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79" r:id="rId5"/>
    <p:sldId id="4367" r:id="rId6"/>
    <p:sldId id="4384" r:id="rId7"/>
    <p:sldId id="4368" r:id="rId8"/>
    <p:sldId id="4364" r:id="rId9"/>
    <p:sldId id="264" r:id="rId10"/>
    <p:sldId id="277" r:id="rId11"/>
    <p:sldId id="4369" r:id="rId12"/>
    <p:sldId id="4385" r:id="rId13"/>
    <p:sldId id="4363" r:id="rId14"/>
    <p:sldId id="4370" r:id="rId15"/>
    <p:sldId id="272" r:id="rId16"/>
    <p:sldId id="4386" r:id="rId17"/>
    <p:sldId id="4390" r:id="rId18"/>
    <p:sldId id="4372" r:id="rId19"/>
    <p:sldId id="4389" r:id="rId20"/>
    <p:sldId id="4357" r:id="rId21"/>
    <p:sldId id="260"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4028E3F-E15C-42D5-917F-64CE53427C0F}">
          <p14:sldIdLst>
            <p14:sldId id="279"/>
            <p14:sldId id="4367"/>
            <p14:sldId id="4384"/>
            <p14:sldId id="4368"/>
            <p14:sldId id="4364"/>
            <p14:sldId id="264"/>
            <p14:sldId id="277"/>
            <p14:sldId id="4369"/>
            <p14:sldId id="4385"/>
            <p14:sldId id="4363"/>
            <p14:sldId id="4370"/>
            <p14:sldId id="272"/>
            <p14:sldId id="4386"/>
            <p14:sldId id="4390"/>
            <p14:sldId id="4372"/>
            <p14:sldId id="4389"/>
            <p14:sldId id="4357"/>
            <p14:sldId id="260"/>
            <p14:sldId id="2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7772"/>
    <a:srgbClr val="EEA821"/>
    <a:srgbClr val="09465E"/>
    <a:srgbClr val="87C540"/>
    <a:srgbClr val="C9519D"/>
    <a:srgbClr val="3DBDAB"/>
    <a:srgbClr val="A1007D"/>
    <a:srgbClr val="FFC652"/>
    <a:srgbClr val="B3B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421DD-DF51-1435-5F46-48B6E21D0CB2}" v="4" dt="2025-05-12T09:19:32.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uniag1.onmicrosoft.com::532e4ad0-ff7c-4c0e-af21-fb77f0df59cd" providerId="AD" clId="Web-{6EC421DD-DF51-1435-5F46-48B6E21D0CB2}"/>
    <pc:docChg chg="modSld">
      <pc:chgData name="Paula Whyte ( Momentum Consulting )" userId="S::paula_momentumconsulting.ie#ext#@uniag1.onmicrosoft.com::532e4ad0-ff7c-4c0e-af21-fb77f0df59cd" providerId="AD" clId="Web-{6EC421DD-DF51-1435-5F46-48B6E21D0CB2}" dt="2025-05-12T09:19:32.563" v="3" actId="14100"/>
      <pc:docMkLst>
        <pc:docMk/>
      </pc:docMkLst>
      <pc:sldChg chg="addSp modSp">
        <pc:chgData name="Paula Whyte ( Momentum Consulting )" userId="S::paula_momentumconsulting.ie#ext#@uniag1.onmicrosoft.com::532e4ad0-ff7c-4c0e-af21-fb77f0df59cd" providerId="AD" clId="Web-{6EC421DD-DF51-1435-5F46-48B6E21D0CB2}" dt="2025-05-12T09:19:32.563" v="3" actId="14100"/>
        <pc:sldMkLst>
          <pc:docMk/>
          <pc:sldMk cId="1736555811" sldId="4385"/>
        </pc:sldMkLst>
        <pc:spChg chg="add mod">
          <ac:chgData name="Paula Whyte ( Momentum Consulting )" userId="S::paula_momentumconsulting.ie#ext#@uniag1.onmicrosoft.com::532e4ad0-ff7c-4c0e-af21-fb77f0df59cd" providerId="AD" clId="Web-{6EC421DD-DF51-1435-5F46-48B6E21D0CB2}" dt="2025-05-12T09:19:32.563" v="3" actId="14100"/>
          <ac:spMkLst>
            <pc:docMk/>
            <pc:sldMk cId="1736555811" sldId="4385"/>
            <ac:spMk id="2" creationId="{94AB11FC-539F-62B9-237B-FDEF03A92D2D}"/>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digi4live.eu/iot-sensors-for-livestock-farmin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digi4live.eu/iot-sensors-for-livestock-farm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727A1E-31B3-40BA-B0E2-88EA0A8C618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3922464C-8B40-47D8-BEA8-DB90C536A63A}">
      <dgm:prSet phldrT="[Tekst]"/>
      <dgm:spPr>
        <a:solidFill>
          <a:srgbClr val="EEA821"/>
        </a:solidFill>
        <a:ln>
          <a:solidFill>
            <a:srgbClr val="EEA821"/>
          </a:solidFill>
        </a:ln>
      </dgm:spPr>
      <dgm:t>
        <a:bodyPr/>
        <a:lstStyle/>
        <a:p>
          <a:pPr algn="ctr"/>
          <a:r>
            <a:rPr lang="pl-PL"/>
            <a:t>In order </a:t>
          </a:r>
          <a:r>
            <a:rPr lang="en-US"/>
            <a:t>to detect early signs of illness or distress</a:t>
          </a:r>
          <a:r>
            <a:rPr lang="pl-PL"/>
            <a:t> </a:t>
          </a:r>
          <a:r>
            <a:rPr lang="en-US">
              <a:hlinkClick xmlns:r="http://schemas.openxmlformats.org/officeDocument/2006/relationships" r:id="rId1"/>
            </a:rPr>
            <a:t>Smart sensors</a:t>
          </a:r>
          <a:r>
            <a:rPr lang="pl-PL">
              <a:hlinkClick xmlns:r="http://schemas.openxmlformats.org/officeDocument/2006/relationships" r:id="rId1"/>
            </a:rPr>
            <a:t> </a:t>
          </a:r>
          <a:r>
            <a:rPr lang="en-US">
              <a:hlinkClick xmlns:r="http://schemas.openxmlformats.org/officeDocument/2006/relationships" r:id="rId1"/>
            </a:rPr>
            <a:t>and Internet of Things (IoT) </a:t>
          </a:r>
          <a:r>
            <a:rPr lang="en-US"/>
            <a:t>devices can continuously track</a:t>
          </a:r>
          <a:r>
            <a:rPr lang="pl-PL"/>
            <a:t>:</a:t>
          </a:r>
          <a:r>
            <a:rPr lang="en-US"/>
            <a:t> </a:t>
          </a:r>
          <a:endParaRPr lang="en-GB">
            <a:solidFill>
              <a:schemeClr val="bg1"/>
            </a:solidFill>
          </a:endParaRPr>
        </a:p>
      </dgm:t>
    </dgm:pt>
    <dgm:pt modelId="{7E3BB44C-E6A2-4D45-A793-65617FCF5E4B}" type="parTrans" cxnId="{C198B1CB-2601-4CE0-9D90-419A437C1567}">
      <dgm:prSet/>
      <dgm:spPr/>
      <dgm:t>
        <a:bodyPr/>
        <a:lstStyle/>
        <a:p>
          <a:endParaRPr lang="en-GB"/>
        </a:p>
      </dgm:t>
    </dgm:pt>
    <dgm:pt modelId="{DB0B2986-07AC-44E0-AC54-D77BA650C438}" type="sibTrans" cxnId="{C198B1CB-2601-4CE0-9D90-419A437C1567}">
      <dgm:prSet/>
      <dgm:spPr/>
      <dgm:t>
        <a:bodyPr/>
        <a:lstStyle/>
        <a:p>
          <a:endParaRPr lang="en-GB"/>
        </a:p>
      </dgm:t>
    </dgm:pt>
    <dgm:pt modelId="{AA159C56-66D9-45DC-BF6A-473E48001714}">
      <dgm:prSet phldrT="[Tekst]"/>
      <dgm:spPr>
        <a:solidFill>
          <a:srgbClr val="007772">
            <a:alpha val="90000"/>
          </a:srgbClr>
        </a:solidFill>
        <a:ln>
          <a:solidFill>
            <a:srgbClr val="007772">
              <a:alpha val="90000"/>
            </a:srgbClr>
          </a:solidFill>
        </a:ln>
      </dgm:spPr>
      <dgm:t>
        <a:bodyPr/>
        <a:lstStyle/>
        <a:p>
          <a:pPr>
            <a:buFont typeface="Arial" panose="020B0604020202020204" pitchFamily="34" charset="0"/>
            <a:buChar char="•"/>
          </a:pPr>
          <a:r>
            <a:rPr lang="en-US" b="0">
              <a:solidFill>
                <a:schemeClr val="bg1"/>
              </a:solidFill>
            </a:rPr>
            <a:t>vital signs, </a:t>
          </a:r>
          <a:endParaRPr lang="en-GB" b="0">
            <a:solidFill>
              <a:schemeClr val="bg1"/>
            </a:solidFill>
          </a:endParaRPr>
        </a:p>
      </dgm:t>
    </dgm:pt>
    <dgm:pt modelId="{368A2448-5829-4329-830A-22428CFF5D7F}" type="parTrans" cxnId="{BB293D1D-5452-484B-8362-0BA2D9F547E0}">
      <dgm:prSet/>
      <dgm:spPr/>
      <dgm:t>
        <a:bodyPr/>
        <a:lstStyle/>
        <a:p>
          <a:endParaRPr lang="en-GB"/>
        </a:p>
      </dgm:t>
    </dgm:pt>
    <dgm:pt modelId="{E33510AA-E673-4B4A-980B-A1BBC5DE48B3}" type="sibTrans" cxnId="{BB293D1D-5452-484B-8362-0BA2D9F547E0}">
      <dgm:prSet/>
      <dgm:spPr/>
      <dgm:t>
        <a:bodyPr/>
        <a:lstStyle/>
        <a:p>
          <a:endParaRPr lang="en-GB"/>
        </a:p>
      </dgm:t>
    </dgm:pt>
    <dgm:pt modelId="{B774F29E-BEAB-4404-A30F-DAE8D462BD93}">
      <dgm:prSet phldrT="[Tekst]"/>
      <dgm:spPr>
        <a:solidFill>
          <a:srgbClr val="EEA821"/>
        </a:solidFill>
        <a:ln>
          <a:solidFill>
            <a:srgbClr val="EEA821"/>
          </a:solidFill>
        </a:ln>
      </dgm:spPr>
      <dgm:t>
        <a:bodyPr/>
        <a:lstStyle/>
        <a:p>
          <a:r>
            <a:rPr lang="en-US"/>
            <a:t>By </a:t>
          </a:r>
          <a:r>
            <a:rPr lang="en-US" err="1"/>
            <a:t>analysing</a:t>
          </a:r>
          <a:r>
            <a:rPr lang="en-US"/>
            <a:t> </a:t>
          </a:r>
          <a:r>
            <a:rPr lang="en-US" b="1"/>
            <a:t>real-time data</a:t>
          </a:r>
          <a:r>
            <a:rPr lang="en-US"/>
            <a:t>, farmers can intervene promptly</a:t>
          </a:r>
          <a:r>
            <a:rPr lang="pl-PL"/>
            <a:t> in order to:</a:t>
          </a:r>
          <a:r>
            <a:rPr lang="en-US"/>
            <a:t> </a:t>
          </a:r>
          <a:endParaRPr lang="en-GB"/>
        </a:p>
      </dgm:t>
    </dgm:pt>
    <dgm:pt modelId="{B8BCE882-58B6-4EAA-8188-A78B0A639562}" type="parTrans" cxnId="{1F2F8AAD-FE3C-49C8-B231-61FB8CA41166}">
      <dgm:prSet/>
      <dgm:spPr/>
      <dgm:t>
        <a:bodyPr/>
        <a:lstStyle/>
        <a:p>
          <a:endParaRPr lang="en-GB"/>
        </a:p>
      </dgm:t>
    </dgm:pt>
    <dgm:pt modelId="{944DB7DC-EA62-4AA8-8DA0-28229C6EAA5C}" type="sibTrans" cxnId="{1F2F8AAD-FE3C-49C8-B231-61FB8CA41166}">
      <dgm:prSet/>
      <dgm:spPr/>
      <dgm:t>
        <a:bodyPr/>
        <a:lstStyle/>
        <a:p>
          <a:endParaRPr lang="en-GB"/>
        </a:p>
      </dgm:t>
    </dgm:pt>
    <dgm:pt modelId="{2B8C67D1-46A9-443C-AC9C-53F89A3E66E9}">
      <dgm:prSet phldrT="[Tekst]"/>
      <dgm:spPr>
        <a:solidFill>
          <a:srgbClr val="007772">
            <a:alpha val="90000"/>
          </a:srgbClr>
        </a:solidFill>
        <a:ln>
          <a:solidFill>
            <a:srgbClr val="007772">
              <a:alpha val="90000"/>
            </a:srgbClr>
          </a:solidFill>
        </a:ln>
      </dgm:spPr>
      <dgm:t>
        <a:bodyPr/>
        <a:lstStyle/>
        <a:p>
          <a:r>
            <a:rPr lang="en-US">
              <a:solidFill>
                <a:schemeClr val="bg1"/>
              </a:solidFill>
            </a:rPr>
            <a:t>prevent the spread of disease</a:t>
          </a:r>
          <a:endParaRPr lang="en-GB">
            <a:solidFill>
              <a:schemeClr val="bg1"/>
            </a:solidFill>
          </a:endParaRPr>
        </a:p>
      </dgm:t>
    </dgm:pt>
    <dgm:pt modelId="{CFF5D298-098C-4286-967A-B1A1047F69E1}" type="parTrans" cxnId="{375A02F2-4061-4826-8135-92F2B2650EE7}">
      <dgm:prSet/>
      <dgm:spPr/>
      <dgm:t>
        <a:bodyPr/>
        <a:lstStyle/>
        <a:p>
          <a:endParaRPr lang="en-GB"/>
        </a:p>
      </dgm:t>
    </dgm:pt>
    <dgm:pt modelId="{5A6D9813-4AE2-4979-88B5-44EC5356A740}" type="sibTrans" cxnId="{375A02F2-4061-4826-8135-92F2B2650EE7}">
      <dgm:prSet/>
      <dgm:spPr/>
      <dgm:t>
        <a:bodyPr/>
        <a:lstStyle/>
        <a:p>
          <a:endParaRPr lang="en-GB"/>
        </a:p>
      </dgm:t>
    </dgm:pt>
    <dgm:pt modelId="{B74BE538-4E05-4A17-A24A-40EA820364B8}">
      <dgm:prSet phldrT="[Tekst]"/>
      <dgm:spPr>
        <a:solidFill>
          <a:srgbClr val="EEA821"/>
        </a:solidFill>
        <a:ln>
          <a:solidFill>
            <a:srgbClr val="EEA821"/>
          </a:solidFill>
        </a:ln>
      </dgm:spPr>
      <dgm:t>
        <a:bodyPr/>
        <a:lstStyle/>
        <a:p>
          <a:r>
            <a:rPr lang="en-US"/>
            <a:t>Automated health monitoring</a:t>
          </a:r>
          <a:r>
            <a:rPr lang="pl-PL"/>
            <a:t>:</a:t>
          </a:r>
          <a:r>
            <a:rPr lang="en-US"/>
            <a:t> </a:t>
          </a:r>
          <a:endParaRPr lang="en-GB"/>
        </a:p>
      </dgm:t>
    </dgm:pt>
    <dgm:pt modelId="{81607F43-A58D-4131-B4E5-91C65671BC1E}" type="parTrans" cxnId="{BA4955A6-8300-4B32-BAC2-CF9709287EC0}">
      <dgm:prSet/>
      <dgm:spPr/>
      <dgm:t>
        <a:bodyPr/>
        <a:lstStyle/>
        <a:p>
          <a:endParaRPr lang="en-GB"/>
        </a:p>
      </dgm:t>
    </dgm:pt>
    <dgm:pt modelId="{439663B9-30CA-489D-8337-9ECFE4D3ADDA}" type="sibTrans" cxnId="{BA4955A6-8300-4B32-BAC2-CF9709287EC0}">
      <dgm:prSet/>
      <dgm:spPr/>
      <dgm:t>
        <a:bodyPr/>
        <a:lstStyle/>
        <a:p>
          <a:endParaRPr lang="en-GB"/>
        </a:p>
      </dgm:t>
    </dgm:pt>
    <dgm:pt modelId="{271EDA2B-7EBE-49B7-B40B-1CB6EB6598F3}">
      <dgm:prSet phldrT="[Tekst]"/>
      <dgm:spPr>
        <a:solidFill>
          <a:srgbClr val="007772">
            <a:alpha val="90000"/>
          </a:srgbClr>
        </a:solidFill>
        <a:ln>
          <a:solidFill>
            <a:srgbClr val="007772">
              <a:alpha val="90000"/>
            </a:srgbClr>
          </a:solidFill>
        </a:ln>
      </dgm:spPr>
      <dgm:t>
        <a:bodyPr/>
        <a:lstStyle/>
        <a:p>
          <a:r>
            <a:rPr lang="en-US">
              <a:solidFill>
                <a:schemeClr val="bg1"/>
              </a:solidFill>
            </a:rPr>
            <a:t>reduces the need for manual inspections</a:t>
          </a:r>
          <a:endParaRPr lang="en-GB">
            <a:solidFill>
              <a:schemeClr val="bg1"/>
            </a:solidFill>
          </a:endParaRPr>
        </a:p>
      </dgm:t>
    </dgm:pt>
    <dgm:pt modelId="{B90350EA-B71F-4055-8A70-06BE69CE2D86}" type="parTrans" cxnId="{CBF902C7-E967-48AE-94D2-36A469A23EF9}">
      <dgm:prSet/>
      <dgm:spPr/>
      <dgm:t>
        <a:bodyPr/>
        <a:lstStyle/>
        <a:p>
          <a:endParaRPr lang="en-GB"/>
        </a:p>
      </dgm:t>
    </dgm:pt>
    <dgm:pt modelId="{A23A6957-385C-49A5-92F8-88148A153E85}" type="sibTrans" cxnId="{CBF902C7-E967-48AE-94D2-36A469A23EF9}">
      <dgm:prSet/>
      <dgm:spPr/>
      <dgm:t>
        <a:bodyPr/>
        <a:lstStyle/>
        <a:p>
          <a:endParaRPr lang="en-GB"/>
        </a:p>
      </dgm:t>
    </dgm:pt>
    <dgm:pt modelId="{3AA192B5-D3B1-49A6-8E41-574B7A8A87EE}">
      <dgm:prSet phldrT="[Tekst]"/>
      <dgm:spPr>
        <a:solidFill>
          <a:srgbClr val="007772">
            <a:alpha val="90000"/>
          </a:srgbClr>
        </a:solidFill>
        <a:ln>
          <a:solidFill>
            <a:srgbClr val="007772">
              <a:alpha val="90000"/>
            </a:srgbClr>
          </a:solidFill>
        </a:ln>
      </dgm:spPr>
      <dgm:t>
        <a:bodyPr/>
        <a:lstStyle/>
        <a:p>
          <a:r>
            <a:rPr lang="pl-PL" err="1">
              <a:solidFill>
                <a:schemeClr val="bg1"/>
              </a:solidFill>
            </a:rPr>
            <a:t>allows</a:t>
          </a:r>
          <a:r>
            <a:rPr lang="pl-PL">
              <a:solidFill>
                <a:schemeClr val="bg1"/>
              </a:solidFill>
            </a:rPr>
            <a:t> to </a:t>
          </a:r>
          <a:r>
            <a:rPr lang="pl-PL" err="1">
              <a:solidFill>
                <a:schemeClr val="bg1"/>
              </a:solidFill>
            </a:rPr>
            <a:t>efficiently</a:t>
          </a:r>
          <a:r>
            <a:rPr lang="pl-PL">
              <a:solidFill>
                <a:schemeClr val="bg1"/>
              </a:solidFill>
            </a:rPr>
            <a:t> </a:t>
          </a:r>
          <a:r>
            <a:rPr lang="pl-PL" err="1">
              <a:solidFill>
                <a:schemeClr val="bg1"/>
              </a:solidFill>
            </a:rPr>
            <a:t>oversee</a:t>
          </a:r>
          <a:r>
            <a:rPr lang="pl-PL">
              <a:solidFill>
                <a:schemeClr val="bg1"/>
              </a:solidFill>
            </a:rPr>
            <a:t> </a:t>
          </a:r>
          <a:r>
            <a:rPr lang="pl-PL" err="1">
              <a:solidFill>
                <a:schemeClr val="bg1"/>
              </a:solidFill>
            </a:rPr>
            <a:t>well-being</a:t>
          </a:r>
          <a:r>
            <a:rPr lang="pl-PL">
              <a:solidFill>
                <a:schemeClr val="bg1"/>
              </a:solidFill>
            </a:rPr>
            <a:t> of </a:t>
          </a:r>
          <a:r>
            <a:rPr lang="pl-PL" err="1">
              <a:solidFill>
                <a:schemeClr val="bg1"/>
              </a:solidFill>
            </a:rPr>
            <a:t>hundreds</a:t>
          </a:r>
          <a:r>
            <a:rPr lang="pl-PL">
              <a:solidFill>
                <a:schemeClr val="bg1"/>
              </a:solidFill>
            </a:rPr>
            <a:t> </a:t>
          </a:r>
          <a:r>
            <a:rPr lang="pl-PL" err="1">
              <a:solidFill>
                <a:schemeClr val="bg1"/>
              </a:solidFill>
            </a:rPr>
            <a:t>animals</a:t>
          </a:r>
          <a:r>
            <a:rPr lang="pl-PL">
              <a:solidFill>
                <a:schemeClr val="bg1"/>
              </a:solidFill>
            </a:rPr>
            <a:t> </a:t>
          </a:r>
          <a:r>
            <a:rPr lang="en-US">
              <a:solidFill>
                <a:schemeClr val="bg1"/>
              </a:solidFill>
            </a:rPr>
            <a:t>simultaneously</a:t>
          </a:r>
          <a:endParaRPr lang="en-GB">
            <a:solidFill>
              <a:schemeClr val="bg1"/>
            </a:solidFill>
          </a:endParaRPr>
        </a:p>
      </dgm:t>
    </dgm:pt>
    <dgm:pt modelId="{7254C7D2-419C-4F77-873A-7093606C681C}" type="parTrans" cxnId="{FAF51534-3046-478C-8F07-2A5ADAD9AF96}">
      <dgm:prSet/>
      <dgm:spPr/>
      <dgm:t>
        <a:bodyPr/>
        <a:lstStyle/>
        <a:p>
          <a:endParaRPr lang="en-GB"/>
        </a:p>
      </dgm:t>
    </dgm:pt>
    <dgm:pt modelId="{E919BBFF-D06F-4F5F-8576-59F5D221ABC8}" type="sibTrans" cxnId="{FAF51534-3046-478C-8F07-2A5ADAD9AF96}">
      <dgm:prSet/>
      <dgm:spPr/>
      <dgm:t>
        <a:bodyPr/>
        <a:lstStyle/>
        <a:p>
          <a:endParaRPr lang="en-GB"/>
        </a:p>
      </dgm:t>
    </dgm:pt>
    <dgm:pt modelId="{BAE202D3-FA3E-416C-A9FF-177A8F7E7367}">
      <dgm:prSet/>
      <dgm:spPr>
        <a:solidFill>
          <a:srgbClr val="007772">
            <a:alpha val="90000"/>
          </a:srgbClr>
        </a:solidFill>
        <a:ln>
          <a:solidFill>
            <a:srgbClr val="007772">
              <a:alpha val="90000"/>
            </a:srgbClr>
          </a:solidFill>
        </a:ln>
      </dgm:spPr>
      <dgm:t>
        <a:bodyPr/>
        <a:lstStyle/>
        <a:p>
          <a:r>
            <a:rPr lang="en-US" b="0">
              <a:solidFill>
                <a:schemeClr val="bg1"/>
              </a:solidFill>
            </a:rPr>
            <a:t>activity levels, </a:t>
          </a:r>
          <a:endParaRPr lang="pl-PL" b="0">
            <a:solidFill>
              <a:schemeClr val="bg1"/>
            </a:solidFill>
          </a:endParaRPr>
        </a:p>
      </dgm:t>
    </dgm:pt>
    <dgm:pt modelId="{D271F383-BF22-4543-B337-DE97C5E3C8DD}" type="parTrans" cxnId="{77EF126F-191E-4E9E-A766-D9C071A1A985}">
      <dgm:prSet/>
      <dgm:spPr/>
      <dgm:t>
        <a:bodyPr/>
        <a:lstStyle/>
        <a:p>
          <a:endParaRPr lang="en-GB"/>
        </a:p>
      </dgm:t>
    </dgm:pt>
    <dgm:pt modelId="{5D2F1CD6-261A-4391-87D6-AB5C68F44588}" type="sibTrans" cxnId="{77EF126F-191E-4E9E-A766-D9C071A1A985}">
      <dgm:prSet/>
      <dgm:spPr/>
      <dgm:t>
        <a:bodyPr/>
        <a:lstStyle/>
        <a:p>
          <a:endParaRPr lang="en-GB"/>
        </a:p>
      </dgm:t>
    </dgm:pt>
    <dgm:pt modelId="{7BC67C44-BF44-4568-82D7-C504747C39CC}">
      <dgm:prSet phldrT="[Tekst]"/>
      <dgm:spPr>
        <a:solidFill>
          <a:srgbClr val="007772">
            <a:alpha val="90000"/>
          </a:srgbClr>
        </a:solidFill>
        <a:ln>
          <a:solidFill>
            <a:srgbClr val="007772">
              <a:alpha val="90000"/>
            </a:srgbClr>
          </a:solidFill>
        </a:ln>
      </dgm:spPr>
      <dgm:t>
        <a:bodyPr/>
        <a:lstStyle/>
        <a:p>
          <a:r>
            <a:rPr lang="en-US" err="1">
              <a:solidFill>
                <a:schemeClr val="bg1"/>
              </a:solidFill>
            </a:rPr>
            <a:t>reduc</a:t>
          </a:r>
          <a:r>
            <a:rPr lang="pl-PL">
              <a:solidFill>
                <a:schemeClr val="bg1"/>
              </a:solidFill>
            </a:rPr>
            <a:t>e</a:t>
          </a:r>
          <a:r>
            <a:rPr lang="en-US">
              <a:solidFill>
                <a:schemeClr val="bg1"/>
              </a:solidFill>
            </a:rPr>
            <a:t> medical costs</a:t>
          </a:r>
          <a:endParaRPr lang="en-GB">
            <a:solidFill>
              <a:schemeClr val="bg1"/>
            </a:solidFill>
          </a:endParaRPr>
        </a:p>
      </dgm:t>
    </dgm:pt>
    <dgm:pt modelId="{BFB8A3BD-7452-4C95-A87A-8BBF78BBA825}" type="parTrans" cxnId="{258B949F-A8C6-4688-AEFB-19DF7B44445D}">
      <dgm:prSet/>
      <dgm:spPr/>
      <dgm:t>
        <a:bodyPr/>
        <a:lstStyle/>
        <a:p>
          <a:endParaRPr lang="en-GB"/>
        </a:p>
      </dgm:t>
    </dgm:pt>
    <dgm:pt modelId="{F31FA717-D235-4A0A-A558-547B0DC449BC}" type="sibTrans" cxnId="{258B949F-A8C6-4688-AEFB-19DF7B44445D}">
      <dgm:prSet/>
      <dgm:spPr/>
      <dgm:t>
        <a:bodyPr/>
        <a:lstStyle/>
        <a:p>
          <a:endParaRPr lang="en-GB"/>
        </a:p>
      </dgm:t>
    </dgm:pt>
    <dgm:pt modelId="{1631217B-0BD5-4803-9DD6-28F857232B82}">
      <dgm:prSet/>
      <dgm:spPr>
        <a:solidFill>
          <a:srgbClr val="007772">
            <a:alpha val="90000"/>
          </a:srgbClr>
        </a:solidFill>
        <a:ln>
          <a:solidFill>
            <a:srgbClr val="007772">
              <a:alpha val="90000"/>
            </a:srgbClr>
          </a:solidFill>
        </a:ln>
      </dgm:spPr>
      <dgm:t>
        <a:bodyPr/>
        <a:lstStyle/>
        <a:p>
          <a:r>
            <a:rPr lang="en-US" b="0">
              <a:solidFill>
                <a:schemeClr val="bg1"/>
              </a:solidFill>
            </a:rPr>
            <a:t>behavioral patterns </a:t>
          </a:r>
          <a:endParaRPr lang="pl-PL" b="0">
            <a:solidFill>
              <a:schemeClr val="bg1"/>
            </a:solidFill>
          </a:endParaRPr>
        </a:p>
      </dgm:t>
    </dgm:pt>
    <dgm:pt modelId="{6ACFFFEF-AB98-4E70-A0FE-EF53D43A7641}" type="parTrans" cxnId="{8DD077CB-85F1-4854-B8D9-2A1C0B8E1654}">
      <dgm:prSet/>
      <dgm:spPr/>
      <dgm:t>
        <a:bodyPr/>
        <a:lstStyle/>
        <a:p>
          <a:endParaRPr lang="en-GB"/>
        </a:p>
      </dgm:t>
    </dgm:pt>
    <dgm:pt modelId="{D4F411F6-9747-45CA-BCFA-80CE09D23D18}" type="sibTrans" cxnId="{8DD077CB-85F1-4854-B8D9-2A1C0B8E1654}">
      <dgm:prSet/>
      <dgm:spPr/>
      <dgm:t>
        <a:bodyPr/>
        <a:lstStyle/>
        <a:p>
          <a:endParaRPr lang="en-GB"/>
        </a:p>
      </dgm:t>
    </dgm:pt>
    <dgm:pt modelId="{598A0CAF-59CC-4C26-A520-165B57EBAC49}" type="pres">
      <dgm:prSet presAssocID="{B2727A1E-31B3-40BA-B0E2-88EA0A8C618E}" presName="Name0" presStyleCnt="0">
        <dgm:presLayoutVars>
          <dgm:dir/>
          <dgm:animLvl val="lvl"/>
          <dgm:resizeHandles val="exact"/>
        </dgm:presLayoutVars>
      </dgm:prSet>
      <dgm:spPr/>
    </dgm:pt>
    <dgm:pt modelId="{ABE7C2C0-B6CC-497E-93EB-B6F22A87F356}" type="pres">
      <dgm:prSet presAssocID="{3922464C-8B40-47D8-BEA8-DB90C536A63A}" presName="composite" presStyleCnt="0"/>
      <dgm:spPr/>
    </dgm:pt>
    <dgm:pt modelId="{0DF22506-7511-4CFF-8B6E-D9670E9F278B}" type="pres">
      <dgm:prSet presAssocID="{3922464C-8B40-47D8-BEA8-DB90C536A63A}" presName="parTx" presStyleLbl="alignNode1" presStyleIdx="0" presStyleCnt="3">
        <dgm:presLayoutVars>
          <dgm:chMax val="0"/>
          <dgm:chPref val="0"/>
          <dgm:bulletEnabled val="1"/>
        </dgm:presLayoutVars>
      </dgm:prSet>
      <dgm:spPr/>
    </dgm:pt>
    <dgm:pt modelId="{CA6B2972-6A3D-41B4-B358-38683FA0D2A5}" type="pres">
      <dgm:prSet presAssocID="{3922464C-8B40-47D8-BEA8-DB90C536A63A}" presName="desTx" presStyleLbl="alignAccFollowNode1" presStyleIdx="0" presStyleCnt="3">
        <dgm:presLayoutVars>
          <dgm:bulletEnabled val="1"/>
        </dgm:presLayoutVars>
      </dgm:prSet>
      <dgm:spPr/>
    </dgm:pt>
    <dgm:pt modelId="{2FE13130-FE6B-45E3-AC3B-76690E9D63BC}" type="pres">
      <dgm:prSet presAssocID="{DB0B2986-07AC-44E0-AC54-D77BA650C438}" presName="space" presStyleCnt="0"/>
      <dgm:spPr/>
    </dgm:pt>
    <dgm:pt modelId="{479EA675-0119-4AD2-8EE3-E9DD70914786}" type="pres">
      <dgm:prSet presAssocID="{B774F29E-BEAB-4404-A30F-DAE8D462BD93}" presName="composite" presStyleCnt="0"/>
      <dgm:spPr/>
    </dgm:pt>
    <dgm:pt modelId="{496DA237-3D18-46E8-9AA5-34D3113B2A20}" type="pres">
      <dgm:prSet presAssocID="{B774F29E-BEAB-4404-A30F-DAE8D462BD93}" presName="parTx" presStyleLbl="alignNode1" presStyleIdx="1" presStyleCnt="3">
        <dgm:presLayoutVars>
          <dgm:chMax val="0"/>
          <dgm:chPref val="0"/>
          <dgm:bulletEnabled val="1"/>
        </dgm:presLayoutVars>
      </dgm:prSet>
      <dgm:spPr/>
    </dgm:pt>
    <dgm:pt modelId="{F1EECF80-CDFD-4311-9C7C-48A64CECD91A}" type="pres">
      <dgm:prSet presAssocID="{B774F29E-BEAB-4404-A30F-DAE8D462BD93}" presName="desTx" presStyleLbl="alignAccFollowNode1" presStyleIdx="1" presStyleCnt="3">
        <dgm:presLayoutVars>
          <dgm:bulletEnabled val="1"/>
        </dgm:presLayoutVars>
      </dgm:prSet>
      <dgm:spPr/>
    </dgm:pt>
    <dgm:pt modelId="{C7482C0B-5194-448D-9375-147A4234BAA0}" type="pres">
      <dgm:prSet presAssocID="{944DB7DC-EA62-4AA8-8DA0-28229C6EAA5C}" presName="space" presStyleCnt="0"/>
      <dgm:spPr/>
    </dgm:pt>
    <dgm:pt modelId="{4BDF9021-DD79-4177-8AA4-CAC457A5F531}" type="pres">
      <dgm:prSet presAssocID="{B74BE538-4E05-4A17-A24A-40EA820364B8}" presName="composite" presStyleCnt="0"/>
      <dgm:spPr/>
    </dgm:pt>
    <dgm:pt modelId="{46B4051D-0F21-48B4-99B5-12DBE19853AF}" type="pres">
      <dgm:prSet presAssocID="{B74BE538-4E05-4A17-A24A-40EA820364B8}" presName="parTx" presStyleLbl="alignNode1" presStyleIdx="2" presStyleCnt="3">
        <dgm:presLayoutVars>
          <dgm:chMax val="0"/>
          <dgm:chPref val="0"/>
          <dgm:bulletEnabled val="1"/>
        </dgm:presLayoutVars>
      </dgm:prSet>
      <dgm:spPr/>
    </dgm:pt>
    <dgm:pt modelId="{7774C5A2-BD4A-4152-9288-CAB764220BF5}" type="pres">
      <dgm:prSet presAssocID="{B74BE538-4E05-4A17-A24A-40EA820364B8}" presName="desTx" presStyleLbl="alignAccFollowNode1" presStyleIdx="2" presStyleCnt="3">
        <dgm:presLayoutVars>
          <dgm:bulletEnabled val="1"/>
        </dgm:presLayoutVars>
      </dgm:prSet>
      <dgm:spPr/>
    </dgm:pt>
  </dgm:ptLst>
  <dgm:cxnLst>
    <dgm:cxn modelId="{6EA1B106-577E-4A77-84A4-5CBAFCCF700F}" type="presOf" srcId="{AA159C56-66D9-45DC-BF6A-473E48001714}" destId="{CA6B2972-6A3D-41B4-B358-38683FA0D2A5}" srcOrd="0" destOrd="0" presId="urn:microsoft.com/office/officeart/2005/8/layout/hList1"/>
    <dgm:cxn modelId="{BB293D1D-5452-484B-8362-0BA2D9F547E0}" srcId="{3922464C-8B40-47D8-BEA8-DB90C536A63A}" destId="{AA159C56-66D9-45DC-BF6A-473E48001714}" srcOrd="0" destOrd="0" parTransId="{368A2448-5829-4329-830A-22428CFF5D7F}" sibTransId="{E33510AA-E673-4B4A-980B-A1BBC5DE48B3}"/>
    <dgm:cxn modelId="{6A37F128-6390-443D-A636-5F7A07A6E948}" type="presOf" srcId="{B774F29E-BEAB-4404-A30F-DAE8D462BD93}" destId="{496DA237-3D18-46E8-9AA5-34D3113B2A20}" srcOrd="0" destOrd="0" presId="urn:microsoft.com/office/officeart/2005/8/layout/hList1"/>
    <dgm:cxn modelId="{31FDF42C-AFE5-416C-BA61-BB2D1DCB7B75}" type="presOf" srcId="{3922464C-8B40-47D8-BEA8-DB90C536A63A}" destId="{0DF22506-7511-4CFF-8B6E-D9670E9F278B}" srcOrd="0" destOrd="0" presId="urn:microsoft.com/office/officeart/2005/8/layout/hList1"/>
    <dgm:cxn modelId="{FAF51534-3046-478C-8F07-2A5ADAD9AF96}" srcId="{B74BE538-4E05-4A17-A24A-40EA820364B8}" destId="{3AA192B5-D3B1-49A6-8E41-574B7A8A87EE}" srcOrd="1" destOrd="0" parTransId="{7254C7D2-419C-4F77-873A-7093606C681C}" sibTransId="{E919BBFF-D06F-4F5F-8576-59F5D221ABC8}"/>
    <dgm:cxn modelId="{0CBAD73C-EA70-4099-99D9-2E1B666A70A5}" type="presOf" srcId="{7BC67C44-BF44-4568-82D7-C504747C39CC}" destId="{F1EECF80-CDFD-4311-9C7C-48A64CECD91A}" srcOrd="0" destOrd="1" presId="urn:microsoft.com/office/officeart/2005/8/layout/hList1"/>
    <dgm:cxn modelId="{AFE24B4C-8B66-48EE-BD53-78A9AC331A72}" type="presOf" srcId="{B2727A1E-31B3-40BA-B0E2-88EA0A8C618E}" destId="{598A0CAF-59CC-4C26-A520-165B57EBAC49}" srcOrd="0" destOrd="0" presId="urn:microsoft.com/office/officeart/2005/8/layout/hList1"/>
    <dgm:cxn modelId="{77EF126F-191E-4E9E-A766-D9C071A1A985}" srcId="{3922464C-8B40-47D8-BEA8-DB90C536A63A}" destId="{BAE202D3-FA3E-416C-A9FF-177A8F7E7367}" srcOrd="1" destOrd="0" parTransId="{D271F383-BF22-4543-B337-DE97C5E3C8DD}" sibTransId="{5D2F1CD6-261A-4391-87D6-AB5C68F44588}"/>
    <dgm:cxn modelId="{79F16071-C30B-4FE7-8720-D9F8EA8892EF}" type="presOf" srcId="{271EDA2B-7EBE-49B7-B40B-1CB6EB6598F3}" destId="{7774C5A2-BD4A-4152-9288-CAB764220BF5}" srcOrd="0" destOrd="0" presId="urn:microsoft.com/office/officeart/2005/8/layout/hList1"/>
    <dgm:cxn modelId="{5CF05B54-2F16-4A27-9E1C-A8EC6CF01063}" type="presOf" srcId="{2B8C67D1-46A9-443C-AC9C-53F89A3E66E9}" destId="{F1EECF80-CDFD-4311-9C7C-48A64CECD91A}" srcOrd="0" destOrd="0" presId="urn:microsoft.com/office/officeart/2005/8/layout/hList1"/>
    <dgm:cxn modelId="{FA047791-8AE3-43F2-8D67-9D8B20DFA9F0}" type="presOf" srcId="{B74BE538-4E05-4A17-A24A-40EA820364B8}" destId="{46B4051D-0F21-48B4-99B5-12DBE19853AF}" srcOrd="0" destOrd="0" presId="urn:microsoft.com/office/officeart/2005/8/layout/hList1"/>
    <dgm:cxn modelId="{3A93AD91-96D2-43FF-84F7-51E473F6CFF3}" type="presOf" srcId="{1631217B-0BD5-4803-9DD6-28F857232B82}" destId="{CA6B2972-6A3D-41B4-B358-38683FA0D2A5}" srcOrd="0" destOrd="2" presId="urn:microsoft.com/office/officeart/2005/8/layout/hList1"/>
    <dgm:cxn modelId="{258B949F-A8C6-4688-AEFB-19DF7B44445D}" srcId="{B774F29E-BEAB-4404-A30F-DAE8D462BD93}" destId="{7BC67C44-BF44-4568-82D7-C504747C39CC}" srcOrd="1" destOrd="0" parTransId="{BFB8A3BD-7452-4C95-A87A-8BBF78BBA825}" sibTransId="{F31FA717-D235-4A0A-A558-547B0DC449BC}"/>
    <dgm:cxn modelId="{BA4955A6-8300-4B32-BAC2-CF9709287EC0}" srcId="{B2727A1E-31B3-40BA-B0E2-88EA0A8C618E}" destId="{B74BE538-4E05-4A17-A24A-40EA820364B8}" srcOrd="2" destOrd="0" parTransId="{81607F43-A58D-4131-B4E5-91C65671BC1E}" sibTransId="{439663B9-30CA-489D-8337-9ECFE4D3ADDA}"/>
    <dgm:cxn modelId="{1F2F8AAD-FE3C-49C8-B231-61FB8CA41166}" srcId="{B2727A1E-31B3-40BA-B0E2-88EA0A8C618E}" destId="{B774F29E-BEAB-4404-A30F-DAE8D462BD93}" srcOrd="1" destOrd="0" parTransId="{B8BCE882-58B6-4EAA-8188-A78B0A639562}" sibTransId="{944DB7DC-EA62-4AA8-8DA0-28229C6EAA5C}"/>
    <dgm:cxn modelId="{731DC2BD-356E-4D93-A558-D0A97C9AE2F9}" type="presOf" srcId="{BAE202D3-FA3E-416C-A9FF-177A8F7E7367}" destId="{CA6B2972-6A3D-41B4-B358-38683FA0D2A5}" srcOrd="0" destOrd="1" presId="urn:microsoft.com/office/officeart/2005/8/layout/hList1"/>
    <dgm:cxn modelId="{CBF902C7-E967-48AE-94D2-36A469A23EF9}" srcId="{B74BE538-4E05-4A17-A24A-40EA820364B8}" destId="{271EDA2B-7EBE-49B7-B40B-1CB6EB6598F3}" srcOrd="0" destOrd="0" parTransId="{B90350EA-B71F-4055-8A70-06BE69CE2D86}" sibTransId="{A23A6957-385C-49A5-92F8-88148A153E85}"/>
    <dgm:cxn modelId="{8DD077CB-85F1-4854-B8D9-2A1C0B8E1654}" srcId="{3922464C-8B40-47D8-BEA8-DB90C536A63A}" destId="{1631217B-0BD5-4803-9DD6-28F857232B82}" srcOrd="2" destOrd="0" parTransId="{6ACFFFEF-AB98-4E70-A0FE-EF53D43A7641}" sibTransId="{D4F411F6-9747-45CA-BCFA-80CE09D23D18}"/>
    <dgm:cxn modelId="{C198B1CB-2601-4CE0-9D90-419A437C1567}" srcId="{B2727A1E-31B3-40BA-B0E2-88EA0A8C618E}" destId="{3922464C-8B40-47D8-BEA8-DB90C536A63A}" srcOrd="0" destOrd="0" parTransId="{7E3BB44C-E6A2-4D45-A793-65617FCF5E4B}" sibTransId="{DB0B2986-07AC-44E0-AC54-D77BA650C438}"/>
    <dgm:cxn modelId="{E05C02ED-5330-4771-9D63-94030605A090}" type="presOf" srcId="{3AA192B5-D3B1-49A6-8E41-574B7A8A87EE}" destId="{7774C5A2-BD4A-4152-9288-CAB764220BF5}" srcOrd="0" destOrd="1" presId="urn:microsoft.com/office/officeart/2005/8/layout/hList1"/>
    <dgm:cxn modelId="{375A02F2-4061-4826-8135-92F2B2650EE7}" srcId="{B774F29E-BEAB-4404-A30F-DAE8D462BD93}" destId="{2B8C67D1-46A9-443C-AC9C-53F89A3E66E9}" srcOrd="0" destOrd="0" parTransId="{CFF5D298-098C-4286-967A-B1A1047F69E1}" sibTransId="{5A6D9813-4AE2-4979-88B5-44EC5356A740}"/>
    <dgm:cxn modelId="{3FD4F5B7-3C69-447A-B5EA-8EF99BB2430A}" type="presParOf" srcId="{598A0CAF-59CC-4C26-A520-165B57EBAC49}" destId="{ABE7C2C0-B6CC-497E-93EB-B6F22A87F356}" srcOrd="0" destOrd="0" presId="urn:microsoft.com/office/officeart/2005/8/layout/hList1"/>
    <dgm:cxn modelId="{8F02057D-6645-4E86-A5E6-E110649E63EC}" type="presParOf" srcId="{ABE7C2C0-B6CC-497E-93EB-B6F22A87F356}" destId="{0DF22506-7511-4CFF-8B6E-D9670E9F278B}" srcOrd="0" destOrd="0" presId="urn:microsoft.com/office/officeart/2005/8/layout/hList1"/>
    <dgm:cxn modelId="{C50EDFB7-E040-4956-89DD-8BCD8002CB02}" type="presParOf" srcId="{ABE7C2C0-B6CC-497E-93EB-B6F22A87F356}" destId="{CA6B2972-6A3D-41B4-B358-38683FA0D2A5}" srcOrd="1" destOrd="0" presId="urn:microsoft.com/office/officeart/2005/8/layout/hList1"/>
    <dgm:cxn modelId="{AAFE2881-6F42-4FA2-AAAB-52DAA9431594}" type="presParOf" srcId="{598A0CAF-59CC-4C26-A520-165B57EBAC49}" destId="{2FE13130-FE6B-45E3-AC3B-76690E9D63BC}" srcOrd="1" destOrd="0" presId="urn:microsoft.com/office/officeart/2005/8/layout/hList1"/>
    <dgm:cxn modelId="{705C70A9-6B79-4127-B95F-7E71ACF2AD13}" type="presParOf" srcId="{598A0CAF-59CC-4C26-A520-165B57EBAC49}" destId="{479EA675-0119-4AD2-8EE3-E9DD70914786}" srcOrd="2" destOrd="0" presId="urn:microsoft.com/office/officeart/2005/8/layout/hList1"/>
    <dgm:cxn modelId="{D6112282-B41E-4833-AC86-917CEEFE4363}" type="presParOf" srcId="{479EA675-0119-4AD2-8EE3-E9DD70914786}" destId="{496DA237-3D18-46E8-9AA5-34D3113B2A20}" srcOrd="0" destOrd="0" presId="urn:microsoft.com/office/officeart/2005/8/layout/hList1"/>
    <dgm:cxn modelId="{5FA556B7-4D07-42E3-B5EE-3411C7A6BB0D}" type="presParOf" srcId="{479EA675-0119-4AD2-8EE3-E9DD70914786}" destId="{F1EECF80-CDFD-4311-9C7C-48A64CECD91A}" srcOrd="1" destOrd="0" presId="urn:microsoft.com/office/officeart/2005/8/layout/hList1"/>
    <dgm:cxn modelId="{2E040E35-D6E6-4750-8AB8-DD20840095E2}" type="presParOf" srcId="{598A0CAF-59CC-4C26-A520-165B57EBAC49}" destId="{C7482C0B-5194-448D-9375-147A4234BAA0}" srcOrd="3" destOrd="0" presId="urn:microsoft.com/office/officeart/2005/8/layout/hList1"/>
    <dgm:cxn modelId="{2D639197-D7D3-4630-8969-E61AA1DA9552}" type="presParOf" srcId="{598A0CAF-59CC-4C26-A520-165B57EBAC49}" destId="{4BDF9021-DD79-4177-8AA4-CAC457A5F531}" srcOrd="4" destOrd="0" presId="urn:microsoft.com/office/officeart/2005/8/layout/hList1"/>
    <dgm:cxn modelId="{A501CF7E-CFD2-4428-87F3-0BC35C68B903}" type="presParOf" srcId="{4BDF9021-DD79-4177-8AA4-CAC457A5F531}" destId="{46B4051D-0F21-48B4-99B5-12DBE19853AF}" srcOrd="0" destOrd="0" presId="urn:microsoft.com/office/officeart/2005/8/layout/hList1"/>
    <dgm:cxn modelId="{B7D3B802-45A4-4A61-86B4-9D8E9F8F1C4B}" type="presParOf" srcId="{4BDF9021-DD79-4177-8AA4-CAC457A5F531}" destId="{7774C5A2-BD4A-4152-9288-CAB764220BF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22506-7511-4CFF-8B6E-D9670E9F278B}">
      <dsp:nvSpPr>
        <dsp:cNvPr id="0" name=""/>
        <dsp:cNvSpPr/>
      </dsp:nvSpPr>
      <dsp:spPr>
        <a:xfrm>
          <a:off x="3572" y="106037"/>
          <a:ext cx="3483367" cy="1234694"/>
        </a:xfrm>
        <a:prstGeom prst="rect">
          <a:avLst/>
        </a:prstGeom>
        <a:solidFill>
          <a:srgbClr val="EEA821"/>
        </a:solidFill>
        <a:ln w="12700" cap="flat" cmpd="sng" algn="ctr">
          <a:solidFill>
            <a:srgbClr val="EEA82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l-PL" sz="1900" kern="1200"/>
            <a:t>In order </a:t>
          </a:r>
          <a:r>
            <a:rPr lang="en-US" sz="1900" kern="1200"/>
            <a:t>to detect early signs of illness or distress</a:t>
          </a:r>
          <a:r>
            <a:rPr lang="pl-PL" sz="1900" kern="1200"/>
            <a:t> </a:t>
          </a:r>
          <a:r>
            <a:rPr lang="en-US" sz="1900" kern="1200">
              <a:hlinkClick xmlns:r="http://schemas.openxmlformats.org/officeDocument/2006/relationships" r:id="rId1"/>
            </a:rPr>
            <a:t>Smart sensors</a:t>
          </a:r>
          <a:r>
            <a:rPr lang="pl-PL" sz="1900" kern="1200">
              <a:hlinkClick xmlns:r="http://schemas.openxmlformats.org/officeDocument/2006/relationships" r:id="rId1"/>
            </a:rPr>
            <a:t> </a:t>
          </a:r>
          <a:r>
            <a:rPr lang="en-US" sz="1900" kern="1200">
              <a:hlinkClick xmlns:r="http://schemas.openxmlformats.org/officeDocument/2006/relationships" r:id="rId1"/>
            </a:rPr>
            <a:t>and Internet of Things (IoT) </a:t>
          </a:r>
          <a:r>
            <a:rPr lang="en-US" sz="1900" kern="1200"/>
            <a:t>devices can continuously track</a:t>
          </a:r>
          <a:r>
            <a:rPr lang="pl-PL" sz="1900" kern="1200"/>
            <a:t>:</a:t>
          </a:r>
          <a:r>
            <a:rPr lang="en-US" sz="1900" kern="1200"/>
            <a:t> </a:t>
          </a:r>
          <a:endParaRPr lang="en-GB" sz="1900" kern="1200">
            <a:solidFill>
              <a:schemeClr val="bg1"/>
            </a:solidFill>
          </a:endParaRPr>
        </a:p>
      </dsp:txBody>
      <dsp:txXfrm>
        <a:off x="3572" y="106037"/>
        <a:ext cx="3483367" cy="1234694"/>
      </dsp:txXfrm>
    </dsp:sp>
    <dsp:sp modelId="{CA6B2972-6A3D-41B4-B358-38683FA0D2A5}">
      <dsp:nvSpPr>
        <dsp:cNvPr id="0" name=""/>
        <dsp:cNvSpPr/>
      </dsp:nvSpPr>
      <dsp:spPr>
        <a:xfrm>
          <a:off x="3572" y="1340732"/>
          <a:ext cx="3483367" cy="1649401"/>
        </a:xfrm>
        <a:prstGeom prst="rect">
          <a:avLst/>
        </a:prstGeom>
        <a:solidFill>
          <a:srgbClr val="007772">
            <a:alpha val="90000"/>
          </a:srgbClr>
        </a:solidFill>
        <a:ln w="12700" cap="flat" cmpd="sng" algn="ctr">
          <a:solidFill>
            <a:srgbClr val="007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b="0" kern="1200">
              <a:solidFill>
                <a:schemeClr val="bg1"/>
              </a:solidFill>
            </a:rPr>
            <a:t>vital signs, </a:t>
          </a:r>
          <a:endParaRPr lang="en-GB" sz="1900" b="0" kern="1200">
            <a:solidFill>
              <a:schemeClr val="bg1"/>
            </a:solidFill>
          </a:endParaRPr>
        </a:p>
        <a:p>
          <a:pPr marL="171450" lvl="1" indent="-171450" algn="l" defTabSz="844550">
            <a:lnSpc>
              <a:spcPct val="90000"/>
            </a:lnSpc>
            <a:spcBef>
              <a:spcPct val="0"/>
            </a:spcBef>
            <a:spcAft>
              <a:spcPct val="15000"/>
            </a:spcAft>
            <a:buChar char="•"/>
          </a:pPr>
          <a:r>
            <a:rPr lang="en-US" sz="1900" b="0" kern="1200">
              <a:solidFill>
                <a:schemeClr val="bg1"/>
              </a:solidFill>
            </a:rPr>
            <a:t>activity levels, </a:t>
          </a:r>
          <a:endParaRPr lang="pl-PL" sz="1900" b="0" kern="1200">
            <a:solidFill>
              <a:schemeClr val="bg1"/>
            </a:solidFill>
          </a:endParaRPr>
        </a:p>
        <a:p>
          <a:pPr marL="171450" lvl="1" indent="-171450" algn="l" defTabSz="844550">
            <a:lnSpc>
              <a:spcPct val="90000"/>
            </a:lnSpc>
            <a:spcBef>
              <a:spcPct val="0"/>
            </a:spcBef>
            <a:spcAft>
              <a:spcPct val="15000"/>
            </a:spcAft>
            <a:buChar char="•"/>
          </a:pPr>
          <a:r>
            <a:rPr lang="en-US" sz="1900" b="0" kern="1200">
              <a:solidFill>
                <a:schemeClr val="bg1"/>
              </a:solidFill>
            </a:rPr>
            <a:t>behavioral patterns </a:t>
          </a:r>
          <a:endParaRPr lang="pl-PL" sz="1900" b="0" kern="1200">
            <a:solidFill>
              <a:schemeClr val="bg1"/>
            </a:solidFill>
          </a:endParaRPr>
        </a:p>
      </dsp:txBody>
      <dsp:txXfrm>
        <a:off x="3572" y="1340732"/>
        <a:ext cx="3483367" cy="1649401"/>
      </dsp:txXfrm>
    </dsp:sp>
    <dsp:sp modelId="{496DA237-3D18-46E8-9AA5-34D3113B2A20}">
      <dsp:nvSpPr>
        <dsp:cNvPr id="0" name=""/>
        <dsp:cNvSpPr/>
      </dsp:nvSpPr>
      <dsp:spPr>
        <a:xfrm>
          <a:off x="3974611" y="106037"/>
          <a:ext cx="3483367" cy="1234694"/>
        </a:xfrm>
        <a:prstGeom prst="rect">
          <a:avLst/>
        </a:prstGeom>
        <a:solidFill>
          <a:srgbClr val="EEA821"/>
        </a:solidFill>
        <a:ln w="12700" cap="flat" cmpd="sng" algn="ctr">
          <a:solidFill>
            <a:srgbClr val="EEA82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By </a:t>
          </a:r>
          <a:r>
            <a:rPr lang="en-US" sz="1900" kern="1200" err="1"/>
            <a:t>analysing</a:t>
          </a:r>
          <a:r>
            <a:rPr lang="en-US" sz="1900" kern="1200"/>
            <a:t> </a:t>
          </a:r>
          <a:r>
            <a:rPr lang="en-US" sz="1900" b="1" kern="1200"/>
            <a:t>real-time data</a:t>
          </a:r>
          <a:r>
            <a:rPr lang="en-US" sz="1900" kern="1200"/>
            <a:t>, farmers can intervene promptly</a:t>
          </a:r>
          <a:r>
            <a:rPr lang="pl-PL" sz="1900" kern="1200"/>
            <a:t> in order to:</a:t>
          </a:r>
          <a:r>
            <a:rPr lang="en-US" sz="1900" kern="1200"/>
            <a:t> </a:t>
          </a:r>
          <a:endParaRPr lang="en-GB" sz="1900" kern="1200"/>
        </a:p>
      </dsp:txBody>
      <dsp:txXfrm>
        <a:off x="3974611" y="106037"/>
        <a:ext cx="3483367" cy="1234694"/>
      </dsp:txXfrm>
    </dsp:sp>
    <dsp:sp modelId="{F1EECF80-CDFD-4311-9C7C-48A64CECD91A}">
      <dsp:nvSpPr>
        <dsp:cNvPr id="0" name=""/>
        <dsp:cNvSpPr/>
      </dsp:nvSpPr>
      <dsp:spPr>
        <a:xfrm>
          <a:off x="3974611" y="1340732"/>
          <a:ext cx="3483367" cy="1649401"/>
        </a:xfrm>
        <a:prstGeom prst="rect">
          <a:avLst/>
        </a:prstGeom>
        <a:solidFill>
          <a:srgbClr val="007772">
            <a:alpha val="90000"/>
          </a:srgbClr>
        </a:solidFill>
        <a:ln w="12700" cap="flat" cmpd="sng" algn="ctr">
          <a:solidFill>
            <a:srgbClr val="007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solidFill>
                <a:schemeClr val="bg1"/>
              </a:solidFill>
            </a:rPr>
            <a:t>prevent the spread of disease</a:t>
          </a:r>
          <a:endParaRPr lang="en-GB" sz="1900" kern="1200">
            <a:solidFill>
              <a:schemeClr val="bg1"/>
            </a:solidFill>
          </a:endParaRPr>
        </a:p>
        <a:p>
          <a:pPr marL="171450" lvl="1" indent="-171450" algn="l" defTabSz="844550">
            <a:lnSpc>
              <a:spcPct val="90000"/>
            </a:lnSpc>
            <a:spcBef>
              <a:spcPct val="0"/>
            </a:spcBef>
            <a:spcAft>
              <a:spcPct val="15000"/>
            </a:spcAft>
            <a:buChar char="•"/>
          </a:pPr>
          <a:r>
            <a:rPr lang="en-US" sz="1900" kern="1200" err="1">
              <a:solidFill>
                <a:schemeClr val="bg1"/>
              </a:solidFill>
            </a:rPr>
            <a:t>reduc</a:t>
          </a:r>
          <a:r>
            <a:rPr lang="pl-PL" sz="1900" kern="1200">
              <a:solidFill>
                <a:schemeClr val="bg1"/>
              </a:solidFill>
            </a:rPr>
            <a:t>e</a:t>
          </a:r>
          <a:r>
            <a:rPr lang="en-US" sz="1900" kern="1200">
              <a:solidFill>
                <a:schemeClr val="bg1"/>
              </a:solidFill>
            </a:rPr>
            <a:t> medical costs</a:t>
          </a:r>
          <a:endParaRPr lang="en-GB" sz="1900" kern="1200">
            <a:solidFill>
              <a:schemeClr val="bg1"/>
            </a:solidFill>
          </a:endParaRPr>
        </a:p>
      </dsp:txBody>
      <dsp:txXfrm>
        <a:off x="3974611" y="1340732"/>
        <a:ext cx="3483367" cy="1649401"/>
      </dsp:txXfrm>
    </dsp:sp>
    <dsp:sp modelId="{46B4051D-0F21-48B4-99B5-12DBE19853AF}">
      <dsp:nvSpPr>
        <dsp:cNvPr id="0" name=""/>
        <dsp:cNvSpPr/>
      </dsp:nvSpPr>
      <dsp:spPr>
        <a:xfrm>
          <a:off x="7945650" y="106037"/>
          <a:ext cx="3483367" cy="1234694"/>
        </a:xfrm>
        <a:prstGeom prst="rect">
          <a:avLst/>
        </a:prstGeom>
        <a:solidFill>
          <a:srgbClr val="EEA821"/>
        </a:solidFill>
        <a:ln w="12700" cap="flat" cmpd="sng" algn="ctr">
          <a:solidFill>
            <a:srgbClr val="EEA82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Automated health monitoring</a:t>
          </a:r>
          <a:r>
            <a:rPr lang="pl-PL" sz="1900" kern="1200"/>
            <a:t>:</a:t>
          </a:r>
          <a:r>
            <a:rPr lang="en-US" sz="1900" kern="1200"/>
            <a:t> </a:t>
          </a:r>
          <a:endParaRPr lang="en-GB" sz="1900" kern="1200"/>
        </a:p>
      </dsp:txBody>
      <dsp:txXfrm>
        <a:off x="7945650" y="106037"/>
        <a:ext cx="3483367" cy="1234694"/>
      </dsp:txXfrm>
    </dsp:sp>
    <dsp:sp modelId="{7774C5A2-BD4A-4152-9288-CAB764220BF5}">
      <dsp:nvSpPr>
        <dsp:cNvPr id="0" name=""/>
        <dsp:cNvSpPr/>
      </dsp:nvSpPr>
      <dsp:spPr>
        <a:xfrm>
          <a:off x="7945650" y="1340732"/>
          <a:ext cx="3483367" cy="1649401"/>
        </a:xfrm>
        <a:prstGeom prst="rect">
          <a:avLst/>
        </a:prstGeom>
        <a:solidFill>
          <a:srgbClr val="007772">
            <a:alpha val="90000"/>
          </a:srgbClr>
        </a:solidFill>
        <a:ln w="12700" cap="flat" cmpd="sng" algn="ctr">
          <a:solidFill>
            <a:srgbClr val="007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solidFill>
                <a:schemeClr val="bg1"/>
              </a:solidFill>
            </a:rPr>
            <a:t>reduces the need for manual inspections</a:t>
          </a:r>
          <a:endParaRPr lang="en-GB" sz="1900" kern="1200">
            <a:solidFill>
              <a:schemeClr val="bg1"/>
            </a:solidFill>
          </a:endParaRPr>
        </a:p>
        <a:p>
          <a:pPr marL="171450" lvl="1" indent="-171450" algn="l" defTabSz="844550">
            <a:lnSpc>
              <a:spcPct val="90000"/>
            </a:lnSpc>
            <a:spcBef>
              <a:spcPct val="0"/>
            </a:spcBef>
            <a:spcAft>
              <a:spcPct val="15000"/>
            </a:spcAft>
            <a:buChar char="•"/>
          </a:pPr>
          <a:r>
            <a:rPr lang="pl-PL" sz="1900" kern="1200" err="1">
              <a:solidFill>
                <a:schemeClr val="bg1"/>
              </a:solidFill>
            </a:rPr>
            <a:t>allows</a:t>
          </a:r>
          <a:r>
            <a:rPr lang="pl-PL" sz="1900" kern="1200">
              <a:solidFill>
                <a:schemeClr val="bg1"/>
              </a:solidFill>
            </a:rPr>
            <a:t> to </a:t>
          </a:r>
          <a:r>
            <a:rPr lang="pl-PL" sz="1900" kern="1200" err="1">
              <a:solidFill>
                <a:schemeClr val="bg1"/>
              </a:solidFill>
            </a:rPr>
            <a:t>efficiently</a:t>
          </a:r>
          <a:r>
            <a:rPr lang="pl-PL" sz="1900" kern="1200">
              <a:solidFill>
                <a:schemeClr val="bg1"/>
              </a:solidFill>
            </a:rPr>
            <a:t> </a:t>
          </a:r>
          <a:r>
            <a:rPr lang="pl-PL" sz="1900" kern="1200" err="1">
              <a:solidFill>
                <a:schemeClr val="bg1"/>
              </a:solidFill>
            </a:rPr>
            <a:t>oversee</a:t>
          </a:r>
          <a:r>
            <a:rPr lang="pl-PL" sz="1900" kern="1200">
              <a:solidFill>
                <a:schemeClr val="bg1"/>
              </a:solidFill>
            </a:rPr>
            <a:t> </a:t>
          </a:r>
          <a:r>
            <a:rPr lang="pl-PL" sz="1900" kern="1200" err="1">
              <a:solidFill>
                <a:schemeClr val="bg1"/>
              </a:solidFill>
            </a:rPr>
            <a:t>well-being</a:t>
          </a:r>
          <a:r>
            <a:rPr lang="pl-PL" sz="1900" kern="1200">
              <a:solidFill>
                <a:schemeClr val="bg1"/>
              </a:solidFill>
            </a:rPr>
            <a:t> of </a:t>
          </a:r>
          <a:r>
            <a:rPr lang="pl-PL" sz="1900" kern="1200" err="1">
              <a:solidFill>
                <a:schemeClr val="bg1"/>
              </a:solidFill>
            </a:rPr>
            <a:t>hundreds</a:t>
          </a:r>
          <a:r>
            <a:rPr lang="pl-PL" sz="1900" kern="1200">
              <a:solidFill>
                <a:schemeClr val="bg1"/>
              </a:solidFill>
            </a:rPr>
            <a:t> </a:t>
          </a:r>
          <a:r>
            <a:rPr lang="pl-PL" sz="1900" kern="1200" err="1">
              <a:solidFill>
                <a:schemeClr val="bg1"/>
              </a:solidFill>
            </a:rPr>
            <a:t>animals</a:t>
          </a:r>
          <a:r>
            <a:rPr lang="pl-PL" sz="1900" kern="1200">
              <a:solidFill>
                <a:schemeClr val="bg1"/>
              </a:solidFill>
            </a:rPr>
            <a:t> </a:t>
          </a:r>
          <a:r>
            <a:rPr lang="en-US" sz="1900" kern="1200">
              <a:solidFill>
                <a:schemeClr val="bg1"/>
              </a:solidFill>
            </a:rPr>
            <a:t>simultaneously</a:t>
          </a:r>
          <a:endParaRPr lang="en-GB" sz="1900" kern="1200">
            <a:solidFill>
              <a:schemeClr val="bg1"/>
            </a:solidFill>
          </a:endParaRPr>
        </a:p>
      </dsp:txBody>
      <dsp:txXfrm>
        <a:off x="7945650" y="1340732"/>
        <a:ext cx="3483367" cy="164940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5</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95457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95F9D-329B-AE0A-76C7-7B0C83575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09E1-B0D3-9CB3-4A53-88395AECF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7B2E4-F2D3-3F7C-50F9-FEF64B3349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88BB19-C591-1895-BA27-6833397DD278}"/>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18166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10</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4279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37645-8017-D100-1843-19F3F0608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E0127-F18F-3F51-2D23-3387C96E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9EF6E-8611-2415-F5FA-5EADE4A4C2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17795-77F6-E15A-2964-B9A5EC32539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8373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2666-1EFB-FF8B-3C41-28D31958E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B1750-4687-99BD-58FC-9A66A3C54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C591-7865-2797-DEA3-7E480E9DEF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F4D2C-E513-E594-8C94-C10FA652F771}"/>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186634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818021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2463800"/>
            <a:ext cx="12192000" cy="4394200"/>
          </a:xfrm>
          <a:prstGeom prst="rect">
            <a:avLst/>
          </a:prstGeom>
          <a:ln>
            <a:noFill/>
          </a:ln>
        </p:spPr>
        <p:txBody>
          <a:bodyPr anchor="t"/>
          <a:lstStyle>
            <a:lvl1pPr marL="0" indent="0" algn="ctr">
              <a:buNone/>
              <a:defRPr sz="1800" i="1" baseline="0">
                <a:solidFill>
                  <a:srgbClr val="404040"/>
                </a:solidFill>
              </a:defRPr>
            </a:lvl1pPr>
          </a:lstStyle>
          <a:p>
            <a:endParaRPr lang="en-US"/>
          </a:p>
          <a:p>
            <a:endParaRPr lang="en-US"/>
          </a:p>
          <a:p>
            <a:endParaRPr lang="en-US"/>
          </a:p>
          <a:p>
            <a:endParaRPr lang="en-US"/>
          </a:p>
          <a:p>
            <a:endParaRPr lang="en-US"/>
          </a:p>
          <a:p>
            <a:endParaRPr lang="en-US"/>
          </a:p>
          <a:p>
            <a:r>
              <a:rPr lang="en-US"/>
              <a:t>Click to add photo </a:t>
            </a:r>
          </a:p>
        </p:txBody>
      </p:sp>
      <p:sp>
        <p:nvSpPr>
          <p:cNvPr id="9" name="Text Placeholder 23"/>
          <p:cNvSpPr>
            <a:spLocks noGrp="1"/>
          </p:cNvSpPr>
          <p:nvPr>
            <p:ph type="body" sz="quarter" idx="19" hasCustomPrompt="1"/>
          </p:nvPr>
        </p:nvSpPr>
        <p:spPr>
          <a:xfrm>
            <a:off x="868292" y="4724748"/>
            <a:ext cx="3195486" cy="453130"/>
          </a:xfrm>
          <a:prstGeom prst="rect">
            <a:avLst/>
          </a:prstGeom>
        </p:spPr>
        <p:txBody>
          <a:bodyPr anchor="ctr">
            <a:normAutofit/>
          </a:bodyPr>
          <a:lstStyle>
            <a:lvl1pPr marL="0" indent="0" algn="l">
              <a:buNone/>
              <a:defRPr sz="2800" baseline="0">
                <a:solidFill>
                  <a:srgbClr val="404040"/>
                </a:solidFill>
                <a:latin typeface="+mn-lt"/>
              </a:defRPr>
            </a:lvl1pPr>
          </a:lstStyle>
          <a:p>
            <a:pPr lvl="0"/>
            <a:r>
              <a:rPr lang="en-US"/>
              <a:t>Sub-heading</a:t>
            </a:r>
          </a:p>
        </p:txBody>
      </p:sp>
      <p:sp>
        <p:nvSpPr>
          <p:cNvPr id="11" name="Text Placeholder 23"/>
          <p:cNvSpPr>
            <a:spLocks noGrp="1"/>
          </p:cNvSpPr>
          <p:nvPr>
            <p:ph type="body" sz="quarter" idx="20" hasCustomPrompt="1"/>
          </p:nvPr>
        </p:nvSpPr>
        <p:spPr>
          <a:xfrm>
            <a:off x="868292" y="5177863"/>
            <a:ext cx="3195485" cy="837258"/>
          </a:xfrm>
          <a:prstGeom prst="rect">
            <a:avLst/>
          </a:prstGeom>
        </p:spPr>
        <p:txBody>
          <a:bodyPr anchor="ctr">
            <a:normAutofit/>
          </a:bodyPr>
          <a:lstStyle>
            <a:lvl1pPr marL="0" indent="0" algn="l">
              <a:buNone/>
              <a:defRPr sz="5000" baseline="0">
                <a:solidFill>
                  <a:srgbClr val="404040"/>
                </a:solidFill>
                <a:latin typeface="+mn-lt"/>
              </a:defRPr>
            </a:lvl1pPr>
          </a:lstStyle>
          <a:p>
            <a:pPr lvl="0"/>
            <a:r>
              <a:rPr lang="en-US"/>
              <a:t>Heading </a:t>
            </a:r>
          </a:p>
        </p:txBody>
      </p:sp>
      <p:pic>
        <p:nvPicPr>
          <p:cNvPr id="3" name="Picture 2">
            <a:extLst>
              <a:ext uri="{FF2B5EF4-FFF2-40B4-BE49-F238E27FC236}">
                <a16:creationId xmlns:a16="http://schemas.microsoft.com/office/drawing/2014/main" id="{6EFE05D9-37C0-A330-5021-AED50D46B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6633" y="428626"/>
            <a:ext cx="3870851" cy="1793276"/>
          </a:xfrm>
          <a:prstGeom prst="rect">
            <a:avLst/>
          </a:prstGeom>
        </p:spPr>
      </p:pic>
    </p:spTree>
    <p:extLst>
      <p:ext uri="{BB962C8B-B14F-4D97-AF65-F5344CB8AC3E}">
        <p14:creationId xmlns:p14="http://schemas.microsoft.com/office/powerpoint/2010/main" val="181784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Photo Slide">
    <p:spTree>
      <p:nvGrpSpPr>
        <p:cNvPr id="1" name=""/>
        <p:cNvGrpSpPr/>
        <p:nvPr/>
      </p:nvGrpSpPr>
      <p:grpSpPr>
        <a:xfrm>
          <a:off x="0" y="0"/>
          <a:ext cx="0" cy="0"/>
          <a:chOff x="0" y="0"/>
          <a:chExt cx="0" cy="0"/>
        </a:xfrm>
      </p:grpSpPr>
      <p:sp>
        <p:nvSpPr>
          <p:cNvPr id="18" name="Picture Placeholder 2"/>
          <p:cNvSpPr>
            <a:spLocks noGrp="1"/>
          </p:cNvSpPr>
          <p:nvPr>
            <p:ph type="pic" sz="quarter" idx="10"/>
          </p:nvPr>
        </p:nvSpPr>
        <p:spPr>
          <a:xfrm>
            <a:off x="6857999" y="0"/>
            <a:ext cx="5334001" cy="6858000"/>
          </a:xfrm>
          <a:prstGeom prst="rect">
            <a:avLst/>
          </a:prstGeom>
          <a:ln>
            <a:noFill/>
          </a:ln>
        </p:spPr>
        <p:txBody>
          <a:bodyPr anchor="t"/>
          <a:lstStyle>
            <a:lvl1pPr marL="0" indent="0" algn="ctr">
              <a:buNone/>
              <a:defRPr sz="1800" i="1" baseline="0">
                <a:solidFill>
                  <a:srgbClr val="142D55"/>
                </a:solidFill>
              </a:defRPr>
            </a:lvl1pPr>
          </a:lstStyle>
          <a:p>
            <a:endParaRPr lang="en-US"/>
          </a:p>
          <a:p>
            <a:endParaRPr lang="en-US"/>
          </a:p>
          <a:p>
            <a:endParaRPr lang="en-US"/>
          </a:p>
          <a:p>
            <a:endParaRPr lang="en-US"/>
          </a:p>
          <a:p>
            <a:endParaRPr lang="en-US"/>
          </a:p>
          <a:p>
            <a:endParaRPr lang="en-US"/>
          </a:p>
          <a:p>
            <a:r>
              <a:rPr lang="en-US"/>
              <a:t>Click to add photo </a:t>
            </a:r>
          </a:p>
        </p:txBody>
      </p:sp>
      <p:sp>
        <p:nvSpPr>
          <p:cNvPr id="19" name="Text Placeholder 23"/>
          <p:cNvSpPr>
            <a:spLocks noGrp="1"/>
          </p:cNvSpPr>
          <p:nvPr>
            <p:ph type="body" sz="quarter" idx="13" hasCustomPrompt="1"/>
          </p:nvPr>
        </p:nvSpPr>
        <p:spPr>
          <a:xfrm>
            <a:off x="660960" y="1010552"/>
            <a:ext cx="5607690" cy="697353"/>
          </a:xfrm>
          <a:prstGeom prst="rect">
            <a:avLst/>
          </a:prstGeom>
        </p:spPr>
        <p:txBody>
          <a:bodyPr>
            <a:normAutofit/>
          </a:bodyPr>
          <a:lstStyle>
            <a:lvl1pPr marL="0" indent="0" algn="l">
              <a:buNone/>
              <a:defRPr sz="3600">
                <a:solidFill>
                  <a:srgbClr val="404040"/>
                </a:solidFill>
                <a:latin typeface="+mn-lt"/>
              </a:defRPr>
            </a:lvl1pPr>
          </a:lstStyle>
          <a:p>
            <a:pPr lvl="0"/>
            <a:r>
              <a:rPr lang="en-US"/>
              <a:t>TITLE</a:t>
            </a:r>
          </a:p>
        </p:txBody>
      </p:sp>
      <p:sp>
        <p:nvSpPr>
          <p:cNvPr id="20" name="Text Placeholder 25"/>
          <p:cNvSpPr>
            <a:spLocks noGrp="1"/>
          </p:cNvSpPr>
          <p:nvPr>
            <p:ph type="body" sz="quarter" idx="14" hasCustomPrompt="1"/>
          </p:nvPr>
        </p:nvSpPr>
        <p:spPr>
          <a:xfrm>
            <a:off x="673256" y="2256692"/>
            <a:ext cx="5600544" cy="3686908"/>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038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Blue Icon box">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3DBDA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TPTOP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802C1-855F-ED49-A714-6ABAF3307BE0}"/>
              </a:ext>
            </a:extLst>
          </p:cNvPr>
          <p:cNvSpPr/>
          <p:nvPr userDrawn="1"/>
        </p:nvSpPr>
        <p:spPr>
          <a:xfrm>
            <a:off x="10769600" y="0"/>
            <a:ext cx="1422400" cy="5107577"/>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b="1">
                <a:solidFill>
                  <a:srgbClr val="007772"/>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1731410" y="2512721"/>
            <a:ext cx="3108780" cy="375245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3" name="Rectangle 12">
            <a:extLst>
              <a:ext uri="{FF2B5EF4-FFF2-40B4-BE49-F238E27FC236}">
                <a16:creationId xmlns:a16="http://schemas.microsoft.com/office/drawing/2014/main" id="{9D5FE527-0F82-4A42-8F8D-19AA7CD9F04F}"/>
              </a:ext>
            </a:extLst>
          </p:cNvPr>
          <p:cNvSpPr/>
          <p:nvPr userDrawn="1"/>
        </p:nvSpPr>
        <p:spPr>
          <a:xfrm>
            <a:off x="-36717" y="643325"/>
            <a:ext cx="1422400" cy="1524001"/>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65762F-7E38-F68C-4134-F3F438EB08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16200000">
            <a:off x="6986361"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Tree>
    <p:extLst>
      <p:ext uri="{BB962C8B-B14F-4D97-AF65-F5344CB8AC3E}">
        <p14:creationId xmlns:p14="http://schemas.microsoft.com/office/powerpoint/2010/main" val="12374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TPTOP SLIDE 2">
    <p:spTree>
      <p:nvGrpSpPr>
        <p:cNvPr id="1" name=""/>
        <p:cNvGrpSpPr/>
        <p:nvPr/>
      </p:nvGrpSpPr>
      <p:grpSpPr>
        <a:xfrm>
          <a:off x="0" y="0"/>
          <a:ext cx="0" cy="0"/>
          <a:chOff x="0" y="0"/>
          <a:chExt cx="0" cy="0"/>
        </a:xfrm>
      </p:grpSpPr>
      <p:sp>
        <p:nvSpPr>
          <p:cNvPr id="14" name="Rectangle 13"/>
          <p:cNvSpPr/>
          <p:nvPr userDrawn="1"/>
        </p:nvSpPr>
        <p:spPr>
          <a:xfrm>
            <a:off x="0" y="745067"/>
            <a:ext cx="1420250" cy="270763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571EA6-DCBD-BC41-BDF9-2EBB87473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343"/>
          <a:stretch/>
        </p:blipFill>
        <p:spPr>
          <a:xfrm>
            <a:off x="-1511179" y="2612571"/>
            <a:ext cx="8450840" cy="4245429"/>
          </a:xfrm>
          <a:prstGeom prst="rect">
            <a:avLst/>
          </a:prstGeom>
        </p:spPr>
      </p:pic>
      <p:sp>
        <p:nvSpPr>
          <p:cNvPr id="8" name="Picture Placeholder 17">
            <a:extLst>
              <a:ext uri="{FF2B5EF4-FFF2-40B4-BE49-F238E27FC236}">
                <a16:creationId xmlns:a16="http://schemas.microsoft.com/office/drawing/2014/main" id="{0C1477F3-B84F-E444-8A4E-7322B0AD193D}"/>
              </a:ext>
            </a:extLst>
          </p:cNvPr>
          <p:cNvSpPr>
            <a:spLocks noGrp="1"/>
          </p:cNvSpPr>
          <p:nvPr>
            <p:ph type="pic" sz="quarter" idx="10"/>
          </p:nvPr>
        </p:nvSpPr>
        <p:spPr>
          <a:xfrm>
            <a:off x="1114362" y="2802349"/>
            <a:ext cx="4981638" cy="3090444"/>
          </a:xfrm>
          <a:prstGeom prst="rect">
            <a:avLst/>
          </a:prstGeo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 name="Text Placeholder 23">
            <a:extLst>
              <a:ext uri="{FF2B5EF4-FFF2-40B4-BE49-F238E27FC236}">
                <a16:creationId xmlns:a16="http://schemas.microsoft.com/office/drawing/2014/main" id="{DD07349D-6350-7B77-82BA-F4BED393CF1A}"/>
              </a:ext>
            </a:extLst>
          </p:cNvPr>
          <p:cNvSpPr>
            <a:spLocks noGrp="1"/>
          </p:cNvSpPr>
          <p:nvPr>
            <p:ph type="body" sz="quarter" idx="13" hasCustomPrompt="1"/>
          </p:nvPr>
        </p:nvSpPr>
        <p:spPr>
          <a:xfrm>
            <a:off x="6967718" y="815819"/>
            <a:ext cx="4513081" cy="697353"/>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3" name="Text Placeholder 25">
            <a:extLst>
              <a:ext uri="{FF2B5EF4-FFF2-40B4-BE49-F238E27FC236}">
                <a16:creationId xmlns:a16="http://schemas.microsoft.com/office/drawing/2014/main" id="{A21C5266-E1D5-DB3B-D988-F4B03720DDB5}"/>
              </a:ext>
            </a:extLst>
          </p:cNvPr>
          <p:cNvSpPr>
            <a:spLocks noGrp="1"/>
          </p:cNvSpPr>
          <p:nvPr>
            <p:ph type="body" sz="quarter" idx="14" hasCustomPrompt="1"/>
          </p:nvPr>
        </p:nvSpPr>
        <p:spPr>
          <a:xfrm>
            <a:off x="6972765" y="2061958"/>
            <a:ext cx="4507330" cy="31704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1213745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5A464A2-8261-7127-5998-667285EF08D8}"/>
              </a:ext>
            </a:extLst>
          </p:cNvPr>
          <p:cNvSpPr/>
          <p:nvPr userDrawn="1"/>
        </p:nvSpPr>
        <p:spPr>
          <a:xfrm rot="16200000">
            <a:off x="232431" y="464696"/>
            <a:ext cx="5844795" cy="6309657"/>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851EDE87-1D65-E1D1-3E88-1752B7273795}"/>
              </a:ext>
            </a:extLst>
          </p:cNvPr>
          <p:cNvSpPr>
            <a:spLocks noGrp="1"/>
          </p:cNvSpPr>
          <p:nvPr>
            <p:ph type="body" sz="quarter" idx="13" hasCustomPrompt="1"/>
          </p:nvPr>
        </p:nvSpPr>
        <p:spPr>
          <a:xfrm>
            <a:off x="779490" y="2278505"/>
            <a:ext cx="4137285" cy="2726804"/>
          </a:xfrm>
          <a:prstGeom prst="rect">
            <a:avLst/>
          </a:prstGeom>
        </p:spPr>
        <p:txBody>
          <a:bodyPr anchor="ctr">
            <a:normAutofit/>
          </a:bodyPr>
          <a:lstStyle>
            <a:lvl1pPr marL="0" indent="0" algn="ctr">
              <a:buNone/>
              <a:defRPr sz="4000" b="0" i="0" baseline="0">
                <a:solidFill>
                  <a:schemeClr val="bg1"/>
                </a:solidFill>
                <a:latin typeface="+mn-lt"/>
              </a:defRPr>
            </a:lvl1pPr>
          </a:lstStyle>
          <a:p>
            <a:pPr lvl="0"/>
            <a:r>
              <a:rPr lang="en-US"/>
              <a:t>Quote</a:t>
            </a:r>
          </a:p>
        </p:txBody>
      </p:sp>
      <p:sp>
        <p:nvSpPr>
          <p:cNvPr id="4" name="Rectangle 3">
            <a:extLst>
              <a:ext uri="{FF2B5EF4-FFF2-40B4-BE49-F238E27FC236}">
                <a16:creationId xmlns:a16="http://schemas.microsoft.com/office/drawing/2014/main" id="{C4C63A13-68DB-5FD4-7122-AA819CEDBE51}"/>
              </a:ext>
            </a:extLst>
          </p:cNvPr>
          <p:cNvSpPr/>
          <p:nvPr userDrawn="1"/>
        </p:nvSpPr>
        <p:spPr>
          <a:xfrm rot="16200000">
            <a:off x="10557481" y="-214269"/>
            <a:ext cx="1420250" cy="1848787"/>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70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5A464A2-8261-7127-5998-667285EF08D8}"/>
              </a:ext>
            </a:extLst>
          </p:cNvPr>
          <p:cNvSpPr/>
          <p:nvPr userDrawn="1"/>
        </p:nvSpPr>
        <p:spPr>
          <a:xfrm>
            <a:off x="1281154" y="0"/>
            <a:ext cx="5844795" cy="6309657"/>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851EDE87-1D65-E1D1-3E88-1752B7273795}"/>
              </a:ext>
            </a:extLst>
          </p:cNvPr>
          <p:cNvSpPr>
            <a:spLocks noGrp="1"/>
          </p:cNvSpPr>
          <p:nvPr>
            <p:ph type="body" sz="quarter" idx="13" hasCustomPrompt="1"/>
          </p:nvPr>
        </p:nvSpPr>
        <p:spPr>
          <a:xfrm>
            <a:off x="1289154" y="1364106"/>
            <a:ext cx="5801193" cy="3236470"/>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4" name="Rectangle 3">
            <a:extLst>
              <a:ext uri="{FF2B5EF4-FFF2-40B4-BE49-F238E27FC236}">
                <a16:creationId xmlns:a16="http://schemas.microsoft.com/office/drawing/2014/main" id="{C4C63A13-68DB-5FD4-7122-AA819CEDBE51}"/>
              </a:ext>
            </a:extLst>
          </p:cNvPr>
          <p:cNvSpPr/>
          <p:nvPr userDrawn="1"/>
        </p:nvSpPr>
        <p:spPr>
          <a:xfrm rot="16200000">
            <a:off x="10557481" y="-214269"/>
            <a:ext cx="1420250" cy="1848787"/>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6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37565" y="-663961"/>
            <a:ext cx="3916872" cy="8129849"/>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927717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276362"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104510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662890-493E-15C0-6C30-0229373E9D17}"/>
              </a:ext>
            </a:extLst>
          </p:cNvPr>
          <p:cNvSpPr/>
          <p:nvPr userDrawn="1"/>
        </p:nvSpPr>
        <p:spPr>
          <a:xfrm flipV="1">
            <a:off x="0" y="0"/>
            <a:ext cx="5214939" cy="6858002"/>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5">
            <a:extLst>
              <a:ext uri="{FF2B5EF4-FFF2-40B4-BE49-F238E27FC236}">
                <a16:creationId xmlns:a16="http://schemas.microsoft.com/office/drawing/2014/main" id="{A5BEFE80-757C-CFD1-4E64-03725722350A}"/>
              </a:ext>
            </a:extLst>
          </p:cNvPr>
          <p:cNvSpPr>
            <a:spLocks noGrp="1"/>
          </p:cNvSpPr>
          <p:nvPr>
            <p:ph type="body" sz="quarter" idx="15" hasCustomPrompt="1"/>
          </p:nvPr>
        </p:nvSpPr>
        <p:spPr>
          <a:xfrm>
            <a:off x="6326958" y="587112"/>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2" name="Text Placeholder 25">
            <a:extLst>
              <a:ext uri="{FF2B5EF4-FFF2-40B4-BE49-F238E27FC236}">
                <a16:creationId xmlns:a16="http://schemas.microsoft.com/office/drawing/2014/main" id="{54334D93-E2E9-9419-A03A-7293A7674557}"/>
              </a:ext>
            </a:extLst>
          </p:cNvPr>
          <p:cNvSpPr>
            <a:spLocks noGrp="1"/>
          </p:cNvSpPr>
          <p:nvPr>
            <p:ph type="body" sz="quarter" idx="14" hasCustomPrompt="1"/>
          </p:nvPr>
        </p:nvSpPr>
        <p:spPr>
          <a:xfrm>
            <a:off x="7162254" y="587113"/>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3" name="Text Placeholder 25">
            <a:extLst>
              <a:ext uri="{FF2B5EF4-FFF2-40B4-BE49-F238E27FC236}">
                <a16:creationId xmlns:a16="http://schemas.microsoft.com/office/drawing/2014/main" id="{3C37BE7E-8C87-45BF-D6B8-BA3EE01F9FDD}"/>
              </a:ext>
            </a:extLst>
          </p:cNvPr>
          <p:cNvSpPr>
            <a:spLocks noGrp="1"/>
          </p:cNvSpPr>
          <p:nvPr>
            <p:ph type="body" sz="quarter" idx="29" hasCustomPrompt="1"/>
          </p:nvPr>
        </p:nvSpPr>
        <p:spPr>
          <a:xfrm>
            <a:off x="6326958" y="1164974"/>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8" name="Text Placeholder 25">
            <a:extLst>
              <a:ext uri="{FF2B5EF4-FFF2-40B4-BE49-F238E27FC236}">
                <a16:creationId xmlns:a16="http://schemas.microsoft.com/office/drawing/2014/main" id="{0B709AA1-B26C-4173-D2E2-6F0572F5200F}"/>
              </a:ext>
            </a:extLst>
          </p:cNvPr>
          <p:cNvSpPr>
            <a:spLocks noGrp="1"/>
          </p:cNvSpPr>
          <p:nvPr>
            <p:ph type="body" sz="quarter" idx="30" hasCustomPrompt="1"/>
          </p:nvPr>
        </p:nvSpPr>
        <p:spPr>
          <a:xfrm>
            <a:off x="7162254" y="1164975"/>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9" name="Text Placeholder 25">
            <a:extLst>
              <a:ext uri="{FF2B5EF4-FFF2-40B4-BE49-F238E27FC236}">
                <a16:creationId xmlns:a16="http://schemas.microsoft.com/office/drawing/2014/main" id="{DA59BCFD-D90B-8C59-C279-40F994E1FA15}"/>
              </a:ext>
            </a:extLst>
          </p:cNvPr>
          <p:cNvSpPr>
            <a:spLocks noGrp="1"/>
          </p:cNvSpPr>
          <p:nvPr>
            <p:ph type="body" sz="quarter" idx="31" hasCustomPrompt="1"/>
          </p:nvPr>
        </p:nvSpPr>
        <p:spPr>
          <a:xfrm>
            <a:off x="6326958" y="1744043"/>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20" name="Text Placeholder 25">
            <a:extLst>
              <a:ext uri="{FF2B5EF4-FFF2-40B4-BE49-F238E27FC236}">
                <a16:creationId xmlns:a16="http://schemas.microsoft.com/office/drawing/2014/main" id="{D98C242C-4ADF-2FEE-1A75-84C7F7BC4B47}"/>
              </a:ext>
            </a:extLst>
          </p:cNvPr>
          <p:cNvSpPr>
            <a:spLocks noGrp="1"/>
          </p:cNvSpPr>
          <p:nvPr>
            <p:ph type="body" sz="quarter" idx="32" hasCustomPrompt="1"/>
          </p:nvPr>
        </p:nvSpPr>
        <p:spPr>
          <a:xfrm>
            <a:off x="7162254" y="1744044"/>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5">
            <a:extLst>
              <a:ext uri="{FF2B5EF4-FFF2-40B4-BE49-F238E27FC236}">
                <a16:creationId xmlns:a16="http://schemas.microsoft.com/office/drawing/2014/main" id="{F9842BF8-F94C-C81D-6268-F22E555B2DEC}"/>
              </a:ext>
            </a:extLst>
          </p:cNvPr>
          <p:cNvSpPr>
            <a:spLocks noGrp="1"/>
          </p:cNvSpPr>
          <p:nvPr>
            <p:ph type="body" sz="quarter" idx="33" hasCustomPrompt="1"/>
          </p:nvPr>
        </p:nvSpPr>
        <p:spPr>
          <a:xfrm>
            <a:off x="6326958" y="2326369"/>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25" name="Text Placeholder 25">
            <a:extLst>
              <a:ext uri="{FF2B5EF4-FFF2-40B4-BE49-F238E27FC236}">
                <a16:creationId xmlns:a16="http://schemas.microsoft.com/office/drawing/2014/main" id="{97B87F67-6012-697D-8DBF-20BB51588063}"/>
              </a:ext>
            </a:extLst>
          </p:cNvPr>
          <p:cNvSpPr>
            <a:spLocks noGrp="1"/>
          </p:cNvSpPr>
          <p:nvPr>
            <p:ph type="body" sz="quarter" idx="34" hasCustomPrompt="1"/>
          </p:nvPr>
        </p:nvSpPr>
        <p:spPr>
          <a:xfrm>
            <a:off x="7162254" y="2326370"/>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6" name="Text Placeholder 25">
            <a:extLst>
              <a:ext uri="{FF2B5EF4-FFF2-40B4-BE49-F238E27FC236}">
                <a16:creationId xmlns:a16="http://schemas.microsoft.com/office/drawing/2014/main" id="{9A609869-044A-0F3D-732D-9A29EA550BF8}"/>
              </a:ext>
            </a:extLst>
          </p:cNvPr>
          <p:cNvSpPr>
            <a:spLocks noGrp="1"/>
          </p:cNvSpPr>
          <p:nvPr>
            <p:ph type="body" sz="quarter" idx="35" hasCustomPrompt="1"/>
          </p:nvPr>
        </p:nvSpPr>
        <p:spPr>
          <a:xfrm>
            <a:off x="6326958" y="2905468"/>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27" name="Text Placeholder 25">
            <a:extLst>
              <a:ext uri="{FF2B5EF4-FFF2-40B4-BE49-F238E27FC236}">
                <a16:creationId xmlns:a16="http://schemas.microsoft.com/office/drawing/2014/main" id="{AA926902-DF5A-EB57-E436-3B9B79D41AC2}"/>
              </a:ext>
            </a:extLst>
          </p:cNvPr>
          <p:cNvSpPr>
            <a:spLocks noGrp="1"/>
          </p:cNvSpPr>
          <p:nvPr>
            <p:ph type="body" sz="quarter" idx="36" hasCustomPrompt="1"/>
          </p:nvPr>
        </p:nvSpPr>
        <p:spPr>
          <a:xfrm>
            <a:off x="7162254" y="2905469"/>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28" name="Picture 27">
            <a:extLst>
              <a:ext uri="{FF2B5EF4-FFF2-40B4-BE49-F238E27FC236}">
                <a16:creationId xmlns:a16="http://schemas.microsoft.com/office/drawing/2014/main" id="{F62E4D73-2CF3-D562-3D16-D79B4EAF7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0126" y="5975750"/>
            <a:ext cx="1573572" cy="350390"/>
          </a:xfrm>
          <a:prstGeom prst="rect">
            <a:avLst/>
          </a:prstGeom>
        </p:spPr>
      </p:pic>
      <p:sp>
        <p:nvSpPr>
          <p:cNvPr id="30" name="Text Placeholder 25">
            <a:extLst>
              <a:ext uri="{FF2B5EF4-FFF2-40B4-BE49-F238E27FC236}">
                <a16:creationId xmlns:a16="http://schemas.microsoft.com/office/drawing/2014/main" id="{48D50E15-A8AC-EA0D-298E-B2F9A71CFC18}"/>
              </a:ext>
            </a:extLst>
          </p:cNvPr>
          <p:cNvSpPr>
            <a:spLocks noGrp="1"/>
          </p:cNvSpPr>
          <p:nvPr>
            <p:ph type="body" sz="quarter" idx="37" hasCustomPrompt="1"/>
          </p:nvPr>
        </p:nvSpPr>
        <p:spPr>
          <a:xfrm>
            <a:off x="6322195" y="3496643"/>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31" name="Text Placeholder 25">
            <a:extLst>
              <a:ext uri="{FF2B5EF4-FFF2-40B4-BE49-F238E27FC236}">
                <a16:creationId xmlns:a16="http://schemas.microsoft.com/office/drawing/2014/main" id="{B17DE2B8-64B0-DA9B-0C20-90B667762394}"/>
              </a:ext>
            </a:extLst>
          </p:cNvPr>
          <p:cNvSpPr>
            <a:spLocks noGrp="1"/>
          </p:cNvSpPr>
          <p:nvPr>
            <p:ph type="body" sz="quarter" idx="38" hasCustomPrompt="1"/>
          </p:nvPr>
        </p:nvSpPr>
        <p:spPr>
          <a:xfrm>
            <a:off x="7157491" y="3496644"/>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Placeholder 25">
            <a:extLst>
              <a:ext uri="{FF2B5EF4-FFF2-40B4-BE49-F238E27FC236}">
                <a16:creationId xmlns:a16="http://schemas.microsoft.com/office/drawing/2014/main" id="{5BEC7B71-0179-64F0-1AEA-CF68156B0037}"/>
              </a:ext>
            </a:extLst>
          </p:cNvPr>
          <p:cNvSpPr>
            <a:spLocks noGrp="1"/>
          </p:cNvSpPr>
          <p:nvPr>
            <p:ph type="body" sz="quarter" idx="39" hasCustomPrompt="1"/>
          </p:nvPr>
        </p:nvSpPr>
        <p:spPr>
          <a:xfrm>
            <a:off x="6322195" y="4078969"/>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07</a:t>
            </a:r>
          </a:p>
        </p:txBody>
      </p:sp>
      <p:sp>
        <p:nvSpPr>
          <p:cNvPr id="33" name="Text Placeholder 25">
            <a:extLst>
              <a:ext uri="{FF2B5EF4-FFF2-40B4-BE49-F238E27FC236}">
                <a16:creationId xmlns:a16="http://schemas.microsoft.com/office/drawing/2014/main" id="{9FC79778-EAFD-59C1-4148-5791828F7761}"/>
              </a:ext>
            </a:extLst>
          </p:cNvPr>
          <p:cNvSpPr>
            <a:spLocks noGrp="1"/>
          </p:cNvSpPr>
          <p:nvPr>
            <p:ph type="body" sz="quarter" idx="40" hasCustomPrompt="1"/>
          </p:nvPr>
        </p:nvSpPr>
        <p:spPr>
          <a:xfrm>
            <a:off x="7157491" y="4078970"/>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a:extLst>
              <a:ext uri="{FF2B5EF4-FFF2-40B4-BE49-F238E27FC236}">
                <a16:creationId xmlns:a16="http://schemas.microsoft.com/office/drawing/2014/main" id="{14BEB9FC-4A6E-8DE4-5DB3-C84CC387CAED}"/>
              </a:ext>
            </a:extLst>
          </p:cNvPr>
          <p:cNvSpPr>
            <a:spLocks noGrp="1"/>
          </p:cNvSpPr>
          <p:nvPr>
            <p:ph type="body" sz="quarter" idx="41" hasCustomPrompt="1"/>
          </p:nvPr>
        </p:nvSpPr>
        <p:spPr>
          <a:xfrm>
            <a:off x="6322195" y="4658068"/>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08</a:t>
            </a:r>
          </a:p>
        </p:txBody>
      </p:sp>
      <p:sp>
        <p:nvSpPr>
          <p:cNvPr id="35" name="Text Placeholder 25">
            <a:extLst>
              <a:ext uri="{FF2B5EF4-FFF2-40B4-BE49-F238E27FC236}">
                <a16:creationId xmlns:a16="http://schemas.microsoft.com/office/drawing/2014/main" id="{ECD6CDF1-0469-29A5-ADFB-6252949B3A55}"/>
              </a:ext>
            </a:extLst>
          </p:cNvPr>
          <p:cNvSpPr>
            <a:spLocks noGrp="1"/>
          </p:cNvSpPr>
          <p:nvPr>
            <p:ph type="body" sz="quarter" idx="42" hasCustomPrompt="1"/>
          </p:nvPr>
        </p:nvSpPr>
        <p:spPr>
          <a:xfrm>
            <a:off x="7157491" y="4658069"/>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Text Placeholder 17">
            <a:extLst>
              <a:ext uri="{FF2B5EF4-FFF2-40B4-BE49-F238E27FC236}">
                <a16:creationId xmlns:a16="http://schemas.microsoft.com/office/drawing/2014/main" id="{1CA5E334-A40D-636F-2677-54D2CB12201C}"/>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7" name="Rectangle 36">
            <a:extLst>
              <a:ext uri="{FF2B5EF4-FFF2-40B4-BE49-F238E27FC236}">
                <a16:creationId xmlns:a16="http://schemas.microsoft.com/office/drawing/2014/main" id="{6DD0961B-3DFC-EBE9-FC40-AC19493BB7A8}"/>
              </a:ext>
            </a:extLst>
          </p:cNvPr>
          <p:cNvSpPr/>
          <p:nvPr userDrawn="1"/>
        </p:nvSpPr>
        <p:spPr>
          <a:xfrm>
            <a:off x="4595973" y="5332470"/>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A2C1E5F0-47F7-FCB9-251E-B4288980DDF5}"/>
              </a:ext>
            </a:extLst>
          </p:cNvPr>
          <p:cNvSpPr>
            <a:spLocks noGrp="1"/>
          </p:cNvSpPr>
          <p:nvPr>
            <p:ph type="body" sz="quarter" idx="13" hasCustomPrompt="1"/>
          </p:nvPr>
        </p:nvSpPr>
        <p:spPr>
          <a:xfrm>
            <a:off x="455806" y="769856"/>
            <a:ext cx="4420994" cy="697353"/>
          </a:xfrm>
          <a:prstGeom prst="rect">
            <a:avLst/>
          </a:prstGeom>
        </p:spPr>
        <p:txBody>
          <a:bodyPr>
            <a:normAutofit/>
          </a:bodyPr>
          <a:lstStyle>
            <a:lvl1pPr marL="0" indent="0" algn="l">
              <a:buNone/>
              <a:defRPr sz="3600">
                <a:solidFill>
                  <a:schemeClr val="bg1"/>
                </a:solidFill>
                <a:latin typeface="+mn-lt"/>
              </a:defRPr>
            </a:lvl1pPr>
          </a:lstStyle>
          <a:p>
            <a:pPr lvl="0"/>
            <a:r>
              <a:rPr lang="en-US"/>
              <a:t>TITLE</a:t>
            </a:r>
          </a:p>
        </p:txBody>
      </p:sp>
      <p:pic>
        <p:nvPicPr>
          <p:cNvPr id="2" name="Picture 1" descr="A grey and black sign with a person in a circle&#10;&#10;AI-generated content may be incorrect.">
            <a:extLst>
              <a:ext uri="{FF2B5EF4-FFF2-40B4-BE49-F238E27FC236}">
                <a16:creationId xmlns:a16="http://schemas.microsoft.com/office/drawing/2014/main" id="{17FAB0E9-ECEF-D61E-3559-82BD4FE557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20126" y="5472318"/>
            <a:ext cx="832637" cy="283662"/>
          </a:xfrm>
          <a:prstGeom prst="rect">
            <a:avLst/>
          </a:prstGeom>
        </p:spPr>
      </p:pic>
      <p:sp>
        <p:nvSpPr>
          <p:cNvPr id="3" name="TextBox 2">
            <a:extLst>
              <a:ext uri="{FF2B5EF4-FFF2-40B4-BE49-F238E27FC236}">
                <a16:creationId xmlns:a16="http://schemas.microsoft.com/office/drawing/2014/main" id="{34734C25-E2CD-D604-A430-108102B9CE7E}"/>
              </a:ext>
            </a:extLst>
          </p:cNvPr>
          <p:cNvSpPr txBox="1"/>
          <p:nvPr userDrawn="1"/>
        </p:nvSpPr>
        <p:spPr>
          <a:xfrm>
            <a:off x="8058928" y="5452566"/>
            <a:ext cx="326153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500">
                <a:solidFill>
                  <a:srgbClr val="404040"/>
                </a:solidFill>
              </a:rPr>
              <a:t>This license enables </a:t>
            </a:r>
            <a:r>
              <a:rPr lang="en-IE" sz="500" err="1">
                <a:solidFill>
                  <a:srgbClr val="404040"/>
                </a:solidFill>
              </a:rPr>
              <a:t>reusers</a:t>
            </a:r>
            <a:r>
              <a:rPr lang="en-IE" sz="500">
                <a:solidFill>
                  <a:srgbClr val="404040"/>
                </a:solidFill>
              </a:rPr>
              <a:t> to distribute, remix, adapt, and build upon the material in any medium or format, so long as </a:t>
            </a:r>
            <a:r>
              <a:rPr lang="en-US" sz="500">
                <a:solidFill>
                  <a:srgbClr val="404040"/>
                </a:solidFill>
              </a:rPr>
              <a:t>attribution is given to the creator. The license allows for commercial use. CC BY includes the following elements:</a:t>
            </a:r>
          </a:p>
          <a:p>
            <a:pPr algn="just"/>
            <a:r>
              <a:rPr lang="en-US" sz="500">
                <a:solidFill>
                  <a:srgbClr val="404040"/>
                </a:solidFill>
              </a:rPr>
              <a:t>BY: credit must be given to the creator.</a:t>
            </a:r>
            <a:endParaRPr lang="en-US" sz="500">
              <a:solidFill>
                <a:srgbClr val="404040"/>
              </a:solidFill>
              <a:ea typeface="Calibri"/>
              <a:cs typeface="Calibri"/>
            </a:endParaRPr>
          </a:p>
        </p:txBody>
      </p:sp>
      <p:sp>
        <p:nvSpPr>
          <p:cNvPr id="4" name="TextBox 3">
            <a:extLst>
              <a:ext uri="{FF2B5EF4-FFF2-40B4-BE49-F238E27FC236}">
                <a16:creationId xmlns:a16="http://schemas.microsoft.com/office/drawing/2014/main" id="{A4ABF8A1-BFEB-3602-31B2-B39B338840B7}"/>
              </a:ext>
            </a:extLst>
          </p:cNvPr>
          <p:cNvSpPr txBox="1"/>
          <p:nvPr userDrawn="1"/>
        </p:nvSpPr>
        <p:spPr>
          <a:xfrm>
            <a:off x="8018980" y="5930929"/>
            <a:ext cx="3261539" cy="400110"/>
          </a:xfrm>
          <a:prstGeom prst="rect">
            <a:avLst/>
          </a:prstGeom>
          <a:noFill/>
        </p:spPr>
        <p:txBody>
          <a:bodyPr wrap="square">
            <a:spAutoFit/>
          </a:bodyPr>
          <a:lstStyle/>
          <a:p>
            <a:pPr algn="just"/>
            <a:r>
              <a:rPr lang="en-IE" sz="500" b="0" i="0" u="none" strike="noStrike">
                <a:solidFill>
                  <a:srgbClr val="404040"/>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p:txBody>
      </p:sp>
    </p:spTree>
    <p:extLst>
      <p:ext uri="{BB962C8B-B14F-4D97-AF65-F5344CB8AC3E}">
        <p14:creationId xmlns:p14="http://schemas.microsoft.com/office/powerpoint/2010/main" val="3681445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2">
    <p:spTree>
      <p:nvGrpSpPr>
        <p:cNvPr id="1" name=""/>
        <p:cNvGrpSpPr/>
        <p:nvPr/>
      </p:nvGrpSpPr>
      <p:grpSpPr>
        <a:xfrm>
          <a:off x="0" y="0"/>
          <a:ext cx="0" cy="0"/>
          <a:chOff x="0" y="0"/>
          <a:chExt cx="0" cy="0"/>
        </a:xfrm>
      </p:grpSpPr>
      <p:sp>
        <p:nvSpPr>
          <p:cNvPr id="11" name="Text Placeholder 23"/>
          <p:cNvSpPr>
            <a:spLocks noGrp="1"/>
          </p:cNvSpPr>
          <p:nvPr>
            <p:ph type="body" sz="quarter" idx="21" hasCustomPrompt="1"/>
          </p:nvPr>
        </p:nvSpPr>
        <p:spPr>
          <a:xfrm>
            <a:off x="6369349" y="4441022"/>
            <a:ext cx="3195486" cy="731140"/>
          </a:xfrm>
          <a:prstGeom prst="rect">
            <a:avLst/>
          </a:prstGeom>
        </p:spPr>
        <p:txBody>
          <a:bodyPr anchor="ctr">
            <a:normAutofit/>
          </a:bodyPr>
          <a:lstStyle>
            <a:lvl1pPr marL="0" indent="0" algn="l">
              <a:buNone/>
              <a:defRPr sz="2800" baseline="0">
                <a:solidFill>
                  <a:srgbClr val="404040"/>
                </a:solidFill>
                <a:latin typeface="+mn-lt"/>
              </a:defRPr>
            </a:lvl1pPr>
          </a:lstStyle>
          <a:p>
            <a:pPr lvl="0"/>
            <a:r>
              <a:rPr lang="en-US"/>
              <a:t>Any Questions?</a:t>
            </a:r>
          </a:p>
        </p:txBody>
      </p:sp>
      <p:sp>
        <p:nvSpPr>
          <p:cNvPr id="12" name="Text Placeholder 23"/>
          <p:cNvSpPr>
            <a:spLocks noGrp="1"/>
          </p:cNvSpPr>
          <p:nvPr>
            <p:ph type="body" sz="quarter" idx="22" hasCustomPrompt="1"/>
          </p:nvPr>
        </p:nvSpPr>
        <p:spPr>
          <a:xfrm>
            <a:off x="6369349" y="3631446"/>
            <a:ext cx="3195485" cy="837258"/>
          </a:xfrm>
          <a:prstGeom prst="rect">
            <a:avLst/>
          </a:prstGeom>
        </p:spPr>
        <p:txBody>
          <a:bodyPr anchor="ctr">
            <a:normAutofit/>
          </a:bodyPr>
          <a:lstStyle>
            <a:lvl1pPr marL="0" indent="0" algn="l">
              <a:buNone/>
              <a:defRPr sz="5000" baseline="0">
                <a:solidFill>
                  <a:srgbClr val="404040"/>
                </a:solidFill>
                <a:latin typeface="+mn-lt"/>
              </a:defRPr>
            </a:lvl1pPr>
          </a:lstStyle>
          <a:p>
            <a:pPr lvl="0"/>
            <a:r>
              <a:rPr lang="en-US"/>
              <a:t>Thank You</a:t>
            </a:r>
          </a:p>
        </p:txBody>
      </p:sp>
      <p:sp>
        <p:nvSpPr>
          <p:cNvPr id="10" name="Picture Placeholder 2">
            <a:extLst>
              <a:ext uri="{FF2B5EF4-FFF2-40B4-BE49-F238E27FC236}">
                <a16:creationId xmlns:a16="http://schemas.microsoft.com/office/drawing/2014/main" id="{B8982444-5545-079B-18EA-AF9A4ABE8233}"/>
              </a:ext>
            </a:extLst>
          </p:cNvPr>
          <p:cNvSpPr>
            <a:spLocks noGrp="1"/>
          </p:cNvSpPr>
          <p:nvPr>
            <p:ph type="pic" sz="quarter" idx="10"/>
          </p:nvPr>
        </p:nvSpPr>
        <p:spPr>
          <a:xfrm>
            <a:off x="0" y="0"/>
            <a:ext cx="5711252" cy="6858000"/>
          </a:xfrm>
          <a:prstGeom prst="rect">
            <a:avLst/>
          </a:prstGeom>
          <a:ln>
            <a:noFill/>
          </a:ln>
        </p:spPr>
        <p:txBody>
          <a:bodyPr anchor="t"/>
          <a:lstStyle>
            <a:lvl1pPr marL="0" indent="0" algn="ctr">
              <a:buNone/>
              <a:defRPr sz="1800" i="1" baseline="0">
                <a:solidFill>
                  <a:srgbClr val="404040"/>
                </a:solidFill>
              </a:defRPr>
            </a:lvl1pPr>
          </a:lstStyle>
          <a:p>
            <a:endParaRPr lang="en-US"/>
          </a:p>
          <a:p>
            <a:endParaRPr lang="en-US"/>
          </a:p>
          <a:p>
            <a:endParaRPr lang="en-US"/>
          </a:p>
          <a:p>
            <a:endParaRPr lang="en-US"/>
          </a:p>
          <a:p>
            <a:endParaRPr lang="en-US"/>
          </a:p>
          <a:p>
            <a:endParaRPr lang="en-US"/>
          </a:p>
          <a:p>
            <a:r>
              <a:rPr lang="en-US"/>
              <a:t>Click to add photo </a:t>
            </a:r>
          </a:p>
        </p:txBody>
      </p:sp>
      <p:sp>
        <p:nvSpPr>
          <p:cNvPr id="7" name="Rectangle 6">
            <a:extLst>
              <a:ext uri="{FF2B5EF4-FFF2-40B4-BE49-F238E27FC236}">
                <a16:creationId xmlns:a16="http://schemas.microsoft.com/office/drawing/2014/main" id="{30E05FFE-4949-85E4-F673-0E2A3A1147C5}"/>
              </a:ext>
            </a:extLst>
          </p:cNvPr>
          <p:cNvSpPr/>
          <p:nvPr userDrawn="1"/>
        </p:nvSpPr>
        <p:spPr>
          <a:xfrm>
            <a:off x="8354192" y="6051752"/>
            <a:ext cx="3288458" cy="553998"/>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600">
                <a:solidFill>
                  <a:srgbClr val="40404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2023-2-PL01-KA220-VET-000178755</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600">
              <a:solidFill>
                <a:srgbClr val="404040"/>
              </a:solidFill>
              <a:latin typeface="Calibri" panose="020F0502020204030204" pitchFamily="34" charset="0"/>
              <a:ea typeface="Open Sans" panose="020B06060305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EC3BD74-E670-F9C6-9E70-F06E8C670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5907" y="6109454"/>
            <a:ext cx="1745726" cy="388724"/>
          </a:xfrm>
          <a:prstGeom prst="rect">
            <a:avLst/>
          </a:prstGeom>
        </p:spPr>
      </p:pic>
      <p:pic>
        <p:nvPicPr>
          <p:cNvPr id="9" name="Picture 8">
            <a:extLst>
              <a:ext uri="{FF2B5EF4-FFF2-40B4-BE49-F238E27FC236}">
                <a16:creationId xmlns:a16="http://schemas.microsoft.com/office/drawing/2014/main" id="{6954CF32-B561-E65A-DE39-6575E1D5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02900" y="547159"/>
            <a:ext cx="3870851" cy="1793276"/>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07772"/>
                </a:solidFill>
                <a:latin typeface="+mn-lt"/>
              </a:defRPr>
            </a:lvl1pPr>
          </a:lstStyle>
          <a:p>
            <a:pPr lvl="0"/>
            <a:r>
              <a:rPr lang="en-US"/>
              <a:t>Heading</a:t>
            </a:r>
          </a:p>
        </p:txBody>
      </p:sp>
    </p:spTree>
    <p:extLst>
      <p:ext uri="{BB962C8B-B14F-4D97-AF65-F5344CB8AC3E}">
        <p14:creationId xmlns:p14="http://schemas.microsoft.com/office/powerpoint/2010/main" val="1411997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686263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LATPTOP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802C1-855F-ED49-A714-6ABAF3307BE0}"/>
              </a:ext>
            </a:extLst>
          </p:cNvPr>
          <p:cNvSpPr/>
          <p:nvPr userDrawn="1"/>
        </p:nvSpPr>
        <p:spPr>
          <a:xfrm>
            <a:off x="10769600" y="0"/>
            <a:ext cx="1422400" cy="5107577"/>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704296" y="798094"/>
            <a:ext cx="9649486" cy="697353"/>
          </a:xfrm>
          <a:prstGeom prst="rect">
            <a:avLst/>
          </a:prstGeom>
        </p:spPr>
        <p:txBody>
          <a:bodyPr>
            <a:normAutofit/>
          </a:bodyPr>
          <a:lstStyle>
            <a:lvl1pPr marL="0" indent="0" algn="l">
              <a:buNone/>
              <a:defRPr sz="3600" b="1">
                <a:solidFill>
                  <a:srgbClr val="007772"/>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4837554" y="2307455"/>
            <a:ext cx="5516228" cy="375245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2" name="Picture 1">
            <a:extLst>
              <a:ext uri="{FF2B5EF4-FFF2-40B4-BE49-F238E27FC236}">
                <a16:creationId xmlns:a16="http://schemas.microsoft.com/office/drawing/2014/main" id="{8065762F-7E38-F68C-4134-F3F438EB08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05263" y="1750422"/>
            <a:ext cx="4042838" cy="5107577"/>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003D7D4-3AAC-1BBD-CC12-DDA60953E70D}"/>
              </a:ext>
            </a:extLst>
          </p:cNvPr>
          <p:cNvSpPr>
            <a:spLocks noGrp="1"/>
          </p:cNvSpPr>
          <p:nvPr>
            <p:ph type="pic" sz="quarter" idx="15"/>
          </p:nvPr>
        </p:nvSpPr>
        <p:spPr>
          <a:xfrm>
            <a:off x="794716" y="3115420"/>
            <a:ext cx="3141751" cy="3752450"/>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115949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Rectangle 7"/>
          <p:cNvSpPr/>
          <p:nvPr userDrawn="1"/>
        </p:nvSpPr>
        <p:spPr>
          <a:xfrm>
            <a:off x="-36717" y="2684585"/>
            <a:ext cx="1422400" cy="4173415"/>
          </a:xfrm>
          <a:prstGeom prst="rect">
            <a:avLst/>
          </a:prstGeom>
          <a:solidFill>
            <a:srgbClr val="00777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717" y="643325"/>
            <a:ext cx="1422400" cy="1524001"/>
          </a:xfrm>
          <a:prstGeom prst="rect">
            <a:avLst/>
          </a:prstGeom>
          <a:solidFill>
            <a:srgbClr val="EEA82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1056648"/>
            <a:ext cx="5466986" cy="697353"/>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13" name="Text Placeholder 25"/>
          <p:cNvSpPr>
            <a:spLocks noGrp="1"/>
          </p:cNvSpPr>
          <p:nvPr userDrawn="1">
            <p:ph type="body" sz="quarter" idx="14" hasCustomPrompt="1"/>
          </p:nvPr>
        </p:nvSpPr>
        <p:spPr>
          <a:xfrm>
            <a:off x="1639836" y="2977661"/>
            <a:ext cx="8817149" cy="3001108"/>
          </a:xfrm>
          <a:prstGeom prst="rect">
            <a:avLst/>
          </a:prstGeom>
        </p:spPr>
        <p:txBody>
          <a:bodyPr>
            <a:noAutofit/>
          </a:bodyPr>
          <a:lstStyle>
            <a:lvl1pPr marL="0" indent="0" algn="l">
              <a:buNone/>
              <a:defRPr sz="2400" baseline="0">
                <a:solidFill>
                  <a:schemeClr val="tx1">
                    <a:lumMod val="75000"/>
                    <a:lumOff val="25000"/>
                  </a:schemeClr>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p:cNvSpPr/>
          <p:nvPr userDrawn="1"/>
        </p:nvSpPr>
        <p:spPr>
          <a:xfrm>
            <a:off x="10781837" y="0"/>
            <a:ext cx="1422400" cy="4057650"/>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2 - with icons">
    <p:spTree>
      <p:nvGrpSpPr>
        <p:cNvPr id="1" name=""/>
        <p:cNvGrpSpPr/>
        <p:nvPr/>
      </p:nvGrpSpPr>
      <p:grpSpPr>
        <a:xfrm>
          <a:off x="0" y="0"/>
          <a:ext cx="0" cy="0"/>
          <a:chOff x="0" y="0"/>
          <a:chExt cx="0" cy="0"/>
        </a:xfrm>
      </p:grpSpPr>
      <p:sp>
        <p:nvSpPr>
          <p:cNvPr id="10" name="Rectangle 9"/>
          <p:cNvSpPr/>
          <p:nvPr userDrawn="1"/>
        </p:nvSpPr>
        <p:spPr>
          <a:xfrm>
            <a:off x="-36717" y="643325"/>
            <a:ext cx="1422400" cy="1524001"/>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785664"/>
            <a:ext cx="8849638" cy="1381662"/>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13" name="Text Placeholder 25"/>
          <p:cNvSpPr>
            <a:spLocks noGrp="1"/>
          </p:cNvSpPr>
          <p:nvPr userDrawn="1">
            <p:ph type="body" sz="quarter" idx="14" hasCustomPrompt="1"/>
          </p:nvPr>
        </p:nvSpPr>
        <p:spPr>
          <a:xfrm>
            <a:off x="1639837" y="2766646"/>
            <a:ext cx="8849638" cy="3190017"/>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p:cNvSpPr/>
          <p:nvPr userDrawn="1"/>
        </p:nvSpPr>
        <p:spPr>
          <a:xfrm>
            <a:off x="10769600" y="0"/>
            <a:ext cx="1422400" cy="5107577"/>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920DC654-C592-E8B9-3A4C-F38F2787154D}"/>
              </a:ext>
            </a:extLst>
          </p:cNvPr>
          <p:cNvSpPr>
            <a:spLocks noGrp="1"/>
          </p:cNvSpPr>
          <p:nvPr>
            <p:ph type="body" sz="quarter" idx="13" hasCustomPrompt="1"/>
          </p:nvPr>
        </p:nvSpPr>
        <p:spPr>
          <a:xfrm>
            <a:off x="860902" y="1056648"/>
            <a:ext cx="5466986" cy="697353"/>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3" name="Text Placeholder 25">
            <a:extLst>
              <a:ext uri="{FF2B5EF4-FFF2-40B4-BE49-F238E27FC236}">
                <a16:creationId xmlns:a16="http://schemas.microsoft.com/office/drawing/2014/main" id="{4FE29555-912C-B063-FBCD-031C05D46288}"/>
              </a:ext>
            </a:extLst>
          </p:cNvPr>
          <p:cNvSpPr>
            <a:spLocks noGrp="1"/>
          </p:cNvSpPr>
          <p:nvPr>
            <p:ph type="body" sz="quarter" idx="14" hasCustomPrompt="1"/>
          </p:nvPr>
        </p:nvSpPr>
        <p:spPr>
          <a:xfrm>
            <a:off x="860902" y="2977661"/>
            <a:ext cx="8817149" cy="3001108"/>
          </a:xfrm>
          <a:prstGeom prst="rect">
            <a:avLst/>
          </a:prstGeom>
        </p:spPr>
        <p:txBody>
          <a:bodyPr>
            <a:noAutofit/>
          </a:bodyPr>
          <a:lstStyle>
            <a:lvl1pPr marL="0" indent="0" algn="l">
              <a:buNone/>
              <a:defRPr sz="2400" baseline="0">
                <a:solidFill>
                  <a:schemeClr val="tx1">
                    <a:lumMod val="75000"/>
                    <a:lumOff val="25000"/>
                  </a:schemeClr>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Orange Icon box">
    <p:spTree>
      <p:nvGrpSpPr>
        <p:cNvPr id="1" name=""/>
        <p:cNvGrpSpPr/>
        <p:nvPr/>
      </p:nvGrpSpPr>
      <p:grpSpPr>
        <a:xfrm>
          <a:off x="0" y="0"/>
          <a:ext cx="0" cy="0"/>
          <a:chOff x="0" y="0"/>
          <a:chExt cx="0" cy="0"/>
        </a:xfrm>
      </p:grpSpPr>
      <p:sp>
        <p:nvSpPr>
          <p:cNvPr id="11" name="Rectangle 10"/>
          <p:cNvSpPr/>
          <p:nvPr userDrawn="1"/>
        </p:nvSpPr>
        <p:spPr>
          <a:xfrm>
            <a:off x="0" y="660259"/>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urple Icon box">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quote">
    <p:spTree>
      <p:nvGrpSpPr>
        <p:cNvPr id="1" name=""/>
        <p:cNvGrpSpPr/>
        <p:nvPr/>
      </p:nvGrpSpPr>
      <p:grpSpPr>
        <a:xfrm>
          <a:off x="0" y="0"/>
          <a:ext cx="0" cy="0"/>
          <a:chOff x="0" y="0"/>
          <a:chExt cx="0" cy="0"/>
        </a:xfrm>
      </p:grpSpPr>
      <p:sp>
        <p:nvSpPr>
          <p:cNvPr id="11" name="Rectangle 10"/>
          <p:cNvSpPr/>
          <p:nvPr userDrawn="1"/>
        </p:nvSpPr>
        <p:spPr>
          <a:xfrm>
            <a:off x="0" y="660259"/>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userDrawn="1"/>
        </p:nvSpPr>
        <p:spPr>
          <a:xfrm rot="16200000">
            <a:off x="5984599" y="4179308"/>
            <a:ext cx="3245241" cy="91670"/>
          </a:xfrm>
          <a:prstGeom prst="roundRect">
            <a:avLst>
              <a:gd name="adj" fmla="val 50000"/>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5382286" cy="697353"/>
          </a:xfrm>
          <a:prstGeom prst="rect">
            <a:avLst/>
          </a:prstGeom>
        </p:spPr>
        <p:txBody>
          <a:bodyPr>
            <a:normAutofit/>
          </a:bodyPr>
          <a:lstStyle>
            <a:lvl1pPr marL="0" indent="0" algn="l">
              <a:buNone/>
              <a:defRPr sz="3600">
                <a:solidFill>
                  <a:srgbClr val="007772"/>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1687302" y="2602523"/>
            <a:ext cx="5463775"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25"/>
          <p:cNvSpPr>
            <a:spLocks noGrp="1"/>
          </p:cNvSpPr>
          <p:nvPr>
            <p:ph type="body" sz="quarter" idx="15" hasCustomPrompt="1"/>
          </p:nvPr>
        </p:nvSpPr>
        <p:spPr>
          <a:xfrm>
            <a:off x="8063361" y="2602523"/>
            <a:ext cx="3706607" cy="3245241"/>
          </a:xfrm>
          <a:prstGeom prst="rect">
            <a:avLst/>
          </a:prstGeom>
        </p:spPr>
        <p:txBody>
          <a:bodyPr anchor="ctr">
            <a:noAutofit/>
          </a:bodyPr>
          <a:lstStyle>
            <a:lvl1pPr marL="0" indent="0" algn="ctr">
              <a:buNone/>
              <a:defRPr sz="2400" i="1"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“Quote”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hoto Slide">
    <p:spTree>
      <p:nvGrpSpPr>
        <p:cNvPr id="1" name=""/>
        <p:cNvGrpSpPr/>
        <p:nvPr/>
      </p:nvGrpSpPr>
      <p:grpSpPr>
        <a:xfrm>
          <a:off x="0" y="0"/>
          <a:ext cx="0" cy="0"/>
          <a:chOff x="0" y="0"/>
          <a:chExt cx="0" cy="0"/>
        </a:xfrm>
      </p:grpSpPr>
      <p:sp>
        <p:nvSpPr>
          <p:cNvPr id="18" name="Picture Placeholder 2"/>
          <p:cNvSpPr>
            <a:spLocks noGrp="1"/>
          </p:cNvSpPr>
          <p:nvPr>
            <p:ph type="pic" sz="quarter" idx="10"/>
          </p:nvPr>
        </p:nvSpPr>
        <p:spPr>
          <a:xfrm>
            <a:off x="0" y="3695066"/>
            <a:ext cx="11125201" cy="2342319"/>
          </a:xfrm>
          <a:prstGeom prst="rect">
            <a:avLst/>
          </a:prstGeom>
          <a:ln>
            <a:noFill/>
          </a:ln>
        </p:spPr>
        <p:txBody>
          <a:bodyPr anchor="t"/>
          <a:lstStyle>
            <a:lvl1pPr marL="0" indent="0" algn="ctr">
              <a:buNone/>
              <a:defRPr sz="1800" i="1" baseline="0">
                <a:solidFill>
                  <a:srgbClr val="142D55"/>
                </a:solidFill>
              </a:defRPr>
            </a:lvl1pPr>
          </a:lstStyle>
          <a:p>
            <a:endParaRPr lang="en-US"/>
          </a:p>
          <a:p>
            <a:endParaRPr lang="en-US"/>
          </a:p>
          <a:p>
            <a:endParaRPr lang="en-US"/>
          </a:p>
          <a:p>
            <a:endParaRPr lang="en-US"/>
          </a:p>
          <a:p>
            <a:endParaRPr lang="en-US"/>
          </a:p>
          <a:p>
            <a:endParaRPr lang="en-US"/>
          </a:p>
          <a:p>
            <a:r>
              <a:rPr lang="en-US"/>
              <a:t>Click to add photo </a:t>
            </a:r>
          </a:p>
        </p:txBody>
      </p:sp>
      <p:sp>
        <p:nvSpPr>
          <p:cNvPr id="19" name="Text Placeholder 23"/>
          <p:cNvSpPr>
            <a:spLocks noGrp="1"/>
          </p:cNvSpPr>
          <p:nvPr>
            <p:ph type="body" sz="quarter" idx="13" hasCustomPrompt="1"/>
          </p:nvPr>
        </p:nvSpPr>
        <p:spPr>
          <a:xfrm>
            <a:off x="1651560" y="1086752"/>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a:t>TITLE</a:t>
            </a:r>
          </a:p>
        </p:txBody>
      </p:sp>
      <p:sp>
        <p:nvSpPr>
          <p:cNvPr id="20" name="Text Placeholder 25"/>
          <p:cNvSpPr>
            <a:spLocks noGrp="1"/>
          </p:cNvSpPr>
          <p:nvPr>
            <p:ph type="body" sz="quarter" idx="14" hasCustomPrompt="1"/>
          </p:nvPr>
        </p:nvSpPr>
        <p:spPr>
          <a:xfrm>
            <a:off x="1663856" y="2332892"/>
            <a:ext cx="9637190" cy="1228628"/>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110784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E02612-5E8C-DDE7-9A6A-87D69F0B8DC3}"/>
              </a:ext>
            </a:extLst>
          </p:cNvPr>
          <p:cNvGrpSpPr/>
          <p:nvPr userDrawn="1"/>
        </p:nvGrpSpPr>
        <p:grpSpPr>
          <a:xfrm>
            <a:off x="9819391" y="6329679"/>
            <a:ext cx="2006924" cy="228419"/>
            <a:chOff x="428174" y="10170041"/>
            <a:chExt cx="1952169" cy="222187"/>
          </a:xfrm>
        </p:grpSpPr>
        <p:pic>
          <p:nvPicPr>
            <p:cNvPr id="6" name="Picture 5">
              <a:extLst>
                <a:ext uri="{FF2B5EF4-FFF2-40B4-BE49-F238E27FC236}">
                  <a16:creationId xmlns:a16="http://schemas.microsoft.com/office/drawing/2014/main" id="{B6707F7A-3691-1A6D-00D1-C2ED8F08BB00}"/>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602343" y="10174514"/>
              <a:ext cx="1778000" cy="217714"/>
            </a:xfrm>
            <a:prstGeom prst="rect">
              <a:avLst/>
            </a:prstGeom>
          </p:spPr>
        </p:pic>
        <p:pic>
          <p:nvPicPr>
            <p:cNvPr id="7" name="Picture 6">
              <a:extLst>
                <a:ext uri="{FF2B5EF4-FFF2-40B4-BE49-F238E27FC236}">
                  <a16:creationId xmlns:a16="http://schemas.microsoft.com/office/drawing/2014/main" id="{AAD33BCC-7EC4-4959-0670-9641A10DB609}"/>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a:stretch/>
          </p:blipFill>
          <p:spPr>
            <a:xfrm>
              <a:off x="428174" y="10170041"/>
              <a:ext cx="210456" cy="185903"/>
            </a:xfrm>
            <a:prstGeom prst="rect">
              <a:avLst/>
            </a:prstGeom>
          </p:spPr>
        </p:pic>
      </p:gr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60" r:id="rId3"/>
    <p:sldLayoutId id="2147483665" r:id="rId4"/>
    <p:sldLayoutId id="2147483666" r:id="rId5"/>
    <p:sldLayoutId id="2147483651" r:id="rId6"/>
    <p:sldLayoutId id="2147483661" r:id="rId7"/>
    <p:sldLayoutId id="2147483667" r:id="rId8"/>
    <p:sldLayoutId id="2147483652" r:id="rId9"/>
    <p:sldLayoutId id="2147483671" r:id="rId10"/>
    <p:sldLayoutId id="2147483662" r:id="rId11"/>
    <p:sldLayoutId id="2147483669" r:id="rId12"/>
    <p:sldLayoutId id="2147483670" r:id="rId13"/>
    <p:sldLayoutId id="2147483663" r:id="rId14"/>
    <p:sldLayoutId id="2147483664" r:id="rId15"/>
    <p:sldLayoutId id="2147483674" r:id="rId16"/>
    <p:sldLayoutId id="2147483675" r:id="rId17"/>
    <p:sldLayoutId id="2147483678" r:id="rId18"/>
    <p:sldLayoutId id="2147483676" r:id="rId19"/>
    <p:sldLayoutId id="2147483668" r:id="rId20"/>
    <p:sldLayoutId id="2147483679" r:id="rId21"/>
    <p:sldLayoutId id="2147483680" r:id="rId22"/>
    <p:sldLayoutId id="214748368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igitanimal.com/extensive-farming/?lang=e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wmonitor.pl/" TargetMode="Externa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video" Target="https://www.youtube.com/embed/fPIgBMCHge8?start=257&amp;feature=oembed" TargetMode="Externa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smartskillsproject.eu/smart-skills-good-practice-guide/" TargetMode="External"/><Relationship Id="rId2" Type="http://schemas.openxmlformats.org/officeDocument/2006/relationships/hyperlink" Target="https://herdwatch.com/en-ie/" TargetMode="Externa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24.svg"/><Relationship Id="rId5" Type="http://schemas.openxmlformats.org/officeDocument/2006/relationships/diagramColors" Target="../diagrams/colors1.xml"/><Relationship Id="rId10" Type="http://schemas.openxmlformats.org/officeDocument/2006/relationships/image" Target="../media/image23.png"/><Relationship Id="rId4" Type="http://schemas.openxmlformats.org/officeDocument/2006/relationships/diagramQuickStyle" Target="../diagrams/quickStyle1.xml"/><Relationship Id="rId9" Type="http://schemas.openxmlformats.org/officeDocument/2006/relationships/hyperlink" Target="https://open.spotify.com/show/42nCyiheXUG3XcycZPhld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video" Target="https://www.youtube.com/embed/xqhdlRmnL98?feature=oembed" TargetMode="External"/><Relationship Id="rId4" Type="http://schemas.openxmlformats.org/officeDocument/2006/relationships/hyperlink" Target="https://www.youtube.com/watch?v=xqhdlRmnL9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descr="Obraz zawierający trawa, na wolnym powietrzu, ssak, żywy inwentarz&#10;&#10;Zawartość wygenerowana przez sztuczną inteligencję może być niepoprawna.">
            <a:extLst>
              <a:ext uri="{FF2B5EF4-FFF2-40B4-BE49-F238E27FC236}">
                <a16:creationId xmlns:a16="http://schemas.microsoft.com/office/drawing/2014/main" id="{4FE7CF9D-E64D-2508-87BD-90A4996D023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a:off x="324115" y="1647254"/>
            <a:ext cx="4023033" cy="3579734"/>
          </a:xfrm>
          <a:prstGeom prst="rect">
            <a:avLst/>
          </a:prstGeom>
          <a:solidFill>
            <a:srgbClr val="007772">
              <a:alpha val="835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20"/>
          </p:nvPr>
        </p:nvSpPr>
        <p:spPr>
          <a:xfrm>
            <a:off x="613459" y="3295975"/>
            <a:ext cx="3612032" cy="1690645"/>
          </a:xfrm>
        </p:spPr>
        <p:txBody>
          <a:bodyPr>
            <a:noAutofit/>
          </a:bodyPr>
          <a:lstStyle/>
          <a:p>
            <a:r>
              <a:rPr lang="pl-PL" sz="4000">
                <a:solidFill>
                  <a:schemeClr val="bg1"/>
                </a:solidFill>
              </a:rPr>
              <a:t>M3: </a:t>
            </a:r>
            <a:r>
              <a:rPr lang="en-US" sz="4000">
                <a:solidFill>
                  <a:schemeClr val="bg1"/>
                </a:solidFill>
              </a:rPr>
              <a:t>Livestock Monitoring Systems</a:t>
            </a:r>
          </a:p>
        </p:txBody>
      </p:sp>
      <p:sp>
        <p:nvSpPr>
          <p:cNvPr id="11" name="Rectangle 10">
            <a:extLst>
              <a:ext uri="{FF2B5EF4-FFF2-40B4-BE49-F238E27FC236}">
                <a16:creationId xmlns:a16="http://schemas.microsoft.com/office/drawing/2014/main" id="{4A3970E9-6C36-2FF2-35EB-1E90998A92ED}"/>
              </a:ext>
            </a:extLst>
          </p:cNvPr>
          <p:cNvSpPr/>
          <p:nvPr/>
        </p:nvSpPr>
        <p:spPr>
          <a:xfrm>
            <a:off x="0" y="5706534"/>
            <a:ext cx="4915521" cy="780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48B8548-F896-179B-CCDA-B59EEAE98D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656" y="5892800"/>
            <a:ext cx="2298208" cy="511746"/>
          </a:xfrm>
          <a:prstGeom prst="rect">
            <a:avLst/>
          </a:prstGeom>
        </p:spPr>
      </p:pic>
      <p:grpSp>
        <p:nvGrpSpPr>
          <p:cNvPr id="69" name="Group 68">
            <a:extLst>
              <a:ext uri="{FF2B5EF4-FFF2-40B4-BE49-F238E27FC236}">
                <a16:creationId xmlns:a16="http://schemas.microsoft.com/office/drawing/2014/main" id="{16E8F5E2-0AE8-FF45-AC2B-678B1639A6BB}"/>
              </a:ext>
            </a:extLst>
          </p:cNvPr>
          <p:cNvGrpSpPr/>
          <p:nvPr/>
        </p:nvGrpSpPr>
        <p:grpSpPr>
          <a:xfrm>
            <a:off x="10667405" y="2517388"/>
            <a:ext cx="3049190" cy="3049190"/>
            <a:chOff x="3268483" y="5538141"/>
            <a:chExt cx="1760348" cy="1760348"/>
          </a:xfrm>
          <a:solidFill>
            <a:schemeClr val="bg1">
              <a:alpha val="42000"/>
            </a:schemeClr>
          </a:solidFill>
        </p:grpSpPr>
        <p:sp>
          <p:nvSpPr>
            <p:cNvPr id="70" name="Freeform 69">
              <a:extLst>
                <a:ext uri="{FF2B5EF4-FFF2-40B4-BE49-F238E27FC236}">
                  <a16:creationId xmlns:a16="http://schemas.microsoft.com/office/drawing/2014/main" id="{6B27811F-2E28-1182-78E9-B81BBE5884A1}"/>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75F0EDB-D63C-EE88-0C1A-560A25D98D70}"/>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
        <p:nvSpPr>
          <p:cNvPr id="2" name="Text Placeholder 58">
            <a:extLst>
              <a:ext uri="{FF2B5EF4-FFF2-40B4-BE49-F238E27FC236}">
                <a16:creationId xmlns:a16="http://schemas.microsoft.com/office/drawing/2014/main" id="{6DCA9BDA-A389-5404-EE7E-864CBD78D66B}"/>
              </a:ext>
            </a:extLst>
          </p:cNvPr>
          <p:cNvSpPr txBox="1">
            <a:spLocks/>
          </p:cNvSpPr>
          <p:nvPr/>
        </p:nvSpPr>
        <p:spPr>
          <a:xfrm>
            <a:off x="5380522" y="5556737"/>
            <a:ext cx="6811478" cy="759391"/>
          </a:xfrm>
          <a:prstGeom prst="rect">
            <a:avLst/>
          </a:prstGeom>
          <a:solidFill>
            <a:srgbClr val="EEA821">
              <a:alpha val="71000"/>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a:solidFill>
                  <a:schemeClr val="bg1"/>
                </a:solidFill>
              </a:rPr>
              <a:t>www.</a:t>
            </a:r>
            <a:r>
              <a:rPr lang="en-US" sz="4000" b="1">
                <a:solidFill>
                  <a:schemeClr val="bg1"/>
                </a:solidFill>
                <a:latin typeface="Calibri" panose="020F0502020204030204" pitchFamily="34" charset="0"/>
                <a:cs typeface="Calibri" panose="020F0502020204030204" pitchFamily="34" charset="0"/>
              </a:rPr>
              <a:t>smartskills</a:t>
            </a:r>
            <a:r>
              <a:rPr lang="pl-PL" sz="4000" b="1" err="1">
                <a:solidFill>
                  <a:schemeClr val="bg1"/>
                </a:solidFill>
                <a:latin typeface="Calibri" panose="020F0502020204030204" pitchFamily="34" charset="0"/>
                <a:cs typeface="Calibri" panose="020F0502020204030204" pitchFamily="34" charset="0"/>
              </a:rPr>
              <a:t>project</a:t>
            </a:r>
            <a:r>
              <a:rPr lang="en-US" sz="4000">
                <a:solidFill>
                  <a:schemeClr val="bg1"/>
                </a:solidFill>
              </a:rPr>
              <a:t>.eu</a:t>
            </a:r>
          </a:p>
        </p:txBody>
      </p:sp>
      <p:sp>
        <p:nvSpPr>
          <p:cNvPr id="3" name="Text Placeholder 2">
            <a:extLst>
              <a:ext uri="{FF2B5EF4-FFF2-40B4-BE49-F238E27FC236}">
                <a16:creationId xmlns:a16="http://schemas.microsoft.com/office/drawing/2014/main" id="{6B10F47D-CEEF-E472-FEAF-36C8B6A6BA06}"/>
              </a:ext>
            </a:extLst>
          </p:cNvPr>
          <p:cNvSpPr txBox="1">
            <a:spLocks/>
          </p:cNvSpPr>
          <p:nvPr/>
        </p:nvSpPr>
        <p:spPr>
          <a:xfrm>
            <a:off x="613459" y="2508001"/>
            <a:ext cx="3246272" cy="760902"/>
          </a:xfrm>
          <a:prstGeom prst="rect">
            <a:avLst/>
          </a:prstGeom>
        </p:spPr>
        <p:txBody>
          <a:bodyPr anchor="ctr">
            <a:noAutofit/>
          </a:bodyPr>
          <a:lstStyle>
            <a:lvl1pPr marL="0" indent="0" algn="l" defTabSz="914400" rtl="0" eaLnBrk="1" latinLnBrk="0" hangingPunct="1">
              <a:lnSpc>
                <a:spcPct val="90000"/>
              </a:lnSpc>
              <a:spcBef>
                <a:spcPts val="1000"/>
              </a:spcBef>
              <a:buFont typeface="Arial"/>
              <a:buNone/>
              <a:defRPr sz="2800" kern="1200" baseline="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noProof="0">
                <a:solidFill>
                  <a:schemeClr val="bg1"/>
                </a:solidFill>
              </a:rPr>
              <a:t>Course 6: Bringing Innovation to Farms</a:t>
            </a:r>
          </a:p>
        </p:txBody>
      </p:sp>
      <p:pic>
        <p:nvPicPr>
          <p:cNvPr id="4" name="Picture 3" descr="A grey and black sign with a person in a circle&#10;&#10;AI-generated content may be incorrect.">
            <a:extLst>
              <a:ext uri="{FF2B5EF4-FFF2-40B4-BE49-F238E27FC236}">
                <a16:creationId xmlns:a16="http://schemas.microsoft.com/office/drawing/2014/main" id="{6BBE351C-CBC1-B937-E90E-E8A433C68A98}"/>
              </a:ext>
            </a:extLst>
          </p:cNvPr>
          <p:cNvPicPr>
            <a:picLocks noChangeAspect="1"/>
          </p:cNvPicPr>
          <p:nvPr/>
        </p:nvPicPr>
        <p:blipFill>
          <a:blip r:embed="rId4"/>
          <a:stretch>
            <a:fillRect/>
          </a:stretch>
        </p:blipFill>
        <p:spPr>
          <a:xfrm>
            <a:off x="3133513" y="5901656"/>
            <a:ext cx="1123257" cy="382670"/>
          </a:xfrm>
          <a:prstGeom prst="rect">
            <a:avLst/>
          </a:prstGeom>
        </p:spPr>
      </p:pic>
    </p:spTree>
    <p:extLst>
      <p:ext uri="{BB962C8B-B14F-4D97-AF65-F5344CB8AC3E}">
        <p14:creationId xmlns:p14="http://schemas.microsoft.com/office/powerpoint/2010/main" val="82156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Freeform 170"/>
          <p:cNvSpPr>
            <a:spLocks noChangeArrowheads="1"/>
          </p:cNvSpPr>
          <p:nvPr/>
        </p:nvSpPr>
        <p:spPr bwMode="auto">
          <a:xfrm>
            <a:off x="1368353" y="2208015"/>
            <a:ext cx="1931727" cy="2156594"/>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07772"/>
          </a:solidFill>
          <a:ln>
            <a:noFill/>
          </a:ln>
          <a:effectLst/>
        </p:spPr>
        <p:txBody>
          <a:bodyPr wrap="none" anchor="ctr"/>
          <a:lstStyle/>
          <a:p>
            <a:endParaRPr lang="en-US" sz="900"/>
          </a:p>
        </p:txBody>
      </p:sp>
      <p:sp>
        <p:nvSpPr>
          <p:cNvPr id="229" name="Freeform 171"/>
          <p:cNvSpPr>
            <a:spLocks noChangeArrowheads="1"/>
          </p:cNvSpPr>
          <p:nvPr/>
        </p:nvSpPr>
        <p:spPr bwMode="auto">
          <a:xfrm>
            <a:off x="1297967" y="1186103"/>
            <a:ext cx="2072499" cy="1034946"/>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rgbClr val="EEA821"/>
          </a:solidFill>
          <a:ln>
            <a:noFill/>
          </a:ln>
          <a:effectLst/>
        </p:spPr>
        <p:txBody>
          <a:bodyPr wrap="none" anchor="ctr"/>
          <a:lstStyle/>
          <a:p>
            <a:endParaRPr lang="en-US" sz="900"/>
          </a:p>
        </p:txBody>
      </p:sp>
      <p:sp>
        <p:nvSpPr>
          <p:cNvPr id="231" name="Freeform 173"/>
          <p:cNvSpPr>
            <a:spLocks noChangeArrowheads="1"/>
          </p:cNvSpPr>
          <p:nvPr/>
        </p:nvSpPr>
        <p:spPr bwMode="auto">
          <a:xfrm>
            <a:off x="1297967" y="4364609"/>
            <a:ext cx="2072499" cy="711015"/>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rgbClr val="EEA821"/>
          </a:solidFill>
          <a:ln>
            <a:noFill/>
          </a:ln>
          <a:effectLst/>
        </p:spPr>
        <p:txBody>
          <a:bodyPr wrap="none" anchor="ctr"/>
          <a:lstStyle/>
          <a:p>
            <a:endParaRPr lang="en-US" sz="900"/>
          </a:p>
        </p:txBody>
      </p:sp>
      <p:sp>
        <p:nvSpPr>
          <p:cNvPr id="304" name="Freeform 246"/>
          <p:cNvSpPr>
            <a:spLocks noChangeArrowheads="1"/>
          </p:cNvSpPr>
          <p:nvPr/>
        </p:nvSpPr>
        <p:spPr bwMode="auto">
          <a:xfrm>
            <a:off x="3831891" y="2208015"/>
            <a:ext cx="1931726" cy="2156594"/>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07772"/>
          </a:solidFill>
          <a:ln>
            <a:noFill/>
          </a:ln>
          <a:effectLst/>
        </p:spPr>
        <p:txBody>
          <a:bodyPr wrap="none" anchor="ctr"/>
          <a:lstStyle/>
          <a:p>
            <a:endParaRPr lang="en-US" sz="900"/>
          </a:p>
        </p:txBody>
      </p:sp>
      <p:sp>
        <p:nvSpPr>
          <p:cNvPr id="305" name="Freeform 247"/>
          <p:cNvSpPr>
            <a:spLocks noChangeArrowheads="1"/>
          </p:cNvSpPr>
          <p:nvPr/>
        </p:nvSpPr>
        <p:spPr bwMode="auto">
          <a:xfrm>
            <a:off x="3761504" y="1186103"/>
            <a:ext cx="2072501" cy="1034946"/>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007772">
              <a:alpha val="72000"/>
            </a:srgbClr>
          </a:solidFill>
          <a:ln>
            <a:noFill/>
          </a:ln>
          <a:effectLst/>
        </p:spPr>
        <p:txBody>
          <a:bodyPr wrap="none" anchor="ctr"/>
          <a:lstStyle/>
          <a:p>
            <a:endParaRPr lang="en-US" sz="900"/>
          </a:p>
        </p:txBody>
      </p:sp>
      <p:sp>
        <p:nvSpPr>
          <p:cNvPr id="307" name="Freeform 249"/>
          <p:cNvSpPr>
            <a:spLocks noChangeArrowheads="1"/>
          </p:cNvSpPr>
          <p:nvPr/>
        </p:nvSpPr>
        <p:spPr bwMode="auto">
          <a:xfrm>
            <a:off x="3761504" y="4364609"/>
            <a:ext cx="2072501" cy="711015"/>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007772">
              <a:alpha val="72000"/>
            </a:srgbClr>
          </a:solidFill>
          <a:ln>
            <a:noFill/>
          </a:ln>
          <a:effectLst/>
        </p:spPr>
        <p:txBody>
          <a:bodyPr wrap="none" anchor="ctr"/>
          <a:lstStyle/>
          <a:p>
            <a:endParaRPr lang="en-US" sz="900"/>
          </a:p>
        </p:txBody>
      </p:sp>
      <p:sp>
        <p:nvSpPr>
          <p:cNvPr id="382" name="Freeform 324"/>
          <p:cNvSpPr>
            <a:spLocks noChangeArrowheads="1"/>
          </p:cNvSpPr>
          <p:nvPr/>
        </p:nvSpPr>
        <p:spPr bwMode="auto">
          <a:xfrm>
            <a:off x="6295428" y="2208015"/>
            <a:ext cx="1934333" cy="2156594"/>
          </a:xfrm>
          <a:custGeom>
            <a:avLst/>
            <a:gdLst>
              <a:gd name="T0" fmla="*/ 3269 w 3270"/>
              <a:gd name="T1" fmla="*/ 3118 h 3119"/>
              <a:gd name="T2" fmla="*/ 0 w 3270"/>
              <a:gd name="T3" fmla="*/ 3118 h 3119"/>
              <a:gd name="T4" fmla="*/ 0 w 3270"/>
              <a:gd name="T5" fmla="*/ 0 h 3119"/>
              <a:gd name="T6" fmla="*/ 3269 w 3270"/>
              <a:gd name="T7" fmla="*/ 0 h 3119"/>
              <a:gd name="T8" fmla="*/ 3269 w 3270"/>
              <a:gd name="T9" fmla="*/ 3118 h 3119"/>
            </a:gdLst>
            <a:ahLst/>
            <a:cxnLst>
              <a:cxn ang="0">
                <a:pos x="T0" y="T1"/>
              </a:cxn>
              <a:cxn ang="0">
                <a:pos x="T2" y="T3"/>
              </a:cxn>
              <a:cxn ang="0">
                <a:pos x="T4" y="T5"/>
              </a:cxn>
              <a:cxn ang="0">
                <a:pos x="T6" y="T7"/>
              </a:cxn>
              <a:cxn ang="0">
                <a:pos x="T8" y="T9"/>
              </a:cxn>
            </a:cxnLst>
            <a:rect l="0" t="0" r="r" b="b"/>
            <a:pathLst>
              <a:path w="3270" h="3119">
                <a:moveTo>
                  <a:pt x="3269" y="3118"/>
                </a:moveTo>
                <a:lnTo>
                  <a:pt x="0" y="3118"/>
                </a:lnTo>
                <a:lnTo>
                  <a:pt x="0" y="0"/>
                </a:lnTo>
                <a:lnTo>
                  <a:pt x="3269" y="0"/>
                </a:lnTo>
                <a:lnTo>
                  <a:pt x="3269" y="3118"/>
                </a:lnTo>
              </a:path>
            </a:pathLst>
          </a:custGeom>
          <a:solidFill>
            <a:srgbClr val="007772"/>
          </a:solidFill>
          <a:ln>
            <a:noFill/>
          </a:ln>
          <a:effectLst/>
        </p:spPr>
        <p:txBody>
          <a:bodyPr wrap="none" anchor="ctr"/>
          <a:lstStyle/>
          <a:p>
            <a:endParaRPr lang="en-US" sz="900"/>
          </a:p>
        </p:txBody>
      </p:sp>
      <p:sp>
        <p:nvSpPr>
          <p:cNvPr id="383" name="Freeform 325"/>
          <p:cNvSpPr>
            <a:spLocks noChangeArrowheads="1"/>
          </p:cNvSpPr>
          <p:nvPr/>
        </p:nvSpPr>
        <p:spPr bwMode="auto">
          <a:xfrm>
            <a:off x="6225042" y="1186103"/>
            <a:ext cx="2072499" cy="1034946"/>
          </a:xfrm>
          <a:custGeom>
            <a:avLst/>
            <a:gdLst>
              <a:gd name="T0" fmla="*/ 0 w 3505"/>
              <a:gd name="T1" fmla="*/ 1751 h 1752"/>
              <a:gd name="T2" fmla="*/ 0 w 3505"/>
              <a:gd name="T3" fmla="*/ 1751 h 1752"/>
              <a:gd name="T4" fmla="*/ 1753 w 3505"/>
              <a:gd name="T5" fmla="*/ 0 h 1752"/>
              <a:gd name="T6" fmla="*/ 1753 w 3505"/>
              <a:gd name="T7" fmla="*/ 0 h 1752"/>
              <a:gd name="T8" fmla="*/ 3504 w 3505"/>
              <a:gd name="T9" fmla="*/ 1751 h 1752"/>
              <a:gd name="T10" fmla="*/ 0 w 3505"/>
              <a:gd name="T11" fmla="*/ 1751 h 1752"/>
            </a:gdLst>
            <a:ahLst/>
            <a:cxnLst>
              <a:cxn ang="0">
                <a:pos x="T0" y="T1"/>
              </a:cxn>
              <a:cxn ang="0">
                <a:pos x="T2" y="T3"/>
              </a:cxn>
              <a:cxn ang="0">
                <a:pos x="T4" y="T5"/>
              </a:cxn>
              <a:cxn ang="0">
                <a:pos x="T6" y="T7"/>
              </a:cxn>
              <a:cxn ang="0">
                <a:pos x="T8" y="T9"/>
              </a:cxn>
              <a:cxn ang="0">
                <a:pos x="T10" y="T11"/>
              </a:cxn>
            </a:cxnLst>
            <a:rect l="0" t="0" r="r" b="b"/>
            <a:pathLst>
              <a:path w="3505" h="1752">
                <a:moveTo>
                  <a:pt x="0" y="1751"/>
                </a:moveTo>
                <a:lnTo>
                  <a:pt x="0" y="1751"/>
                </a:lnTo>
                <a:cubicBezTo>
                  <a:pt x="0" y="784"/>
                  <a:pt x="784" y="0"/>
                  <a:pt x="1753" y="0"/>
                </a:cubicBezTo>
                <a:lnTo>
                  <a:pt x="1753" y="0"/>
                </a:lnTo>
                <a:cubicBezTo>
                  <a:pt x="2720" y="0"/>
                  <a:pt x="3504" y="784"/>
                  <a:pt x="3504" y="1751"/>
                </a:cubicBezTo>
                <a:lnTo>
                  <a:pt x="0" y="1751"/>
                </a:lnTo>
              </a:path>
            </a:pathLst>
          </a:custGeom>
          <a:solidFill>
            <a:srgbClr val="EEA821"/>
          </a:solidFill>
          <a:ln>
            <a:noFill/>
          </a:ln>
          <a:effectLst/>
        </p:spPr>
        <p:txBody>
          <a:bodyPr wrap="none" anchor="ctr"/>
          <a:lstStyle/>
          <a:p>
            <a:endParaRPr lang="en-US" sz="900"/>
          </a:p>
        </p:txBody>
      </p:sp>
      <p:sp>
        <p:nvSpPr>
          <p:cNvPr id="385" name="Freeform 327"/>
          <p:cNvSpPr>
            <a:spLocks noChangeArrowheads="1"/>
          </p:cNvSpPr>
          <p:nvPr/>
        </p:nvSpPr>
        <p:spPr bwMode="auto">
          <a:xfrm>
            <a:off x="6225042" y="4364609"/>
            <a:ext cx="2072499" cy="711016"/>
          </a:xfrm>
          <a:custGeom>
            <a:avLst/>
            <a:gdLst>
              <a:gd name="T0" fmla="*/ 0 w 3505"/>
              <a:gd name="T1" fmla="*/ 0 h 1753"/>
              <a:gd name="T2" fmla="*/ 0 w 3505"/>
              <a:gd name="T3" fmla="*/ 0 h 1753"/>
              <a:gd name="T4" fmla="*/ 1753 w 3505"/>
              <a:gd name="T5" fmla="*/ 1752 h 1753"/>
              <a:gd name="T6" fmla="*/ 1753 w 3505"/>
              <a:gd name="T7" fmla="*/ 1752 h 1753"/>
              <a:gd name="T8" fmla="*/ 3504 w 3505"/>
              <a:gd name="T9" fmla="*/ 0 h 1753"/>
              <a:gd name="T10" fmla="*/ 0 w 3505"/>
              <a:gd name="T11" fmla="*/ 0 h 1753"/>
            </a:gdLst>
            <a:ahLst/>
            <a:cxnLst>
              <a:cxn ang="0">
                <a:pos x="T0" y="T1"/>
              </a:cxn>
              <a:cxn ang="0">
                <a:pos x="T2" y="T3"/>
              </a:cxn>
              <a:cxn ang="0">
                <a:pos x="T4" y="T5"/>
              </a:cxn>
              <a:cxn ang="0">
                <a:pos x="T6" y="T7"/>
              </a:cxn>
              <a:cxn ang="0">
                <a:pos x="T8" y="T9"/>
              </a:cxn>
              <a:cxn ang="0">
                <a:pos x="T10" y="T11"/>
              </a:cxn>
            </a:cxnLst>
            <a:rect l="0" t="0" r="r" b="b"/>
            <a:pathLst>
              <a:path w="3505" h="1753">
                <a:moveTo>
                  <a:pt x="0" y="0"/>
                </a:moveTo>
                <a:lnTo>
                  <a:pt x="0" y="0"/>
                </a:lnTo>
                <a:cubicBezTo>
                  <a:pt x="0" y="968"/>
                  <a:pt x="784" y="1752"/>
                  <a:pt x="1753" y="1752"/>
                </a:cubicBezTo>
                <a:lnTo>
                  <a:pt x="1753" y="1752"/>
                </a:lnTo>
                <a:cubicBezTo>
                  <a:pt x="2720" y="1752"/>
                  <a:pt x="3504" y="968"/>
                  <a:pt x="3504" y="0"/>
                </a:cubicBezTo>
                <a:lnTo>
                  <a:pt x="0" y="0"/>
                </a:lnTo>
              </a:path>
            </a:pathLst>
          </a:custGeom>
          <a:solidFill>
            <a:srgbClr val="EEA821"/>
          </a:solidFill>
          <a:ln>
            <a:noFill/>
          </a:ln>
          <a:effectLst/>
        </p:spPr>
        <p:txBody>
          <a:bodyPr wrap="none" anchor="ctr"/>
          <a:lstStyle/>
          <a:p>
            <a:endParaRPr lang="en-US" sz="900"/>
          </a:p>
        </p:txBody>
      </p:sp>
      <p:sp>
        <p:nvSpPr>
          <p:cNvPr id="458" name="Freeform 400"/>
          <p:cNvSpPr>
            <a:spLocks noChangeArrowheads="1"/>
          </p:cNvSpPr>
          <p:nvPr/>
        </p:nvSpPr>
        <p:spPr bwMode="auto">
          <a:xfrm>
            <a:off x="8752448" y="2200001"/>
            <a:ext cx="1931726" cy="2164607"/>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07772"/>
          </a:solidFill>
          <a:ln>
            <a:noFill/>
          </a:ln>
          <a:effectLst/>
        </p:spPr>
        <p:txBody>
          <a:bodyPr wrap="none" anchor="ctr"/>
          <a:lstStyle/>
          <a:p>
            <a:endParaRPr lang="en-US" sz="900"/>
          </a:p>
        </p:txBody>
      </p:sp>
      <p:sp>
        <p:nvSpPr>
          <p:cNvPr id="459" name="Freeform 401"/>
          <p:cNvSpPr>
            <a:spLocks noChangeArrowheads="1"/>
          </p:cNvSpPr>
          <p:nvPr/>
        </p:nvSpPr>
        <p:spPr bwMode="auto">
          <a:xfrm>
            <a:off x="8688578" y="1186103"/>
            <a:ext cx="2072501" cy="1034946"/>
          </a:xfrm>
          <a:custGeom>
            <a:avLst/>
            <a:gdLst>
              <a:gd name="T0" fmla="*/ 0 w 3506"/>
              <a:gd name="T1" fmla="*/ 1751 h 1752"/>
              <a:gd name="T2" fmla="*/ 0 w 3506"/>
              <a:gd name="T3" fmla="*/ 1751 h 1752"/>
              <a:gd name="T4" fmla="*/ 1753 w 3506"/>
              <a:gd name="T5" fmla="*/ 0 h 1752"/>
              <a:gd name="T6" fmla="*/ 1753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3" y="0"/>
                </a:cubicBezTo>
                <a:lnTo>
                  <a:pt x="1753" y="0"/>
                </a:lnTo>
                <a:cubicBezTo>
                  <a:pt x="2720" y="0"/>
                  <a:pt x="3505" y="784"/>
                  <a:pt x="3505" y="1751"/>
                </a:cubicBezTo>
                <a:lnTo>
                  <a:pt x="0" y="1751"/>
                </a:lnTo>
              </a:path>
            </a:pathLst>
          </a:custGeom>
          <a:solidFill>
            <a:srgbClr val="007772">
              <a:alpha val="72000"/>
            </a:srgbClr>
          </a:solidFill>
          <a:ln>
            <a:noFill/>
          </a:ln>
          <a:effectLst/>
        </p:spPr>
        <p:txBody>
          <a:bodyPr wrap="none" anchor="ctr"/>
          <a:lstStyle/>
          <a:p>
            <a:endParaRPr lang="en-US" sz="900"/>
          </a:p>
        </p:txBody>
      </p:sp>
      <p:sp>
        <p:nvSpPr>
          <p:cNvPr id="461" name="Freeform 403"/>
          <p:cNvSpPr>
            <a:spLocks noChangeArrowheads="1"/>
          </p:cNvSpPr>
          <p:nvPr/>
        </p:nvSpPr>
        <p:spPr bwMode="auto">
          <a:xfrm>
            <a:off x="8688578" y="4364609"/>
            <a:ext cx="2072501" cy="711016"/>
          </a:xfrm>
          <a:custGeom>
            <a:avLst/>
            <a:gdLst>
              <a:gd name="T0" fmla="*/ 0 w 3506"/>
              <a:gd name="T1" fmla="*/ 0 h 1753"/>
              <a:gd name="T2" fmla="*/ 0 w 3506"/>
              <a:gd name="T3" fmla="*/ 0 h 1753"/>
              <a:gd name="T4" fmla="*/ 1753 w 3506"/>
              <a:gd name="T5" fmla="*/ 1752 h 1753"/>
              <a:gd name="T6" fmla="*/ 1753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3" y="1752"/>
                </a:cubicBezTo>
                <a:lnTo>
                  <a:pt x="1753" y="1752"/>
                </a:lnTo>
                <a:cubicBezTo>
                  <a:pt x="2720" y="1752"/>
                  <a:pt x="3505" y="968"/>
                  <a:pt x="3505" y="0"/>
                </a:cubicBezTo>
                <a:lnTo>
                  <a:pt x="0" y="0"/>
                </a:lnTo>
              </a:path>
            </a:pathLst>
          </a:custGeom>
          <a:solidFill>
            <a:srgbClr val="007772">
              <a:alpha val="72000"/>
            </a:srgbClr>
          </a:solidFill>
          <a:ln>
            <a:noFill/>
          </a:ln>
          <a:effectLst/>
        </p:spPr>
        <p:txBody>
          <a:bodyPr wrap="none" anchor="ctr"/>
          <a:lstStyle/>
          <a:p>
            <a:endParaRPr lang="en-US" sz="900"/>
          </a:p>
        </p:txBody>
      </p:sp>
      <p:sp>
        <p:nvSpPr>
          <p:cNvPr id="599" name="CuadroTexto 598"/>
          <p:cNvSpPr txBox="1"/>
          <p:nvPr/>
        </p:nvSpPr>
        <p:spPr>
          <a:xfrm>
            <a:off x="1243506" y="1544384"/>
            <a:ext cx="2201292" cy="646331"/>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Lato" charset="0"/>
                <a:cs typeface="Calibri" panose="020F0502020204030204" pitchFamily="34" charset="0"/>
              </a:rPr>
              <a:t>Real-Time</a:t>
            </a:r>
            <a:endParaRPr lang="pl-PL" b="1">
              <a:solidFill>
                <a:schemeClr val="bg1"/>
              </a:solidFill>
              <a:latin typeface="Calibri" panose="020F0502020204030204" pitchFamily="34" charset="0"/>
              <a:ea typeface="Lato" charset="0"/>
              <a:cs typeface="Calibri" panose="020F0502020204030204" pitchFamily="34" charset="0"/>
            </a:endParaRPr>
          </a:p>
          <a:p>
            <a:pPr algn="ctr"/>
            <a:r>
              <a:rPr lang="en-US" b="1">
                <a:solidFill>
                  <a:schemeClr val="bg1"/>
                </a:solidFill>
                <a:latin typeface="Calibri" panose="020F0502020204030204" pitchFamily="34" charset="0"/>
                <a:ea typeface="Lato" charset="0"/>
                <a:cs typeface="Calibri" panose="020F0502020204030204" pitchFamily="34" charset="0"/>
              </a:rPr>
              <a:t>Health Monitoring </a:t>
            </a:r>
          </a:p>
        </p:txBody>
      </p:sp>
      <p:sp>
        <p:nvSpPr>
          <p:cNvPr id="600" name="CuadroTexto 599"/>
          <p:cNvSpPr txBox="1"/>
          <p:nvPr/>
        </p:nvSpPr>
        <p:spPr>
          <a:xfrm>
            <a:off x="3836759" y="1545284"/>
            <a:ext cx="1931726" cy="646331"/>
          </a:xfrm>
          <a:prstGeom prst="rect">
            <a:avLst/>
          </a:prstGeom>
          <a:noFill/>
        </p:spPr>
        <p:txBody>
          <a:bodyPr wrap="square" rtlCol="0">
            <a:spAutoFit/>
          </a:bodyPr>
          <a:lstStyle/>
          <a:p>
            <a:pPr algn="ctr"/>
            <a:r>
              <a:rPr lang="en-US" b="1" err="1">
                <a:solidFill>
                  <a:schemeClr val="bg1"/>
                </a:solidFill>
                <a:latin typeface="Calibri" panose="020F0502020204030204" pitchFamily="34" charset="0"/>
                <a:ea typeface="Lato" charset="0"/>
                <a:cs typeface="Calibri" panose="020F0502020204030204" pitchFamily="34" charset="0"/>
              </a:rPr>
              <a:t>Behavioural</a:t>
            </a:r>
            <a:r>
              <a:rPr lang="en-US" b="1">
                <a:solidFill>
                  <a:schemeClr val="bg1"/>
                </a:solidFill>
                <a:latin typeface="Calibri" panose="020F0502020204030204" pitchFamily="34" charset="0"/>
                <a:ea typeface="Lato" charset="0"/>
                <a:cs typeface="Calibri" panose="020F0502020204030204" pitchFamily="34" charset="0"/>
              </a:rPr>
              <a:t> Tracking </a:t>
            </a:r>
          </a:p>
        </p:txBody>
      </p:sp>
      <p:sp>
        <p:nvSpPr>
          <p:cNvPr id="601" name="CuadroTexto 600"/>
          <p:cNvSpPr txBox="1"/>
          <p:nvPr/>
        </p:nvSpPr>
        <p:spPr>
          <a:xfrm>
            <a:off x="6214327" y="1538516"/>
            <a:ext cx="2111173" cy="646331"/>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Lato" charset="0"/>
                <a:cs typeface="Calibri" panose="020F0502020204030204" pitchFamily="34" charset="0"/>
              </a:rPr>
              <a:t>Automated Alerts and Notifications </a:t>
            </a:r>
          </a:p>
        </p:txBody>
      </p:sp>
      <p:sp>
        <p:nvSpPr>
          <p:cNvPr id="602" name="CuadroTexto 601"/>
          <p:cNvSpPr txBox="1"/>
          <p:nvPr/>
        </p:nvSpPr>
        <p:spPr>
          <a:xfrm>
            <a:off x="9020201" y="1545284"/>
            <a:ext cx="1458901" cy="646331"/>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Lato" charset="0"/>
                <a:cs typeface="Calibri" panose="020F0502020204030204" pitchFamily="34" charset="0"/>
              </a:rPr>
              <a:t>GPS Tracking and Security </a:t>
            </a:r>
          </a:p>
        </p:txBody>
      </p:sp>
      <p:sp>
        <p:nvSpPr>
          <p:cNvPr id="603" name="Rectángulo 602"/>
          <p:cNvSpPr/>
          <p:nvPr/>
        </p:nvSpPr>
        <p:spPr>
          <a:xfrm>
            <a:off x="1368353" y="2209224"/>
            <a:ext cx="1931726" cy="1815882"/>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Sensors track vital signs such as temperature and heart rate, helping detect diseases and health issues before they become severe. </a:t>
            </a:r>
          </a:p>
        </p:txBody>
      </p:sp>
      <p:sp>
        <p:nvSpPr>
          <p:cNvPr id="604" name="Rectángulo 603"/>
          <p:cNvSpPr/>
          <p:nvPr/>
        </p:nvSpPr>
        <p:spPr>
          <a:xfrm>
            <a:off x="3829285" y="2237449"/>
            <a:ext cx="1934332" cy="1815882"/>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Movement</a:t>
            </a:r>
            <a:r>
              <a:rPr lang="pl-PL" sz="1600">
                <a:solidFill>
                  <a:schemeClr val="bg1"/>
                </a:solidFill>
                <a:latin typeface="Calibri" panose="020F0502020204030204" pitchFamily="34" charset="0"/>
                <a:ea typeface="Lato" charset="0"/>
                <a:cs typeface="Calibri" panose="020F0502020204030204" pitchFamily="34" charset="0"/>
              </a:rPr>
              <a:t> </a:t>
            </a:r>
            <a:r>
              <a:rPr lang="en-US" sz="1600">
                <a:solidFill>
                  <a:schemeClr val="bg1"/>
                </a:solidFill>
                <a:latin typeface="Calibri" panose="020F0502020204030204" pitchFamily="34" charset="0"/>
                <a:ea typeface="Lato" charset="0"/>
                <a:cs typeface="Calibri" panose="020F0502020204030204" pitchFamily="34" charset="0"/>
              </a:rPr>
              <a:t>sensors </a:t>
            </a:r>
            <a:r>
              <a:rPr lang="en-US" sz="1600" err="1">
                <a:solidFill>
                  <a:schemeClr val="bg1"/>
                </a:solidFill>
                <a:latin typeface="Calibri" panose="020F0502020204030204" pitchFamily="34" charset="0"/>
                <a:ea typeface="Lato" charset="0"/>
                <a:cs typeface="Calibri" panose="020F0502020204030204" pitchFamily="34" charset="0"/>
              </a:rPr>
              <a:t>analyse</a:t>
            </a:r>
            <a:r>
              <a:rPr lang="en-US" sz="1600">
                <a:solidFill>
                  <a:schemeClr val="bg1"/>
                </a:solidFill>
                <a:latin typeface="Calibri" panose="020F0502020204030204" pitchFamily="34" charset="0"/>
                <a:ea typeface="Lato" charset="0"/>
                <a:cs typeface="Calibri" panose="020F0502020204030204" pitchFamily="34" charset="0"/>
              </a:rPr>
              <a:t> feeding, resting, and social </a:t>
            </a:r>
            <a:r>
              <a:rPr lang="en-US" sz="1600" err="1">
                <a:solidFill>
                  <a:schemeClr val="bg1"/>
                </a:solidFill>
                <a:latin typeface="Calibri" panose="020F0502020204030204" pitchFamily="34" charset="0"/>
                <a:ea typeface="Lato" charset="0"/>
                <a:cs typeface="Calibri" panose="020F0502020204030204" pitchFamily="34" charset="0"/>
              </a:rPr>
              <a:t>behaviours</a:t>
            </a:r>
            <a:r>
              <a:rPr lang="en-US" sz="1600">
                <a:solidFill>
                  <a:schemeClr val="bg1"/>
                </a:solidFill>
                <a:latin typeface="Calibri" panose="020F0502020204030204" pitchFamily="34" charset="0"/>
                <a:ea typeface="Lato" charset="0"/>
                <a:cs typeface="Calibri" panose="020F0502020204030204" pitchFamily="34" charset="0"/>
              </a:rPr>
              <a:t> to identify signs of distress or abnormal patterns. </a:t>
            </a:r>
          </a:p>
        </p:txBody>
      </p:sp>
      <p:sp>
        <p:nvSpPr>
          <p:cNvPr id="605" name="Rectángulo 604"/>
          <p:cNvSpPr/>
          <p:nvPr/>
        </p:nvSpPr>
        <p:spPr>
          <a:xfrm>
            <a:off x="6292822" y="2274838"/>
            <a:ext cx="1934332" cy="2308324"/>
          </a:xfrm>
          <a:prstGeom prst="rect">
            <a:avLst/>
          </a:prstGeom>
          <a:noFill/>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Farmers receive instant alerts when sensors detect unusual health or activity trends, allowing quick action to prevent problems. </a:t>
            </a:r>
          </a:p>
          <a:p>
            <a:pPr algn="ctr"/>
            <a:endParaRPr lang="en-US" sz="1600">
              <a:solidFill>
                <a:schemeClr val="bg1"/>
              </a:solidFill>
              <a:latin typeface="Calibri" panose="020F0502020204030204" pitchFamily="34" charset="0"/>
              <a:ea typeface="Lato" charset="0"/>
              <a:cs typeface="Calibri" panose="020F0502020204030204" pitchFamily="34" charset="0"/>
            </a:endParaRPr>
          </a:p>
          <a:p>
            <a:pPr algn="ctr"/>
            <a:endParaRPr lang="en-US" sz="1600">
              <a:solidFill>
                <a:schemeClr val="bg1"/>
              </a:solidFill>
              <a:latin typeface="Calibri" panose="020F0502020204030204" pitchFamily="34" charset="0"/>
              <a:ea typeface="Lato" charset="0"/>
              <a:cs typeface="Calibri" panose="020F0502020204030204" pitchFamily="34" charset="0"/>
            </a:endParaRPr>
          </a:p>
        </p:txBody>
      </p:sp>
      <p:sp>
        <p:nvSpPr>
          <p:cNvPr id="606" name="Rectángulo 605"/>
          <p:cNvSpPr/>
          <p:nvPr/>
        </p:nvSpPr>
        <p:spPr>
          <a:xfrm>
            <a:off x="8745932" y="2233041"/>
            <a:ext cx="1944759" cy="1815882"/>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Some sensors include GPS technology to track livestock location, prevent theft, and monitor grazing patterns. </a:t>
            </a:r>
          </a:p>
        </p:txBody>
      </p:sp>
      <p:sp>
        <p:nvSpPr>
          <p:cNvPr id="2" name="Text Placeholder 1">
            <a:extLst>
              <a:ext uri="{FF2B5EF4-FFF2-40B4-BE49-F238E27FC236}">
                <a16:creationId xmlns:a16="http://schemas.microsoft.com/office/drawing/2014/main" id="{27AE02B1-9185-7182-F216-A4322C15DEEB}"/>
              </a:ext>
            </a:extLst>
          </p:cNvPr>
          <p:cNvSpPr>
            <a:spLocks noGrp="1"/>
          </p:cNvSpPr>
          <p:nvPr>
            <p:ph type="body" sz="quarter" idx="16"/>
          </p:nvPr>
        </p:nvSpPr>
        <p:spPr/>
        <p:txBody>
          <a:bodyPr/>
          <a:lstStyle/>
          <a:p>
            <a:r>
              <a:rPr lang="pl-PL" err="1"/>
              <a:t>Benefits</a:t>
            </a:r>
            <a:r>
              <a:rPr lang="pl-PL"/>
              <a:t> of </a:t>
            </a:r>
            <a:r>
              <a:rPr lang="pl-PL" err="1"/>
              <a:t>Wearable</a:t>
            </a:r>
            <a:r>
              <a:rPr lang="pl-PL"/>
              <a:t> </a:t>
            </a:r>
            <a:r>
              <a:rPr lang="pl-PL" err="1"/>
              <a:t>Sensors</a:t>
            </a:r>
            <a:endParaRPr lang="en-US"/>
          </a:p>
        </p:txBody>
      </p:sp>
      <p:sp>
        <p:nvSpPr>
          <p:cNvPr id="3" name="Text Placeholder 5">
            <a:extLst>
              <a:ext uri="{FF2B5EF4-FFF2-40B4-BE49-F238E27FC236}">
                <a16:creationId xmlns:a16="http://schemas.microsoft.com/office/drawing/2014/main" id="{4D990186-5D8E-A2F0-BB1E-26605CA2327D}"/>
              </a:ext>
            </a:extLst>
          </p:cNvPr>
          <p:cNvSpPr txBox="1">
            <a:spLocks/>
          </p:cNvSpPr>
          <p:nvPr/>
        </p:nvSpPr>
        <p:spPr>
          <a:xfrm>
            <a:off x="638252" y="5088590"/>
            <a:ext cx="11314351" cy="16539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a:solidFill>
                  <a:srgbClr val="404040"/>
                </a:solidFill>
              </a:rPr>
              <a:t>Wearable sensors also contribute to reproductive cycle management and resource </a:t>
            </a:r>
            <a:r>
              <a:rPr lang="en-US" sz="2000" err="1">
                <a:solidFill>
                  <a:srgbClr val="404040"/>
                </a:solidFill>
              </a:rPr>
              <a:t>optimisation</a:t>
            </a:r>
            <a:r>
              <a:rPr lang="en-US" sz="2000">
                <a:solidFill>
                  <a:srgbClr val="404040"/>
                </a:solidFill>
              </a:rPr>
              <a:t>. By detecting heat cycles and pregnancy, these devices support more efficient breeding, leading to higher reproductive success rates. Additionally, insights from sensors improve pasture management, feed distribution, and environmental conditions, helping farmers enhance productivity while </a:t>
            </a:r>
            <a:r>
              <a:rPr lang="en-US" sz="2000" err="1">
                <a:solidFill>
                  <a:srgbClr val="404040"/>
                </a:solidFill>
              </a:rPr>
              <a:t>minimising</a:t>
            </a:r>
            <a:r>
              <a:rPr lang="en-US" sz="2000">
                <a:solidFill>
                  <a:srgbClr val="404040"/>
                </a:solidFill>
              </a:rPr>
              <a:t> waste.</a:t>
            </a:r>
          </a:p>
        </p:txBody>
      </p:sp>
    </p:spTree>
    <p:extLst>
      <p:ext uri="{BB962C8B-B14F-4D97-AF65-F5344CB8AC3E}">
        <p14:creationId xmlns:p14="http://schemas.microsoft.com/office/powerpoint/2010/main" val="1634866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C7E0B-5988-F569-86EA-63AE904FF3A1}"/>
            </a:ext>
          </a:extLst>
        </p:cNvPr>
        <p:cNvGrpSpPr/>
        <p:nvPr/>
      </p:nvGrpSpPr>
      <p:grpSpPr>
        <a:xfrm>
          <a:off x="0" y="0"/>
          <a:ext cx="0" cy="0"/>
          <a:chOff x="0" y="0"/>
          <a:chExt cx="0" cy="0"/>
        </a:xfrm>
      </p:grpSpPr>
      <p:pic>
        <p:nvPicPr>
          <p:cNvPr id="7" name="Symbol zastępczy obrazu 6" descr="Obraz zawierający osoba, ubrania, świnia, żywy inwentarz&#10;&#10;Zawartość wygenerowana przez sztuczną inteligencję może być niepoprawna.">
            <a:extLst>
              <a:ext uri="{FF2B5EF4-FFF2-40B4-BE49-F238E27FC236}">
                <a16:creationId xmlns:a16="http://schemas.microsoft.com/office/drawing/2014/main" id="{28AEE93E-07D4-407D-6ABA-B31E4C03651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15" name="TextBox 14">
            <a:extLst>
              <a:ext uri="{FF2B5EF4-FFF2-40B4-BE49-F238E27FC236}">
                <a16:creationId xmlns:a16="http://schemas.microsoft.com/office/drawing/2014/main" id="{3E1666DB-365E-6809-07DD-1185D7AB9C4C}"/>
              </a:ext>
            </a:extLst>
          </p:cNvPr>
          <p:cNvSpPr txBox="1"/>
          <p:nvPr/>
        </p:nvSpPr>
        <p:spPr>
          <a:xfrm>
            <a:off x="758034" y="1749659"/>
            <a:ext cx="5945155" cy="1754326"/>
          </a:xfrm>
          <a:prstGeom prst="rect">
            <a:avLst/>
          </a:prstGeom>
          <a:solidFill>
            <a:srgbClr val="EEA821"/>
          </a:solidFill>
        </p:spPr>
        <p:txBody>
          <a:bodyPr wrap="square" rtlCol="0">
            <a:spAutoFit/>
          </a:bodyPr>
          <a:lstStyle/>
          <a:p>
            <a:pPr algn="ctr"/>
            <a:r>
              <a:rPr lang="en-US" sz="3600" b="1" spc="324" noProof="0">
                <a:solidFill>
                  <a:schemeClr val="bg1"/>
                </a:solidFill>
                <a:latin typeface="Calibri" panose="020F0502020204030204" pitchFamily="34" charset="0"/>
                <a:cs typeface="Calibri" panose="020F0502020204030204" pitchFamily="34" charset="0"/>
              </a:rPr>
              <a:t>EXAMPLES OF INTEGRATED LIVESTOCK MANAGEMENT SYSTEMS</a:t>
            </a:r>
          </a:p>
        </p:txBody>
      </p:sp>
      <p:sp>
        <p:nvSpPr>
          <p:cNvPr id="6" name="Rectangle 5">
            <a:extLst>
              <a:ext uri="{FF2B5EF4-FFF2-40B4-BE49-F238E27FC236}">
                <a16:creationId xmlns:a16="http://schemas.microsoft.com/office/drawing/2014/main" id="{E6A96A31-E4E7-B6B4-4845-7DB6D8FDB5D4}"/>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 Placeholder 4">
            <a:extLst>
              <a:ext uri="{FF2B5EF4-FFF2-40B4-BE49-F238E27FC236}">
                <a16:creationId xmlns:a16="http://schemas.microsoft.com/office/drawing/2014/main" id="{7128F0CB-B800-A209-7AA1-6FDE4C5FA850}"/>
              </a:ext>
            </a:extLst>
          </p:cNvPr>
          <p:cNvSpPr>
            <a:spLocks noGrp="1"/>
          </p:cNvSpPr>
          <p:nvPr>
            <p:ph type="body" sz="quarter" idx="17"/>
          </p:nvPr>
        </p:nvSpPr>
        <p:spPr>
          <a:xfrm>
            <a:off x="9241981" y="871477"/>
            <a:ext cx="2066906" cy="582221"/>
          </a:xfrm>
        </p:spPr>
        <p:txBody>
          <a:bodyPr/>
          <a:lstStyle/>
          <a:p>
            <a:r>
              <a:rPr lang="en-GB" noProof="0"/>
              <a:t>03</a:t>
            </a:r>
          </a:p>
        </p:txBody>
      </p:sp>
      <p:grpSp>
        <p:nvGrpSpPr>
          <p:cNvPr id="10" name="Group 9">
            <a:extLst>
              <a:ext uri="{FF2B5EF4-FFF2-40B4-BE49-F238E27FC236}">
                <a16:creationId xmlns:a16="http://schemas.microsoft.com/office/drawing/2014/main" id="{7C30BE90-7132-807C-BC88-88B9034C90DC}"/>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4993CA0F-9208-6BEA-9A49-536E5A61B4EA}"/>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FFCEC87D-BA96-2E13-FD59-280C60C65327}"/>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GB" noProof="0"/>
            </a:p>
          </p:txBody>
        </p:sp>
      </p:grpSp>
      <p:sp>
        <p:nvSpPr>
          <p:cNvPr id="9" name="Rectangle 8">
            <a:extLst>
              <a:ext uri="{FF2B5EF4-FFF2-40B4-BE49-F238E27FC236}">
                <a16:creationId xmlns:a16="http://schemas.microsoft.com/office/drawing/2014/main" id="{9CCEBEE6-ACB5-AECA-83AB-8BC0494B05E3}"/>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948446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639837" y="1243038"/>
            <a:ext cx="8976828" cy="5157762"/>
          </a:xfrm>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a:ln>
                  <a:noFill/>
                </a:ln>
                <a:solidFill>
                  <a:srgbClr val="007772"/>
                </a:solidFill>
                <a:effectLst/>
                <a:uLnTx/>
                <a:uFillTx/>
                <a:latin typeface="Calibri" panose="020F0502020204030204"/>
                <a:ea typeface="+mn-ea"/>
                <a:cs typeface="+mn-cs"/>
              </a:rPr>
              <a:t>Be inspired</a:t>
            </a:r>
            <a:r>
              <a:rPr kumimoji="0" lang="pl-PL" sz="3600" b="1" i="0" u="none" strike="noStrike" kern="1200" cap="none" spc="0" normalizeH="0" baseline="0" noProof="0">
                <a:ln>
                  <a:noFill/>
                </a:ln>
                <a:solidFill>
                  <a:srgbClr val="007772"/>
                </a:solidFill>
                <a:effectLst/>
                <a:uLnTx/>
                <a:uFillTx/>
                <a:latin typeface="Calibri" panose="020F0502020204030204"/>
                <a:ea typeface="+mn-ea"/>
                <a:cs typeface="+mn-cs"/>
              </a:rPr>
              <a:t>…</a:t>
            </a:r>
            <a:endParaRPr lang="pl-PL"/>
          </a:p>
          <a:p>
            <a:r>
              <a:rPr lang="pl-PL"/>
              <a:t>…</a:t>
            </a:r>
            <a:r>
              <a:rPr lang="en-US"/>
              <a:t>by the power of </a:t>
            </a:r>
            <a:r>
              <a:rPr lang="en-US" err="1"/>
              <a:t>Digitanimal’s</a:t>
            </a:r>
            <a:r>
              <a:rPr lang="en-US"/>
              <a:t> smart tracking technology, designed to give you total peace of mind over your livestock. With real-time location tracking, activity monitoring, and virtual fencing, you’ll always know where your animals are and how they’re doing—reducing losses and improving productivity effortlessly.</a:t>
            </a:r>
            <a:endParaRPr lang="pl-PL"/>
          </a:p>
          <a:p>
            <a:r>
              <a:rPr lang="en-US" sz="3600" b="1">
                <a:solidFill>
                  <a:srgbClr val="007772"/>
                </a:solidFill>
              </a:rPr>
              <a:t>Take control</a:t>
            </a:r>
            <a:r>
              <a:rPr lang="pl-PL" sz="3600" b="1">
                <a:solidFill>
                  <a:srgbClr val="007772"/>
                </a:solidFill>
              </a:rPr>
              <a:t>…</a:t>
            </a:r>
            <a:r>
              <a:rPr lang="en-US" sz="3600" b="1">
                <a:solidFill>
                  <a:srgbClr val="007772"/>
                </a:solidFill>
              </a:rPr>
              <a:t> </a:t>
            </a:r>
            <a:endParaRPr lang="pl-PL" sz="3600" b="1">
              <a:solidFill>
                <a:srgbClr val="007772"/>
              </a:solidFill>
            </a:endParaRPr>
          </a:p>
          <a:p>
            <a:r>
              <a:rPr lang="pl-PL"/>
              <a:t>…</a:t>
            </a:r>
            <a:r>
              <a:rPr lang="en-US"/>
              <a:t>of your farm with cutting-edge IoT technology and long-lasting battery life, ensuring seamless monitoring with minimal effort. </a:t>
            </a:r>
            <a:endParaRPr lang="pl-PL"/>
          </a:p>
          <a:p>
            <a:r>
              <a:rPr lang="en-US" sz="3600" b="1">
                <a:solidFill>
                  <a:srgbClr val="007772"/>
                </a:solidFill>
              </a:rPr>
              <a:t>Visit</a:t>
            </a:r>
            <a:r>
              <a:rPr lang="pl-PL" sz="3600" b="1">
                <a:solidFill>
                  <a:srgbClr val="007772"/>
                </a:solidFill>
              </a:rPr>
              <a:t>…</a:t>
            </a:r>
          </a:p>
          <a:p>
            <a:r>
              <a:rPr lang="pl-PL">
                <a:hlinkClick r:id="rId2"/>
              </a:rPr>
              <a:t>…</a:t>
            </a:r>
            <a:r>
              <a:rPr lang="en-US" err="1">
                <a:hlinkClick r:id="rId2"/>
              </a:rPr>
              <a:t>Digitanimal’s</a:t>
            </a:r>
            <a:r>
              <a:rPr lang="en-US">
                <a:hlinkClick r:id="rId2"/>
              </a:rPr>
              <a:t> website </a:t>
            </a:r>
            <a:r>
              <a:rPr lang="en-US"/>
              <a:t>today and discover how smart farming can transform the way you manage your livestock!</a:t>
            </a:r>
          </a:p>
        </p:txBody>
      </p:sp>
      <p:pic>
        <p:nvPicPr>
          <p:cNvPr id="4" name="Obraz 3" descr="Obraz zawierający Grafika, projekt graficzny&#10;&#10;Zawartość wygenerowana przez sztuczną inteligencję może być niepoprawna.">
            <a:extLst>
              <a:ext uri="{FF2B5EF4-FFF2-40B4-BE49-F238E27FC236}">
                <a16:creationId xmlns:a16="http://schemas.microsoft.com/office/drawing/2014/main" id="{4838E708-0EF7-B87F-C040-BF26A2AA1A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4013" y="368167"/>
            <a:ext cx="4688306" cy="1172077"/>
          </a:xfrm>
          <a:prstGeom prst="rect">
            <a:avLst/>
          </a:prstGeom>
        </p:spPr>
      </p:pic>
    </p:spTree>
    <p:extLst>
      <p:ext uri="{BB962C8B-B14F-4D97-AF65-F5344CB8AC3E}">
        <p14:creationId xmlns:p14="http://schemas.microsoft.com/office/powerpoint/2010/main" val="1587215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619A744F-25F6-EAA6-A8F7-5A79E04E65AE}"/>
              </a:ext>
            </a:extLst>
          </p:cNvPr>
          <p:cNvSpPr>
            <a:spLocks noGrp="1"/>
          </p:cNvSpPr>
          <p:nvPr>
            <p:ph type="body" sz="quarter" idx="13"/>
          </p:nvPr>
        </p:nvSpPr>
        <p:spPr>
          <a:xfrm>
            <a:off x="1675006" y="681826"/>
            <a:ext cx="9649486" cy="697353"/>
          </a:xfrm>
        </p:spPr>
        <p:txBody>
          <a:bodyPr/>
          <a:lstStyle/>
          <a:p>
            <a:r>
              <a:rPr lang="pl-PL"/>
              <a:t>Be </a:t>
            </a:r>
            <a:r>
              <a:rPr lang="pl-PL" err="1"/>
              <a:t>inspired</a:t>
            </a:r>
            <a:r>
              <a:rPr lang="pl-PL"/>
              <a:t>… </a:t>
            </a:r>
            <a:endParaRPr lang="en-GB"/>
          </a:p>
        </p:txBody>
      </p:sp>
      <p:sp>
        <p:nvSpPr>
          <p:cNvPr id="3" name="Symbol zastępczy tekstu 2">
            <a:extLst>
              <a:ext uri="{FF2B5EF4-FFF2-40B4-BE49-F238E27FC236}">
                <a16:creationId xmlns:a16="http://schemas.microsoft.com/office/drawing/2014/main" id="{98ABC02A-5F2E-7570-E5BD-CA7BD07857B4}"/>
              </a:ext>
            </a:extLst>
          </p:cNvPr>
          <p:cNvSpPr>
            <a:spLocks noGrp="1"/>
          </p:cNvSpPr>
          <p:nvPr>
            <p:ph type="body" sz="quarter" idx="14"/>
          </p:nvPr>
        </p:nvSpPr>
        <p:spPr>
          <a:xfrm>
            <a:off x="1675006" y="2191149"/>
            <a:ext cx="4860548" cy="3752451"/>
          </a:xfrm>
        </p:spPr>
        <p:txBody>
          <a:bodyPr/>
          <a:lstStyle/>
          <a:p>
            <a:r>
              <a:rPr lang="pl-PL" err="1"/>
              <a:t>Dive</a:t>
            </a:r>
            <a:r>
              <a:rPr lang="pl-PL"/>
              <a:t> </a:t>
            </a:r>
            <a:r>
              <a:rPr lang="pl-PL" err="1"/>
              <a:t>into</a:t>
            </a:r>
            <a:r>
              <a:rPr lang="pl-PL"/>
              <a:t> the </a:t>
            </a:r>
            <a:r>
              <a:rPr lang="pl-PL" err="1"/>
              <a:t>world</a:t>
            </a:r>
            <a:r>
              <a:rPr lang="pl-PL"/>
              <a:t> of </a:t>
            </a:r>
            <a:r>
              <a:rPr lang="pl-PL" b="1" err="1"/>
              <a:t>Agriculture</a:t>
            </a:r>
            <a:r>
              <a:rPr lang="pl-PL" b="1"/>
              <a:t> 4.0 </a:t>
            </a:r>
            <a:r>
              <a:rPr lang="pl-PL"/>
              <a:t>and </a:t>
            </a:r>
            <a:r>
              <a:rPr lang="pl-PL" err="1"/>
              <a:t>learn</a:t>
            </a:r>
            <a:r>
              <a:rPr lang="pl-PL"/>
              <a:t> </a:t>
            </a:r>
            <a:r>
              <a:rPr lang="pl-PL" err="1"/>
              <a:t>more</a:t>
            </a:r>
            <a:r>
              <a:rPr lang="pl-PL"/>
              <a:t> </a:t>
            </a:r>
            <a:r>
              <a:rPr lang="pl-PL" err="1"/>
              <a:t>about</a:t>
            </a:r>
            <a:r>
              <a:rPr lang="pl-PL"/>
              <a:t> the </a:t>
            </a:r>
            <a:r>
              <a:rPr lang="pl-PL" err="1"/>
              <a:t>use</a:t>
            </a:r>
            <a:r>
              <a:rPr lang="pl-PL"/>
              <a:t> of </a:t>
            </a:r>
            <a:r>
              <a:rPr lang="pl-PL" err="1"/>
              <a:t>IoT</a:t>
            </a:r>
            <a:r>
              <a:rPr lang="pl-PL"/>
              <a:t> on </a:t>
            </a:r>
            <a:r>
              <a:rPr lang="pl-PL" err="1"/>
              <a:t>Polish</a:t>
            </a:r>
            <a:r>
              <a:rPr lang="pl-PL"/>
              <a:t> </a:t>
            </a:r>
            <a:r>
              <a:rPr lang="pl-PL" err="1"/>
              <a:t>dairy</a:t>
            </a:r>
            <a:r>
              <a:rPr lang="pl-PL"/>
              <a:t> </a:t>
            </a:r>
            <a:r>
              <a:rPr lang="pl-PL" err="1"/>
              <a:t>farms</a:t>
            </a:r>
            <a:r>
              <a:rPr lang="pl-PL"/>
              <a:t> with the </a:t>
            </a:r>
            <a:r>
              <a:rPr lang="pl-PL" b="1" err="1">
                <a:solidFill>
                  <a:srgbClr val="007772"/>
                </a:solidFill>
              </a:rPr>
              <a:t>CowMonitor</a:t>
            </a:r>
            <a:r>
              <a:rPr lang="pl-PL" b="1">
                <a:solidFill>
                  <a:srgbClr val="007772"/>
                </a:solidFill>
              </a:rPr>
              <a:t> </a:t>
            </a:r>
            <a:r>
              <a:rPr lang="pl-PL" b="1" err="1">
                <a:solidFill>
                  <a:srgbClr val="007772"/>
                </a:solidFill>
              </a:rPr>
              <a:t>App</a:t>
            </a:r>
            <a:r>
              <a:rPr lang="pl-PL" b="1">
                <a:solidFill>
                  <a:srgbClr val="007772"/>
                </a:solidFill>
              </a:rPr>
              <a:t>! 		      </a:t>
            </a:r>
            <a:r>
              <a:rPr lang="pl-PL" sz="3600" b="1">
                <a:solidFill>
                  <a:srgbClr val="EEA821"/>
                </a:solidFill>
                <a:sym typeface="Wingdings" panose="05000000000000000000" pitchFamily="2" charset="2"/>
              </a:rPr>
              <a:t></a:t>
            </a:r>
          </a:p>
          <a:p>
            <a:endParaRPr lang="pl-PL" b="1">
              <a:solidFill>
                <a:srgbClr val="EEA821"/>
              </a:solidFill>
              <a:sym typeface="Wingdings" panose="05000000000000000000" pitchFamily="2" charset="2"/>
            </a:endParaRPr>
          </a:p>
          <a:p>
            <a:r>
              <a:rPr lang="pl-PL">
                <a:sym typeface="Wingdings" panose="05000000000000000000" pitchFamily="2" charset="2"/>
              </a:rPr>
              <a:t>For more information, check out their website </a:t>
            </a:r>
            <a:r>
              <a:rPr lang="en-IE">
                <a:sym typeface="Wingdings" panose="05000000000000000000" pitchFamily="2" charset="2"/>
              </a:rPr>
              <a:t>for</a:t>
            </a:r>
            <a:r>
              <a:rPr lang="pl-PL">
                <a:sym typeface="Wingdings" panose="05000000000000000000" pitchFamily="2" charset="2"/>
              </a:rPr>
              <a:t> fascinating insights into the technology: </a:t>
            </a:r>
          </a:p>
          <a:p>
            <a:endParaRPr lang="pl-PL">
              <a:solidFill>
                <a:schemeClr val="tx1"/>
              </a:solidFill>
              <a:sym typeface="Wingdings" panose="05000000000000000000" pitchFamily="2" charset="2"/>
            </a:endParaRPr>
          </a:p>
          <a:p>
            <a:r>
              <a:rPr lang="pl-PL">
                <a:solidFill>
                  <a:schemeClr val="tx1"/>
                </a:solidFill>
                <a:sym typeface="Wingdings" panose="05000000000000000000" pitchFamily="2" charset="2"/>
              </a:rPr>
              <a:t>	</a:t>
            </a:r>
            <a:r>
              <a:rPr lang="pl-PL">
                <a:solidFill>
                  <a:schemeClr val="tx1"/>
                </a:solidFill>
                <a:sym typeface="Wingdings" panose="05000000000000000000" pitchFamily="2" charset="2"/>
                <a:hlinkClick r:id="rId3"/>
              </a:rPr>
              <a:t>https://www.cowmonitor.pl/</a:t>
            </a:r>
            <a:r>
              <a:rPr lang="pl-PL">
                <a:solidFill>
                  <a:schemeClr val="tx1"/>
                </a:solidFill>
                <a:sym typeface="Wingdings" panose="05000000000000000000" pitchFamily="2" charset="2"/>
              </a:rPr>
              <a:t> </a:t>
            </a:r>
          </a:p>
        </p:txBody>
      </p:sp>
      <p:pic>
        <p:nvPicPr>
          <p:cNvPr id="8" name="Grafika 7" descr="Internet z wypełnieniem pełnym">
            <a:extLst>
              <a:ext uri="{FF2B5EF4-FFF2-40B4-BE49-F238E27FC236}">
                <a16:creationId xmlns:a16="http://schemas.microsoft.com/office/drawing/2014/main" id="{6CF7A2D0-3E01-28FA-674F-63FBE7ECC5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5006" y="5448340"/>
            <a:ext cx="914400" cy="914400"/>
          </a:xfrm>
          <a:prstGeom prst="rect">
            <a:avLst/>
          </a:prstGeom>
        </p:spPr>
      </p:pic>
      <p:pic>
        <p:nvPicPr>
          <p:cNvPr id="9" name="Multimedia online 8" title="Case study: 1 Cows">
            <a:hlinkClick r:id="" action="ppaction://media"/>
            <a:extLst>
              <a:ext uri="{FF2B5EF4-FFF2-40B4-BE49-F238E27FC236}">
                <a16:creationId xmlns:a16="http://schemas.microsoft.com/office/drawing/2014/main" id="{3E76F33D-931C-4F3E-393B-9278B1F32DA9}"/>
              </a:ext>
            </a:extLst>
          </p:cNvPr>
          <p:cNvPicPr>
            <a:picLocks noRot="1" noChangeAspect="1"/>
          </p:cNvPicPr>
          <p:nvPr>
            <a:videoFile r:link="rId1"/>
          </p:nvPr>
        </p:nvPicPr>
        <p:blipFill>
          <a:blip r:embed="rId6"/>
          <a:stretch>
            <a:fillRect/>
          </a:stretch>
        </p:blipFill>
        <p:spPr>
          <a:xfrm>
            <a:off x="8117840" y="2191149"/>
            <a:ext cx="6690849" cy="3752451"/>
          </a:xfrm>
          <a:prstGeom prst="rect">
            <a:avLst/>
          </a:prstGeom>
        </p:spPr>
      </p:pic>
      <p:pic>
        <p:nvPicPr>
          <p:cNvPr id="11" name="Obraz 10">
            <a:extLst>
              <a:ext uri="{FF2B5EF4-FFF2-40B4-BE49-F238E27FC236}">
                <a16:creationId xmlns:a16="http://schemas.microsoft.com/office/drawing/2014/main" id="{87DD56D1-A0D7-3A7A-D411-45F824FA72B2}"/>
              </a:ext>
            </a:extLst>
          </p:cNvPr>
          <p:cNvPicPr>
            <a:picLocks noChangeAspect="1"/>
          </p:cNvPicPr>
          <p:nvPr/>
        </p:nvPicPr>
        <p:blipFill>
          <a:blip r:embed="rId7"/>
          <a:srcRect/>
          <a:stretch/>
        </p:blipFill>
        <p:spPr>
          <a:xfrm>
            <a:off x="7296275" y="453913"/>
            <a:ext cx="2838325" cy="1064371"/>
          </a:xfrm>
          <a:prstGeom prst="rect">
            <a:avLst/>
          </a:prstGeom>
        </p:spPr>
      </p:pic>
    </p:spTree>
    <p:extLst>
      <p:ext uri="{BB962C8B-B14F-4D97-AF65-F5344CB8AC3E}">
        <p14:creationId xmlns:p14="http://schemas.microsoft.com/office/powerpoint/2010/main" val="11354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A02D9A9D-7446-9DD7-DF75-054C47BC3820}"/>
              </a:ext>
            </a:extLst>
          </p:cNvPr>
          <p:cNvSpPr/>
          <p:nvPr/>
        </p:nvSpPr>
        <p:spPr>
          <a:xfrm>
            <a:off x="267933" y="466220"/>
            <a:ext cx="3668534" cy="1146423"/>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Symbol zastępczy tekstu 1">
            <a:extLst>
              <a:ext uri="{FF2B5EF4-FFF2-40B4-BE49-F238E27FC236}">
                <a16:creationId xmlns:a16="http://schemas.microsoft.com/office/drawing/2014/main" id="{3B3AE054-4540-AB0A-2C3F-B31C44F6A4D0}"/>
              </a:ext>
            </a:extLst>
          </p:cNvPr>
          <p:cNvSpPr>
            <a:spLocks noGrp="1"/>
          </p:cNvSpPr>
          <p:nvPr>
            <p:ph type="body" sz="quarter" idx="13"/>
          </p:nvPr>
        </p:nvSpPr>
        <p:spPr>
          <a:xfrm>
            <a:off x="4623544" y="226594"/>
            <a:ext cx="2800904" cy="697353"/>
          </a:xfrm>
        </p:spPr>
        <p:txBody>
          <a:bodyPr/>
          <a:lstStyle/>
          <a:p>
            <a:r>
              <a:rPr lang="pl-PL" noProof="0"/>
              <a:t>Case </a:t>
            </a:r>
            <a:r>
              <a:rPr lang="pl-PL" noProof="0" err="1"/>
              <a:t>Study</a:t>
            </a:r>
            <a:r>
              <a:rPr lang="pl-PL"/>
              <a:t>… </a:t>
            </a:r>
            <a:endParaRPr lang="en-GB" noProof="0"/>
          </a:p>
        </p:txBody>
      </p:sp>
      <p:sp>
        <p:nvSpPr>
          <p:cNvPr id="3" name="Symbol zastępczy tekstu 2">
            <a:extLst>
              <a:ext uri="{FF2B5EF4-FFF2-40B4-BE49-F238E27FC236}">
                <a16:creationId xmlns:a16="http://schemas.microsoft.com/office/drawing/2014/main" id="{EB88C3BB-5C17-8FB7-61AB-267AADFF2498}"/>
              </a:ext>
            </a:extLst>
          </p:cNvPr>
          <p:cNvSpPr>
            <a:spLocks noGrp="1"/>
          </p:cNvSpPr>
          <p:nvPr>
            <p:ph type="body" sz="quarter" idx="14"/>
          </p:nvPr>
        </p:nvSpPr>
        <p:spPr>
          <a:xfrm>
            <a:off x="4623544" y="885349"/>
            <a:ext cx="6132440" cy="5746057"/>
          </a:xfrm>
        </p:spPr>
        <p:txBody>
          <a:bodyPr/>
          <a:lstStyle/>
          <a:p>
            <a:pPr marL="0" marR="0" lvl="0" indent="0" algn="l" defTabSz="914400" rtl="0" eaLnBrk="0" fontAlgn="base" latinLnBrk="0" hangingPunct="0">
              <a:lnSpc>
                <a:spcPct val="100000"/>
              </a:lnSpc>
              <a:spcBef>
                <a:spcPct val="0"/>
              </a:spcBef>
              <a:spcAft>
                <a:spcPct val="0"/>
              </a:spcAft>
              <a:buClrTx/>
              <a:buSzTx/>
              <a:tabLst/>
            </a:pPr>
            <a:r>
              <a:rPr kumimoji="0" lang="pl-PL" altLang="pl-PL" sz="2400" b="1" i="0" u="none" strike="noStrike" cap="none" normalizeH="0" baseline="0">
                <a:ln>
                  <a:noFill/>
                </a:ln>
                <a:solidFill>
                  <a:srgbClr val="007772"/>
                </a:solidFill>
                <a:effectLst/>
                <a:cs typeface="Arial" panose="020B0604020202020204" pitchFamily="34" charset="0"/>
              </a:rPr>
              <a:t>…</a:t>
            </a:r>
            <a:r>
              <a:rPr kumimoji="0" lang="en-US" altLang="pl-PL" sz="2400" b="1" i="0" u="none" strike="noStrike" cap="none" normalizeH="0" baseline="0">
                <a:ln>
                  <a:noFill/>
                </a:ln>
                <a:solidFill>
                  <a:srgbClr val="007772"/>
                </a:solidFill>
                <a:effectLst/>
                <a:cs typeface="Arial" panose="020B0604020202020204" pitchFamily="34" charset="0"/>
              </a:rPr>
              <a:t>Be inspired </a:t>
            </a:r>
            <a:r>
              <a:rPr lang="en-US"/>
              <a:t>by </a:t>
            </a:r>
            <a:r>
              <a:rPr lang="en-US" err="1"/>
              <a:t>Herdwatch’s</a:t>
            </a:r>
            <a:r>
              <a:rPr lang="en-US"/>
              <a:t> innovative approach to digital farm management, helping farmers save time, reduce paperwork, and make smarter decisions for a more sustainable future.</a:t>
            </a:r>
            <a:endParaRPr lang="pl-PL"/>
          </a:p>
          <a:p>
            <a:pPr marL="0" marR="0" lvl="0" indent="0" algn="l" defTabSz="914400" rtl="0" eaLnBrk="0" fontAlgn="base" latinLnBrk="0" hangingPunct="0">
              <a:lnSpc>
                <a:spcPct val="100000"/>
              </a:lnSpc>
              <a:spcBef>
                <a:spcPct val="0"/>
              </a:spcBef>
              <a:spcAft>
                <a:spcPct val="0"/>
              </a:spcAft>
              <a:buClrTx/>
              <a:buSzTx/>
              <a:tabLst/>
            </a:pPr>
            <a:endParaRPr lang="pl-PL" altLang="pl-PL">
              <a:solidFill>
                <a:schemeClr val="tx1"/>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pl-PL" altLang="pl-PL" sz="2400" b="1" i="0" u="none" strike="noStrike" cap="none" normalizeH="0" baseline="0">
                <a:ln>
                  <a:noFill/>
                </a:ln>
                <a:solidFill>
                  <a:srgbClr val="007772"/>
                </a:solidFill>
                <a:effectLst/>
                <a:cs typeface="Arial" panose="020B0604020202020204" pitchFamily="34" charset="0"/>
              </a:rPr>
              <a:t>…</a:t>
            </a:r>
            <a:r>
              <a:rPr kumimoji="0" lang="en-US" altLang="pl-PL" sz="2400" b="1" i="0" u="none" strike="noStrike" cap="none" normalizeH="0" baseline="0">
                <a:ln>
                  <a:noFill/>
                </a:ln>
                <a:solidFill>
                  <a:srgbClr val="007772"/>
                </a:solidFill>
                <a:effectLst/>
                <a:cs typeface="Arial" panose="020B0604020202020204" pitchFamily="34" charset="0"/>
              </a:rPr>
              <a:t>Visit </a:t>
            </a:r>
            <a:r>
              <a:rPr lang="en-US" err="1">
                <a:hlinkClick r:id="rId2"/>
              </a:rPr>
              <a:t>Herdwatch</a:t>
            </a:r>
            <a:r>
              <a:rPr lang="en-US"/>
              <a:t> to see how its easy-to-use mobile app is transforming farm operations with real-time data tracking and seamless compliance management.</a:t>
            </a:r>
            <a:endParaRPr lang="pl-PL"/>
          </a:p>
          <a:p>
            <a:pPr marL="0" marR="0" lvl="0" indent="0" algn="l" defTabSz="914400" rtl="0" eaLnBrk="0" fontAlgn="base" latinLnBrk="0" hangingPunct="0">
              <a:lnSpc>
                <a:spcPct val="100000"/>
              </a:lnSpc>
              <a:spcBef>
                <a:spcPct val="0"/>
              </a:spcBef>
              <a:spcAft>
                <a:spcPct val="0"/>
              </a:spcAft>
              <a:buClrTx/>
              <a:buSzTx/>
              <a:tabLst/>
            </a:pPr>
            <a:endParaRPr lang="pl-PL" altLang="pl-PL">
              <a:solidFill>
                <a:schemeClr val="tx1"/>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pl-PL" altLang="pl-PL" sz="2400" b="1" i="0" u="none" strike="noStrike" cap="none" normalizeH="0" baseline="0">
                <a:ln>
                  <a:noFill/>
                </a:ln>
                <a:solidFill>
                  <a:srgbClr val="007772"/>
                </a:solidFill>
                <a:effectLst/>
                <a:cs typeface="Arial" panose="020B0604020202020204" pitchFamily="34" charset="0"/>
              </a:rPr>
              <a:t>…</a:t>
            </a:r>
            <a:r>
              <a:rPr kumimoji="0" lang="en-US" altLang="pl-PL" sz="2400" b="1" i="0" u="none" strike="noStrike" cap="none" normalizeH="0" baseline="0">
                <a:ln>
                  <a:noFill/>
                </a:ln>
                <a:solidFill>
                  <a:srgbClr val="007772"/>
                </a:solidFill>
                <a:effectLst/>
                <a:cs typeface="Arial" panose="020B0604020202020204" pitchFamily="34" charset="0"/>
              </a:rPr>
              <a:t>Read more </a:t>
            </a:r>
            <a:r>
              <a:rPr kumimoji="0" lang="en-US" altLang="pl-PL" sz="2400" i="0" u="none" strike="noStrike" cap="none" normalizeH="0" baseline="0">
                <a:ln>
                  <a:noFill/>
                </a:ln>
                <a:effectLst/>
                <a:cs typeface="Arial" panose="020B0604020202020204" pitchFamily="34" charset="0"/>
              </a:rPr>
              <a:t>in our </a:t>
            </a:r>
            <a:r>
              <a:rPr kumimoji="0" lang="en-US" altLang="pl-PL" sz="2400" i="0" u="none" strike="noStrike" cap="none" normalizeH="0" baseline="0">
                <a:ln>
                  <a:noFill/>
                </a:ln>
                <a:solidFill>
                  <a:schemeClr val="tx1"/>
                </a:solidFill>
                <a:effectLst/>
                <a:cs typeface="Arial" panose="020B0604020202020204" pitchFamily="34" charset="0"/>
                <a:hlinkClick r:id="rId3"/>
              </a:rPr>
              <a:t>Good Practice Compendium </a:t>
            </a:r>
            <a:r>
              <a:rPr lang="en-US"/>
              <a:t>to explore how </a:t>
            </a:r>
            <a:r>
              <a:rPr lang="en-US" err="1"/>
              <a:t>Herdwatch</a:t>
            </a:r>
            <a:r>
              <a:rPr lang="en-US"/>
              <a:t> is revolutionizing agriculture with big-data analytics and farm-to-fork integration.</a:t>
            </a:r>
            <a:r>
              <a:rPr lang="pl-PL"/>
              <a:t> </a:t>
            </a:r>
            <a:endParaRPr kumimoji="0" lang="pl-PL" altLang="pl-PL" sz="2400" i="0" u="none" strike="noStrike" cap="none" normalizeH="0" baseline="0">
              <a:ln>
                <a:noFill/>
              </a:ln>
              <a:solidFill>
                <a:schemeClr val="tx1"/>
              </a:solidFill>
              <a:effectLst/>
              <a:cs typeface="Arial" panose="020B0604020202020204" pitchFamily="34" charset="0"/>
            </a:endParaRPr>
          </a:p>
        </p:txBody>
      </p:sp>
      <p:pic>
        <p:nvPicPr>
          <p:cNvPr id="9" name="Symbol zastępczy obrazu 8" descr="Obraz zawierający tekst, komputer, osoba, zrzut ekranu&#10;&#10;Zawartość wygenerowana przez sztuczną inteligencję może być niepoprawna.">
            <a:extLst>
              <a:ext uri="{FF2B5EF4-FFF2-40B4-BE49-F238E27FC236}">
                <a16:creationId xmlns:a16="http://schemas.microsoft.com/office/drawing/2014/main" id="{C5C92C65-5311-6858-0A9B-3F76DA8D5826}"/>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pic>
        <p:nvPicPr>
          <p:cNvPr id="10" name="Picture 2">
            <a:extLst>
              <a:ext uri="{FF2B5EF4-FFF2-40B4-BE49-F238E27FC236}">
                <a16:creationId xmlns:a16="http://schemas.microsoft.com/office/drawing/2014/main" id="{2B8E23D0-92F0-6A08-9C0C-97A59E21CEF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94716" y="705847"/>
            <a:ext cx="2979026" cy="667170"/>
          </a:xfrm>
          <a:prstGeom prst="rect">
            <a:avLst/>
          </a:prstGeom>
          <a:noFill/>
        </p:spPr>
      </p:pic>
    </p:spTree>
    <p:extLst>
      <p:ext uri="{BB962C8B-B14F-4D97-AF65-F5344CB8AC3E}">
        <p14:creationId xmlns:p14="http://schemas.microsoft.com/office/powerpoint/2010/main" val="2089059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A5C5-EF5D-7A68-E9DA-FF5DAFE57E4E}"/>
            </a:ext>
          </a:extLst>
        </p:cNvPr>
        <p:cNvGrpSpPr/>
        <p:nvPr/>
      </p:nvGrpSpPr>
      <p:grpSpPr>
        <a:xfrm>
          <a:off x="0" y="0"/>
          <a:ext cx="0" cy="0"/>
          <a:chOff x="0" y="0"/>
          <a:chExt cx="0" cy="0"/>
        </a:xfrm>
      </p:grpSpPr>
      <p:pic>
        <p:nvPicPr>
          <p:cNvPr id="7" name="Symbol zastępczy obrazu 6" descr="Obraz zawierający tekst, Materiały biurowe, pismo odręczne, Narzędzia biurowe&#10;&#10;Zawartość wygenerowana przez sztuczną inteligencję może być niepoprawna.">
            <a:extLst>
              <a:ext uri="{FF2B5EF4-FFF2-40B4-BE49-F238E27FC236}">
                <a16:creationId xmlns:a16="http://schemas.microsoft.com/office/drawing/2014/main" id="{41AD7FF8-0F57-5A6F-7363-712CDE3A463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15" name="TextBox 14">
            <a:extLst>
              <a:ext uri="{FF2B5EF4-FFF2-40B4-BE49-F238E27FC236}">
                <a16:creationId xmlns:a16="http://schemas.microsoft.com/office/drawing/2014/main" id="{6F26A54D-8C99-3EE9-49D7-F6DA68919D73}"/>
              </a:ext>
            </a:extLst>
          </p:cNvPr>
          <p:cNvSpPr txBox="1"/>
          <p:nvPr/>
        </p:nvSpPr>
        <p:spPr>
          <a:xfrm>
            <a:off x="754028" y="2268415"/>
            <a:ext cx="4795872" cy="646331"/>
          </a:xfrm>
          <a:prstGeom prst="rect">
            <a:avLst/>
          </a:prstGeom>
          <a:solidFill>
            <a:srgbClr val="EEA821"/>
          </a:solidFill>
        </p:spPr>
        <p:txBody>
          <a:bodyPr wrap="square" rtlCol="0">
            <a:spAutoFit/>
          </a:bodyPr>
          <a:lstStyle/>
          <a:p>
            <a:pPr algn="ctr"/>
            <a:r>
              <a:rPr lang="pl-PL" sz="3600" b="1" spc="324" noProof="0">
                <a:solidFill>
                  <a:schemeClr val="bg1"/>
                </a:solidFill>
                <a:latin typeface="Calibri" panose="020F0502020204030204" pitchFamily="34" charset="0"/>
                <a:cs typeface="Calibri" panose="020F0502020204030204" pitchFamily="34" charset="0"/>
              </a:rPr>
              <a:t>LET’S PRACTICE</a:t>
            </a:r>
            <a:endParaRPr lang="en-GB" sz="3600" b="1" spc="324" noProof="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71325F5-4B40-57EF-5045-91D874F5F026}"/>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DC94C7AF-7D2C-14A9-624B-41EB14060801}"/>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 Placeholder 4">
            <a:extLst>
              <a:ext uri="{FF2B5EF4-FFF2-40B4-BE49-F238E27FC236}">
                <a16:creationId xmlns:a16="http://schemas.microsoft.com/office/drawing/2014/main" id="{EC8FD7ED-54F8-EDC5-44BD-E35AC3286545}"/>
              </a:ext>
            </a:extLst>
          </p:cNvPr>
          <p:cNvSpPr>
            <a:spLocks noGrp="1"/>
          </p:cNvSpPr>
          <p:nvPr>
            <p:ph type="body" sz="quarter" idx="17"/>
          </p:nvPr>
        </p:nvSpPr>
        <p:spPr>
          <a:xfrm>
            <a:off x="9241981" y="871477"/>
            <a:ext cx="2066906" cy="582221"/>
          </a:xfrm>
        </p:spPr>
        <p:txBody>
          <a:bodyPr/>
          <a:lstStyle/>
          <a:p>
            <a:r>
              <a:rPr lang="en-GB" noProof="0"/>
              <a:t>0</a:t>
            </a:r>
            <a:r>
              <a:rPr lang="pl-PL" noProof="0"/>
              <a:t>4</a:t>
            </a:r>
            <a:endParaRPr lang="en-GB" noProof="0"/>
          </a:p>
        </p:txBody>
      </p:sp>
      <p:grpSp>
        <p:nvGrpSpPr>
          <p:cNvPr id="10" name="Group 9">
            <a:extLst>
              <a:ext uri="{FF2B5EF4-FFF2-40B4-BE49-F238E27FC236}">
                <a16:creationId xmlns:a16="http://schemas.microsoft.com/office/drawing/2014/main" id="{D193A908-1291-0EFF-DD18-69080C019568}"/>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E44E3BB9-E61E-FACE-786E-E53E468C8A15}"/>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34D34096-E8AF-97DB-48E9-55AB336DAE09}"/>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3160189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670013" y="772172"/>
            <a:ext cx="8654685" cy="568952"/>
          </a:xfrm>
        </p:spPr>
        <p:txBody>
          <a:bodyPr>
            <a:normAutofit lnSpcReduction="10000"/>
          </a:bodyPr>
          <a:lstStyle/>
          <a:p>
            <a:r>
              <a:rPr lang="pl-PL" b="1"/>
              <a:t>Time for </a:t>
            </a:r>
            <a:r>
              <a:rPr lang="pl-PL" b="1" err="1"/>
              <a:t>Self-Reflection</a:t>
            </a:r>
            <a:endParaRPr lang="en-GB" b="1" noProof="0"/>
          </a:p>
        </p:txBody>
      </p:sp>
      <p:sp>
        <p:nvSpPr>
          <p:cNvPr id="6" name="Text Placeholder 5"/>
          <p:cNvSpPr>
            <a:spLocks noGrp="1"/>
          </p:cNvSpPr>
          <p:nvPr>
            <p:ph type="body" sz="quarter" idx="14"/>
          </p:nvPr>
        </p:nvSpPr>
        <p:spPr>
          <a:xfrm>
            <a:off x="1670013" y="1341124"/>
            <a:ext cx="9057690" cy="4972156"/>
          </a:xfrm>
        </p:spPr>
        <p:txBody>
          <a:bodyPr/>
          <a:lstStyle/>
          <a:p>
            <a:pPr>
              <a:buNone/>
            </a:pPr>
            <a:r>
              <a:rPr lang="en-US"/>
              <a:t>Imagine you are a livestock farmer using automation and wearable sensors to manage your animals. Below are </a:t>
            </a:r>
            <a:r>
              <a:rPr lang="pl-PL" err="1"/>
              <a:t>two</a:t>
            </a:r>
            <a:r>
              <a:rPr lang="en-US"/>
              <a:t> real-life scenarios. For each, decide how you would respond using the technology available. Discuss your choices with the group!</a:t>
            </a:r>
          </a:p>
          <a:p>
            <a:pPr>
              <a:buNone/>
            </a:pPr>
            <a:r>
              <a:rPr lang="en-US" b="1">
                <a:solidFill>
                  <a:srgbClr val="007772"/>
                </a:solidFill>
              </a:rPr>
              <a:t>Scenarios:</a:t>
            </a:r>
            <a:endParaRPr lang="en-US">
              <a:solidFill>
                <a:srgbClr val="007772"/>
              </a:solidFill>
            </a:endParaRPr>
          </a:p>
          <a:p>
            <a:pPr>
              <a:buFont typeface="+mj-lt"/>
              <a:buAutoNum type="arabicPeriod"/>
            </a:pPr>
            <a:r>
              <a:rPr lang="pl-PL" b="1">
                <a:solidFill>
                  <a:srgbClr val="007772"/>
                </a:solidFill>
              </a:rPr>
              <a:t> </a:t>
            </a:r>
            <a:r>
              <a:rPr lang="en-US" b="1">
                <a:solidFill>
                  <a:srgbClr val="007772"/>
                </a:solidFill>
              </a:rPr>
              <a:t>A cow’s activity levels have suddenly dropped according to its wearable sensor.</a:t>
            </a:r>
            <a:endParaRPr lang="en-US">
              <a:solidFill>
                <a:srgbClr val="007772"/>
              </a:solidFill>
            </a:endParaRPr>
          </a:p>
          <a:p>
            <a:pPr marL="742950" lvl="1" indent="-285750" algn="l">
              <a:buFont typeface="+mj-lt"/>
              <a:buAutoNum type="arabicPeriod"/>
            </a:pPr>
            <a:r>
              <a:rPr lang="en-US"/>
              <a:t>What action do you take?</a:t>
            </a:r>
          </a:p>
          <a:p>
            <a:pPr marL="742950" lvl="1" indent="-285750" algn="l">
              <a:buFont typeface="+mj-lt"/>
              <a:buAutoNum type="arabicPeriod"/>
            </a:pPr>
            <a:r>
              <a:rPr lang="en-US"/>
              <a:t>How can automation help you respond quickly?</a:t>
            </a:r>
          </a:p>
          <a:p>
            <a:pPr>
              <a:buFont typeface="+mj-lt"/>
              <a:buAutoNum type="arabicPeriod"/>
            </a:pPr>
            <a:r>
              <a:rPr lang="pl-PL" b="1">
                <a:solidFill>
                  <a:srgbClr val="007772"/>
                </a:solidFill>
              </a:rPr>
              <a:t> </a:t>
            </a:r>
            <a:r>
              <a:rPr lang="en-US" b="1">
                <a:solidFill>
                  <a:srgbClr val="007772"/>
                </a:solidFill>
              </a:rPr>
              <a:t>Your environmental control system detects high ammonia levels in the barn.</a:t>
            </a:r>
            <a:endParaRPr lang="en-US">
              <a:solidFill>
                <a:srgbClr val="007772"/>
              </a:solidFill>
            </a:endParaRPr>
          </a:p>
          <a:p>
            <a:pPr marL="742950" lvl="1" indent="-285750" algn="l">
              <a:buFont typeface="+mj-lt"/>
              <a:buAutoNum type="arabicPeriod"/>
            </a:pPr>
            <a:r>
              <a:rPr lang="en-US"/>
              <a:t>What changes should be made to improve air quality?</a:t>
            </a:r>
          </a:p>
          <a:p>
            <a:pPr marL="742950" lvl="1" indent="-285750" algn="l">
              <a:buFont typeface="+mj-lt"/>
              <a:buAutoNum type="arabicPeriod"/>
            </a:pPr>
            <a:r>
              <a:rPr lang="en-US"/>
              <a:t>How does this impact animal health?</a:t>
            </a:r>
          </a:p>
        </p:txBody>
      </p:sp>
      <p:pic>
        <p:nvPicPr>
          <p:cNvPr id="4" name="Grafika 3" descr="Myśl z wypełnieniem pełnym">
            <a:extLst>
              <a:ext uri="{FF2B5EF4-FFF2-40B4-BE49-F238E27FC236}">
                <a16:creationId xmlns:a16="http://schemas.microsoft.com/office/drawing/2014/main" id="{F8BDF6A1-8E4A-3DBC-9BE4-47770702A5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450574" y="0"/>
            <a:ext cx="1166261" cy="1166261"/>
          </a:xfrm>
          <a:prstGeom prst="rect">
            <a:avLst/>
          </a:prstGeom>
        </p:spPr>
      </p:pic>
    </p:spTree>
    <p:extLst>
      <p:ext uri="{BB962C8B-B14F-4D97-AF65-F5344CB8AC3E}">
        <p14:creationId xmlns:p14="http://schemas.microsoft.com/office/powerpoint/2010/main" val="197215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ymbol zastępczy obrazu 17" descr="Obraz zawierający na wolnym powietrzu, trawa, wzgórze, góra&#10;&#10;Zawartość wygenerowana przez sztuczną inteligencję może być niepoprawna.">
            <a:extLst>
              <a:ext uri="{FF2B5EF4-FFF2-40B4-BE49-F238E27FC236}">
                <a16:creationId xmlns:a16="http://schemas.microsoft.com/office/drawing/2014/main" id="{B94AE242-B202-4BE3-0E90-E74981435EC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 y="-7299"/>
            <a:ext cx="12192002" cy="6865298"/>
          </a:xfrm>
        </p:spPr>
      </p:pic>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2863415" y="2375669"/>
            <a:ext cx="6465167" cy="2463342"/>
          </a:xfrm>
          <a:prstGeom prst="rect">
            <a:avLst/>
          </a:prstGeom>
        </p:spPr>
        <p:txBody>
          <a:bodyPr/>
          <a:lstStyle/>
          <a:p>
            <a:r>
              <a:rPr lang="en-US" sz="4000"/>
              <a:t>“SUSTAINABILITY IS NO LONGER ABOUT DOING LESS HARM. IT’S ABOUT DOING MORE GOOD.” </a:t>
            </a:r>
            <a:endParaRPr lang="pl-PL" sz="4000"/>
          </a:p>
          <a:p>
            <a:r>
              <a:rPr lang="en-US" sz="4000" i="1"/>
              <a:t>– Jochen Zeitz</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EA821"/>
            </a:solid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02782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1AD4169-9D0D-1135-83A0-7A73240E54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3305908"/>
            <a:ext cx="11125201" cy="2731477"/>
          </a:xfrm>
        </p:spPr>
      </p:pic>
      <p:sp>
        <p:nvSpPr>
          <p:cNvPr id="11" name="Text Placeholder 10"/>
          <p:cNvSpPr>
            <a:spLocks noGrp="1"/>
          </p:cNvSpPr>
          <p:nvPr>
            <p:ph type="body" sz="quarter" idx="13"/>
          </p:nvPr>
        </p:nvSpPr>
        <p:spPr>
          <a:xfrm>
            <a:off x="1651560" y="832752"/>
            <a:ext cx="9649486" cy="697353"/>
          </a:xfrm>
        </p:spPr>
        <p:txBody>
          <a:bodyPr/>
          <a:lstStyle/>
          <a:p>
            <a:r>
              <a:rPr lang="pl-PL" b="1" err="1"/>
              <a:t>Bravo</a:t>
            </a:r>
            <a:r>
              <a:rPr lang="pl-PL" b="1"/>
              <a:t>!</a:t>
            </a:r>
            <a:endParaRPr lang="en-US" b="1"/>
          </a:p>
          <a:p>
            <a:endParaRPr lang="en-US"/>
          </a:p>
        </p:txBody>
      </p:sp>
      <p:sp>
        <p:nvSpPr>
          <p:cNvPr id="12" name="Text Placeholder 11"/>
          <p:cNvSpPr>
            <a:spLocks noGrp="1"/>
          </p:cNvSpPr>
          <p:nvPr>
            <p:ph type="body" sz="quarter" idx="14"/>
          </p:nvPr>
        </p:nvSpPr>
        <p:spPr>
          <a:xfrm>
            <a:off x="1663856" y="1530105"/>
            <a:ext cx="8221289" cy="1486136"/>
          </a:xfrm>
        </p:spPr>
        <p:txBody>
          <a:bodyPr/>
          <a:lstStyle/>
          <a:p>
            <a:r>
              <a:rPr lang="en-GB" noProof="0"/>
              <a:t>You finished the </a:t>
            </a:r>
            <a:r>
              <a:rPr lang="pl-PL" noProof="0"/>
              <a:t>third</a:t>
            </a:r>
            <a:r>
              <a:rPr lang="en-GB" noProof="0"/>
              <a:t> module of </a:t>
            </a:r>
            <a:r>
              <a:rPr lang="en-GB" b="1" noProof="0"/>
              <a:t>Course 6</a:t>
            </a:r>
            <a:r>
              <a:rPr lang="en-GB" noProof="0"/>
              <a:t>! Keep going on this learning journey. </a:t>
            </a:r>
          </a:p>
          <a:p>
            <a:r>
              <a:rPr lang="en-GB" noProof="0"/>
              <a:t>In the </a:t>
            </a:r>
            <a:r>
              <a:rPr lang="en-GB" b="1" noProof="0"/>
              <a:t>next module </a:t>
            </a:r>
            <a:r>
              <a:rPr lang="en-GB" noProof="0"/>
              <a:t>you will learn about </a:t>
            </a:r>
            <a:r>
              <a:rPr lang="en-US" b="1" noProof="0">
                <a:solidFill>
                  <a:srgbClr val="007772"/>
                </a:solidFill>
              </a:rPr>
              <a:t>Field Automation and Real-Time Monitoring</a:t>
            </a:r>
            <a:r>
              <a:rPr lang="pl-PL" b="1">
                <a:solidFill>
                  <a:srgbClr val="007772"/>
                </a:solidFill>
              </a:rPr>
              <a:t>!</a:t>
            </a:r>
            <a:r>
              <a:rPr lang="en-GB" noProof="0"/>
              <a:t> </a:t>
            </a:r>
          </a:p>
          <a:p>
            <a:endParaRPr lang="en-GB" noProof="0"/>
          </a:p>
        </p:txBody>
      </p:sp>
      <p:sp>
        <p:nvSpPr>
          <p:cNvPr id="16" name="Rectangle 15">
            <a:extLst>
              <a:ext uri="{FF2B5EF4-FFF2-40B4-BE49-F238E27FC236}">
                <a16:creationId xmlns:a16="http://schemas.microsoft.com/office/drawing/2014/main" id="{6B426EBC-AF2C-9E45-802E-CEC3F6970FC3}"/>
              </a:ext>
            </a:extLst>
          </p:cNvPr>
          <p:cNvSpPr/>
          <p:nvPr/>
        </p:nvSpPr>
        <p:spPr>
          <a:xfrm>
            <a:off x="10784089" y="0"/>
            <a:ext cx="1407911" cy="5042136"/>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1C261B-0539-BF45-6F89-52892D09CF71}"/>
              </a:ext>
            </a:extLst>
          </p:cNvPr>
          <p:cNvSpPr/>
          <p:nvPr/>
        </p:nvSpPr>
        <p:spPr>
          <a:xfrm>
            <a:off x="0" y="2946400"/>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154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5">
            <a:extLst>
              <a:ext uri="{FF2B5EF4-FFF2-40B4-BE49-F238E27FC236}">
                <a16:creationId xmlns:a16="http://schemas.microsoft.com/office/drawing/2014/main" id="{BA7FEA00-62B7-171C-1585-8637BA1408B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Rectangle 7"/>
          <p:cNvSpPr/>
          <p:nvPr/>
        </p:nvSpPr>
        <p:spPr>
          <a:xfrm rot="5400000">
            <a:off x="2114875" y="2703308"/>
            <a:ext cx="1291817" cy="5521569"/>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8">
            <a:extLst>
              <a:ext uri="{FF2B5EF4-FFF2-40B4-BE49-F238E27FC236}">
                <a16:creationId xmlns:a16="http://schemas.microsoft.com/office/drawing/2014/main" id="{3533546D-38D9-0918-85CF-26948F9DE80F}"/>
              </a:ext>
            </a:extLst>
          </p:cNvPr>
          <p:cNvSpPr txBox="1">
            <a:spLocks/>
          </p:cNvSpPr>
          <p:nvPr/>
        </p:nvSpPr>
        <p:spPr>
          <a:xfrm>
            <a:off x="624024" y="5211784"/>
            <a:ext cx="5881764" cy="6342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rPr>
              <a:t>Follow our journey</a:t>
            </a:r>
          </a:p>
        </p:txBody>
      </p:sp>
      <p:grpSp>
        <p:nvGrpSpPr>
          <p:cNvPr id="40" name="Group 39">
            <a:extLst>
              <a:ext uri="{FF2B5EF4-FFF2-40B4-BE49-F238E27FC236}">
                <a16:creationId xmlns:a16="http://schemas.microsoft.com/office/drawing/2014/main" id="{2127C271-11D1-C617-97C3-5A6EF8B231DB}"/>
              </a:ext>
            </a:extLst>
          </p:cNvPr>
          <p:cNvGrpSpPr/>
          <p:nvPr/>
        </p:nvGrpSpPr>
        <p:grpSpPr>
          <a:xfrm>
            <a:off x="626654" y="5794708"/>
            <a:ext cx="2817464" cy="475324"/>
            <a:chOff x="9893620" y="5409126"/>
            <a:chExt cx="1664680" cy="280842"/>
          </a:xfrm>
        </p:grpSpPr>
        <p:grpSp>
          <p:nvGrpSpPr>
            <p:cNvPr id="41" name="Graphic 3">
              <a:extLst>
                <a:ext uri="{FF2B5EF4-FFF2-40B4-BE49-F238E27FC236}">
                  <a16:creationId xmlns:a16="http://schemas.microsoft.com/office/drawing/2014/main" id="{FBE344A5-1688-988F-DC24-E7C63673645B}"/>
                </a:ext>
              </a:extLst>
            </p:cNvPr>
            <p:cNvGrpSpPr/>
            <p:nvPr/>
          </p:nvGrpSpPr>
          <p:grpSpPr>
            <a:xfrm>
              <a:off x="10931758" y="5409126"/>
              <a:ext cx="280634" cy="280634"/>
              <a:chOff x="1950027" y="2499889"/>
              <a:chExt cx="850463" cy="850463"/>
            </a:xfrm>
          </p:grpSpPr>
          <p:sp>
            <p:nvSpPr>
              <p:cNvPr id="53" name="Freeform 52">
                <a:extLst>
                  <a:ext uri="{FF2B5EF4-FFF2-40B4-BE49-F238E27FC236}">
                    <a16:creationId xmlns:a16="http://schemas.microsoft.com/office/drawing/2014/main" id="{09C84D44-EA48-DEA2-EE39-179C8239029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4" name="Graphic 3">
                <a:extLst>
                  <a:ext uri="{FF2B5EF4-FFF2-40B4-BE49-F238E27FC236}">
                    <a16:creationId xmlns:a16="http://schemas.microsoft.com/office/drawing/2014/main" id="{86D3DD64-9CA7-71BB-F837-E7D11EEC16DA}"/>
                  </a:ext>
                </a:extLst>
              </p:cNvPr>
              <p:cNvGrpSpPr/>
              <p:nvPr/>
            </p:nvGrpSpPr>
            <p:grpSpPr>
              <a:xfrm>
                <a:off x="2107521" y="2657382"/>
                <a:ext cx="535476" cy="535477"/>
                <a:chOff x="2107521" y="2657382"/>
                <a:chExt cx="535476" cy="535477"/>
              </a:xfrm>
              <a:solidFill>
                <a:srgbClr val="FFFFFF"/>
              </a:solidFill>
            </p:grpSpPr>
            <p:sp>
              <p:nvSpPr>
                <p:cNvPr id="55" name="Freeform 54">
                  <a:extLst>
                    <a:ext uri="{FF2B5EF4-FFF2-40B4-BE49-F238E27FC236}">
                      <a16:creationId xmlns:a16="http://schemas.microsoft.com/office/drawing/2014/main" id="{C64E93BC-0B66-7403-0AB1-6C9725BB369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553B9228-C3AE-56A6-9D4E-9EA55E9CE30B}"/>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8C0E161C-9D45-0B20-E05F-A19B54B1506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2" name="Graphic 3">
              <a:extLst>
                <a:ext uri="{FF2B5EF4-FFF2-40B4-BE49-F238E27FC236}">
                  <a16:creationId xmlns:a16="http://schemas.microsoft.com/office/drawing/2014/main" id="{450C8D16-8075-480A-22AE-AD6C1A7280DB}"/>
                </a:ext>
              </a:extLst>
            </p:cNvPr>
            <p:cNvGrpSpPr/>
            <p:nvPr/>
          </p:nvGrpSpPr>
          <p:grpSpPr>
            <a:xfrm>
              <a:off x="10239527" y="5409126"/>
              <a:ext cx="280634" cy="280634"/>
              <a:chOff x="-147782" y="2499889"/>
              <a:chExt cx="850463" cy="850463"/>
            </a:xfrm>
          </p:grpSpPr>
          <p:sp>
            <p:nvSpPr>
              <p:cNvPr id="51" name="Freeform 50">
                <a:extLst>
                  <a:ext uri="{FF2B5EF4-FFF2-40B4-BE49-F238E27FC236}">
                    <a16:creationId xmlns:a16="http://schemas.microsoft.com/office/drawing/2014/main" id="{5FEEDE3F-44ED-C980-9AB9-2FB72A3FE35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703C77A-1060-EDDE-4551-28CE2EAA708B}"/>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
              <a:extLst>
                <a:ext uri="{FF2B5EF4-FFF2-40B4-BE49-F238E27FC236}">
                  <a16:creationId xmlns:a16="http://schemas.microsoft.com/office/drawing/2014/main" id="{88D1C542-0B80-DF52-8819-54D6EE1D7061}"/>
                </a:ext>
              </a:extLst>
            </p:cNvPr>
            <p:cNvGrpSpPr/>
            <p:nvPr/>
          </p:nvGrpSpPr>
          <p:grpSpPr>
            <a:xfrm>
              <a:off x="11277666" y="5409126"/>
              <a:ext cx="280634" cy="280634"/>
              <a:chOff x="2998302" y="2499889"/>
              <a:chExt cx="850463" cy="850463"/>
            </a:xfrm>
          </p:grpSpPr>
          <p:sp>
            <p:nvSpPr>
              <p:cNvPr id="49" name="Freeform 48">
                <a:extLst>
                  <a:ext uri="{FF2B5EF4-FFF2-40B4-BE49-F238E27FC236}">
                    <a16:creationId xmlns:a16="http://schemas.microsoft.com/office/drawing/2014/main" id="{81D29495-C8C0-4B65-F1E4-B4FC0E8A3CB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EA821"/>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0027AC84-5B69-6A5C-3FDD-54B92A8D569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9475ED84-CA0E-560A-A006-BFE6FB0D6338}"/>
                </a:ext>
              </a:extLst>
            </p:cNvPr>
            <p:cNvGrpSpPr/>
            <p:nvPr/>
          </p:nvGrpSpPr>
          <p:grpSpPr>
            <a:xfrm>
              <a:off x="9893620" y="5409126"/>
              <a:ext cx="280634" cy="280842"/>
              <a:chOff x="-1196056" y="2499889"/>
              <a:chExt cx="850463" cy="851093"/>
            </a:xfrm>
          </p:grpSpPr>
          <p:sp>
            <p:nvSpPr>
              <p:cNvPr id="47" name="Freeform 46">
                <a:extLst>
                  <a:ext uri="{FF2B5EF4-FFF2-40B4-BE49-F238E27FC236}">
                    <a16:creationId xmlns:a16="http://schemas.microsoft.com/office/drawing/2014/main" id="{56CD6E99-2011-D6A1-BBB6-E2A479E08EB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EA821"/>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CEC29C4-C278-1AA5-A7AB-CAA78C42D74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Freeform 44">
              <a:extLst>
                <a:ext uri="{FF2B5EF4-FFF2-40B4-BE49-F238E27FC236}">
                  <a16:creationId xmlns:a16="http://schemas.microsoft.com/office/drawing/2014/main" id="{596691C4-B20A-F95D-473A-FE9E25EC4E7B}"/>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FC01AC2E-2738-86BB-2A49-BD68D42489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00539" y="5425572"/>
              <a:ext cx="246077" cy="246077"/>
            </a:xfrm>
            <a:prstGeom prst="rect">
              <a:avLst/>
            </a:prstGeom>
          </p:spPr>
        </p:pic>
      </p:grpSp>
      <p:grpSp>
        <p:nvGrpSpPr>
          <p:cNvPr id="37" name="Group 36">
            <a:extLst>
              <a:ext uri="{FF2B5EF4-FFF2-40B4-BE49-F238E27FC236}">
                <a16:creationId xmlns:a16="http://schemas.microsoft.com/office/drawing/2014/main" id="{8654BA78-F22D-97E5-8C83-E90010123DFA}"/>
              </a:ext>
            </a:extLst>
          </p:cNvPr>
          <p:cNvGrpSpPr/>
          <p:nvPr/>
        </p:nvGrpSpPr>
        <p:grpSpPr>
          <a:xfrm>
            <a:off x="-527645" y="-768737"/>
            <a:ext cx="3049190" cy="3049190"/>
            <a:chOff x="3268483" y="5538141"/>
            <a:chExt cx="1760348" cy="1760348"/>
          </a:xfrm>
          <a:solidFill>
            <a:schemeClr val="bg1">
              <a:alpha val="42000"/>
            </a:schemeClr>
          </a:solidFill>
        </p:grpSpPr>
        <p:sp>
          <p:nvSpPr>
            <p:cNvPr id="38" name="Freeform 37">
              <a:extLst>
                <a:ext uri="{FF2B5EF4-FFF2-40B4-BE49-F238E27FC236}">
                  <a16:creationId xmlns:a16="http://schemas.microsoft.com/office/drawing/2014/main" id="{8B1E37AE-4197-F011-9D2F-0371C63F92C5}"/>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349F46C-F7F7-E5B5-B72B-AB52E8641BB4}"/>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
        <p:nvSpPr>
          <p:cNvPr id="2" name="Text Placeholder 58">
            <a:extLst>
              <a:ext uri="{FF2B5EF4-FFF2-40B4-BE49-F238E27FC236}">
                <a16:creationId xmlns:a16="http://schemas.microsoft.com/office/drawing/2014/main" id="{7A6B5F69-7F41-2681-C5AB-58D95058DA50}"/>
              </a:ext>
            </a:extLst>
          </p:cNvPr>
          <p:cNvSpPr txBox="1">
            <a:spLocks/>
          </p:cNvSpPr>
          <p:nvPr/>
        </p:nvSpPr>
        <p:spPr>
          <a:xfrm>
            <a:off x="4976446" y="4607170"/>
            <a:ext cx="7215555" cy="935236"/>
          </a:xfrm>
          <a:prstGeom prst="rect">
            <a:avLst/>
          </a:prstGeom>
          <a:solidFill>
            <a:srgbClr val="EEA821">
              <a:alpha val="71000"/>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a:solidFill>
                  <a:schemeClr val="bg1"/>
                </a:solidFill>
              </a:rPr>
              <a:t>www.</a:t>
            </a:r>
            <a:r>
              <a:rPr lang="en-US" sz="4000" b="1">
                <a:solidFill>
                  <a:schemeClr val="bg1"/>
                </a:solidFill>
                <a:latin typeface="Calibri" panose="020F0502020204030204" pitchFamily="34" charset="0"/>
                <a:cs typeface="Calibri" panose="020F0502020204030204" pitchFamily="34" charset="0"/>
              </a:rPr>
              <a:t>smartskills</a:t>
            </a:r>
            <a:r>
              <a:rPr lang="pl-PL" sz="4000" b="1" err="1">
                <a:solidFill>
                  <a:schemeClr val="bg1"/>
                </a:solidFill>
                <a:latin typeface="Calibri" panose="020F0502020204030204" pitchFamily="34" charset="0"/>
                <a:cs typeface="Calibri" panose="020F0502020204030204" pitchFamily="34" charset="0"/>
              </a:rPr>
              <a:t>project</a:t>
            </a:r>
            <a:r>
              <a:rPr lang="en-US" sz="4000">
                <a:solidFill>
                  <a:schemeClr val="bg1"/>
                </a:solidFill>
              </a:rPr>
              <a:t>.</a:t>
            </a:r>
            <a:r>
              <a:rPr lang="en-US" sz="4000" err="1">
                <a:solidFill>
                  <a:schemeClr val="bg1"/>
                </a:solidFill>
              </a:rPr>
              <a:t>eu</a:t>
            </a:r>
            <a:endParaRPr lang="en-US" sz="4000">
              <a:solidFill>
                <a:schemeClr val="bg1"/>
              </a:solidFill>
            </a:endParaRPr>
          </a:p>
        </p:txBody>
      </p:sp>
    </p:spTree>
    <p:extLst>
      <p:ext uri="{BB962C8B-B14F-4D97-AF65-F5344CB8AC3E}">
        <p14:creationId xmlns:p14="http://schemas.microsoft.com/office/powerpoint/2010/main" val="166709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8662284" y="4921946"/>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EEA821"/>
          </a:solidFill>
          <a:ln>
            <a:noFill/>
          </a:ln>
          <a:effectLst/>
        </p:spPr>
        <p:txBody>
          <a:bodyPr wrap="none" anchor="ctr"/>
          <a:lstStyle/>
          <a:p>
            <a:endParaRPr lang="en-US" sz="900"/>
          </a:p>
        </p:txBody>
      </p:sp>
      <p:sp>
        <p:nvSpPr>
          <p:cNvPr id="208" name="Freeform 173"/>
          <p:cNvSpPr>
            <a:spLocks noChangeArrowheads="1"/>
          </p:cNvSpPr>
          <p:nvPr/>
        </p:nvSpPr>
        <p:spPr bwMode="auto">
          <a:xfrm>
            <a:off x="7299776" y="2903063"/>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007772">
              <a:alpha val="78661"/>
            </a:srgbClr>
          </a:solidFill>
          <a:ln>
            <a:noFill/>
          </a:ln>
          <a:effectLst/>
        </p:spPr>
        <p:txBody>
          <a:bodyPr wrap="none" anchor="ctr"/>
          <a:lstStyle/>
          <a:p>
            <a:endParaRPr lang="en-US" sz="900"/>
          </a:p>
        </p:txBody>
      </p:sp>
      <p:sp>
        <p:nvSpPr>
          <p:cNvPr id="209" name="Freeform 174"/>
          <p:cNvSpPr>
            <a:spLocks noChangeArrowheads="1"/>
          </p:cNvSpPr>
          <p:nvPr/>
        </p:nvSpPr>
        <p:spPr bwMode="auto">
          <a:xfrm>
            <a:off x="7408211" y="2495253"/>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07772"/>
          </a:solidFill>
          <a:ln>
            <a:noFill/>
          </a:ln>
          <a:effectLst/>
        </p:spPr>
        <p:txBody>
          <a:bodyPr wrap="none" anchor="ctr"/>
          <a:lstStyle/>
          <a:p>
            <a:endParaRPr lang="en-US" sz="900"/>
          </a:p>
        </p:txBody>
      </p:sp>
      <p:sp>
        <p:nvSpPr>
          <p:cNvPr id="211" name="Freeform 176"/>
          <p:cNvSpPr>
            <a:spLocks noChangeArrowheads="1"/>
          </p:cNvSpPr>
          <p:nvPr/>
        </p:nvSpPr>
        <p:spPr bwMode="auto">
          <a:xfrm>
            <a:off x="8662284" y="1005575"/>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EEA821"/>
          </a:solidFill>
          <a:ln>
            <a:noFill/>
          </a:ln>
          <a:effectLst/>
        </p:spPr>
        <p:txBody>
          <a:bodyPr wrap="none" anchor="ctr"/>
          <a:lstStyle/>
          <a:p>
            <a:endParaRPr lang="en-US" sz="900"/>
          </a:p>
        </p:txBody>
      </p:sp>
      <p:sp>
        <p:nvSpPr>
          <p:cNvPr id="212" name="Freeform 177"/>
          <p:cNvSpPr>
            <a:spLocks noChangeArrowheads="1"/>
          </p:cNvSpPr>
          <p:nvPr/>
        </p:nvSpPr>
        <p:spPr bwMode="auto">
          <a:xfrm>
            <a:off x="8773076" y="597766"/>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07772"/>
          </a:solidFill>
          <a:ln>
            <a:noFill/>
          </a:ln>
          <a:effectLst/>
        </p:spPr>
        <p:txBody>
          <a:bodyPr wrap="none" anchor="ctr"/>
          <a:lstStyle/>
          <a:p>
            <a:endParaRPr lang="en-US" sz="900"/>
          </a:p>
        </p:txBody>
      </p:sp>
      <p:sp>
        <p:nvSpPr>
          <p:cNvPr id="206" name="Freeform 171"/>
          <p:cNvSpPr>
            <a:spLocks noChangeArrowheads="1"/>
          </p:cNvSpPr>
          <p:nvPr/>
        </p:nvSpPr>
        <p:spPr bwMode="auto">
          <a:xfrm>
            <a:off x="8770719" y="451413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07772"/>
          </a:solidFill>
          <a:ln>
            <a:noFill/>
          </a:ln>
          <a:effectLst/>
        </p:spPr>
        <p:txBody>
          <a:bodyPr wrap="none" anchor="ctr"/>
          <a:lstStyle/>
          <a:p>
            <a:endParaRPr lang="en-US" sz="900"/>
          </a:p>
        </p:txBody>
      </p:sp>
      <p:sp>
        <p:nvSpPr>
          <p:cNvPr id="53" name="CuadroTexto 598">
            <a:extLst>
              <a:ext uri="{FF2B5EF4-FFF2-40B4-BE49-F238E27FC236}">
                <a16:creationId xmlns:a16="http://schemas.microsoft.com/office/drawing/2014/main" id="{6CC72859-FD89-B208-B9C2-EAE301B08640}"/>
              </a:ext>
            </a:extLst>
          </p:cNvPr>
          <p:cNvSpPr txBox="1"/>
          <p:nvPr/>
        </p:nvSpPr>
        <p:spPr>
          <a:xfrm>
            <a:off x="8993482" y="717988"/>
            <a:ext cx="2508144" cy="430887"/>
          </a:xfrm>
          <a:prstGeom prst="rect">
            <a:avLst/>
          </a:prstGeom>
          <a:noFill/>
        </p:spPr>
        <p:txBody>
          <a:bodyPr wrap="square" rtlCol="0">
            <a:spAutoFit/>
          </a:bodyPr>
          <a:lstStyle/>
          <a:p>
            <a:r>
              <a:rPr lang="en-US" sz="2200" b="1">
                <a:solidFill>
                  <a:schemeClr val="bg1"/>
                </a:solidFill>
                <a:latin typeface="Calibri" panose="020F0502020204030204" pitchFamily="34" charset="0"/>
                <a:ea typeface="Lato" charset="0"/>
                <a:cs typeface="Calibri" panose="020F0502020204030204" pitchFamily="34" charset="0"/>
              </a:rPr>
              <a:t>Explore</a:t>
            </a:r>
            <a:r>
              <a:rPr lang="pl-PL" sz="2200" b="1">
                <a:solidFill>
                  <a:schemeClr val="bg1"/>
                </a:solidFill>
                <a:latin typeface="Calibri" panose="020F0502020204030204" pitchFamily="34" charset="0"/>
                <a:ea typeface="Lato" charset="0"/>
                <a:cs typeface="Calibri" panose="020F0502020204030204" pitchFamily="34" charset="0"/>
              </a:rPr>
              <a:t>…</a:t>
            </a:r>
            <a:r>
              <a:rPr lang="en-US" sz="2200" b="1">
                <a:solidFill>
                  <a:schemeClr val="bg1"/>
                </a:solidFill>
                <a:latin typeface="Calibri" panose="020F0502020204030204" pitchFamily="34" charset="0"/>
                <a:ea typeface="Lato" charset="0"/>
                <a:cs typeface="Calibri" panose="020F0502020204030204" pitchFamily="34" charset="0"/>
              </a:rPr>
              <a:t> </a:t>
            </a: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7660174" y="2608402"/>
            <a:ext cx="2027793" cy="430887"/>
          </a:xfrm>
          <a:prstGeom prst="rect">
            <a:avLst/>
          </a:prstGeom>
          <a:noFill/>
        </p:spPr>
        <p:txBody>
          <a:bodyPr wrap="square" rtlCol="0">
            <a:spAutoFit/>
          </a:bodyPr>
          <a:lstStyle/>
          <a:p>
            <a:r>
              <a:rPr lang="en-US" sz="2200" b="1">
                <a:solidFill>
                  <a:schemeClr val="bg1"/>
                </a:solidFill>
                <a:latin typeface="Calibri" panose="020F0502020204030204" pitchFamily="34" charset="0"/>
                <a:ea typeface="Lato" charset="0"/>
                <a:cs typeface="Calibri" panose="020F0502020204030204" pitchFamily="34" charset="0"/>
              </a:rPr>
              <a:t>Understand</a:t>
            </a:r>
            <a:r>
              <a:rPr lang="pl-PL" sz="2200" b="1">
                <a:solidFill>
                  <a:schemeClr val="bg1"/>
                </a:solidFill>
                <a:latin typeface="Calibri" panose="020F0502020204030204" pitchFamily="34" charset="0"/>
                <a:ea typeface="Lato" charset="0"/>
                <a:cs typeface="Calibri" panose="020F0502020204030204" pitchFamily="34" charset="0"/>
              </a:rPr>
              <a:t>…</a:t>
            </a:r>
            <a:r>
              <a:rPr lang="en-US" sz="2200" b="1">
                <a:solidFill>
                  <a:schemeClr val="bg1"/>
                </a:solidFill>
                <a:latin typeface="Calibri" panose="020F0502020204030204" pitchFamily="34" charset="0"/>
                <a:ea typeface="Lato" charset="0"/>
                <a:cs typeface="Calibri" panose="020F0502020204030204" pitchFamily="34" charset="0"/>
              </a:rPr>
              <a:t> </a:t>
            </a: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9152908" y="4621639"/>
            <a:ext cx="1934333" cy="430887"/>
          </a:xfrm>
          <a:prstGeom prst="rect">
            <a:avLst/>
          </a:prstGeom>
          <a:noFill/>
        </p:spPr>
        <p:txBody>
          <a:bodyPr wrap="square" rtlCol="0">
            <a:spAutoFit/>
          </a:bodyPr>
          <a:lstStyle/>
          <a:p>
            <a:r>
              <a:rPr lang="en-US" sz="2200" b="1">
                <a:solidFill>
                  <a:schemeClr val="bg1"/>
                </a:solidFill>
                <a:latin typeface="Calibri" panose="020F0502020204030204" pitchFamily="34" charset="0"/>
                <a:ea typeface="Lato" charset="0"/>
                <a:cs typeface="Calibri" panose="020F0502020204030204" pitchFamily="34" charset="0"/>
              </a:rPr>
              <a:t>Identify</a:t>
            </a:r>
            <a:r>
              <a:rPr lang="pl-PL" sz="2200" b="1">
                <a:solidFill>
                  <a:schemeClr val="bg1"/>
                </a:solidFill>
                <a:latin typeface="Calibri" panose="020F0502020204030204" pitchFamily="34" charset="0"/>
                <a:ea typeface="Lato" charset="0"/>
                <a:cs typeface="Calibri" panose="020F0502020204030204" pitchFamily="34" charset="0"/>
              </a:rPr>
              <a:t>…</a:t>
            </a:r>
            <a:endParaRPr lang="en-US" sz="2200" b="1">
              <a:solidFill>
                <a:schemeClr val="bg1"/>
              </a:solidFill>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8993481" y="1284086"/>
            <a:ext cx="2839341" cy="877163"/>
          </a:xfrm>
          <a:prstGeom prst="rect">
            <a:avLst/>
          </a:prstGeom>
        </p:spPr>
        <p:txBody>
          <a:bodyPr wrap="square">
            <a:spAutoFit/>
          </a:bodyPr>
          <a:lstStyle/>
          <a:p>
            <a:r>
              <a:rPr lang="pl-PL" sz="1700">
                <a:solidFill>
                  <a:schemeClr val="bg1"/>
                </a:solidFill>
                <a:latin typeface="Calibri" panose="020F0502020204030204" pitchFamily="34" charset="0"/>
                <a:ea typeface="Lato" charset="0"/>
                <a:cs typeface="Calibri" panose="020F0502020204030204" pitchFamily="34" charset="0"/>
              </a:rPr>
              <a:t>…</a:t>
            </a:r>
            <a:r>
              <a:rPr lang="en-US" sz="1700">
                <a:solidFill>
                  <a:schemeClr val="bg1"/>
                </a:solidFill>
                <a:latin typeface="Calibri" panose="020F0502020204030204" pitchFamily="34" charset="0"/>
                <a:ea typeface="Lato" charset="0"/>
                <a:cs typeface="Calibri" panose="020F0502020204030204" pitchFamily="34" charset="0"/>
              </a:rPr>
              <a:t>how automation enhances feeding and environmental control in livestock farming.</a:t>
            </a:r>
          </a:p>
        </p:txBody>
      </p:sp>
      <p:sp>
        <p:nvSpPr>
          <p:cNvPr id="62" name="Rectángulo 602">
            <a:extLst>
              <a:ext uri="{FF2B5EF4-FFF2-40B4-BE49-F238E27FC236}">
                <a16:creationId xmlns:a16="http://schemas.microsoft.com/office/drawing/2014/main" id="{8BD74F46-EE91-4B6C-DD4F-C1DCDE926F8C}"/>
              </a:ext>
            </a:extLst>
          </p:cNvPr>
          <p:cNvSpPr/>
          <p:nvPr/>
        </p:nvSpPr>
        <p:spPr>
          <a:xfrm>
            <a:off x="7582566" y="3183618"/>
            <a:ext cx="2604960" cy="877163"/>
          </a:xfrm>
          <a:prstGeom prst="rect">
            <a:avLst/>
          </a:prstGeom>
        </p:spPr>
        <p:txBody>
          <a:bodyPr wrap="square">
            <a:spAutoFit/>
          </a:bodyPr>
          <a:lstStyle/>
          <a:p>
            <a:r>
              <a:rPr lang="pl-PL" sz="1700">
                <a:solidFill>
                  <a:schemeClr val="bg1"/>
                </a:solidFill>
                <a:latin typeface="Calibri" panose="020F0502020204030204" pitchFamily="34" charset="0"/>
                <a:ea typeface="Lato" charset="0"/>
                <a:cs typeface="Calibri" panose="020F0502020204030204" pitchFamily="34" charset="0"/>
              </a:rPr>
              <a:t>…</a:t>
            </a:r>
            <a:r>
              <a:rPr lang="en-US" sz="1700">
                <a:solidFill>
                  <a:schemeClr val="bg1"/>
                </a:solidFill>
                <a:latin typeface="Calibri" panose="020F0502020204030204" pitchFamily="34" charset="0"/>
                <a:ea typeface="Lato" charset="0"/>
                <a:cs typeface="Calibri" panose="020F0502020204030204" pitchFamily="34" charset="0"/>
              </a:rPr>
              <a:t>the role of wearable sensors in tracking animal well-being.</a:t>
            </a:r>
          </a:p>
        </p:txBody>
      </p:sp>
      <p:sp>
        <p:nvSpPr>
          <p:cNvPr id="63" name="Rectángulo 602">
            <a:extLst>
              <a:ext uri="{FF2B5EF4-FFF2-40B4-BE49-F238E27FC236}">
                <a16:creationId xmlns:a16="http://schemas.microsoft.com/office/drawing/2014/main" id="{94ABEF3A-8016-83F9-4644-80A1E2284961}"/>
              </a:ext>
            </a:extLst>
          </p:cNvPr>
          <p:cNvSpPr/>
          <p:nvPr/>
        </p:nvSpPr>
        <p:spPr>
          <a:xfrm>
            <a:off x="8851769" y="5195205"/>
            <a:ext cx="2880626" cy="877163"/>
          </a:xfrm>
          <a:prstGeom prst="rect">
            <a:avLst/>
          </a:prstGeom>
        </p:spPr>
        <p:txBody>
          <a:bodyPr wrap="square">
            <a:spAutoFit/>
          </a:bodyPr>
          <a:lstStyle/>
          <a:p>
            <a:r>
              <a:rPr lang="pl-PL" sz="1700">
                <a:solidFill>
                  <a:schemeClr val="bg1"/>
                </a:solidFill>
                <a:latin typeface="Calibri" panose="020F0502020204030204" pitchFamily="34" charset="0"/>
                <a:ea typeface="Lato" charset="0"/>
                <a:cs typeface="Calibri" panose="020F0502020204030204" pitchFamily="34" charset="0"/>
              </a:rPr>
              <a:t>…</a:t>
            </a:r>
            <a:r>
              <a:rPr lang="en-US" sz="1700">
                <a:solidFill>
                  <a:schemeClr val="bg1"/>
                </a:solidFill>
                <a:latin typeface="Calibri" panose="020F0502020204030204" pitchFamily="34" charset="0"/>
                <a:ea typeface="Lato" charset="0"/>
                <a:cs typeface="Calibri" panose="020F0502020204030204" pitchFamily="34" charset="0"/>
              </a:rPr>
              <a:t>benefits and challenges of integrating smart livestock management systems.</a:t>
            </a: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640411" y="1539092"/>
            <a:ext cx="6558937" cy="4951046"/>
          </a:xfrm>
        </p:spPr>
        <p:txBody>
          <a:bodyPr/>
          <a:lstStyle/>
          <a:p>
            <a:pPr marL="0" indent="0"/>
            <a:r>
              <a:rPr lang="en-US">
                <a:solidFill>
                  <a:schemeClr val="tx1">
                    <a:lumMod val="75000"/>
                    <a:lumOff val="25000"/>
                  </a:schemeClr>
                </a:solidFill>
              </a:rPr>
              <a:t>This module explores the role of </a:t>
            </a:r>
            <a:r>
              <a:rPr lang="en-US" b="1">
                <a:solidFill>
                  <a:schemeClr val="tx1">
                    <a:lumMod val="75000"/>
                    <a:lumOff val="25000"/>
                  </a:schemeClr>
                </a:solidFill>
              </a:rPr>
              <a:t>automation in livestock farming</a:t>
            </a:r>
            <a:r>
              <a:rPr lang="en-US">
                <a:solidFill>
                  <a:schemeClr val="tx1">
                    <a:lumMod val="75000"/>
                    <a:lumOff val="25000"/>
                  </a:schemeClr>
                </a:solidFill>
              </a:rPr>
              <a:t>, focusing on how </a:t>
            </a:r>
            <a:r>
              <a:rPr lang="en-US" b="1">
                <a:solidFill>
                  <a:schemeClr val="tx1">
                    <a:lumMod val="75000"/>
                    <a:lumOff val="25000"/>
                  </a:schemeClr>
                </a:solidFill>
              </a:rPr>
              <a:t>smart monitoring systems enhance animal health, welfare, and productivity</a:t>
            </a:r>
            <a:r>
              <a:rPr lang="en-US">
                <a:solidFill>
                  <a:schemeClr val="tx1">
                    <a:lumMod val="75000"/>
                    <a:lumOff val="25000"/>
                  </a:schemeClr>
                </a:solidFill>
              </a:rPr>
              <a:t>. Learners will discover how automated feeding systems, wearable sensors, and environmental controls work together to </a:t>
            </a:r>
            <a:r>
              <a:rPr lang="en-US" err="1">
                <a:solidFill>
                  <a:schemeClr val="tx1">
                    <a:lumMod val="75000"/>
                    <a:lumOff val="25000"/>
                  </a:schemeClr>
                </a:solidFill>
              </a:rPr>
              <a:t>optimise</a:t>
            </a:r>
            <a:r>
              <a:rPr lang="en-US">
                <a:solidFill>
                  <a:schemeClr val="tx1">
                    <a:lumMod val="75000"/>
                    <a:lumOff val="25000"/>
                  </a:schemeClr>
                </a:solidFill>
              </a:rPr>
              <a:t> livestock management. By examining real-world applications, they will gain insight into the benefits of integrating technology for real-time health tracking, precision feeding, and efficient resource use. This module will provide a strong foundation for understanding how automation improves farm operations while ensuring sustainable and ethical livestock practices.</a:t>
            </a: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a:xfrm>
            <a:off x="588572" y="682627"/>
            <a:ext cx="7312300" cy="645895"/>
          </a:xfrm>
        </p:spPr>
        <p:txBody>
          <a:bodyPr/>
          <a:lstStyle/>
          <a:p>
            <a:r>
              <a:rPr lang="pl-PL" b="1" err="1">
                <a:solidFill>
                  <a:srgbClr val="007772"/>
                </a:solidFill>
              </a:rPr>
              <a:t>Objectives</a:t>
            </a:r>
            <a:r>
              <a:rPr lang="pl-PL" b="1">
                <a:solidFill>
                  <a:srgbClr val="007772"/>
                </a:solidFill>
              </a:rPr>
              <a:t> and Learning </a:t>
            </a:r>
            <a:r>
              <a:rPr lang="pl-PL" b="1" err="1">
                <a:solidFill>
                  <a:srgbClr val="007772"/>
                </a:solidFill>
              </a:rPr>
              <a:t>Outcomes</a:t>
            </a:r>
            <a:r>
              <a:rPr lang="pl-PL" b="1">
                <a:solidFill>
                  <a:srgbClr val="007772"/>
                </a:solidFill>
              </a:rPr>
              <a:t> </a:t>
            </a:r>
            <a:endParaRPr lang="en-US" b="1">
              <a:solidFill>
                <a:srgbClr val="007772"/>
              </a:solidFill>
            </a:endParaRPr>
          </a:p>
        </p:txBody>
      </p:sp>
    </p:spTree>
    <p:extLst>
      <p:ext uri="{BB962C8B-B14F-4D97-AF65-F5344CB8AC3E}">
        <p14:creationId xmlns:p14="http://schemas.microsoft.com/office/powerpoint/2010/main" val="3649637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F4B7AB7-5665-DDA7-2692-D9FF812FC58C}"/>
              </a:ext>
            </a:extLst>
          </p:cNvPr>
          <p:cNvSpPr>
            <a:spLocks noGrp="1"/>
          </p:cNvSpPr>
          <p:nvPr>
            <p:ph type="body" sz="quarter" idx="15"/>
          </p:nvPr>
        </p:nvSpPr>
        <p:spPr>
          <a:xfrm>
            <a:off x="5441429" y="2104216"/>
            <a:ext cx="700387" cy="566443"/>
          </a:xfrm>
          <a:prstGeom prst="rect">
            <a:avLst/>
          </a:prstGeom>
        </p:spPr>
        <p:txBody>
          <a:bodyPr/>
          <a:lstStyle/>
          <a:p>
            <a:r>
              <a:rPr lang="en-GB" noProof="0"/>
              <a:t>01</a:t>
            </a:r>
          </a:p>
        </p:txBody>
      </p:sp>
      <p:sp>
        <p:nvSpPr>
          <p:cNvPr id="12" name="Text Placeholder 11">
            <a:extLst>
              <a:ext uri="{FF2B5EF4-FFF2-40B4-BE49-F238E27FC236}">
                <a16:creationId xmlns:a16="http://schemas.microsoft.com/office/drawing/2014/main" id="{618E74DA-E321-B6BA-ED4F-BB7481A5779B}"/>
              </a:ext>
            </a:extLst>
          </p:cNvPr>
          <p:cNvSpPr>
            <a:spLocks noGrp="1"/>
          </p:cNvSpPr>
          <p:nvPr>
            <p:ph type="body" sz="quarter" idx="14"/>
          </p:nvPr>
        </p:nvSpPr>
        <p:spPr>
          <a:xfrm>
            <a:off x="6222929" y="2059589"/>
            <a:ext cx="5486145" cy="655698"/>
          </a:xfrm>
          <a:prstGeom prst="rect">
            <a:avLst/>
          </a:prstGeom>
        </p:spPr>
        <p:txBody>
          <a:bodyPr/>
          <a:lstStyle/>
          <a:p>
            <a:r>
              <a:rPr lang="en-US" noProof="0"/>
              <a:t>Automating feeding, health monitoring, and environment control</a:t>
            </a:r>
            <a:endParaRPr lang="en-GB" noProof="0"/>
          </a:p>
        </p:txBody>
      </p:sp>
      <p:sp>
        <p:nvSpPr>
          <p:cNvPr id="16" name="Text Placeholder 15">
            <a:extLst>
              <a:ext uri="{FF2B5EF4-FFF2-40B4-BE49-F238E27FC236}">
                <a16:creationId xmlns:a16="http://schemas.microsoft.com/office/drawing/2014/main" id="{6BEF168E-3D34-4311-160C-06908A6D0135}"/>
              </a:ext>
            </a:extLst>
          </p:cNvPr>
          <p:cNvSpPr>
            <a:spLocks noGrp="1"/>
          </p:cNvSpPr>
          <p:nvPr>
            <p:ph type="body" sz="quarter" idx="29"/>
          </p:nvPr>
        </p:nvSpPr>
        <p:spPr>
          <a:xfrm>
            <a:off x="5441429" y="2907668"/>
            <a:ext cx="700387" cy="566443"/>
          </a:xfrm>
          <a:prstGeom prst="rect">
            <a:avLst/>
          </a:prstGeom>
        </p:spPr>
        <p:txBody>
          <a:bodyPr/>
          <a:lstStyle/>
          <a:p>
            <a:r>
              <a:rPr lang="en-GB" noProof="0"/>
              <a:t>02</a:t>
            </a:r>
          </a:p>
        </p:txBody>
      </p:sp>
      <p:sp>
        <p:nvSpPr>
          <p:cNvPr id="17" name="Text Placeholder 16">
            <a:extLst>
              <a:ext uri="{FF2B5EF4-FFF2-40B4-BE49-F238E27FC236}">
                <a16:creationId xmlns:a16="http://schemas.microsoft.com/office/drawing/2014/main" id="{8A6B29AA-54AD-EA6F-A377-7A4F9FB9B39D}"/>
              </a:ext>
            </a:extLst>
          </p:cNvPr>
          <p:cNvSpPr>
            <a:spLocks noGrp="1"/>
          </p:cNvSpPr>
          <p:nvPr>
            <p:ph type="body" sz="quarter" idx="30"/>
          </p:nvPr>
        </p:nvSpPr>
        <p:spPr>
          <a:xfrm>
            <a:off x="6222929" y="2904107"/>
            <a:ext cx="5833952" cy="566444"/>
          </a:xfrm>
          <a:prstGeom prst="rect">
            <a:avLst/>
          </a:prstGeom>
        </p:spPr>
        <p:txBody>
          <a:bodyPr/>
          <a:lstStyle/>
          <a:p>
            <a:r>
              <a:rPr lang="en-US" noProof="0"/>
              <a:t>Wearable sensors for tracking livestock well-being</a:t>
            </a:r>
            <a:endParaRPr lang="en-GB" noProof="0"/>
          </a:p>
        </p:txBody>
      </p:sp>
      <p:sp>
        <p:nvSpPr>
          <p:cNvPr id="18" name="Text Placeholder 17">
            <a:extLst>
              <a:ext uri="{FF2B5EF4-FFF2-40B4-BE49-F238E27FC236}">
                <a16:creationId xmlns:a16="http://schemas.microsoft.com/office/drawing/2014/main" id="{E9303FF4-63A9-CB5E-DCAF-D6FB2661E437}"/>
              </a:ext>
            </a:extLst>
          </p:cNvPr>
          <p:cNvSpPr>
            <a:spLocks noGrp="1"/>
          </p:cNvSpPr>
          <p:nvPr>
            <p:ph type="body" sz="quarter" idx="31"/>
          </p:nvPr>
        </p:nvSpPr>
        <p:spPr>
          <a:xfrm>
            <a:off x="5441427" y="3661644"/>
            <a:ext cx="700387" cy="566443"/>
          </a:xfrm>
          <a:prstGeom prst="rect">
            <a:avLst/>
          </a:prstGeom>
        </p:spPr>
        <p:txBody>
          <a:bodyPr/>
          <a:lstStyle/>
          <a:p>
            <a:r>
              <a:rPr lang="en-GB" noProof="0"/>
              <a:t>03</a:t>
            </a:r>
          </a:p>
        </p:txBody>
      </p:sp>
      <p:sp>
        <p:nvSpPr>
          <p:cNvPr id="19" name="Text Placeholder 18">
            <a:extLst>
              <a:ext uri="{FF2B5EF4-FFF2-40B4-BE49-F238E27FC236}">
                <a16:creationId xmlns:a16="http://schemas.microsoft.com/office/drawing/2014/main" id="{DFBB02C6-9BDA-9E0B-0E5B-71972BB8D8C0}"/>
              </a:ext>
            </a:extLst>
          </p:cNvPr>
          <p:cNvSpPr>
            <a:spLocks noGrp="1"/>
          </p:cNvSpPr>
          <p:nvPr>
            <p:ph type="body" sz="quarter" idx="32"/>
          </p:nvPr>
        </p:nvSpPr>
        <p:spPr>
          <a:xfrm>
            <a:off x="6222926" y="3653155"/>
            <a:ext cx="5833955" cy="566444"/>
          </a:xfrm>
          <a:prstGeom prst="rect">
            <a:avLst/>
          </a:prstGeom>
        </p:spPr>
        <p:txBody>
          <a:bodyPr/>
          <a:lstStyle/>
          <a:p>
            <a:r>
              <a:rPr lang="en-US" noProof="0"/>
              <a:t>Examples of integrated livestock management systems</a:t>
            </a:r>
            <a:endParaRPr lang="en-GB" noProof="0"/>
          </a:p>
        </p:txBody>
      </p:sp>
      <p:sp>
        <p:nvSpPr>
          <p:cNvPr id="20" name="Text Placeholder 19">
            <a:extLst>
              <a:ext uri="{FF2B5EF4-FFF2-40B4-BE49-F238E27FC236}">
                <a16:creationId xmlns:a16="http://schemas.microsoft.com/office/drawing/2014/main" id="{749CB14E-783B-FB67-81AB-B31C82517C6A}"/>
              </a:ext>
            </a:extLst>
          </p:cNvPr>
          <p:cNvSpPr>
            <a:spLocks noGrp="1"/>
          </p:cNvSpPr>
          <p:nvPr>
            <p:ph type="body" sz="quarter" idx="33"/>
          </p:nvPr>
        </p:nvSpPr>
        <p:spPr>
          <a:xfrm>
            <a:off x="5441429" y="4414635"/>
            <a:ext cx="700387" cy="566443"/>
          </a:xfrm>
          <a:prstGeom prst="rect">
            <a:avLst/>
          </a:prstGeom>
        </p:spPr>
        <p:txBody>
          <a:bodyPr/>
          <a:lstStyle/>
          <a:p>
            <a:r>
              <a:rPr lang="en-GB" noProof="0"/>
              <a:t>04</a:t>
            </a:r>
          </a:p>
        </p:txBody>
      </p:sp>
      <p:sp>
        <p:nvSpPr>
          <p:cNvPr id="21" name="Text Placeholder 20">
            <a:extLst>
              <a:ext uri="{FF2B5EF4-FFF2-40B4-BE49-F238E27FC236}">
                <a16:creationId xmlns:a16="http://schemas.microsoft.com/office/drawing/2014/main" id="{B7B784B3-E0A5-B4FC-957A-133F09335BEA}"/>
              </a:ext>
            </a:extLst>
          </p:cNvPr>
          <p:cNvSpPr>
            <a:spLocks noGrp="1"/>
          </p:cNvSpPr>
          <p:nvPr>
            <p:ph type="body" sz="quarter" idx="34"/>
          </p:nvPr>
        </p:nvSpPr>
        <p:spPr>
          <a:xfrm>
            <a:off x="6222927" y="4414635"/>
            <a:ext cx="4541325" cy="566444"/>
          </a:xfrm>
          <a:prstGeom prst="rect">
            <a:avLst/>
          </a:prstGeom>
        </p:spPr>
        <p:txBody>
          <a:bodyPr/>
          <a:lstStyle/>
          <a:p>
            <a:r>
              <a:rPr lang="en-GB" noProof="0"/>
              <a:t>Let’s Practice! </a:t>
            </a:r>
          </a:p>
        </p:txBody>
      </p:sp>
      <p:sp>
        <p:nvSpPr>
          <p:cNvPr id="15" name="Text Placeholder 14">
            <a:extLst>
              <a:ext uri="{FF2B5EF4-FFF2-40B4-BE49-F238E27FC236}">
                <a16:creationId xmlns:a16="http://schemas.microsoft.com/office/drawing/2014/main" id="{4654AD6B-A104-C6C5-2D56-DDF8194E1878}"/>
              </a:ext>
            </a:extLst>
          </p:cNvPr>
          <p:cNvSpPr>
            <a:spLocks noGrp="1"/>
          </p:cNvSpPr>
          <p:nvPr>
            <p:ph type="body" sz="quarter" idx="18"/>
          </p:nvPr>
        </p:nvSpPr>
        <p:spPr>
          <a:xfrm>
            <a:off x="366241" y="1544771"/>
            <a:ext cx="4822054" cy="4057649"/>
          </a:xfrm>
          <a:prstGeom prst="rect">
            <a:avLst/>
          </a:prstGeom>
        </p:spPr>
        <p:txBody>
          <a:bodyPr/>
          <a:lstStyle/>
          <a:p>
            <a:r>
              <a:rPr lang="en-US"/>
              <a:t>This module provides an overview of how technology enhances livestock management through automated feeding, health monitoring, and environmental control.</a:t>
            </a:r>
            <a:r>
              <a:rPr lang="pl-PL"/>
              <a:t> E</a:t>
            </a:r>
            <a:r>
              <a:rPr lang="en-US" err="1"/>
              <a:t>xplore</a:t>
            </a:r>
            <a:r>
              <a:rPr lang="en-US"/>
              <a:t> the role of wearable sensors and smart systems in improving efficiency, animal welfare, and decision-making</a:t>
            </a:r>
            <a:r>
              <a:rPr lang="pl-PL"/>
              <a:t>!</a:t>
            </a:r>
            <a:endParaRPr lang="en-US"/>
          </a:p>
        </p:txBody>
      </p:sp>
      <p:grpSp>
        <p:nvGrpSpPr>
          <p:cNvPr id="5" name="Group 4">
            <a:extLst>
              <a:ext uri="{FF2B5EF4-FFF2-40B4-BE49-F238E27FC236}">
                <a16:creationId xmlns:a16="http://schemas.microsoft.com/office/drawing/2014/main" id="{7D2A6678-F0DD-6427-6C79-E589605853AB}"/>
              </a:ext>
            </a:extLst>
          </p:cNvPr>
          <p:cNvGrpSpPr/>
          <p:nvPr/>
        </p:nvGrpSpPr>
        <p:grpSpPr>
          <a:xfrm>
            <a:off x="0" y="4931446"/>
            <a:ext cx="3049190" cy="3049190"/>
            <a:chOff x="3268483" y="5538141"/>
            <a:chExt cx="1760348" cy="1760348"/>
          </a:xfrm>
          <a:solidFill>
            <a:schemeClr val="bg1">
              <a:alpha val="42000"/>
            </a:schemeClr>
          </a:solidFill>
        </p:grpSpPr>
        <p:sp>
          <p:nvSpPr>
            <p:cNvPr id="6" name="Freeform 5">
              <a:extLst>
                <a:ext uri="{FF2B5EF4-FFF2-40B4-BE49-F238E27FC236}">
                  <a16:creationId xmlns:a16="http://schemas.microsoft.com/office/drawing/2014/main" id="{F801231C-4864-7319-E4F3-92B848940D29}"/>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GB" noProof="0"/>
            </a:p>
          </p:txBody>
        </p:sp>
        <p:sp>
          <p:nvSpPr>
            <p:cNvPr id="7" name="Freeform 6">
              <a:extLst>
                <a:ext uri="{FF2B5EF4-FFF2-40B4-BE49-F238E27FC236}">
                  <a16:creationId xmlns:a16="http://schemas.microsoft.com/office/drawing/2014/main" id="{F06DAFED-5D03-151D-C0BC-53E9F205F5AB}"/>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GB" noProof="0"/>
            </a:p>
          </p:txBody>
        </p:sp>
      </p:grpSp>
      <p:sp>
        <p:nvSpPr>
          <p:cNvPr id="24" name="Text Placeholder 57">
            <a:extLst>
              <a:ext uri="{FF2B5EF4-FFF2-40B4-BE49-F238E27FC236}">
                <a16:creationId xmlns:a16="http://schemas.microsoft.com/office/drawing/2014/main" id="{846C7D63-3BCF-AEF9-0D24-0DD428ABA74B}"/>
              </a:ext>
            </a:extLst>
          </p:cNvPr>
          <p:cNvSpPr txBox="1">
            <a:spLocks/>
          </p:cNvSpPr>
          <p:nvPr/>
        </p:nvSpPr>
        <p:spPr>
          <a:xfrm>
            <a:off x="2911363" y="622421"/>
            <a:ext cx="2964504" cy="780271"/>
          </a:xfrm>
          <a:prstGeom prst="rect">
            <a:avLst/>
          </a:prstGeom>
          <a:solidFill>
            <a:srgbClr val="EEA821">
              <a:alpha val="80000"/>
            </a:srgbClr>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5300" noProof="0">
                <a:solidFill>
                  <a:schemeClr val="bg1"/>
                </a:solidFill>
              </a:rPr>
              <a:t>contents</a:t>
            </a:r>
          </a:p>
        </p:txBody>
      </p:sp>
      <p:grpSp>
        <p:nvGrpSpPr>
          <p:cNvPr id="28" name="Group 27">
            <a:extLst>
              <a:ext uri="{FF2B5EF4-FFF2-40B4-BE49-F238E27FC236}">
                <a16:creationId xmlns:a16="http://schemas.microsoft.com/office/drawing/2014/main" id="{95514505-D608-51EC-1CBF-5AAF3DC284E0}"/>
              </a:ext>
            </a:extLst>
          </p:cNvPr>
          <p:cNvGrpSpPr/>
          <p:nvPr/>
        </p:nvGrpSpPr>
        <p:grpSpPr>
          <a:xfrm>
            <a:off x="5441427" y="2809541"/>
            <a:ext cx="5687147" cy="1497743"/>
            <a:chOff x="2045533" y="3692562"/>
            <a:chExt cx="8977918" cy="1497743"/>
          </a:xfrm>
        </p:grpSpPr>
        <p:cxnSp>
          <p:nvCxnSpPr>
            <p:cNvPr id="30" name="Straight Connector 29">
              <a:extLst>
                <a:ext uri="{FF2B5EF4-FFF2-40B4-BE49-F238E27FC236}">
                  <a16:creationId xmlns:a16="http://schemas.microsoft.com/office/drawing/2014/main" id="{7A2A5C0F-2AAF-134C-9791-EFB1114CE7AC}"/>
                </a:ext>
              </a:extLst>
            </p:cNvPr>
            <p:cNvCxnSpPr>
              <a:cxnSpLocks/>
            </p:cNvCxnSpPr>
            <p:nvPr userDrawn="1"/>
          </p:nvCxnSpPr>
          <p:spPr>
            <a:xfrm flipV="1">
              <a:off x="2156224" y="3692562"/>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0BF1B3-A962-EA53-D94A-F02E836EC108}"/>
                </a:ext>
              </a:extLst>
            </p:cNvPr>
            <p:cNvCxnSpPr>
              <a:cxnSpLocks/>
            </p:cNvCxnSpPr>
            <p:nvPr userDrawn="1"/>
          </p:nvCxnSpPr>
          <p:spPr>
            <a:xfrm flipV="1">
              <a:off x="2156222" y="4442074"/>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15756C-D9A7-8C15-3266-B8FFF60C2E38}"/>
                </a:ext>
              </a:extLst>
            </p:cNvPr>
            <p:cNvCxnSpPr>
              <a:cxnSpLocks/>
            </p:cNvCxnSpPr>
            <p:nvPr userDrawn="1"/>
          </p:nvCxnSpPr>
          <p:spPr>
            <a:xfrm flipV="1">
              <a:off x="2045533" y="5175762"/>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5386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osoba, ubrania, świnia, wieprz&#10;&#10;Zawartość wygenerowana przez sztuczną inteligencję może być niepoprawna.">
            <a:extLst>
              <a:ext uri="{FF2B5EF4-FFF2-40B4-BE49-F238E27FC236}">
                <a16:creationId xmlns:a16="http://schemas.microsoft.com/office/drawing/2014/main" id="{406BFAF9-80D0-ED02-B12A-5A8B6D654B2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15" name="TextBox 14">
            <a:extLst>
              <a:ext uri="{FF2B5EF4-FFF2-40B4-BE49-F238E27FC236}">
                <a16:creationId xmlns:a16="http://schemas.microsoft.com/office/drawing/2014/main" id="{04695EEA-D075-3642-8CB0-45ED61E791B1}"/>
              </a:ext>
            </a:extLst>
          </p:cNvPr>
          <p:cNvSpPr txBox="1"/>
          <p:nvPr/>
        </p:nvSpPr>
        <p:spPr>
          <a:xfrm>
            <a:off x="619777" y="1749659"/>
            <a:ext cx="6946183" cy="1754326"/>
          </a:xfrm>
          <a:prstGeom prst="rect">
            <a:avLst/>
          </a:prstGeom>
          <a:solidFill>
            <a:srgbClr val="EEA821"/>
          </a:solidFill>
        </p:spPr>
        <p:txBody>
          <a:bodyPr wrap="square" rtlCol="0">
            <a:spAutoFit/>
          </a:bodyPr>
          <a:lstStyle/>
          <a:p>
            <a:pPr algn="ctr"/>
            <a:r>
              <a:rPr lang="en-US" sz="3600" b="1" spc="324" noProof="0">
                <a:solidFill>
                  <a:schemeClr val="bg1"/>
                </a:solidFill>
                <a:latin typeface="Calibri" panose="020F0502020204030204" pitchFamily="34" charset="0"/>
                <a:cs typeface="Calibri" panose="020F0502020204030204" pitchFamily="34" charset="0"/>
              </a:rPr>
              <a:t>AUTOMATING FEEDING, HEALTH MONITORING, AND ENVIRONMENT CONTROL</a:t>
            </a:r>
          </a:p>
        </p:txBody>
      </p:sp>
      <p:sp>
        <p:nvSpPr>
          <p:cNvPr id="6" name="Rectangle 5">
            <a:extLst>
              <a:ext uri="{FF2B5EF4-FFF2-40B4-BE49-F238E27FC236}">
                <a16:creationId xmlns:a16="http://schemas.microsoft.com/office/drawing/2014/main" id="{3CAD1C74-24B9-B5AD-E1EE-65AAD7E2FE73}"/>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9241981" y="871477"/>
            <a:ext cx="2066906" cy="582221"/>
          </a:xfrm>
        </p:spPr>
        <p:txBody>
          <a:bodyPr/>
          <a:lstStyle/>
          <a:p>
            <a:r>
              <a:rPr lang="en-GB" noProof="0"/>
              <a:t>01</a:t>
            </a:r>
          </a:p>
        </p:txBody>
      </p:sp>
      <p:grpSp>
        <p:nvGrpSpPr>
          <p:cNvPr id="10" name="Group 9">
            <a:extLst>
              <a:ext uri="{FF2B5EF4-FFF2-40B4-BE49-F238E27FC236}">
                <a16:creationId xmlns:a16="http://schemas.microsoft.com/office/drawing/2014/main" id="{C161FA4A-1766-EABF-EF3A-FB52813DD791}"/>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FCF2549F-9210-1D78-A949-DA74FF616D72}"/>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DA3C5E88-1E50-A503-ACC7-A534CD3A500E}"/>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GB" noProof="0"/>
            </a:p>
          </p:txBody>
        </p:sp>
      </p:grpSp>
      <p:sp>
        <p:nvSpPr>
          <p:cNvPr id="9" name="Rectangle 8">
            <a:extLst>
              <a:ext uri="{FF2B5EF4-FFF2-40B4-BE49-F238E27FC236}">
                <a16:creationId xmlns:a16="http://schemas.microsoft.com/office/drawing/2014/main" id="{5FD53A18-C26E-9BA1-9747-FC0011B3E3B9}"/>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227096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Freeform 1"/>
          <p:cNvSpPr>
            <a:spLocks noChangeArrowheads="1"/>
          </p:cNvSpPr>
          <p:nvPr/>
        </p:nvSpPr>
        <p:spPr bwMode="auto">
          <a:xfrm>
            <a:off x="1132225" y="2667621"/>
            <a:ext cx="1987044" cy="1890527"/>
          </a:xfrm>
          <a:custGeom>
            <a:avLst/>
            <a:gdLst>
              <a:gd name="T0" fmla="*/ 3128 w 3427"/>
              <a:gd name="T1" fmla="*/ 0 h 5179"/>
              <a:gd name="T2" fmla="*/ 297 w 3427"/>
              <a:gd name="T3" fmla="*/ 0 h 5179"/>
              <a:gd name="T4" fmla="*/ 297 w 3427"/>
              <a:gd name="T5" fmla="*/ 0 h 5179"/>
              <a:gd name="T6" fmla="*/ 0 w 3427"/>
              <a:gd name="T7" fmla="*/ 298 h 5179"/>
              <a:gd name="T8" fmla="*/ 0 w 3427"/>
              <a:gd name="T9" fmla="*/ 3440 h 5179"/>
              <a:gd name="T10" fmla="*/ 0 w 3427"/>
              <a:gd name="T11" fmla="*/ 3533 h 5179"/>
              <a:gd name="T12" fmla="*/ 0 w 3427"/>
              <a:gd name="T13" fmla="*/ 3533 h 5179"/>
              <a:gd name="T14" fmla="*/ 40 w 3427"/>
              <a:gd name="T15" fmla="*/ 3683 h 5179"/>
              <a:gd name="T16" fmla="*/ 147 w 3427"/>
              <a:gd name="T17" fmla="*/ 3790 h 5179"/>
              <a:gd name="T18" fmla="*/ 1309 w 3427"/>
              <a:gd name="T19" fmla="*/ 4952 h 5179"/>
              <a:gd name="T20" fmla="*/ 1309 w 3427"/>
              <a:gd name="T21" fmla="*/ 4952 h 5179"/>
              <a:gd name="T22" fmla="*/ 2122 w 3427"/>
              <a:gd name="T23" fmla="*/ 4954 h 5179"/>
              <a:gd name="T24" fmla="*/ 3300 w 3427"/>
              <a:gd name="T25" fmla="*/ 3777 h 5179"/>
              <a:gd name="T26" fmla="*/ 3371 w 3427"/>
              <a:gd name="T27" fmla="*/ 3705 h 5179"/>
              <a:gd name="T28" fmla="*/ 3371 w 3427"/>
              <a:gd name="T29" fmla="*/ 3705 h 5179"/>
              <a:gd name="T30" fmla="*/ 3426 w 3427"/>
              <a:gd name="T31" fmla="*/ 3533 h 5179"/>
              <a:gd name="T32" fmla="*/ 3426 w 3427"/>
              <a:gd name="T33" fmla="*/ 3447 h 5179"/>
              <a:gd name="T34" fmla="*/ 3426 w 3427"/>
              <a:gd name="T35" fmla="*/ 298 h 5179"/>
              <a:gd name="T36" fmla="*/ 3426 w 3427"/>
              <a:gd name="T37" fmla="*/ 298 h 5179"/>
              <a:gd name="T38" fmla="*/ 3128 w 3427"/>
              <a:gd name="T39" fmla="*/ 0 h 5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7" h="5179">
                <a:moveTo>
                  <a:pt x="3128" y="0"/>
                </a:moveTo>
                <a:lnTo>
                  <a:pt x="297" y="0"/>
                </a:lnTo>
                <a:lnTo>
                  <a:pt x="297" y="0"/>
                </a:lnTo>
                <a:cubicBezTo>
                  <a:pt x="133" y="0"/>
                  <a:pt x="0" y="133"/>
                  <a:pt x="0" y="298"/>
                </a:cubicBezTo>
                <a:lnTo>
                  <a:pt x="0" y="3440"/>
                </a:lnTo>
                <a:lnTo>
                  <a:pt x="0" y="3533"/>
                </a:lnTo>
                <a:lnTo>
                  <a:pt x="0" y="3533"/>
                </a:lnTo>
                <a:cubicBezTo>
                  <a:pt x="0" y="3589"/>
                  <a:pt x="14" y="3639"/>
                  <a:pt x="40" y="3683"/>
                </a:cubicBezTo>
                <a:lnTo>
                  <a:pt x="147" y="3790"/>
                </a:lnTo>
                <a:lnTo>
                  <a:pt x="1309" y="4952"/>
                </a:lnTo>
                <a:lnTo>
                  <a:pt x="1309" y="4952"/>
                </a:lnTo>
                <a:cubicBezTo>
                  <a:pt x="1534" y="5177"/>
                  <a:pt x="1898" y="5178"/>
                  <a:pt x="2122" y="4954"/>
                </a:cubicBezTo>
                <a:lnTo>
                  <a:pt x="3300" y="3777"/>
                </a:lnTo>
                <a:lnTo>
                  <a:pt x="3371" y="3705"/>
                </a:lnTo>
                <a:lnTo>
                  <a:pt x="3371" y="3705"/>
                </a:lnTo>
                <a:cubicBezTo>
                  <a:pt x="3405" y="3656"/>
                  <a:pt x="3426" y="3598"/>
                  <a:pt x="3426" y="3533"/>
                </a:cubicBezTo>
                <a:lnTo>
                  <a:pt x="3426" y="3447"/>
                </a:lnTo>
                <a:lnTo>
                  <a:pt x="3426" y="298"/>
                </a:lnTo>
                <a:lnTo>
                  <a:pt x="3426" y="298"/>
                </a:lnTo>
                <a:cubicBezTo>
                  <a:pt x="3426" y="133"/>
                  <a:pt x="3292" y="0"/>
                  <a:pt x="3128" y="0"/>
                </a:cubicBezTo>
              </a:path>
            </a:pathLst>
          </a:custGeom>
          <a:solidFill>
            <a:srgbClr val="EEA821"/>
          </a:solidFill>
          <a:ln>
            <a:noFill/>
          </a:ln>
          <a:effectLst/>
        </p:spPr>
        <p:txBody>
          <a:bodyPr wrap="none" anchor="ctr"/>
          <a:lstStyle/>
          <a:p>
            <a:endParaRPr lang="en-US" sz="900"/>
          </a:p>
        </p:txBody>
      </p:sp>
      <p:sp>
        <p:nvSpPr>
          <p:cNvPr id="479" name="Freeform 242"/>
          <p:cNvSpPr>
            <a:spLocks noChangeArrowheads="1"/>
          </p:cNvSpPr>
          <p:nvPr/>
        </p:nvSpPr>
        <p:spPr bwMode="auto">
          <a:xfrm>
            <a:off x="1070849" y="2601130"/>
            <a:ext cx="2107239" cy="676171"/>
          </a:xfrm>
          <a:custGeom>
            <a:avLst/>
            <a:gdLst>
              <a:gd name="T0" fmla="*/ 3573 w 3635"/>
              <a:gd name="T1" fmla="*/ 171 h 1742"/>
              <a:gd name="T2" fmla="*/ 2226 w 3635"/>
              <a:gd name="T3" fmla="*/ 1517 h 1742"/>
              <a:gd name="T4" fmla="*/ 2226 w 3635"/>
              <a:gd name="T5" fmla="*/ 1517 h 1742"/>
              <a:gd name="T6" fmla="*/ 1413 w 3635"/>
              <a:gd name="T7" fmla="*/ 1515 h 1742"/>
              <a:gd name="T8" fmla="*/ 60 w 3635"/>
              <a:gd name="T9" fmla="*/ 163 h 1742"/>
              <a:gd name="T10" fmla="*/ 60 w 3635"/>
              <a:gd name="T11" fmla="*/ 163 h 1742"/>
              <a:gd name="T12" fmla="*/ 127 w 3635"/>
              <a:gd name="T13" fmla="*/ 0 h 1742"/>
              <a:gd name="T14" fmla="*/ 3506 w 3635"/>
              <a:gd name="T15" fmla="*/ 8 h 1742"/>
              <a:gd name="T16" fmla="*/ 3506 w 3635"/>
              <a:gd name="T17" fmla="*/ 8 h 1742"/>
              <a:gd name="T18" fmla="*/ 3573 w 3635"/>
              <a:gd name="T19" fmla="*/ 171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5" h="1742">
                <a:moveTo>
                  <a:pt x="3573" y="171"/>
                </a:moveTo>
                <a:lnTo>
                  <a:pt x="2226" y="1517"/>
                </a:lnTo>
                <a:lnTo>
                  <a:pt x="2226" y="1517"/>
                </a:lnTo>
                <a:cubicBezTo>
                  <a:pt x="2002" y="1741"/>
                  <a:pt x="1638" y="1740"/>
                  <a:pt x="1413" y="1515"/>
                </a:cubicBezTo>
                <a:lnTo>
                  <a:pt x="60" y="163"/>
                </a:lnTo>
                <a:lnTo>
                  <a:pt x="60" y="163"/>
                </a:lnTo>
                <a:cubicBezTo>
                  <a:pt x="0" y="103"/>
                  <a:pt x="42" y="0"/>
                  <a:pt x="127" y="0"/>
                </a:cubicBezTo>
                <a:lnTo>
                  <a:pt x="3506" y="8"/>
                </a:lnTo>
                <a:lnTo>
                  <a:pt x="3506" y="8"/>
                </a:lnTo>
                <a:cubicBezTo>
                  <a:pt x="3591" y="8"/>
                  <a:pt x="3634" y="111"/>
                  <a:pt x="3573" y="171"/>
                </a:cubicBezTo>
              </a:path>
            </a:pathLst>
          </a:custGeom>
          <a:solidFill>
            <a:srgbClr val="007772"/>
          </a:solidFill>
          <a:ln>
            <a:noFill/>
          </a:ln>
          <a:effectLst/>
        </p:spPr>
        <p:txBody>
          <a:bodyPr wrap="none" anchor="ctr"/>
          <a:lstStyle/>
          <a:p>
            <a:endParaRPr lang="en-US" sz="900"/>
          </a:p>
        </p:txBody>
      </p:sp>
      <p:sp>
        <p:nvSpPr>
          <p:cNvPr id="481" name="Freeform 244"/>
          <p:cNvSpPr>
            <a:spLocks noChangeArrowheads="1"/>
          </p:cNvSpPr>
          <p:nvPr/>
        </p:nvSpPr>
        <p:spPr bwMode="auto">
          <a:xfrm>
            <a:off x="3779059" y="2667621"/>
            <a:ext cx="1987046" cy="1890527"/>
          </a:xfrm>
          <a:custGeom>
            <a:avLst/>
            <a:gdLst>
              <a:gd name="T0" fmla="*/ 3129 w 3427"/>
              <a:gd name="T1" fmla="*/ 0 h 5179"/>
              <a:gd name="T2" fmla="*/ 298 w 3427"/>
              <a:gd name="T3" fmla="*/ 0 h 5179"/>
              <a:gd name="T4" fmla="*/ 298 w 3427"/>
              <a:gd name="T5" fmla="*/ 0 h 5179"/>
              <a:gd name="T6" fmla="*/ 0 w 3427"/>
              <a:gd name="T7" fmla="*/ 298 h 5179"/>
              <a:gd name="T8" fmla="*/ 0 w 3427"/>
              <a:gd name="T9" fmla="*/ 3440 h 5179"/>
              <a:gd name="T10" fmla="*/ 0 w 3427"/>
              <a:gd name="T11" fmla="*/ 3533 h 5179"/>
              <a:gd name="T12" fmla="*/ 0 w 3427"/>
              <a:gd name="T13" fmla="*/ 3533 h 5179"/>
              <a:gd name="T14" fmla="*/ 41 w 3427"/>
              <a:gd name="T15" fmla="*/ 3683 h 5179"/>
              <a:gd name="T16" fmla="*/ 148 w 3427"/>
              <a:gd name="T17" fmla="*/ 3790 h 5179"/>
              <a:gd name="T18" fmla="*/ 1310 w 3427"/>
              <a:gd name="T19" fmla="*/ 4952 h 5179"/>
              <a:gd name="T20" fmla="*/ 1310 w 3427"/>
              <a:gd name="T21" fmla="*/ 4952 h 5179"/>
              <a:gd name="T22" fmla="*/ 2123 w 3427"/>
              <a:gd name="T23" fmla="*/ 4954 h 5179"/>
              <a:gd name="T24" fmla="*/ 3300 w 3427"/>
              <a:gd name="T25" fmla="*/ 3777 h 5179"/>
              <a:gd name="T26" fmla="*/ 3372 w 3427"/>
              <a:gd name="T27" fmla="*/ 3705 h 5179"/>
              <a:gd name="T28" fmla="*/ 3372 w 3427"/>
              <a:gd name="T29" fmla="*/ 3705 h 5179"/>
              <a:gd name="T30" fmla="*/ 3426 w 3427"/>
              <a:gd name="T31" fmla="*/ 3533 h 5179"/>
              <a:gd name="T32" fmla="*/ 3426 w 3427"/>
              <a:gd name="T33" fmla="*/ 3447 h 5179"/>
              <a:gd name="T34" fmla="*/ 3426 w 3427"/>
              <a:gd name="T35" fmla="*/ 298 h 5179"/>
              <a:gd name="T36" fmla="*/ 3426 w 3427"/>
              <a:gd name="T37" fmla="*/ 298 h 5179"/>
              <a:gd name="T38" fmla="*/ 3129 w 3427"/>
              <a:gd name="T39" fmla="*/ 0 h 5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7" h="5179">
                <a:moveTo>
                  <a:pt x="3129" y="0"/>
                </a:moveTo>
                <a:lnTo>
                  <a:pt x="298" y="0"/>
                </a:lnTo>
                <a:lnTo>
                  <a:pt x="298" y="0"/>
                </a:lnTo>
                <a:cubicBezTo>
                  <a:pt x="134" y="0"/>
                  <a:pt x="0" y="133"/>
                  <a:pt x="0" y="298"/>
                </a:cubicBezTo>
                <a:lnTo>
                  <a:pt x="0" y="3440"/>
                </a:lnTo>
                <a:lnTo>
                  <a:pt x="0" y="3533"/>
                </a:lnTo>
                <a:lnTo>
                  <a:pt x="0" y="3533"/>
                </a:lnTo>
                <a:cubicBezTo>
                  <a:pt x="0" y="3589"/>
                  <a:pt x="15" y="3639"/>
                  <a:pt x="41" y="3683"/>
                </a:cubicBezTo>
                <a:lnTo>
                  <a:pt x="148" y="3790"/>
                </a:lnTo>
                <a:lnTo>
                  <a:pt x="1310" y="4952"/>
                </a:lnTo>
                <a:lnTo>
                  <a:pt x="1310" y="4952"/>
                </a:lnTo>
                <a:cubicBezTo>
                  <a:pt x="1535" y="5177"/>
                  <a:pt x="1899" y="5178"/>
                  <a:pt x="2123" y="4954"/>
                </a:cubicBezTo>
                <a:lnTo>
                  <a:pt x="3300" y="3777"/>
                </a:lnTo>
                <a:lnTo>
                  <a:pt x="3372" y="3705"/>
                </a:lnTo>
                <a:lnTo>
                  <a:pt x="3372" y="3705"/>
                </a:lnTo>
                <a:cubicBezTo>
                  <a:pt x="3406" y="3656"/>
                  <a:pt x="3426" y="3598"/>
                  <a:pt x="3426" y="3533"/>
                </a:cubicBezTo>
                <a:lnTo>
                  <a:pt x="3426" y="3447"/>
                </a:lnTo>
                <a:lnTo>
                  <a:pt x="3426" y="298"/>
                </a:lnTo>
                <a:lnTo>
                  <a:pt x="3426" y="298"/>
                </a:lnTo>
                <a:cubicBezTo>
                  <a:pt x="3426" y="133"/>
                  <a:pt x="3293" y="0"/>
                  <a:pt x="3129" y="0"/>
                </a:cubicBezTo>
              </a:path>
            </a:pathLst>
          </a:custGeom>
          <a:solidFill>
            <a:srgbClr val="007772">
              <a:alpha val="85837"/>
            </a:srgbClr>
          </a:solidFill>
          <a:ln>
            <a:noFill/>
          </a:ln>
          <a:effectLst/>
        </p:spPr>
        <p:txBody>
          <a:bodyPr wrap="none" anchor="ctr"/>
          <a:lstStyle/>
          <a:p>
            <a:endParaRPr lang="en-US" sz="900"/>
          </a:p>
        </p:txBody>
      </p:sp>
      <p:sp>
        <p:nvSpPr>
          <p:cNvPr id="482" name="Freeform 245"/>
          <p:cNvSpPr>
            <a:spLocks noChangeArrowheads="1"/>
          </p:cNvSpPr>
          <p:nvPr/>
        </p:nvSpPr>
        <p:spPr bwMode="auto">
          <a:xfrm>
            <a:off x="3717684" y="2601130"/>
            <a:ext cx="2107239" cy="676171"/>
          </a:xfrm>
          <a:custGeom>
            <a:avLst/>
            <a:gdLst>
              <a:gd name="T0" fmla="*/ 3574 w 3635"/>
              <a:gd name="T1" fmla="*/ 171 h 1742"/>
              <a:gd name="T2" fmla="*/ 2227 w 3635"/>
              <a:gd name="T3" fmla="*/ 1517 h 1742"/>
              <a:gd name="T4" fmla="*/ 2227 w 3635"/>
              <a:gd name="T5" fmla="*/ 1517 h 1742"/>
              <a:gd name="T6" fmla="*/ 1414 w 3635"/>
              <a:gd name="T7" fmla="*/ 1515 h 1742"/>
              <a:gd name="T8" fmla="*/ 61 w 3635"/>
              <a:gd name="T9" fmla="*/ 163 h 1742"/>
              <a:gd name="T10" fmla="*/ 61 w 3635"/>
              <a:gd name="T11" fmla="*/ 163 h 1742"/>
              <a:gd name="T12" fmla="*/ 128 w 3635"/>
              <a:gd name="T13" fmla="*/ 0 h 1742"/>
              <a:gd name="T14" fmla="*/ 3507 w 3635"/>
              <a:gd name="T15" fmla="*/ 8 h 1742"/>
              <a:gd name="T16" fmla="*/ 3507 w 3635"/>
              <a:gd name="T17" fmla="*/ 8 h 1742"/>
              <a:gd name="T18" fmla="*/ 3574 w 3635"/>
              <a:gd name="T19" fmla="*/ 171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5" h="1742">
                <a:moveTo>
                  <a:pt x="3574" y="171"/>
                </a:moveTo>
                <a:lnTo>
                  <a:pt x="2227" y="1517"/>
                </a:lnTo>
                <a:lnTo>
                  <a:pt x="2227" y="1517"/>
                </a:lnTo>
                <a:cubicBezTo>
                  <a:pt x="2003" y="1741"/>
                  <a:pt x="1639" y="1740"/>
                  <a:pt x="1414" y="1515"/>
                </a:cubicBezTo>
                <a:lnTo>
                  <a:pt x="61" y="163"/>
                </a:lnTo>
                <a:lnTo>
                  <a:pt x="61" y="163"/>
                </a:lnTo>
                <a:cubicBezTo>
                  <a:pt x="0" y="103"/>
                  <a:pt x="43" y="0"/>
                  <a:pt x="128" y="0"/>
                </a:cubicBezTo>
                <a:lnTo>
                  <a:pt x="3507" y="8"/>
                </a:lnTo>
                <a:lnTo>
                  <a:pt x="3507" y="8"/>
                </a:lnTo>
                <a:cubicBezTo>
                  <a:pt x="3592" y="8"/>
                  <a:pt x="3634" y="111"/>
                  <a:pt x="3574" y="171"/>
                </a:cubicBezTo>
              </a:path>
            </a:pathLst>
          </a:custGeom>
          <a:solidFill>
            <a:srgbClr val="007772"/>
          </a:solidFill>
          <a:ln>
            <a:noFill/>
          </a:ln>
          <a:effectLst/>
        </p:spPr>
        <p:txBody>
          <a:bodyPr wrap="none" anchor="ctr"/>
          <a:lstStyle/>
          <a:p>
            <a:endParaRPr lang="en-US" sz="900"/>
          </a:p>
        </p:txBody>
      </p:sp>
      <p:sp>
        <p:nvSpPr>
          <p:cNvPr id="484" name="Freeform 247"/>
          <p:cNvSpPr>
            <a:spLocks noChangeArrowheads="1"/>
          </p:cNvSpPr>
          <p:nvPr/>
        </p:nvSpPr>
        <p:spPr bwMode="auto">
          <a:xfrm>
            <a:off x="6425896" y="2667622"/>
            <a:ext cx="1987044" cy="1890526"/>
          </a:xfrm>
          <a:custGeom>
            <a:avLst/>
            <a:gdLst>
              <a:gd name="T0" fmla="*/ 3129 w 3427"/>
              <a:gd name="T1" fmla="*/ 0 h 5179"/>
              <a:gd name="T2" fmla="*/ 298 w 3427"/>
              <a:gd name="T3" fmla="*/ 0 h 5179"/>
              <a:gd name="T4" fmla="*/ 298 w 3427"/>
              <a:gd name="T5" fmla="*/ 0 h 5179"/>
              <a:gd name="T6" fmla="*/ 0 w 3427"/>
              <a:gd name="T7" fmla="*/ 298 h 5179"/>
              <a:gd name="T8" fmla="*/ 0 w 3427"/>
              <a:gd name="T9" fmla="*/ 3440 h 5179"/>
              <a:gd name="T10" fmla="*/ 0 w 3427"/>
              <a:gd name="T11" fmla="*/ 3533 h 5179"/>
              <a:gd name="T12" fmla="*/ 0 w 3427"/>
              <a:gd name="T13" fmla="*/ 3533 h 5179"/>
              <a:gd name="T14" fmla="*/ 41 w 3427"/>
              <a:gd name="T15" fmla="*/ 3683 h 5179"/>
              <a:gd name="T16" fmla="*/ 148 w 3427"/>
              <a:gd name="T17" fmla="*/ 3790 h 5179"/>
              <a:gd name="T18" fmla="*/ 1310 w 3427"/>
              <a:gd name="T19" fmla="*/ 4952 h 5179"/>
              <a:gd name="T20" fmla="*/ 1310 w 3427"/>
              <a:gd name="T21" fmla="*/ 4952 h 5179"/>
              <a:gd name="T22" fmla="*/ 2123 w 3427"/>
              <a:gd name="T23" fmla="*/ 4954 h 5179"/>
              <a:gd name="T24" fmla="*/ 3300 w 3427"/>
              <a:gd name="T25" fmla="*/ 3777 h 5179"/>
              <a:gd name="T26" fmla="*/ 3372 w 3427"/>
              <a:gd name="T27" fmla="*/ 3705 h 5179"/>
              <a:gd name="T28" fmla="*/ 3372 w 3427"/>
              <a:gd name="T29" fmla="*/ 3705 h 5179"/>
              <a:gd name="T30" fmla="*/ 3426 w 3427"/>
              <a:gd name="T31" fmla="*/ 3533 h 5179"/>
              <a:gd name="T32" fmla="*/ 3426 w 3427"/>
              <a:gd name="T33" fmla="*/ 3447 h 5179"/>
              <a:gd name="T34" fmla="*/ 3426 w 3427"/>
              <a:gd name="T35" fmla="*/ 298 h 5179"/>
              <a:gd name="T36" fmla="*/ 3426 w 3427"/>
              <a:gd name="T37" fmla="*/ 298 h 5179"/>
              <a:gd name="T38" fmla="*/ 3129 w 3427"/>
              <a:gd name="T39" fmla="*/ 0 h 5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7" h="5179">
                <a:moveTo>
                  <a:pt x="3129" y="0"/>
                </a:moveTo>
                <a:lnTo>
                  <a:pt x="298" y="0"/>
                </a:lnTo>
                <a:lnTo>
                  <a:pt x="298" y="0"/>
                </a:lnTo>
                <a:cubicBezTo>
                  <a:pt x="134" y="0"/>
                  <a:pt x="0" y="133"/>
                  <a:pt x="0" y="298"/>
                </a:cubicBezTo>
                <a:lnTo>
                  <a:pt x="0" y="3440"/>
                </a:lnTo>
                <a:lnTo>
                  <a:pt x="0" y="3533"/>
                </a:lnTo>
                <a:lnTo>
                  <a:pt x="0" y="3533"/>
                </a:lnTo>
                <a:cubicBezTo>
                  <a:pt x="0" y="3589"/>
                  <a:pt x="15" y="3639"/>
                  <a:pt x="41" y="3683"/>
                </a:cubicBezTo>
                <a:lnTo>
                  <a:pt x="148" y="3790"/>
                </a:lnTo>
                <a:lnTo>
                  <a:pt x="1310" y="4952"/>
                </a:lnTo>
                <a:lnTo>
                  <a:pt x="1310" y="4952"/>
                </a:lnTo>
                <a:cubicBezTo>
                  <a:pt x="1535" y="5177"/>
                  <a:pt x="1899" y="5178"/>
                  <a:pt x="2123" y="4954"/>
                </a:cubicBezTo>
                <a:lnTo>
                  <a:pt x="3300" y="3777"/>
                </a:lnTo>
                <a:lnTo>
                  <a:pt x="3372" y="3705"/>
                </a:lnTo>
                <a:lnTo>
                  <a:pt x="3372" y="3705"/>
                </a:lnTo>
                <a:cubicBezTo>
                  <a:pt x="3406" y="3656"/>
                  <a:pt x="3426" y="3598"/>
                  <a:pt x="3426" y="3533"/>
                </a:cubicBezTo>
                <a:lnTo>
                  <a:pt x="3426" y="3447"/>
                </a:lnTo>
                <a:lnTo>
                  <a:pt x="3426" y="298"/>
                </a:lnTo>
                <a:lnTo>
                  <a:pt x="3426" y="298"/>
                </a:lnTo>
                <a:cubicBezTo>
                  <a:pt x="3426" y="133"/>
                  <a:pt x="3293" y="0"/>
                  <a:pt x="3129" y="0"/>
                </a:cubicBezTo>
              </a:path>
            </a:pathLst>
          </a:custGeom>
          <a:solidFill>
            <a:srgbClr val="EEA821"/>
          </a:solidFill>
          <a:ln>
            <a:noFill/>
          </a:ln>
          <a:effectLst/>
        </p:spPr>
        <p:txBody>
          <a:bodyPr wrap="none" anchor="ctr"/>
          <a:lstStyle/>
          <a:p>
            <a:endParaRPr lang="en-US" sz="900"/>
          </a:p>
        </p:txBody>
      </p:sp>
      <p:sp>
        <p:nvSpPr>
          <p:cNvPr id="485" name="Freeform 248"/>
          <p:cNvSpPr>
            <a:spLocks noChangeArrowheads="1"/>
          </p:cNvSpPr>
          <p:nvPr/>
        </p:nvSpPr>
        <p:spPr bwMode="auto">
          <a:xfrm>
            <a:off x="6367077" y="2601130"/>
            <a:ext cx="2107239" cy="676171"/>
          </a:xfrm>
          <a:custGeom>
            <a:avLst/>
            <a:gdLst>
              <a:gd name="T0" fmla="*/ 3574 w 3635"/>
              <a:gd name="T1" fmla="*/ 171 h 1742"/>
              <a:gd name="T2" fmla="*/ 2227 w 3635"/>
              <a:gd name="T3" fmla="*/ 1517 h 1742"/>
              <a:gd name="T4" fmla="*/ 2227 w 3635"/>
              <a:gd name="T5" fmla="*/ 1517 h 1742"/>
              <a:gd name="T6" fmla="*/ 1414 w 3635"/>
              <a:gd name="T7" fmla="*/ 1515 h 1742"/>
              <a:gd name="T8" fmla="*/ 61 w 3635"/>
              <a:gd name="T9" fmla="*/ 163 h 1742"/>
              <a:gd name="T10" fmla="*/ 61 w 3635"/>
              <a:gd name="T11" fmla="*/ 163 h 1742"/>
              <a:gd name="T12" fmla="*/ 128 w 3635"/>
              <a:gd name="T13" fmla="*/ 0 h 1742"/>
              <a:gd name="T14" fmla="*/ 3507 w 3635"/>
              <a:gd name="T15" fmla="*/ 8 h 1742"/>
              <a:gd name="T16" fmla="*/ 3507 w 3635"/>
              <a:gd name="T17" fmla="*/ 8 h 1742"/>
              <a:gd name="T18" fmla="*/ 3574 w 3635"/>
              <a:gd name="T19" fmla="*/ 171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5" h="1742">
                <a:moveTo>
                  <a:pt x="3574" y="171"/>
                </a:moveTo>
                <a:lnTo>
                  <a:pt x="2227" y="1517"/>
                </a:lnTo>
                <a:lnTo>
                  <a:pt x="2227" y="1517"/>
                </a:lnTo>
                <a:cubicBezTo>
                  <a:pt x="2003" y="1741"/>
                  <a:pt x="1639" y="1740"/>
                  <a:pt x="1414" y="1515"/>
                </a:cubicBezTo>
                <a:lnTo>
                  <a:pt x="61" y="163"/>
                </a:lnTo>
                <a:lnTo>
                  <a:pt x="61" y="163"/>
                </a:lnTo>
                <a:cubicBezTo>
                  <a:pt x="0" y="103"/>
                  <a:pt x="43" y="0"/>
                  <a:pt x="128" y="0"/>
                </a:cubicBezTo>
                <a:lnTo>
                  <a:pt x="3507" y="8"/>
                </a:lnTo>
                <a:lnTo>
                  <a:pt x="3507" y="8"/>
                </a:lnTo>
                <a:cubicBezTo>
                  <a:pt x="3592" y="8"/>
                  <a:pt x="3634" y="111"/>
                  <a:pt x="3574" y="171"/>
                </a:cubicBezTo>
              </a:path>
            </a:pathLst>
          </a:custGeom>
          <a:solidFill>
            <a:srgbClr val="007772"/>
          </a:solidFill>
          <a:ln>
            <a:noFill/>
          </a:ln>
          <a:effectLst/>
        </p:spPr>
        <p:txBody>
          <a:bodyPr wrap="none" anchor="ctr"/>
          <a:lstStyle/>
          <a:p>
            <a:endParaRPr lang="en-US" sz="900"/>
          </a:p>
        </p:txBody>
      </p:sp>
      <p:sp>
        <p:nvSpPr>
          <p:cNvPr id="487" name="Freeform 250"/>
          <p:cNvSpPr>
            <a:spLocks noChangeArrowheads="1"/>
          </p:cNvSpPr>
          <p:nvPr/>
        </p:nvSpPr>
        <p:spPr bwMode="auto">
          <a:xfrm>
            <a:off x="9075289" y="2667621"/>
            <a:ext cx="1987044" cy="1890527"/>
          </a:xfrm>
          <a:custGeom>
            <a:avLst/>
            <a:gdLst>
              <a:gd name="T0" fmla="*/ 3129 w 3427"/>
              <a:gd name="T1" fmla="*/ 0 h 5179"/>
              <a:gd name="T2" fmla="*/ 298 w 3427"/>
              <a:gd name="T3" fmla="*/ 0 h 5179"/>
              <a:gd name="T4" fmla="*/ 298 w 3427"/>
              <a:gd name="T5" fmla="*/ 0 h 5179"/>
              <a:gd name="T6" fmla="*/ 0 w 3427"/>
              <a:gd name="T7" fmla="*/ 298 h 5179"/>
              <a:gd name="T8" fmla="*/ 0 w 3427"/>
              <a:gd name="T9" fmla="*/ 3440 h 5179"/>
              <a:gd name="T10" fmla="*/ 0 w 3427"/>
              <a:gd name="T11" fmla="*/ 3533 h 5179"/>
              <a:gd name="T12" fmla="*/ 0 w 3427"/>
              <a:gd name="T13" fmla="*/ 3533 h 5179"/>
              <a:gd name="T14" fmla="*/ 41 w 3427"/>
              <a:gd name="T15" fmla="*/ 3683 h 5179"/>
              <a:gd name="T16" fmla="*/ 148 w 3427"/>
              <a:gd name="T17" fmla="*/ 3790 h 5179"/>
              <a:gd name="T18" fmla="*/ 1310 w 3427"/>
              <a:gd name="T19" fmla="*/ 4952 h 5179"/>
              <a:gd name="T20" fmla="*/ 1310 w 3427"/>
              <a:gd name="T21" fmla="*/ 4952 h 5179"/>
              <a:gd name="T22" fmla="*/ 2123 w 3427"/>
              <a:gd name="T23" fmla="*/ 4954 h 5179"/>
              <a:gd name="T24" fmla="*/ 3301 w 3427"/>
              <a:gd name="T25" fmla="*/ 3777 h 5179"/>
              <a:gd name="T26" fmla="*/ 3372 w 3427"/>
              <a:gd name="T27" fmla="*/ 3705 h 5179"/>
              <a:gd name="T28" fmla="*/ 3372 w 3427"/>
              <a:gd name="T29" fmla="*/ 3705 h 5179"/>
              <a:gd name="T30" fmla="*/ 3426 w 3427"/>
              <a:gd name="T31" fmla="*/ 3533 h 5179"/>
              <a:gd name="T32" fmla="*/ 3426 w 3427"/>
              <a:gd name="T33" fmla="*/ 3447 h 5179"/>
              <a:gd name="T34" fmla="*/ 3426 w 3427"/>
              <a:gd name="T35" fmla="*/ 298 h 5179"/>
              <a:gd name="T36" fmla="*/ 3426 w 3427"/>
              <a:gd name="T37" fmla="*/ 298 h 5179"/>
              <a:gd name="T38" fmla="*/ 3129 w 3427"/>
              <a:gd name="T39" fmla="*/ 0 h 5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7" h="5179">
                <a:moveTo>
                  <a:pt x="3129" y="0"/>
                </a:moveTo>
                <a:lnTo>
                  <a:pt x="298" y="0"/>
                </a:lnTo>
                <a:lnTo>
                  <a:pt x="298" y="0"/>
                </a:lnTo>
                <a:cubicBezTo>
                  <a:pt x="134" y="0"/>
                  <a:pt x="0" y="133"/>
                  <a:pt x="0" y="298"/>
                </a:cubicBezTo>
                <a:lnTo>
                  <a:pt x="0" y="3440"/>
                </a:lnTo>
                <a:lnTo>
                  <a:pt x="0" y="3533"/>
                </a:lnTo>
                <a:lnTo>
                  <a:pt x="0" y="3533"/>
                </a:lnTo>
                <a:cubicBezTo>
                  <a:pt x="0" y="3589"/>
                  <a:pt x="15" y="3639"/>
                  <a:pt x="41" y="3683"/>
                </a:cubicBezTo>
                <a:lnTo>
                  <a:pt x="148" y="3790"/>
                </a:lnTo>
                <a:lnTo>
                  <a:pt x="1310" y="4952"/>
                </a:lnTo>
                <a:lnTo>
                  <a:pt x="1310" y="4952"/>
                </a:lnTo>
                <a:cubicBezTo>
                  <a:pt x="1535" y="5177"/>
                  <a:pt x="1899" y="5178"/>
                  <a:pt x="2123" y="4954"/>
                </a:cubicBezTo>
                <a:lnTo>
                  <a:pt x="3301" y="3777"/>
                </a:lnTo>
                <a:lnTo>
                  <a:pt x="3372" y="3705"/>
                </a:lnTo>
                <a:lnTo>
                  <a:pt x="3372" y="3705"/>
                </a:lnTo>
                <a:cubicBezTo>
                  <a:pt x="3406" y="3656"/>
                  <a:pt x="3426" y="3598"/>
                  <a:pt x="3426" y="3533"/>
                </a:cubicBezTo>
                <a:lnTo>
                  <a:pt x="3426" y="3447"/>
                </a:lnTo>
                <a:lnTo>
                  <a:pt x="3426" y="298"/>
                </a:lnTo>
                <a:lnTo>
                  <a:pt x="3426" y="298"/>
                </a:lnTo>
                <a:cubicBezTo>
                  <a:pt x="3426" y="133"/>
                  <a:pt x="3293" y="0"/>
                  <a:pt x="3129" y="0"/>
                </a:cubicBezTo>
              </a:path>
            </a:pathLst>
          </a:custGeom>
          <a:solidFill>
            <a:srgbClr val="007772">
              <a:alpha val="85837"/>
            </a:srgbClr>
          </a:solidFill>
          <a:ln>
            <a:noFill/>
          </a:ln>
          <a:effectLst/>
        </p:spPr>
        <p:txBody>
          <a:bodyPr wrap="none" anchor="ctr"/>
          <a:lstStyle/>
          <a:p>
            <a:endParaRPr lang="en-US" sz="900"/>
          </a:p>
        </p:txBody>
      </p:sp>
      <p:sp>
        <p:nvSpPr>
          <p:cNvPr id="488" name="Freeform 251"/>
          <p:cNvSpPr>
            <a:spLocks noChangeArrowheads="1"/>
          </p:cNvSpPr>
          <p:nvPr/>
        </p:nvSpPr>
        <p:spPr bwMode="auto">
          <a:xfrm>
            <a:off x="9013913" y="2601130"/>
            <a:ext cx="2107239" cy="676171"/>
          </a:xfrm>
          <a:custGeom>
            <a:avLst/>
            <a:gdLst>
              <a:gd name="T0" fmla="*/ 3573 w 3634"/>
              <a:gd name="T1" fmla="*/ 171 h 1742"/>
              <a:gd name="T2" fmla="*/ 2226 w 3634"/>
              <a:gd name="T3" fmla="*/ 1517 h 1742"/>
              <a:gd name="T4" fmla="*/ 2226 w 3634"/>
              <a:gd name="T5" fmla="*/ 1517 h 1742"/>
              <a:gd name="T6" fmla="*/ 1413 w 3634"/>
              <a:gd name="T7" fmla="*/ 1515 h 1742"/>
              <a:gd name="T8" fmla="*/ 60 w 3634"/>
              <a:gd name="T9" fmla="*/ 163 h 1742"/>
              <a:gd name="T10" fmla="*/ 60 w 3634"/>
              <a:gd name="T11" fmla="*/ 163 h 1742"/>
              <a:gd name="T12" fmla="*/ 127 w 3634"/>
              <a:gd name="T13" fmla="*/ 0 h 1742"/>
              <a:gd name="T14" fmla="*/ 3505 w 3634"/>
              <a:gd name="T15" fmla="*/ 8 h 1742"/>
              <a:gd name="T16" fmla="*/ 3505 w 3634"/>
              <a:gd name="T17" fmla="*/ 8 h 1742"/>
              <a:gd name="T18" fmla="*/ 3573 w 3634"/>
              <a:gd name="T19" fmla="*/ 171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4" h="1742">
                <a:moveTo>
                  <a:pt x="3573" y="171"/>
                </a:moveTo>
                <a:lnTo>
                  <a:pt x="2226" y="1517"/>
                </a:lnTo>
                <a:lnTo>
                  <a:pt x="2226" y="1517"/>
                </a:lnTo>
                <a:cubicBezTo>
                  <a:pt x="2002" y="1741"/>
                  <a:pt x="1638" y="1740"/>
                  <a:pt x="1413" y="1515"/>
                </a:cubicBezTo>
                <a:lnTo>
                  <a:pt x="60" y="163"/>
                </a:lnTo>
                <a:lnTo>
                  <a:pt x="60" y="163"/>
                </a:lnTo>
                <a:cubicBezTo>
                  <a:pt x="0" y="103"/>
                  <a:pt x="42" y="0"/>
                  <a:pt x="127" y="0"/>
                </a:cubicBezTo>
                <a:lnTo>
                  <a:pt x="3505" y="8"/>
                </a:lnTo>
                <a:lnTo>
                  <a:pt x="3505" y="8"/>
                </a:lnTo>
                <a:cubicBezTo>
                  <a:pt x="3590" y="8"/>
                  <a:pt x="3633" y="111"/>
                  <a:pt x="3573" y="171"/>
                </a:cubicBezTo>
              </a:path>
            </a:pathLst>
          </a:custGeom>
          <a:solidFill>
            <a:srgbClr val="007772"/>
          </a:solidFill>
          <a:ln>
            <a:noFill/>
          </a:ln>
          <a:effectLst/>
        </p:spPr>
        <p:txBody>
          <a:bodyPr wrap="none" anchor="ctr"/>
          <a:lstStyle/>
          <a:p>
            <a:endParaRPr lang="en-US" sz="900"/>
          </a:p>
        </p:txBody>
      </p:sp>
      <p:sp>
        <p:nvSpPr>
          <p:cNvPr id="40" name="CuadroTexto 553">
            <a:extLst>
              <a:ext uri="{FF2B5EF4-FFF2-40B4-BE49-F238E27FC236}">
                <a16:creationId xmlns:a16="http://schemas.microsoft.com/office/drawing/2014/main" id="{5F532DB9-CD6B-B1B3-8BDF-EEF80F5281BA}"/>
              </a:ext>
            </a:extLst>
          </p:cNvPr>
          <p:cNvSpPr txBox="1"/>
          <p:nvPr/>
        </p:nvSpPr>
        <p:spPr>
          <a:xfrm>
            <a:off x="1467828" y="3401746"/>
            <a:ext cx="1306178"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enhances efficiency</a:t>
            </a:r>
          </a:p>
        </p:txBody>
      </p:sp>
      <p:sp>
        <p:nvSpPr>
          <p:cNvPr id="41" name="CuadroTexto 555">
            <a:extLst>
              <a:ext uri="{FF2B5EF4-FFF2-40B4-BE49-F238E27FC236}">
                <a16:creationId xmlns:a16="http://schemas.microsoft.com/office/drawing/2014/main" id="{11B6888E-C0AB-60FC-139E-3900BAC5C489}"/>
              </a:ext>
            </a:extLst>
          </p:cNvPr>
          <p:cNvSpPr txBox="1"/>
          <p:nvPr/>
        </p:nvSpPr>
        <p:spPr>
          <a:xfrm>
            <a:off x="4003132" y="3398116"/>
            <a:ext cx="1557585"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reduces </a:t>
            </a:r>
            <a:r>
              <a:rPr lang="en-US" sz="2000" b="1" err="1">
                <a:solidFill>
                  <a:schemeClr val="bg1"/>
                </a:solidFill>
                <a:latin typeface="Calibri" panose="020F0502020204030204" pitchFamily="34" charset="0"/>
                <a:ea typeface="Lato" charset="0"/>
                <a:cs typeface="Calibri" panose="020F0502020204030204" pitchFamily="34" charset="0"/>
              </a:rPr>
              <a:t>labour</a:t>
            </a:r>
            <a:r>
              <a:rPr lang="en-US" sz="2000" b="1">
                <a:solidFill>
                  <a:schemeClr val="bg1"/>
                </a:solidFill>
                <a:latin typeface="Calibri" panose="020F0502020204030204" pitchFamily="34" charset="0"/>
                <a:ea typeface="Lato" charset="0"/>
                <a:cs typeface="Calibri" panose="020F0502020204030204" pitchFamily="34" charset="0"/>
              </a:rPr>
              <a:t> costs</a:t>
            </a:r>
          </a:p>
        </p:txBody>
      </p:sp>
      <p:sp>
        <p:nvSpPr>
          <p:cNvPr id="42" name="CuadroTexto 557">
            <a:extLst>
              <a:ext uri="{FF2B5EF4-FFF2-40B4-BE49-F238E27FC236}">
                <a16:creationId xmlns:a16="http://schemas.microsoft.com/office/drawing/2014/main" id="{010C49AD-48A8-8F82-897B-8F5DCE728062}"/>
              </a:ext>
            </a:extLst>
          </p:cNvPr>
          <p:cNvSpPr txBox="1"/>
          <p:nvPr/>
        </p:nvSpPr>
        <p:spPr>
          <a:xfrm>
            <a:off x="6574747" y="3398116"/>
            <a:ext cx="1790869"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improves animal welfare</a:t>
            </a:r>
          </a:p>
        </p:txBody>
      </p:sp>
      <p:sp>
        <p:nvSpPr>
          <p:cNvPr id="43" name="CuadroTexto 559">
            <a:extLst>
              <a:ext uri="{FF2B5EF4-FFF2-40B4-BE49-F238E27FC236}">
                <a16:creationId xmlns:a16="http://schemas.microsoft.com/office/drawing/2014/main" id="{0506B41B-CF1F-1503-AB0C-5915A6A99CBD}"/>
              </a:ext>
            </a:extLst>
          </p:cNvPr>
          <p:cNvSpPr txBox="1"/>
          <p:nvPr/>
        </p:nvSpPr>
        <p:spPr>
          <a:xfrm>
            <a:off x="9272019" y="3398116"/>
            <a:ext cx="1596552" cy="707886"/>
          </a:xfrm>
          <a:prstGeom prst="rect">
            <a:avLst/>
          </a:prstGeom>
          <a:noFill/>
        </p:spPr>
        <p:txBody>
          <a:bodyPr wrap="square" rtlCol="0">
            <a:spAutoFit/>
          </a:bodyPr>
          <a:lstStyle/>
          <a:p>
            <a:pPr algn="ctr"/>
            <a:r>
              <a:rPr lang="pl-PL" sz="2000" b="1">
                <a:solidFill>
                  <a:schemeClr val="bg1"/>
                </a:solidFill>
                <a:latin typeface="Calibri" panose="020F0502020204030204" pitchFamily="34" charset="0"/>
                <a:ea typeface="Lato" charset="0"/>
                <a:cs typeface="Calibri" panose="020F0502020204030204" pitchFamily="34" charset="0"/>
              </a:rPr>
              <a:t>t</a:t>
            </a:r>
            <a:r>
              <a:rPr lang="en-US" sz="2000" b="1">
                <a:solidFill>
                  <a:schemeClr val="bg1"/>
                </a:solidFill>
                <a:latin typeface="Calibri" panose="020F0502020204030204" pitchFamily="34" charset="0"/>
                <a:ea typeface="Lato" charset="0"/>
                <a:cs typeface="Calibri" panose="020F0502020204030204" pitchFamily="34" charset="0"/>
              </a:rPr>
              <a:t>rack</a:t>
            </a:r>
            <a:r>
              <a:rPr lang="pl-PL" sz="2000" b="1">
                <a:solidFill>
                  <a:schemeClr val="bg1"/>
                </a:solidFill>
                <a:latin typeface="Calibri" panose="020F0502020204030204" pitchFamily="34" charset="0"/>
                <a:ea typeface="Lato" charset="0"/>
                <a:cs typeface="Calibri" panose="020F0502020204030204" pitchFamily="34" charset="0"/>
              </a:rPr>
              <a:t>s </a:t>
            </a:r>
            <a:r>
              <a:rPr lang="en-US" sz="2000" b="1">
                <a:solidFill>
                  <a:schemeClr val="bg1"/>
                </a:solidFill>
                <a:latin typeface="Calibri" panose="020F0502020204030204" pitchFamily="34" charset="0"/>
                <a:ea typeface="Lato" charset="0"/>
                <a:cs typeface="Calibri" panose="020F0502020204030204" pitchFamily="34" charset="0"/>
              </a:rPr>
              <a:t>food consumption</a:t>
            </a:r>
          </a:p>
        </p:txBody>
      </p:sp>
      <p:sp>
        <p:nvSpPr>
          <p:cNvPr id="2" name="Text Placeholder 1">
            <a:extLst>
              <a:ext uri="{FF2B5EF4-FFF2-40B4-BE49-F238E27FC236}">
                <a16:creationId xmlns:a16="http://schemas.microsoft.com/office/drawing/2014/main" id="{2D5724E6-033C-D903-2227-1112426B0C47}"/>
              </a:ext>
            </a:extLst>
          </p:cNvPr>
          <p:cNvSpPr>
            <a:spLocks noGrp="1"/>
          </p:cNvSpPr>
          <p:nvPr>
            <p:ph type="body" sz="quarter" idx="16"/>
          </p:nvPr>
        </p:nvSpPr>
        <p:spPr/>
        <p:txBody>
          <a:bodyPr/>
          <a:lstStyle/>
          <a:p>
            <a:r>
              <a:rPr lang="pl-PL" err="1"/>
              <a:t>Automating</a:t>
            </a:r>
            <a:r>
              <a:rPr lang="pl-PL"/>
              <a:t> </a:t>
            </a:r>
            <a:r>
              <a:rPr lang="pl-PL" err="1"/>
              <a:t>Feeding</a:t>
            </a:r>
            <a:r>
              <a:rPr lang="pl-PL"/>
              <a:t> </a:t>
            </a:r>
            <a:r>
              <a:rPr lang="pl-PL" err="1"/>
              <a:t>Processes</a:t>
            </a:r>
            <a:endParaRPr lang="en-US"/>
          </a:p>
        </p:txBody>
      </p:sp>
      <p:sp>
        <p:nvSpPr>
          <p:cNvPr id="3" name="Text Placeholder 5">
            <a:extLst>
              <a:ext uri="{FF2B5EF4-FFF2-40B4-BE49-F238E27FC236}">
                <a16:creationId xmlns:a16="http://schemas.microsoft.com/office/drawing/2014/main" id="{84C5BE10-E1A5-A3E8-E3F9-5D53958433B9}"/>
              </a:ext>
            </a:extLst>
          </p:cNvPr>
          <p:cNvSpPr txBox="1">
            <a:spLocks/>
          </p:cNvSpPr>
          <p:nvPr/>
        </p:nvSpPr>
        <p:spPr>
          <a:xfrm>
            <a:off x="640723" y="966264"/>
            <a:ext cx="10958922" cy="82608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solidFill>
                  <a:srgbClr val="404040"/>
                </a:solidFill>
              </a:rPr>
              <a:t>Automating livestock management through advanced technologies significantly</a:t>
            </a:r>
            <a:r>
              <a:rPr lang="pl-PL">
                <a:solidFill>
                  <a:srgbClr val="404040"/>
                </a:solidFill>
              </a:rPr>
              <a:t>: </a:t>
            </a:r>
            <a:endParaRPr lang="en-US">
              <a:solidFill>
                <a:srgbClr val="404040"/>
              </a:solidFill>
            </a:endParaRPr>
          </a:p>
        </p:txBody>
      </p:sp>
      <p:pic>
        <p:nvPicPr>
          <p:cNvPr id="47" name="Grafika 46" descr="Świnka-skarbonka kontur">
            <a:extLst>
              <a:ext uri="{FF2B5EF4-FFF2-40B4-BE49-F238E27FC236}">
                <a16:creationId xmlns:a16="http://schemas.microsoft.com/office/drawing/2014/main" id="{CAE0B9A3-FEF5-312D-DF6F-D6117DE9D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1340" y="1905961"/>
            <a:ext cx="571518" cy="571518"/>
          </a:xfrm>
          <a:prstGeom prst="rect">
            <a:avLst/>
          </a:prstGeom>
        </p:spPr>
      </p:pic>
      <p:pic>
        <p:nvPicPr>
          <p:cNvPr id="54" name="Grafika 53" descr="Stodoła kontur">
            <a:extLst>
              <a:ext uri="{FF2B5EF4-FFF2-40B4-BE49-F238E27FC236}">
                <a16:creationId xmlns:a16="http://schemas.microsoft.com/office/drawing/2014/main" id="{BEF367D3-F497-B123-DD0E-FEE9ACA7A0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266" y="1905961"/>
            <a:ext cx="571517" cy="571517"/>
          </a:xfrm>
          <a:prstGeom prst="rect">
            <a:avLst/>
          </a:prstGeom>
        </p:spPr>
      </p:pic>
      <p:pic>
        <p:nvPicPr>
          <p:cNvPr id="56" name="Grafika 55" descr="Krowa kontur">
            <a:extLst>
              <a:ext uri="{FF2B5EF4-FFF2-40B4-BE49-F238E27FC236}">
                <a16:creationId xmlns:a16="http://schemas.microsoft.com/office/drawing/2014/main" id="{8969DE35-D1D7-028D-0700-1798C554F4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4421" y="1904701"/>
            <a:ext cx="571519" cy="571519"/>
          </a:xfrm>
          <a:prstGeom prst="rect">
            <a:avLst/>
          </a:prstGeom>
        </p:spPr>
      </p:pic>
      <p:pic>
        <p:nvPicPr>
          <p:cNvPr id="58" name="Grafika 57" descr="Dobry pomysł kontur">
            <a:extLst>
              <a:ext uri="{FF2B5EF4-FFF2-40B4-BE49-F238E27FC236}">
                <a16:creationId xmlns:a16="http://schemas.microsoft.com/office/drawing/2014/main" id="{3476904A-4F7C-3418-3806-18C919DEA6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83215" y="1905961"/>
            <a:ext cx="571519" cy="571519"/>
          </a:xfrm>
          <a:prstGeom prst="rect">
            <a:avLst/>
          </a:prstGeom>
        </p:spPr>
      </p:pic>
      <p:sp>
        <p:nvSpPr>
          <p:cNvPr id="59" name="Text Placeholder 5">
            <a:extLst>
              <a:ext uri="{FF2B5EF4-FFF2-40B4-BE49-F238E27FC236}">
                <a16:creationId xmlns:a16="http://schemas.microsoft.com/office/drawing/2014/main" id="{A85BF78B-40F4-EB5B-F852-A37C622E1FBB}"/>
              </a:ext>
            </a:extLst>
          </p:cNvPr>
          <p:cNvSpPr txBox="1">
            <a:spLocks/>
          </p:cNvSpPr>
          <p:nvPr/>
        </p:nvSpPr>
        <p:spPr>
          <a:xfrm>
            <a:off x="640723" y="4593936"/>
            <a:ext cx="10784564" cy="19002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a:solidFill>
                  <a:srgbClr val="404040"/>
                </a:solidFill>
              </a:rPr>
              <a:t>Automated feeding systems ensure that animals receive the correct amount of food at optimal times, improving nutrition and growth rates while </a:t>
            </a:r>
            <a:r>
              <a:rPr lang="en-US" sz="2400" err="1">
                <a:solidFill>
                  <a:srgbClr val="404040"/>
                </a:solidFill>
              </a:rPr>
              <a:t>minimising</a:t>
            </a:r>
            <a:r>
              <a:rPr lang="en-US" sz="2400">
                <a:solidFill>
                  <a:srgbClr val="404040"/>
                </a:solidFill>
              </a:rPr>
              <a:t> waste. These systems can be programmed to distribute feed based on individual animal needs, reducing overfeeding and ensuring consistent dietary intake.</a:t>
            </a:r>
          </a:p>
        </p:txBody>
      </p:sp>
    </p:spTree>
    <p:extLst>
      <p:ext uri="{BB962C8B-B14F-4D97-AF65-F5344CB8AC3E}">
        <p14:creationId xmlns:p14="http://schemas.microsoft.com/office/powerpoint/2010/main" val="1709849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872351" y="603172"/>
            <a:ext cx="5505440" cy="697353"/>
          </a:xfrm>
        </p:spPr>
        <p:txBody>
          <a:bodyPr>
            <a:normAutofit fontScale="92500"/>
          </a:bodyPr>
          <a:lstStyle/>
          <a:p>
            <a:r>
              <a:rPr lang="pl-PL" b="1" err="1"/>
              <a:t>Automated</a:t>
            </a:r>
            <a:r>
              <a:rPr lang="pl-PL" b="1"/>
              <a:t> </a:t>
            </a:r>
            <a:r>
              <a:rPr lang="pl-PL" b="1" err="1"/>
              <a:t>Health</a:t>
            </a:r>
            <a:r>
              <a:rPr lang="pl-PL" b="1"/>
              <a:t> Monitoring</a:t>
            </a:r>
            <a:endParaRPr lang="en-US" b="1"/>
          </a:p>
        </p:txBody>
      </p:sp>
      <p:sp>
        <p:nvSpPr>
          <p:cNvPr id="6" name="Text Placeholder 5">
            <a:extLst>
              <a:ext uri="{FF2B5EF4-FFF2-40B4-BE49-F238E27FC236}">
                <a16:creationId xmlns:a16="http://schemas.microsoft.com/office/drawing/2014/main" id="{F4920FDD-1DED-FE13-9A82-D4C9BD03E4B8}"/>
              </a:ext>
            </a:extLst>
          </p:cNvPr>
          <p:cNvSpPr>
            <a:spLocks noGrp="1"/>
          </p:cNvSpPr>
          <p:nvPr>
            <p:ph type="body" sz="quarter" idx="14"/>
          </p:nvPr>
        </p:nvSpPr>
        <p:spPr>
          <a:xfrm>
            <a:off x="1872351" y="1309837"/>
            <a:ext cx="9392680" cy="697353"/>
          </a:xfrm>
        </p:spPr>
        <p:txBody>
          <a:bodyPr/>
          <a:lstStyle/>
          <a:p>
            <a:r>
              <a:rPr lang="en-US"/>
              <a:t>Health monitoring is another key component of automation in livestock management. </a:t>
            </a:r>
            <a:endParaRPr lang="pl-PL"/>
          </a:p>
        </p:txBody>
      </p:sp>
      <p:graphicFrame>
        <p:nvGraphicFramePr>
          <p:cNvPr id="7" name="Diagram 6">
            <a:extLst>
              <a:ext uri="{FF2B5EF4-FFF2-40B4-BE49-F238E27FC236}">
                <a16:creationId xmlns:a16="http://schemas.microsoft.com/office/drawing/2014/main" id="{0A90E963-A8F1-77EB-F6C4-34C8E1C33699}"/>
              </a:ext>
            </a:extLst>
          </p:cNvPr>
          <p:cNvGraphicFramePr/>
          <p:nvPr>
            <p:extLst>
              <p:ext uri="{D42A27DB-BD31-4B8C-83A1-F6EECF244321}">
                <p14:modId xmlns:p14="http://schemas.microsoft.com/office/powerpoint/2010/main" val="955135779"/>
              </p:ext>
            </p:extLst>
          </p:nvPr>
        </p:nvGraphicFramePr>
        <p:xfrm>
          <a:off x="379705" y="2229972"/>
          <a:ext cx="11432590" cy="3096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Grafika 18" descr="Słuchawki z wypełnieniem pełnym">
            <a:extLst>
              <a:ext uri="{FF2B5EF4-FFF2-40B4-BE49-F238E27FC236}">
                <a16:creationId xmlns:a16="http://schemas.microsoft.com/office/drawing/2014/main" id="{B589A4C5-B35D-6872-588C-9B9C7B777A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08" y="5326144"/>
            <a:ext cx="914400" cy="914400"/>
          </a:xfrm>
          <a:prstGeom prst="rect">
            <a:avLst/>
          </a:prstGeom>
        </p:spPr>
      </p:pic>
      <p:sp>
        <p:nvSpPr>
          <p:cNvPr id="22" name="Text Placeholder 5">
            <a:extLst>
              <a:ext uri="{FF2B5EF4-FFF2-40B4-BE49-F238E27FC236}">
                <a16:creationId xmlns:a16="http://schemas.microsoft.com/office/drawing/2014/main" id="{E21B5F97-EF57-3369-157C-A4A654C647FD}"/>
              </a:ext>
            </a:extLst>
          </p:cNvPr>
          <p:cNvSpPr txBox="1">
            <a:spLocks/>
          </p:cNvSpPr>
          <p:nvPr/>
        </p:nvSpPr>
        <p:spPr>
          <a:xfrm>
            <a:off x="1752007" y="5434668"/>
            <a:ext cx="10060288" cy="697353"/>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b="1">
                <a:solidFill>
                  <a:srgbClr val="007772"/>
                </a:solidFill>
              </a:rPr>
              <a:t>For </a:t>
            </a:r>
            <a:r>
              <a:rPr lang="pl-PL" b="1" err="1">
                <a:solidFill>
                  <a:srgbClr val="007772"/>
                </a:solidFill>
              </a:rPr>
              <a:t>more</a:t>
            </a:r>
            <a:r>
              <a:rPr lang="pl-PL" b="1">
                <a:solidFill>
                  <a:srgbClr val="007772"/>
                </a:solidFill>
              </a:rPr>
              <a:t> </a:t>
            </a:r>
            <a:r>
              <a:rPr lang="pl-PL" b="1" err="1">
                <a:solidFill>
                  <a:srgbClr val="007772"/>
                </a:solidFill>
              </a:rPr>
              <a:t>information</a:t>
            </a:r>
            <a:r>
              <a:rPr lang="pl-PL" b="1">
                <a:solidFill>
                  <a:srgbClr val="007772"/>
                </a:solidFill>
              </a:rPr>
              <a:t> on </a:t>
            </a:r>
            <a:r>
              <a:rPr lang="pl-PL" b="1" err="1">
                <a:solidFill>
                  <a:srgbClr val="007772"/>
                </a:solidFill>
              </a:rPr>
              <a:t>lifestock</a:t>
            </a:r>
            <a:r>
              <a:rPr lang="pl-PL" b="1">
                <a:solidFill>
                  <a:srgbClr val="007772"/>
                </a:solidFill>
              </a:rPr>
              <a:t> management, be </a:t>
            </a:r>
            <a:r>
              <a:rPr lang="pl-PL" b="1" err="1">
                <a:solidFill>
                  <a:srgbClr val="007772"/>
                </a:solidFill>
              </a:rPr>
              <a:t>inspired</a:t>
            </a:r>
            <a:r>
              <a:rPr lang="pl-PL" b="1">
                <a:solidFill>
                  <a:srgbClr val="007772"/>
                </a:solidFill>
              </a:rPr>
              <a:t> by </a:t>
            </a:r>
            <a:r>
              <a:rPr lang="pl-PL" b="1" err="1">
                <a:solidFill>
                  <a:srgbClr val="007772"/>
                </a:solidFill>
                <a:hlinkClick r:id="rId9"/>
              </a:rPr>
              <a:t>this</a:t>
            </a:r>
            <a:r>
              <a:rPr lang="pl-PL" b="1">
                <a:solidFill>
                  <a:srgbClr val="007772"/>
                </a:solidFill>
                <a:hlinkClick r:id="rId9"/>
              </a:rPr>
              <a:t> podcast </a:t>
            </a:r>
            <a:r>
              <a:rPr lang="pl-PL" b="1">
                <a:solidFill>
                  <a:srgbClr val="007772"/>
                </a:solidFill>
              </a:rPr>
              <a:t>on </a:t>
            </a:r>
            <a:r>
              <a:rPr lang="en-US" b="1">
                <a:solidFill>
                  <a:srgbClr val="007772"/>
                </a:solidFill>
              </a:rPr>
              <a:t>latest advice, insights and technical updates for the sheep industry</a:t>
            </a:r>
            <a:r>
              <a:rPr lang="pl-PL" b="1">
                <a:solidFill>
                  <a:srgbClr val="007772"/>
                </a:solidFill>
              </a:rPr>
              <a:t>. </a:t>
            </a:r>
          </a:p>
        </p:txBody>
      </p:sp>
      <p:pic>
        <p:nvPicPr>
          <p:cNvPr id="3" name="Graphic 2" descr="Thumbs up sign outline">
            <a:extLst>
              <a:ext uri="{FF2B5EF4-FFF2-40B4-BE49-F238E27FC236}">
                <a16:creationId xmlns:a16="http://schemas.microsoft.com/office/drawing/2014/main" id="{EA4B6F98-E650-AAFD-4EA8-8A23DACDE0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50631" y="289270"/>
            <a:ext cx="914400" cy="914400"/>
          </a:xfrm>
          <a:prstGeom prst="rect">
            <a:avLst/>
          </a:prstGeom>
        </p:spPr>
      </p:pic>
    </p:spTree>
    <p:extLst>
      <p:ext uri="{BB962C8B-B14F-4D97-AF65-F5344CB8AC3E}">
        <p14:creationId xmlns:p14="http://schemas.microsoft.com/office/powerpoint/2010/main" val="35580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Obraz zawierający stodoła, osoba, ubrania, bydło&#10;&#10;Zawartość wygenerowana przez sztuczną inteligencję może być niepoprawna.">
            <a:extLst>
              <a:ext uri="{FF2B5EF4-FFF2-40B4-BE49-F238E27FC236}">
                <a16:creationId xmlns:a16="http://schemas.microsoft.com/office/drawing/2014/main" id="{82C563CB-3574-CBFD-6C07-374551CC86D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 Placeholder 10"/>
          <p:cNvSpPr>
            <a:spLocks noGrp="1"/>
          </p:cNvSpPr>
          <p:nvPr>
            <p:ph type="body" sz="quarter" idx="13"/>
          </p:nvPr>
        </p:nvSpPr>
        <p:spPr>
          <a:xfrm>
            <a:off x="495456" y="406973"/>
            <a:ext cx="6197040" cy="697353"/>
          </a:xfrm>
        </p:spPr>
        <p:txBody>
          <a:bodyPr>
            <a:normAutofit/>
          </a:bodyPr>
          <a:lstStyle/>
          <a:p>
            <a:r>
              <a:rPr lang="en-US" b="1">
                <a:solidFill>
                  <a:srgbClr val="007772"/>
                </a:solidFill>
              </a:rPr>
              <a:t>Environmental </a:t>
            </a:r>
            <a:r>
              <a:rPr lang="pl-PL" b="1" err="1">
                <a:solidFill>
                  <a:srgbClr val="007772"/>
                </a:solidFill>
              </a:rPr>
              <a:t>Benefits</a:t>
            </a:r>
            <a:r>
              <a:rPr lang="pl-PL" b="1">
                <a:solidFill>
                  <a:srgbClr val="007772"/>
                </a:solidFill>
              </a:rPr>
              <a:t> </a:t>
            </a:r>
            <a:endParaRPr lang="en-US"/>
          </a:p>
        </p:txBody>
      </p:sp>
      <p:sp>
        <p:nvSpPr>
          <p:cNvPr id="12" name="Text Placeholder 11"/>
          <p:cNvSpPr>
            <a:spLocks noGrp="1"/>
          </p:cNvSpPr>
          <p:nvPr>
            <p:ph type="body" sz="quarter" idx="14"/>
          </p:nvPr>
        </p:nvSpPr>
        <p:spPr>
          <a:xfrm>
            <a:off x="495456" y="1143687"/>
            <a:ext cx="5877064" cy="4423240"/>
          </a:xfrm>
        </p:spPr>
        <p:txBody>
          <a:bodyPr/>
          <a:lstStyle/>
          <a:p>
            <a:pPr>
              <a:lnSpc>
                <a:spcPct val="115000"/>
              </a:lnSpc>
              <a:spcAft>
                <a:spcPts val="800"/>
              </a:spcAft>
            </a:pPr>
            <a:r>
              <a:rPr lang="en-IE" sz="2100" kern="100">
                <a:effectLst/>
                <a:ea typeface="Aptos" panose="020B0004020202020204" pitchFamily="34" charset="0"/>
                <a:cs typeface="Times New Roman" panose="02020603050405020304" pitchFamily="18" charset="0"/>
              </a:rPr>
              <a:t>Environmental control systems play a crucial role in maintaining optimal conditions for livestock. Automated ventilation, heating, and cooling systems adjust temperature and humidity levels based on real-time data, ensuring a </a:t>
            </a:r>
            <a:r>
              <a:rPr lang="en-IE" sz="2100" b="1" kern="100">
                <a:effectLst/>
                <a:ea typeface="Aptos" panose="020B0004020202020204" pitchFamily="34" charset="0"/>
                <a:cs typeface="Times New Roman" panose="02020603050405020304" pitchFamily="18" charset="0"/>
              </a:rPr>
              <a:t>comfortable environment that promotes healthy growth</a:t>
            </a:r>
            <a:r>
              <a:rPr lang="en-IE" sz="2100" kern="100">
                <a:effectLst/>
                <a:ea typeface="Aptos" panose="020B0004020202020204" pitchFamily="34" charset="0"/>
                <a:cs typeface="Times New Roman" panose="02020603050405020304" pitchFamily="18" charset="0"/>
              </a:rPr>
              <a:t>. </a:t>
            </a:r>
            <a:endParaRPr lang="pl-PL" sz="2100" kern="100">
              <a:effectLst/>
              <a:ea typeface="Aptos" panose="020B0004020202020204" pitchFamily="34" charset="0"/>
              <a:cs typeface="Times New Roman" panose="02020603050405020304" pitchFamily="18" charset="0"/>
            </a:endParaRPr>
          </a:p>
          <a:p>
            <a:pPr>
              <a:lnSpc>
                <a:spcPct val="115000"/>
              </a:lnSpc>
              <a:spcAft>
                <a:spcPts val="800"/>
              </a:spcAft>
            </a:pPr>
            <a:r>
              <a:rPr lang="en-IE" sz="2100" kern="100">
                <a:effectLst/>
                <a:ea typeface="Aptos" panose="020B0004020202020204" pitchFamily="34" charset="0"/>
                <a:cs typeface="Times New Roman" panose="02020603050405020304" pitchFamily="18" charset="0"/>
              </a:rPr>
              <a:t>Sensors can detect harmful gases such as ammonia and hydrogen sulphide, activating ventilation systems to maintain air quality. These smart systems not only improve animal welfare but also contribute to higher productivity and sustainability by reducing resource wastage and improving farm efficiency.</a:t>
            </a:r>
            <a:endParaRPr lang="pl-PL" sz="2100" kern="100">
              <a:effectLst/>
              <a:ea typeface="Aptos" panose="020B0004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A59AE0CC-4546-634E-993B-BE9F97656608}"/>
              </a:ext>
            </a:extLst>
          </p:cNvPr>
          <p:cNvSpPr/>
          <p:nvPr/>
        </p:nvSpPr>
        <p:spPr>
          <a:xfrm>
            <a:off x="6847955" y="5003800"/>
            <a:ext cx="1407911" cy="1854200"/>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426EBC-AF2C-9E45-802E-CEC3F6970FC3}"/>
              </a:ext>
            </a:extLst>
          </p:cNvPr>
          <p:cNvSpPr/>
          <p:nvPr/>
        </p:nvSpPr>
        <p:spPr>
          <a:xfrm>
            <a:off x="10784089" y="0"/>
            <a:ext cx="1407911" cy="151130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60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33258-FD18-5419-6556-BD5A07C5046E}"/>
            </a:ext>
          </a:extLst>
        </p:cNvPr>
        <p:cNvGrpSpPr/>
        <p:nvPr/>
      </p:nvGrpSpPr>
      <p:grpSpPr>
        <a:xfrm>
          <a:off x="0" y="0"/>
          <a:ext cx="0" cy="0"/>
          <a:chOff x="0" y="0"/>
          <a:chExt cx="0" cy="0"/>
        </a:xfrm>
      </p:grpSpPr>
      <p:pic>
        <p:nvPicPr>
          <p:cNvPr id="17" name="Symbol zastępczy obrazu 16" descr="Obraz zawierający budynek, stodoła, ubrania, żywy inwentarz&#10;&#10;Zawartość wygenerowana przez sztuczną inteligencję może być niepoprawna.">
            <a:extLst>
              <a:ext uri="{FF2B5EF4-FFF2-40B4-BE49-F238E27FC236}">
                <a16:creationId xmlns:a16="http://schemas.microsoft.com/office/drawing/2014/main" id="{77728636-C2DD-A981-6E15-91FA5F7EE7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197AAAE1-AF94-A75B-A825-4AC51C2B0AEE}"/>
              </a:ext>
            </a:extLst>
          </p:cNvPr>
          <p:cNvSpPr txBox="1"/>
          <p:nvPr/>
        </p:nvSpPr>
        <p:spPr>
          <a:xfrm>
            <a:off x="756139" y="1749659"/>
            <a:ext cx="5858528" cy="1754326"/>
          </a:xfrm>
          <a:prstGeom prst="rect">
            <a:avLst/>
          </a:prstGeom>
          <a:solidFill>
            <a:srgbClr val="EEA821"/>
          </a:solidFill>
        </p:spPr>
        <p:txBody>
          <a:bodyPr wrap="square" rtlCol="0">
            <a:spAutoFit/>
          </a:bodyPr>
          <a:lstStyle/>
          <a:p>
            <a:pPr algn="ctr"/>
            <a:r>
              <a:rPr lang="en-US" sz="3600" b="1" spc="324" noProof="0">
                <a:solidFill>
                  <a:schemeClr val="bg1"/>
                </a:solidFill>
                <a:latin typeface="Calibri" panose="020F0502020204030204" pitchFamily="34" charset="0"/>
                <a:cs typeface="Calibri" panose="020F0502020204030204" pitchFamily="34" charset="0"/>
              </a:rPr>
              <a:t>WEARABLE SENSORS FOR TRACKING LIVESTOCK WELL-BEING</a:t>
            </a:r>
          </a:p>
        </p:txBody>
      </p:sp>
      <p:sp>
        <p:nvSpPr>
          <p:cNvPr id="6" name="Rectangle 5">
            <a:extLst>
              <a:ext uri="{FF2B5EF4-FFF2-40B4-BE49-F238E27FC236}">
                <a16:creationId xmlns:a16="http://schemas.microsoft.com/office/drawing/2014/main" id="{8A14F4B9-4EAA-2695-EEF9-31D32B20DCDE}"/>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654B830-74F8-BD8D-129E-8F47534A5DF9}"/>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 Placeholder 4">
            <a:extLst>
              <a:ext uri="{FF2B5EF4-FFF2-40B4-BE49-F238E27FC236}">
                <a16:creationId xmlns:a16="http://schemas.microsoft.com/office/drawing/2014/main" id="{FB72AA3C-E880-F0F5-41AB-56A71574DE8C}"/>
              </a:ext>
            </a:extLst>
          </p:cNvPr>
          <p:cNvSpPr>
            <a:spLocks noGrp="1"/>
          </p:cNvSpPr>
          <p:nvPr>
            <p:ph type="body" sz="quarter" idx="17"/>
          </p:nvPr>
        </p:nvSpPr>
        <p:spPr>
          <a:xfrm>
            <a:off x="9241981" y="871477"/>
            <a:ext cx="2066906" cy="582221"/>
          </a:xfrm>
        </p:spPr>
        <p:txBody>
          <a:bodyPr/>
          <a:lstStyle/>
          <a:p>
            <a:r>
              <a:rPr lang="en-GB" noProof="0"/>
              <a:t>02</a:t>
            </a:r>
          </a:p>
        </p:txBody>
      </p:sp>
      <p:grpSp>
        <p:nvGrpSpPr>
          <p:cNvPr id="10" name="Group 9">
            <a:extLst>
              <a:ext uri="{FF2B5EF4-FFF2-40B4-BE49-F238E27FC236}">
                <a16:creationId xmlns:a16="http://schemas.microsoft.com/office/drawing/2014/main" id="{1BE978B2-188F-6014-7EE3-7A5E78FD7655}"/>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128A5DEB-6C0A-7EFE-51B2-95CD8F435C3E}"/>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E528A66C-E34C-23CE-5A76-D75908BD4578}"/>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3368060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2594060E-C124-EFA9-A4F5-14D2015C1047}"/>
              </a:ext>
            </a:extLst>
          </p:cNvPr>
          <p:cNvSpPr>
            <a:spLocks noGrp="1"/>
          </p:cNvSpPr>
          <p:nvPr>
            <p:ph type="body" sz="quarter" idx="13"/>
          </p:nvPr>
        </p:nvSpPr>
        <p:spPr>
          <a:xfrm>
            <a:off x="1460370" y="712124"/>
            <a:ext cx="5251018" cy="1426867"/>
          </a:xfrm>
        </p:spPr>
        <p:txBody>
          <a:bodyPr>
            <a:normAutofit/>
          </a:bodyPr>
          <a:lstStyle/>
          <a:p>
            <a:r>
              <a:rPr lang="pl-PL" b="1"/>
              <a:t>Wearable Sensors For Lifestock Management </a:t>
            </a:r>
            <a:endParaRPr lang="en-GB" b="1"/>
          </a:p>
        </p:txBody>
      </p:sp>
      <p:sp>
        <p:nvSpPr>
          <p:cNvPr id="4" name="Symbol zastępczy tekstu 3">
            <a:extLst>
              <a:ext uri="{FF2B5EF4-FFF2-40B4-BE49-F238E27FC236}">
                <a16:creationId xmlns:a16="http://schemas.microsoft.com/office/drawing/2014/main" id="{40DEE073-3CE4-A545-7A49-4ADA6E01C318}"/>
              </a:ext>
            </a:extLst>
          </p:cNvPr>
          <p:cNvSpPr>
            <a:spLocks noGrp="1"/>
          </p:cNvSpPr>
          <p:nvPr>
            <p:ph type="body" sz="quarter" idx="14"/>
          </p:nvPr>
        </p:nvSpPr>
        <p:spPr>
          <a:xfrm>
            <a:off x="6711389" y="815819"/>
            <a:ext cx="5364348" cy="5469478"/>
          </a:xfrm>
        </p:spPr>
        <p:txBody>
          <a:bodyPr/>
          <a:lstStyle/>
          <a:p>
            <a:r>
              <a:rPr lang="en-US"/>
              <a:t>Wearable sensors have transformed livestock management by providing continuous health and </a:t>
            </a:r>
            <a:r>
              <a:rPr lang="en-US" err="1"/>
              <a:t>behavioural</a:t>
            </a:r>
            <a:r>
              <a:rPr lang="en-US"/>
              <a:t> monitoring. These devices, attached to animals via collars, ear tags, or leg bands, collect real-time data on movement, body temperature, heart rate, and feeding patterns. </a:t>
            </a:r>
          </a:p>
          <a:p>
            <a:r>
              <a:rPr lang="en-US"/>
              <a:t>By </a:t>
            </a:r>
            <a:r>
              <a:rPr lang="en-US" err="1"/>
              <a:t>analysing</a:t>
            </a:r>
            <a:r>
              <a:rPr lang="en-US"/>
              <a:t> this data, farmers can detect early signs of illness, stress, or injury, enabling timely intervention and reducing losses. Wearable sensors also play a crucial role in tracking reproductive cycles, helping </a:t>
            </a:r>
            <a:r>
              <a:rPr lang="en-US" err="1"/>
              <a:t>optimise</a:t>
            </a:r>
            <a:r>
              <a:rPr lang="en-US"/>
              <a:t> breeding </a:t>
            </a:r>
            <a:r>
              <a:rPr lang="en-US" err="1"/>
              <a:t>programmes</a:t>
            </a:r>
            <a:r>
              <a:rPr lang="en-US"/>
              <a:t> and improve fertility rates.</a:t>
            </a:r>
            <a:endParaRPr lang="en-GB"/>
          </a:p>
        </p:txBody>
      </p:sp>
      <p:pic>
        <p:nvPicPr>
          <p:cNvPr id="13" name="Multimedia online 12">
            <a:hlinkClick r:id="" action="ppaction://media"/>
            <a:extLst>
              <a:ext uri="{FF2B5EF4-FFF2-40B4-BE49-F238E27FC236}">
                <a16:creationId xmlns:a16="http://schemas.microsoft.com/office/drawing/2014/main" id="{5484FCBD-B8C1-932A-A5AD-D28D92DD930F}"/>
              </a:ext>
            </a:extLst>
          </p:cNvPr>
          <p:cNvPicPr>
            <a:picLocks noRot="1" noChangeAspect="1"/>
          </p:cNvPicPr>
          <p:nvPr>
            <a:videoFile r:link="rId1"/>
          </p:nvPr>
        </p:nvPicPr>
        <p:blipFill>
          <a:blip r:embed="rId3"/>
          <a:srcRect/>
          <a:stretch/>
        </p:blipFill>
        <p:spPr>
          <a:xfrm>
            <a:off x="1055568" y="2908654"/>
            <a:ext cx="5021182" cy="2814069"/>
          </a:xfrm>
          <a:prstGeom prst="rect">
            <a:avLst/>
          </a:prstGeom>
        </p:spPr>
      </p:pic>
      <p:sp>
        <p:nvSpPr>
          <p:cNvPr id="2" name="TextBox 1">
            <a:extLst>
              <a:ext uri="{FF2B5EF4-FFF2-40B4-BE49-F238E27FC236}">
                <a16:creationId xmlns:a16="http://schemas.microsoft.com/office/drawing/2014/main" id="{94AB11FC-539F-62B9-237B-FDEF03A92D2D}"/>
              </a:ext>
            </a:extLst>
          </p:cNvPr>
          <p:cNvSpPr txBox="1"/>
          <p:nvPr/>
        </p:nvSpPr>
        <p:spPr>
          <a:xfrm>
            <a:off x="1056468" y="6287146"/>
            <a:ext cx="5997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IoT Analysis of cattle activity "U-motion(R)" -- Short version</a:t>
            </a:r>
            <a:endParaRPr lang="en-US"/>
          </a:p>
        </p:txBody>
      </p:sp>
    </p:spTree>
    <p:extLst>
      <p:ext uri="{BB962C8B-B14F-4D97-AF65-F5344CB8AC3E}">
        <p14:creationId xmlns:p14="http://schemas.microsoft.com/office/powerpoint/2010/main" val="1736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2FE2DE4B53024C91A972E0E84432FA" ma:contentTypeVersion="15" ma:contentTypeDescription="Create a new document." ma:contentTypeScope="" ma:versionID="39fe86a61471b84e820a99c08c96419a">
  <xsd:schema xmlns:xsd="http://www.w3.org/2001/XMLSchema" xmlns:xs="http://www.w3.org/2001/XMLSchema" xmlns:p="http://schemas.microsoft.com/office/2006/metadata/properties" xmlns:ns2="a651b1ec-d991-4d4b-b8eb-4dc0d5a73a78" xmlns:ns3="3374af87-adae-48da-b513-0d7080d8e0e2" targetNamespace="http://schemas.microsoft.com/office/2006/metadata/properties" ma:root="true" ma:fieldsID="5a96f0a567bbe8695687555c0cd8155c" ns2:_="" ns3:_="">
    <xsd:import namespace="a651b1ec-d991-4d4b-b8eb-4dc0d5a73a78"/>
    <xsd:import namespace="3374af87-adae-48da-b513-0d7080d8e0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1b1ec-d991-4d4b-b8eb-4dc0d5a73a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74af87-adae-48da-b513-0d7080d8e0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28d972-c01e-44ee-95ef-6b9faca3641c}" ma:internalName="TaxCatchAll" ma:showField="CatchAllData" ma:web="3374af87-adae-48da-b513-0d7080d8e0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51b1ec-d991-4d4b-b8eb-4dc0d5a73a78">
      <Terms xmlns="http://schemas.microsoft.com/office/infopath/2007/PartnerControls"/>
    </lcf76f155ced4ddcb4097134ff3c332f>
    <TaxCatchAll xmlns="3374af87-adae-48da-b513-0d7080d8e0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AC40F6-DF41-43BD-9910-744C5EF2EF1C}">
  <ds:schemaRefs>
    <ds:schemaRef ds:uri="3374af87-adae-48da-b513-0d7080d8e0e2"/>
    <ds:schemaRef ds:uri="a651b1ec-d991-4d4b-b8eb-4dc0d5a73a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F91CE5-E734-4349-A497-F8F0B2B28371}">
  <ds:schemaRefs>
    <ds:schemaRef ds:uri="3374af87-adae-48da-b513-0d7080d8e0e2"/>
    <ds:schemaRef ds:uri="a651b1ec-d991-4d4b-b8eb-4dc0d5a73a7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FB8C19D-0928-4CEB-B092-A5526D04A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8</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revision>1</cp:revision>
  <dcterms:created xsi:type="dcterms:W3CDTF">2019-11-20T14:08:21Z</dcterms:created>
  <dcterms:modified xsi:type="dcterms:W3CDTF">2025-05-12T09:19:42Z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0x010100982FE2DE4B53024C91A972E0E84432FA</vt:lpwstr>
  </property>
  <property fmtid="{D5CDD505-2E9C-101B-9397-08002B2CF9AE}" pid="3" name="MediaServiceImageTags">
    <vt:lpwstr/>
  </property>
</Properties>
</file>