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3.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71" r:id="rId5"/>
    <p:sldMasterId id="2147483689" r:id="rId6"/>
    <p:sldMasterId id="2147483712" r:id="rId7"/>
  </p:sldMasterIdLst>
  <p:notesMasterIdLst>
    <p:notesMasterId r:id="rId28"/>
  </p:notesMasterIdLst>
  <p:sldIdLst>
    <p:sldId id="4388" r:id="rId8"/>
    <p:sldId id="4391" r:id="rId9"/>
    <p:sldId id="260" r:id="rId10"/>
    <p:sldId id="262" r:id="rId11"/>
    <p:sldId id="261" r:id="rId12"/>
    <p:sldId id="264" r:id="rId13"/>
    <p:sldId id="279" r:id="rId14"/>
    <p:sldId id="265" r:id="rId15"/>
    <p:sldId id="266" r:id="rId16"/>
    <p:sldId id="267" r:id="rId17"/>
    <p:sldId id="268" r:id="rId18"/>
    <p:sldId id="269" r:id="rId19"/>
    <p:sldId id="270" r:id="rId20"/>
    <p:sldId id="282" r:id="rId21"/>
    <p:sldId id="272" r:id="rId22"/>
    <p:sldId id="273" r:id="rId23"/>
    <p:sldId id="274" r:id="rId24"/>
    <p:sldId id="276" r:id="rId25"/>
    <p:sldId id="277" r:id="rId26"/>
    <p:sldId id="281" r:id="rId27"/>
  </p:sldIdLst>
  <p:sldSz cx="12192000" cy="6858000"/>
  <p:notesSz cx="6858000" cy="9144000"/>
  <p:embeddedFontLst>
    <p:embeddedFont>
      <p:font typeface="Montserrat Light" panose="00000400000000000000" pitchFamily="2" charset="0"/>
      <p:regular r:id="rId29"/>
      <p: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ijpQ7YGuzhQpClLFGx0A/2Us9NF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772"/>
    <a:srgbClr val="EEA8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8F8942-3FD7-41CA-EA1B-104455DC1D75}" v="42" dt="2025-04-28T14:53:20.7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11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customschemas.google.com/relationships/presentationmetadata" Target="metadata"/><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font" Target="fonts/font2.fntdata"/><Relationship Id="rId35" Type="http://schemas.openxmlformats.org/officeDocument/2006/relationships/theme" Target="theme/theme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5" name="Google Shape;31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34218c5e46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6" name="Google Shape;456;g34218c5e46a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7" name="Google Shape;457;g34218c5e46a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6" name="Google Shape;33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5" name="Google Shape;34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1" name="Google Shape;35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0" name="Google Shape;370;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0" name="Google Shape;380;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93000"/>
              </a:lnSpc>
              <a:spcBef>
                <a:spcPts val="0"/>
              </a:spcBef>
              <a:spcAft>
                <a:spcPts val="0"/>
              </a:spcAft>
              <a:buNone/>
            </a:pPr>
            <a:fld id="{00000000-1234-1234-1234-123412341234}" type="slidenum">
              <a:rPr lang="en-US" sz="1200">
                <a:solidFill>
                  <a:srgbClr val="000000"/>
                </a:solidFill>
                <a:latin typeface="Times New Roman"/>
                <a:ea typeface="Times New Roman"/>
                <a:cs typeface="Times New Roman"/>
                <a:sym typeface="Times New Roman"/>
              </a:rPr>
              <a:t>10</a:t>
            </a:fld>
            <a:endParaRPr sz="1200">
              <a:solidFill>
                <a:srgbClr val="000000"/>
              </a:solidFill>
              <a:latin typeface="Times New Roman"/>
              <a:ea typeface="Times New Roman"/>
              <a:cs typeface="Times New Roman"/>
              <a:sym typeface="Times New Roman"/>
            </a:endParaRPr>
          </a:p>
        </p:txBody>
      </p:sp>
      <p:sp>
        <p:nvSpPr>
          <p:cNvPr id="249" name="Google Shape;249;p12:notes"/>
          <p:cNvSpPr>
            <a:spLocks noGrp="1" noRot="1" noChangeAspect="1"/>
          </p:cNvSpPr>
          <p:nvPr>
            <p:ph type="sldImg" idx="2"/>
          </p:nvPr>
        </p:nvSpPr>
        <p:spPr>
          <a:xfrm>
            <a:off x="533400" y="763588"/>
            <a:ext cx="67056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50" name="Google Shape;250;p12:notes"/>
          <p:cNvSpPr txBox="1">
            <a:spLocks noGrp="1"/>
          </p:cNvSpPr>
          <p:nvPr>
            <p:ph type="body" idx="1"/>
          </p:nvPr>
        </p:nvSpPr>
        <p:spPr>
          <a:xfrm>
            <a:off x="777875" y="4776788"/>
            <a:ext cx="6218238" cy="452596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latin typeface="Times New Roman"/>
              <a:ea typeface="Times New Roman"/>
              <a:cs typeface="Times New Roman"/>
              <a:sym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9" name="Google Shape;30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Font Typecae &amp; Size">
  <p:cSld name="Font Typecae &amp; Size">
    <p:spTree>
      <p:nvGrpSpPr>
        <p:cNvPr id="1" name="Shape 18"/>
        <p:cNvGrpSpPr/>
        <p:nvPr/>
      </p:nvGrpSpPr>
      <p:grpSpPr>
        <a:xfrm>
          <a:off x="0" y="0"/>
          <a:ext cx="0" cy="0"/>
          <a:chOff x="0" y="0"/>
          <a:chExt cx="0" cy="0"/>
        </a:xfrm>
      </p:grpSpPr>
      <p:sp>
        <p:nvSpPr>
          <p:cNvPr id="19" name="Google Shape;19;p26"/>
          <p:cNvSpPr/>
          <p:nvPr/>
        </p:nvSpPr>
        <p:spPr>
          <a:xfrm>
            <a:off x="0" y="0"/>
            <a:ext cx="12192000" cy="6858001"/>
          </a:xfrm>
          <a:prstGeom prst="rect">
            <a:avLst/>
          </a:prstGeom>
          <a:solidFill>
            <a:srgbClr val="29266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 name="Google Shape;20;p26"/>
          <p:cNvSpPr/>
          <p:nvPr/>
        </p:nvSpPr>
        <p:spPr>
          <a:xfrm>
            <a:off x="424669" y="528535"/>
            <a:ext cx="6498645"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0" i="0" u="none" strike="noStrike">
                <a:solidFill>
                  <a:schemeClr val="lt1"/>
                </a:solidFill>
                <a:latin typeface="Calibri"/>
                <a:ea typeface="Calibri"/>
                <a:cs typeface="Calibri"/>
                <a:sym typeface="Calibri"/>
              </a:rPr>
              <a:t>FONT TYPEFACE &amp; SIZE</a:t>
            </a:r>
            <a:endParaRPr sz="3600">
              <a:solidFill>
                <a:schemeClr val="lt1"/>
              </a:solidFill>
              <a:latin typeface="Calibri"/>
              <a:ea typeface="Calibri"/>
              <a:cs typeface="Calibri"/>
              <a:sym typeface="Calibri"/>
            </a:endParaRPr>
          </a:p>
        </p:txBody>
      </p:sp>
      <p:sp>
        <p:nvSpPr>
          <p:cNvPr id="21" name="Google Shape;21;p26"/>
          <p:cNvSpPr/>
          <p:nvPr/>
        </p:nvSpPr>
        <p:spPr>
          <a:xfrm>
            <a:off x="7347983" y="564843"/>
            <a:ext cx="4589207" cy="47089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0" i="0" u="none" strike="noStrike">
                <a:solidFill>
                  <a:schemeClr val="lt1"/>
                </a:solidFill>
                <a:latin typeface="Calibri"/>
                <a:ea typeface="Calibri"/>
                <a:cs typeface="Calibri"/>
                <a:sym typeface="Calibri"/>
              </a:rPr>
              <a:t>PLEASE ENSURE TO KEEP FONTS AS PER THE LAYOUT</a:t>
            </a:r>
            <a:endParaRPr sz="3000" b="0" i="0" u="none" strike="noStrike">
              <a:solidFill>
                <a:schemeClr val="lt1"/>
              </a:solidFill>
              <a:latin typeface="Calibri"/>
              <a:ea typeface="Calibri"/>
              <a:cs typeface="Calibri"/>
              <a:sym typeface="Calibri"/>
            </a:endParaRPr>
          </a:p>
          <a:p>
            <a:pPr marL="0" marR="0" lvl="0" indent="0" algn="l" rtl="0">
              <a:spcBef>
                <a:spcPts val="0"/>
              </a:spcBef>
              <a:spcAft>
                <a:spcPts val="0"/>
              </a:spcAft>
              <a:buNone/>
            </a:pPr>
            <a:endParaRPr sz="3000" b="0" i="0" u="none" strike="noStrike">
              <a:solidFill>
                <a:schemeClr val="lt1"/>
              </a:solidFill>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r>
              <a:rPr lang="en-US" sz="3000" b="0" i="0" u="none" strike="noStrike">
                <a:solidFill>
                  <a:schemeClr val="lt1"/>
                </a:solidFill>
                <a:latin typeface="Calibri"/>
                <a:ea typeface="Calibri"/>
                <a:cs typeface="Calibri"/>
                <a:sym typeface="Calibri"/>
              </a:rPr>
              <a:t>48 point  -  Divider Slides</a:t>
            </a:r>
            <a:endParaRPr/>
          </a:p>
          <a:p>
            <a:pPr marL="0" marR="0" lvl="0" indent="0" algn="l" rtl="0">
              <a:spcBef>
                <a:spcPts val="0"/>
              </a:spcBef>
              <a:spcAft>
                <a:spcPts val="0"/>
              </a:spcAft>
              <a:buClr>
                <a:schemeClr val="dk1"/>
              </a:buClr>
              <a:buSzPts val="1100"/>
              <a:buFont typeface="Arial"/>
              <a:buNone/>
            </a:pPr>
            <a:endParaRPr sz="1000" b="1">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a:solidFill>
                  <a:schemeClr val="lt1"/>
                </a:solidFill>
                <a:latin typeface="Calibri"/>
                <a:ea typeface="Calibri"/>
                <a:cs typeface="Calibri"/>
                <a:sym typeface="Calibri"/>
              </a:rPr>
              <a:t>36 point  -  Title Heading</a:t>
            </a:r>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a:solidFill>
                  <a:schemeClr val="lt1"/>
                </a:solidFill>
                <a:latin typeface="Calibri"/>
                <a:ea typeface="Calibri"/>
                <a:cs typeface="Calibri"/>
                <a:sym typeface="Calibri"/>
              </a:rPr>
              <a:t>30 point  -  Sub-Titles</a:t>
            </a:r>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a:solidFill>
                  <a:schemeClr val="lt1"/>
                </a:solidFill>
                <a:latin typeface="Calibri"/>
                <a:ea typeface="Calibri"/>
                <a:cs typeface="Calibri"/>
                <a:sym typeface="Calibri"/>
              </a:rPr>
              <a:t>	       - Quotes	</a:t>
            </a:r>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a:solidFill>
                  <a:schemeClr val="lt1"/>
                </a:solidFill>
                <a:latin typeface="Calibri"/>
                <a:ea typeface="Calibri"/>
                <a:cs typeface="Calibri"/>
                <a:sym typeface="Calibri"/>
              </a:rPr>
              <a:t>24 point  -  Main Text Body </a:t>
            </a:r>
            <a:endParaRPr sz="3000">
              <a:solidFill>
                <a:schemeClr val="lt1"/>
              </a:solidFill>
              <a:latin typeface="Calibri"/>
              <a:ea typeface="Calibri"/>
              <a:cs typeface="Calibri"/>
              <a:sym typeface="Calibri"/>
            </a:endParaRPr>
          </a:p>
          <a:p>
            <a:pPr marL="0" marR="0" lvl="0" indent="0" algn="l" rtl="0">
              <a:spcBef>
                <a:spcPts val="0"/>
              </a:spcBef>
              <a:spcAft>
                <a:spcPts val="0"/>
              </a:spcAft>
              <a:buNone/>
            </a:pPr>
            <a:endParaRPr sz="3000" b="0" i="0" u="none" strike="noStrike">
              <a:solidFill>
                <a:schemeClr val="lt1"/>
              </a:solidFill>
              <a:latin typeface="Calibri"/>
              <a:ea typeface="Calibri"/>
              <a:cs typeface="Calibri"/>
              <a:sym typeface="Calibri"/>
            </a:endParaRPr>
          </a:p>
        </p:txBody>
      </p:sp>
      <p:sp>
        <p:nvSpPr>
          <p:cNvPr id="22" name="Google Shape;22;p26"/>
          <p:cNvSpPr/>
          <p:nvPr/>
        </p:nvSpPr>
        <p:spPr>
          <a:xfrm>
            <a:off x="424669" y="2014904"/>
            <a:ext cx="5845501" cy="24929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400"/>
              <a:buFont typeface="Calibri"/>
              <a:buNone/>
            </a:pPr>
            <a:r>
              <a:rPr lang="en-US" sz="2400" b="0" i="0" u="none" strike="noStrike">
                <a:solidFill>
                  <a:schemeClr val="lt1"/>
                </a:solidFill>
                <a:latin typeface="Calibri"/>
                <a:ea typeface="Calibri"/>
                <a:cs typeface="Calibri"/>
                <a:sym typeface="Calibri"/>
              </a:rPr>
              <a:t>Please ensure to keep the font sizes set as per the slide layouts. The font used throughout the </a:t>
            </a:r>
            <a:r>
              <a:rPr lang="en-US" sz="2400" b="1" i="0" u="none" strike="noStrike">
                <a:solidFill>
                  <a:schemeClr val="lt1"/>
                </a:solidFill>
                <a:latin typeface="Calibri"/>
                <a:ea typeface="Calibri"/>
                <a:cs typeface="Calibri"/>
                <a:sym typeface="Calibri"/>
              </a:rPr>
              <a:t>Smart Skills </a:t>
            </a:r>
            <a:r>
              <a:rPr lang="en-US" sz="2400" b="0" i="0" u="none" strike="noStrike">
                <a:solidFill>
                  <a:schemeClr val="lt1"/>
                </a:solidFill>
                <a:latin typeface="Calibri"/>
                <a:ea typeface="Calibri"/>
                <a:cs typeface="Calibri"/>
                <a:sym typeface="Calibri"/>
              </a:rPr>
              <a:t>PowerPoint is….</a:t>
            </a:r>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a:solidFill>
                <a:schemeClr val="lt1"/>
              </a:solidFill>
              <a:latin typeface="Calibri"/>
              <a:ea typeface="Calibri"/>
              <a:cs typeface="Calibri"/>
              <a:sym typeface="Calibri"/>
            </a:endParaRPr>
          </a:p>
          <a:p>
            <a:pPr marL="0" marR="0" lvl="0" indent="0" algn="l" rtl="0">
              <a:spcBef>
                <a:spcPts val="0"/>
              </a:spcBef>
              <a:spcAft>
                <a:spcPts val="0"/>
              </a:spcAft>
              <a:buNone/>
            </a:pPr>
            <a:endParaRPr sz="2400" b="0" i="0" u="none" strike="noStrike">
              <a:solidFill>
                <a:schemeClr val="lt1"/>
              </a:solidFill>
              <a:latin typeface="Calibri"/>
              <a:ea typeface="Calibri"/>
              <a:cs typeface="Calibri"/>
              <a:sym typeface="Calibri"/>
            </a:endParaRPr>
          </a:p>
          <a:p>
            <a:pPr marL="0" marR="0" lvl="0" indent="0" algn="l" rtl="0">
              <a:spcBef>
                <a:spcPts val="0"/>
              </a:spcBef>
              <a:spcAft>
                <a:spcPts val="0"/>
              </a:spcAft>
              <a:buNone/>
            </a:pPr>
            <a:r>
              <a:rPr lang="en-US" sz="3600" b="1" i="1">
                <a:solidFill>
                  <a:schemeClr val="lt1"/>
                </a:solidFill>
                <a:latin typeface="Calibri"/>
                <a:ea typeface="Calibri"/>
                <a:cs typeface="Calibri"/>
                <a:sym typeface="Calibri"/>
              </a:rPr>
              <a:t>Calibri</a:t>
            </a:r>
            <a:endParaRPr sz="3600">
              <a:solidFill>
                <a:schemeClr val="lt1"/>
              </a:solidFill>
              <a:latin typeface="Calibri"/>
              <a:ea typeface="Calibri"/>
              <a:cs typeface="Calibri"/>
              <a:sym typeface="Calibri"/>
            </a:endParaRPr>
          </a:p>
        </p:txBody>
      </p:sp>
      <p:cxnSp>
        <p:nvCxnSpPr>
          <p:cNvPr id="23" name="Google Shape;23;p26"/>
          <p:cNvCxnSpPr/>
          <p:nvPr/>
        </p:nvCxnSpPr>
        <p:spPr>
          <a:xfrm>
            <a:off x="7098716" y="-1"/>
            <a:ext cx="0" cy="5540408"/>
          </a:xfrm>
          <a:prstGeom prst="straightConnector1">
            <a:avLst/>
          </a:prstGeom>
          <a:noFill/>
          <a:ln w="9525" cap="flat" cmpd="sng">
            <a:solidFill>
              <a:schemeClr val="lt1"/>
            </a:solidFill>
            <a:prstDash val="solid"/>
            <a:miter lim="800000"/>
            <a:headEnd type="none" w="sm" len="sm"/>
            <a:tailEnd type="none" w="sm" len="sm"/>
          </a:ln>
        </p:spPr>
      </p:cxnSp>
      <p:cxnSp>
        <p:nvCxnSpPr>
          <p:cNvPr id="24" name="Google Shape;24;p26"/>
          <p:cNvCxnSpPr/>
          <p:nvPr/>
        </p:nvCxnSpPr>
        <p:spPr>
          <a:xfrm rot="10800000">
            <a:off x="1" y="1620217"/>
            <a:ext cx="7098715" cy="0"/>
          </a:xfrm>
          <a:prstGeom prst="straightConnector1">
            <a:avLst/>
          </a:prstGeom>
          <a:noFill/>
          <a:ln w="9525" cap="flat" cmpd="sng">
            <a:solidFill>
              <a:schemeClr val="lt1"/>
            </a:solidFill>
            <a:prstDash val="solid"/>
            <a:miter lim="800000"/>
            <a:headEnd type="none" w="sm" len="sm"/>
            <a:tailEnd type="none" w="sm" len="sm"/>
          </a:ln>
        </p:spPr>
      </p:cxnSp>
      <p:sp>
        <p:nvSpPr>
          <p:cNvPr id="25" name="Google Shape;25;p26"/>
          <p:cNvSpPr/>
          <p:nvPr/>
        </p:nvSpPr>
        <p:spPr>
          <a:xfrm>
            <a:off x="0" y="5968370"/>
            <a:ext cx="121920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lt1"/>
                </a:solidFill>
                <a:latin typeface="Calibri"/>
                <a:ea typeface="Calibri"/>
                <a:cs typeface="Calibri"/>
                <a:sym typeface="Calibri"/>
              </a:rPr>
              <a:t>*** </a:t>
            </a:r>
            <a:r>
              <a:rPr lang="en-US" sz="2400" b="1">
                <a:solidFill>
                  <a:schemeClr val="lt1"/>
                </a:solidFill>
                <a:latin typeface="Calibri"/>
                <a:ea typeface="Calibri"/>
                <a:cs typeface="Calibri"/>
                <a:sym typeface="Calibri"/>
              </a:rPr>
              <a:t>PLEASE DELETE THIS INSTRUCTION SLIDE BEFORE PRESENTING FINAL PRESENTATION </a:t>
            </a:r>
            <a:r>
              <a:rPr lang="en-US" sz="2400">
                <a:solidFill>
                  <a:schemeClr val="lt1"/>
                </a:solidFill>
                <a:latin typeface="Calibri"/>
                <a:ea typeface="Calibri"/>
                <a:cs typeface="Calibri"/>
                <a:sym typeface="Calibri"/>
              </a:rPr>
              <a:t>*** </a:t>
            </a:r>
            <a:endParaRPr sz="2400">
              <a:solidFill>
                <a:schemeClr val="lt1"/>
              </a:solidFill>
              <a:latin typeface="Calibri"/>
              <a:ea typeface="Calibri"/>
              <a:cs typeface="Calibri"/>
              <a:sym typeface="Calibri"/>
            </a:endParaRPr>
          </a:p>
        </p:txBody>
      </p:sp>
      <p:cxnSp>
        <p:nvCxnSpPr>
          <p:cNvPr id="26" name="Google Shape;26;p26"/>
          <p:cNvCxnSpPr/>
          <p:nvPr/>
        </p:nvCxnSpPr>
        <p:spPr>
          <a:xfrm rot="10800000">
            <a:off x="2" y="5540407"/>
            <a:ext cx="12191998"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ext Slide 2 - with icons">
  <p:cSld name="Text Slide 2 - with icons">
    <p:spTree>
      <p:nvGrpSpPr>
        <p:cNvPr id="1" name="Shape 77"/>
        <p:cNvGrpSpPr/>
        <p:nvPr/>
      </p:nvGrpSpPr>
      <p:grpSpPr>
        <a:xfrm>
          <a:off x="0" y="0"/>
          <a:ext cx="0" cy="0"/>
          <a:chOff x="0" y="0"/>
          <a:chExt cx="0" cy="0"/>
        </a:xfrm>
      </p:grpSpPr>
      <p:sp>
        <p:nvSpPr>
          <p:cNvPr id="78" name="Google Shape;78;p35"/>
          <p:cNvSpPr/>
          <p:nvPr/>
        </p:nvSpPr>
        <p:spPr>
          <a:xfrm>
            <a:off x="-36717" y="643325"/>
            <a:ext cx="1422400" cy="1524001"/>
          </a:xfrm>
          <a:prstGeom prst="rect">
            <a:avLst/>
          </a:prstGeom>
          <a:solidFill>
            <a:srgbClr val="EEA821">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9" name="Google Shape;79;p35"/>
          <p:cNvSpPr txBox="1">
            <a:spLocks noGrp="1"/>
          </p:cNvSpPr>
          <p:nvPr>
            <p:ph type="body" idx="1"/>
          </p:nvPr>
        </p:nvSpPr>
        <p:spPr>
          <a:xfrm>
            <a:off x="1639836" y="785664"/>
            <a:ext cx="8849638" cy="1381662"/>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7772"/>
              </a:buClr>
              <a:buSzPts val="3600"/>
              <a:buFont typeface="Arial"/>
              <a:buNone/>
              <a:defRPr sz="3600" b="0" i="0" u="none" strike="noStrike" cap="none">
                <a:solidFill>
                  <a:srgbClr val="00777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 name="Google Shape;80;p35"/>
          <p:cNvSpPr txBox="1">
            <a:spLocks noGrp="1"/>
          </p:cNvSpPr>
          <p:nvPr>
            <p:ph type="body" idx="2"/>
          </p:nvPr>
        </p:nvSpPr>
        <p:spPr>
          <a:xfrm>
            <a:off x="1639837" y="2766646"/>
            <a:ext cx="8849638" cy="319001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Google Shape;81;p35"/>
          <p:cNvSpPr/>
          <p:nvPr/>
        </p:nvSpPr>
        <p:spPr>
          <a:xfrm>
            <a:off x="10769600" y="0"/>
            <a:ext cx="1422400" cy="5107577"/>
          </a:xfrm>
          <a:prstGeom prst="rect">
            <a:avLst/>
          </a:prstGeom>
          <a:solidFill>
            <a:srgbClr val="00777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ext Slide - Orange Icon box">
  <p:cSld name="Text Slide - Orange Icon box">
    <p:spTree>
      <p:nvGrpSpPr>
        <p:cNvPr id="1" name="Shape 89"/>
        <p:cNvGrpSpPr/>
        <p:nvPr/>
      </p:nvGrpSpPr>
      <p:grpSpPr>
        <a:xfrm>
          <a:off x="0" y="0"/>
          <a:ext cx="0" cy="0"/>
          <a:chOff x="0" y="0"/>
          <a:chExt cx="0" cy="0"/>
        </a:xfrm>
      </p:grpSpPr>
      <p:sp>
        <p:nvSpPr>
          <p:cNvPr id="90" name="Google Shape;90;p37"/>
          <p:cNvSpPr/>
          <p:nvPr/>
        </p:nvSpPr>
        <p:spPr>
          <a:xfrm>
            <a:off x="0" y="660259"/>
            <a:ext cx="1423827" cy="1525530"/>
          </a:xfrm>
          <a:prstGeom prst="rect">
            <a:avLst/>
          </a:prstGeom>
          <a:solidFill>
            <a:srgbClr val="EEA821">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1" name="Google Shape;91;p37"/>
          <p:cNvSpPr txBox="1">
            <a:spLocks noGrp="1"/>
          </p:cNvSpPr>
          <p:nvPr>
            <p:ph type="body" idx="1"/>
          </p:nvPr>
        </p:nvSpPr>
        <p:spPr>
          <a:xfrm>
            <a:off x="1675006" y="1074656"/>
            <a:ext cx="9649486"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404040"/>
              </a:buClr>
              <a:buSzPts val="3600"/>
              <a:buFont typeface="Arial"/>
              <a:buNone/>
              <a:defRPr sz="3600" b="0" i="0" u="none" strike="noStrike" cap="none">
                <a:solidFill>
                  <a:srgbClr val="40404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 name="Google Shape;92;p37"/>
          <p:cNvSpPr txBox="1">
            <a:spLocks noGrp="1"/>
          </p:cNvSpPr>
          <p:nvPr>
            <p:ph type="body" idx="2"/>
          </p:nvPr>
        </p:nvSpPr>
        <p:spPr>
          <a:xfrm>
            <a:off x="1687302" y="2602523"/>
            <a:ext cx="9637190" cy="324524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ext Slide - Purple Icon box">
  <p:cSld name="Text Slide - Purple Icon box">
    <p:spTree>
      <p:nvGrpSpPr>
        <p:cNvPr id="1" name="Shape 93"/>
        <p:cNvGrpSpPr/>
        <p:nvPr/>
      </p:nvGrpSpPr>
      <p:grpSpPr>
        <a:xfrm>
          <a:off x="0" y="0"/>
          <a:ext cx="0" cy="0"/>
          <a:chOff x="0" y="0"/>
          <a:chExt cx="0" cy="0"/>
        </a:xfrm>
      </p:grpSpPr>
      <p:sp>
        <p:nvSpPr>
          <p:cNvPr id="94" name="Google Shape;94;p38"/>
          <p:cNvSpPr/>
          <p:nvPr/>
        </p:nvSpPr>
        <p:spPr>
          <a:xfrm>
            <a:off x="-13271" y="643325"/>
            <a:ext cx="1423827" cy="1525530"/>
          </a:xfrm>
          <a:prstGeom prst="rect">
            <a:avLst/>
          </a:prstGeom>
          <a:solidFill>
            <a:srgbClr val="00777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 name="Google Shape;95;p38"/>
          <p:cNvSpPr txBox="1">
            <a:spLocks noGrp="1"/>
          </p:cNvSpPr>
          <p:nvPr>
            <p:ph type="body" idx="1"/>
          </p:nvPr>
        </p:nvSpPr>
        <p:spPr>
          <a:xfrm>
            <a:off x="1675006" y="1074656"/>
            <a:ext cx="9649486"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7772"/>
              </a:buClr>
              <a:buSzPts val="3600"/>
              <a:buFont typeface="Arial"/>
              <a:buNone/>
              <a:defRPr sz="3600" b="0" i="0" u="none" strike="noStrike" cap="none">
                <a:solidFill>
                  <a:srgbClr val="00777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 name="Google Shape;96;p38"/>
          <p:cNvSpPr txBox="1">
            <a:spLocks noGrp="1"/>
          </p:cNvSpPr>
          <p:nvPr>
            <p:ph type="body" idx="2"/>
          </p:nvPr>
        </p:nvSpPr>
        <p:spPr>
          <a:xfrm>
            <a:off x="1687302" y="2602523"/>
            <a:ext cx="9637190" cy="324524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ext Slide with quote">
  <p:cSld name="Text Slide with quote">
    <p:spTree>
      <p:nvGrpSpPr>
        <p:cNvPr id="1" name="Shape 97"/>
        <p:cNvGrpSpPr/>
        <p:nvPr/>
      </p:nvGrpSpPr>
      <p:grpSpPr>
        <a:xfrm>
          <a:off x="0" y="0"/>
          <a:ext cx="0" cy="0"/>
          <a:chOff x="0" y="0"/>
          <a:chExt cx="0" cy="0"/>
        </a:xfrm>
      </p:grpSpPr>
      <p:sp>
        <p:nvSpPr>
          <p:cNvPr id="98" name="Google Shape;98;p39"/>
          <p:cNvSpPr/>
          <p:nvPr/>
        </p:nvSpPr>
        <p:spPr>
          <a:xfrm>
            <a:off x="0" y="660259"/>
            <a:ext cx="1423827" cy="1525530"/>
          </a:xfrm>
          <a:prstGeom prst="rect">
            <a:avLst/>
          </a:prstGeom>
          <a:solidFill>
            <a:srgbClr val="EEA821">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9" name="Google Shape;99;p39"/>
          <p:cNvSpPr/>
          <p:nvPr/>
        </p:nvSpPr>
        <p:spPr>
          <a:xfrm rot="-5400000">
            <a:off x="5984599" y="4179308"/>
            <a:ext cx="3245241" cy="91670"/>
          </a:xfrm>
          <a:prstGeom prst="roundRect">
            <a:avLst>
              <a:gd name="adj" fmla="val 50000"/>
            </a:avLst>
          </a:prstGeom>
          <a:solidFill>
            <a:srgbClr val="00777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 name="Google Shape;100;p39"/>
          <p:cNvSpPr txBox="1">
            <a:spLocks noGrp="1"/>
          </p:cNvSpPr>
          <p:nvPr>
            <p:ph type="body" idx="1"/>
          </p:nvPr>
        </p:nvSpPr>
        <p:spPr>
          <a:xfrm>
            <a:off x="1675006" y="1074656"/>
            <a:ext cx="5382286"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7772"/>
              </a:buClr>
              <a:buSzPts val="3600"/>
              <a:buFont typeface="Arial"/>
              <a:buNone/>
              <a:defRPr sz="3600" b="0" i="0" u="none" strike="noStrike" cap="none">
                <a:solidFill>
                  <a:srgbClr val="00777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 name="Google Shape;101;p39"/>
          <p:cNvSpPr txBox="1">
            <a:spLocks noGrp="1"/>
          </p:cNvSpPr>
          <p:nvPr>
            <p:ph type="body" idx="2"/>
          </p:nvPr>
        </p:nvSpPr>
        <p:spPr>
          <a:xfrm>
            <a:off x="1687302" y="2602523"/>
            <a:ext cx="5463775" cy="324524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 name="Google Shape;102;p39"/>
          <p:cNvSpPr txBox="1">
            <a:spLocks noGrp="1"/>
          </p:cNvSpPr>
          <p:nvPr>
            <p:ph type="body" idx="3"/>
          </p:nvPr>
        </p:nvSpPr>
        <p:spPr>
          <a:xfrm>
            <a:off x="8063361" y="2602523"/>
            <a:ext cx="3706607" cy="3245241"/>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404040"/>
              </a:buClr>
              <a:buSzPts val="2400"/>
              <a:buFont typeface="Arial"/>
              <a:buNone/>
              <a:defRPr sz="2400" b="0" i="1" u="none" strike="noStrike" cap="none">
                <a:solidFill>
                  <a:srgbClr val="40404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ext Slide - Blue Icon box">
  <p:cSld name="Text Slide - Blue Icon box">
    <p:spTree>
      <p:nvGrpSpPr>
        <p:cNvPr id="1" name="Shape 103"/>
        <p:cNvGrpSpPr/>
        <p:nvPr/>
      </p:nvGrpSpPr>
      <p:grpSpPr>
        <a:xfrm>
          <a:off x="0" y="0"/>
          <a:ext cx="0" cy="0"/>
          <a:chOff x="0" y="0"/>
          <a:chExt cx="0" cy="0"/>
        </a:xfrm>
      </p:grpSpPr>
      <p:sp>
        <p:nvSpPr>
          <p:cNvPr id="104" name="Google Shape;104;p40"/>
          <p:cNvSpPr/>
          <p:nvPr/>
        </p:nvSpPr>
        <p:spPr>
          <a:xfrm>
            <a:off x="-13271" y="643325"/>
            <a:ext cx="1423827" cy="1525530"/>
          </a:xfrm>
          <a:prstGeom prst="rect">
            <a:avLst/>
          </a:prstGeom>
          <a:solidFill>
            <a:srgbClr val="3DBDAB">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5" name="Google Shape;105;p40"/>
          <p:cNvSpPr txBox="1">
            <a:spLocks noGrp="1"/>
          </p:cNvSpPr>
          <p:nvPr>
            <p:ph type="body" idx="1"/>
          </p:nvPr>
        </p:nvSpPr>
        <p:spPr>
          <a:xfrm>
            <a:off x="1675006" y="1074656"/>
            <a:ext cx="9649486"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404040"/>
              </a:buClr>
              <a:buSzPts val="3600"/>
              <a:buFont typeface="Arial"/>
              <a:buNone/>
              <a:defRPr sz="3600" b="0" i="0" u="none" strike="noStrike" cap="none">
                <a:solidFill>
                  <a:srgbClr val="40404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 name="Google Shape;106;p40"/>
          <p:cNvSpPr txBox="1">
            <a:spLocks noGrp="1"/>
          </p:cNvSpPr>
          <p:nvPr>
            <p:ph type="body" idx="2"/>
          </p:nvPr>
        </p:nvSpPr>
        <p:spPr>
          <a:xfrm>
            <a:off x="1687302" y="2602523"/>
            <a:ext cx="9637190" cy="324524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LATPTOP SLIDE 1" userDrawn="1">
  <p:cSld name="LATPTOP SLIDE 1">
    <p:spTree>
      <p:nvGrpSpPr>
        <p:cNvPr id="1" name="Shape 107"/>
        <p:cNvGrpSpPr/>
        <p:nvPr/>
      </p:nvGrpSpPr>
      <p:grpSpPr>
        <a:xfrm>
          <a:off x="0" y="0"/>
          <a:ext cx="0" cy="0"/>
          <a:chOff x="0" y="0"/>
          <a:chExt cx="0" cy="0"/>
        </a:xfrm>
      </p:grpSpPr>
      <p:sp>
        <p:nvSpPr>
          <p:cNvPr id="108" name="Google Shape;108;p41"/>
          <p:cNvSpPr/>
          <p:nvPr/>
        </p:nvSpPr>
        <p:spPr>
          <a:xfrm>
            <a:off x="10769600" y="0"/>
            <a:ext cx="1422400" cy="5107577"/>
          </a:xfrm>
          <a:prstGeom prst="rect">
            <a:avLst/>
          </a:prstGeom>
          <a:solidFill>
            <a:srgbClr val="007772">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9" name="Google Shape;109;p41"/>
          <p:cNvSpPr txBox="1">
            <a:spLocks noGrp="1"/>
          </p:cNvSpPr>
          <p:nvPr>
            <p:ph type="body" idx="1"/>
          </p:nvPr>
        </p:nvSpPr>
        <p:spPr>
          <a:xfrm>
            <a:off x="1675006" y="1074656"/>
            <a:ext cx="9649486"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7772"/>
              </a:buClr>
              <a:buSzPts val="3600"/>
              <a:buFont typeface="Arial"/>
              <a:buNone/>
              <a:defRPr sz="3600" b="1" i="0" u="none" strike="noStrike" cap="none">
                <a:solidFill>
                  <a:srgbClr val="00777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 name="Google Shape;110;p41"/>
          <p:cNvSpPr txBox="1">
            <a:spLocks noGrp="1"/>
          </p:cNvSpPr>
          <p:nvPr>
            <p:ph type="body" idx="2"/>
          </p:nvPr>
        </p:nvSpPr>
        <p:spPr>
          <a:xfrm>
            <a:off x="1731410" y="2512721"/>
            <a:ext cx="3108780" cy="375245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 name="Google Shape;111;p41"/>
          <p:cNvSpPr/>
          <p:nvPr/>
        </p:nvSpPr>
        <p:spPr>
          <a:xfrm>
            <a:off x="-36717" y="643325"/>
            <a:ext cx="1422400" cy="1524001"/>
          </a:xfrm>
          <a:prstGeom prst="rect">
            <a:avLst/>
          </a:prstGeom>
          <a:solidFill>
            <a:srgbClr val="EEA821">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 name="Picture 2" descr="iPhone6_mockup_front_white.png">
            <a:extLst>
              <a:ext uri="{FF2B5EF4-FFF2-40B4-BE49-F238E27FC236}">
                <a16:creationId xmlns:a16="http://schemas.microsoft.com/office/drawing/2014/main" id="{78540CD4-6253-56BA-F7F6-C4B070F9FBE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22740" y="740707"/>
            <a:ext cx="4094254" cy="6404164"/>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LATPTOP SLIDE 2">
  <p:cSld name="LATPTOP SLIDE 2">
    <p:spTree>
      <p:nvGrpSpPr>
        <p:cNvPr id="1" name="Shape 114"/>
        <p:cNvGrpSpPr/>
        <p:nvPr/>
      </p:nvGrpSpPr>
      <p:grpSpPr>
        <a:xfrm>
          <a:off x="0" y="0"/>
          <a:ext cx="0" cy="0"/>
          <a:chOff x="0" y="0"/>
          <a:chExt cx="0" cy="0"/>
        </a:xfrm>
      </p:grpSpPr>
      <p:sp>
        <p:nvSpPr>
          <p:cNvPr id="115" name="Google Shape;115;p42"/>
          <p:cNvSpPr/>
          <p:nvPr/>
        </p:nvSpPr>
        <p:spPr>
          <a:xfrm>
            <a:off x="0" y="745067"/>
            <a:ext cx="1420250" cy="2707632"/>
          </a:xfrm>
          <a:prstGeom prst="rect">
            <a:avLst/>
          </a:prstGeom>
          <a:solidFill>
            <a:srgbClr val="EEA821">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16" name="Google Shape;116;p42"/>
          <p:cNvPicPr preferRelativeResize="0"/>
          <p:nvPr/>
        </p:nvPicPr>
        <p:blipFill rotWithShape="1">
          <a:blip r:embed="rId2" cstate="screen">
            <a:alphaModFix/>
            <a:extLst>
              <a:ext uri="{28A0092B-C50C-407E-A947-70E740481C1C}">
                <a14:useLocalDpi xmlns:a14="http://schemas.microsoft.com/office/drawing/2010/main"/>
              </a:ext>
            </a:extLst>
          </a:blip>
          <a:srcRect l="-19343"/>
          <a:stretch/>
        </p:blipFill>
        <p:spPr>
          <a:xfrm>
            <a:off x="-1511179" y="2612571"/>
            <a:ext cx="8450840" cy="4245429"/>
          </a:xfrm>
          <a:prstGeom prst="rect">
            <a:avLst/>
          </a:prstGeom>
          <a:noFill/>
          <a:ln>
            <a:noFill/>
          </a:ln>
        </p:spPr>
      </p:pic>
      <p:sp>
        <p:nvSpPr>
          <p:cNvPr id="117" name="Google Shape;117;p42"/>
          <p:cNvSpPr>
            <a:spLocks noGrp="1"/>
          </p:cNvSpPr>
          <p:nvPr>
            <p:ph type="pic" idx="2"/>
          </p:nvPr>
        </p:nvSpPr>
        <p:spPr>
          <a:xfrm>
            <a:off x="1114362" y="2802349"/>
            <a:ext cx="4981638" cy="3090444"/>
          </a:xfrm>
          <a:prstGeom prst="rect">
            <a:avLst/>
          </a:prstGeom>
          <a:solidFill>
            <a:schemeClr val="lt1"/>
          </a:solidFill>
          <a:ln>
            <a:noFill/>
          </a:ln>
        </p:spPr>
      </p:sp>
      <p:sp>
        <p:nvSpPr>
          <p:cNvPr id="118" name="Google Shape;118;p42"/>
          <p:cNvSpPr txBox="1">
            <a:spLocks noGrp="1"/>
          </p:cNvSpPr>
          <p:nvPr>
            <p:ph type="body" idx="1"/>
          </p:nvPr>
        </p:nvSpPr>
        <p:spPr>
          <a:xfrm>
            <a:off x="6967718" y="815819"/>
            <a:ext cx="4513081"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7772"/>
              </a:buClr>
              <a:buSzPts val="3600"/>
              <a:buFont typeface="Arial"/>
              <a:buNone/>
              <a:defRPr sz="3600" b="0" i="0" u="none" strike="noStrike" cap="none">
                <a:solidFill>
                  <a:srgbClr val="00777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9" name="Google Shape;119;p42"/>
          <p:cNvSpPr txBox="1">
            <a:spLocks noGrp="1"/>
          </p:cNvSpPr>
          <p:nvPr>
            <p:ph type="body" idx="3"/>
          </p:nvPr>
        </p:nvSpPr>
        <p:spPr>
          <a:xfrm>
            <a:off x="6972765" y="2061958"/>
            <a:ext cx="4507330" cy="317044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Divider Slide - Blue">
  <p:cSld name="Divider Slide - Blue">
    <p:spTree>
      <p:nvGrpSpPr>
        <p:cNvPr id="1" name="Shape 120"/>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Divider Slide - Orange">
  <p:cSld name="Divider Slide - Orange">
    <p:spTree>
      <p:nvGrpSpPr>
        <p:cNvPr id="1" name="Shape 121"/>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Quote Slide 02">
  <p:cSld name="Quote Slide 02">
    <p:spTree>
      <p:nvGrpSpPr>
        <p:cNvPr id="1" name="Shape 122"/>
        <p:cNvGrpSpPr/>
        <p:nvPr/>
      </p:nvGrpSpPr>
      <p:grpSpPr>
        <a:xfrm>
          <a:off x="0" y="0"/>
          <a:ext cx="0" cy="0"/>
          <a:chOff x="0" y="0"/>
          <a:chExt cx="0" cy="0"/>
        </a:xfrm>
      </p:grpSpPr>
      <p:sp>
        <p:nvSpPr>
          <p:cNvPr id="123" name="Google Shape;123;p45"/>
          <p:cNvSpPr/>
          <p:nvPr/>
        </p:nvSpPr>
        <p:spPr>
          <a:xfrm rot="-5400000">
            <a:off x="232431" y="464696"/>
            <a:ext cx="5844795" cy="6309657"/>
          </a:xfrm>
          <a:custGeom>
            <a:avLst/>
            <a:gdLst/>
            <a:ahLst/>
            <a:cxnLst/>
            <a:rect l="l" t="t" r="r" b="b"/>
            <a:pathLst>
              <a:path w="4487360" h="4844259" extrusionOk="0">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00777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4" name="Google Shape;124;p45"/>
          <p:cNvSpPr txBox="1">
            <a:spLocks noGrp="1"/>
          </p:cNvSpPr>
          <p:nvPr>
            <p:ph type="body" idx="1"/>
          </p:nvPr>
        </p:nvSpPr>
        <p:spPr>
          <a:xfrm>
            <a:off x="779490" y="2278505"/>
            <a:ext cx="4137285" cy="2726804"/>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chemeClr val="lt1"/>
              </a:buClr>
              <a:buSzPts val="4000"/>
              <a:buFont typeface="Arial"/>
              <a:buNone/>
              <a:defRPr sz="40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5" name="Google Shape;125;p45"/>
          <p:cNvSpPr/>
          <p:nvPr/>
        </p:nvSpPr>
        <p:spPr>
          <a:xfrm rot="-5400000">
            <a:off x="10557481" y="-214269"/>
            <a:ext cx="1420250" cy="1848787"/>
          </a:xfrm>
          <a:prstGeom prst="rect">
            <a:avLst/>
          </a:prstGeom>
          <a:solidFill>
            <a:srgbClr val="EEA821">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Contents">
  <p:cSld name="Contents">
    <p:spTree>
      <p:nvGrpSpPr>
        <p:cNvPr id="1" name="Shape 27"/>
        <p:cNvGrpSpPr/>
        <p:nvPr/>
      </p:nvGrpSpPr>
      <p:grpSpPr>
        <a:xfrm>
          <a:off x="0" y="0"/>
          <a:ext cx="0" cy="0"/>
          <a:chOff x="0" y="0"/>
          <a:chExt cx="0" cy="0"/>
        </a:xfrm>
      </p:grpSpPr>
      <p:sp>
        <p:nvSpPr>
          <p:cNvPr id="28" name="Google Shape;28;p27"/>
          <p:cNvSpPr/>
          <p:nvPr/>
        </p:nvSpPr>
        <p:spPr>
          <a:xfrm rot="10800000" flipH="1">
            <a:off x="0" y="0"/>
            <a:ext cx="5214939" cy="6858002"/>
          </a:xfrm>
          <a:prstGeom prst="rect">
            <a:avLst/>
          </a:prstGeom>
          <a:solidFill>
            <a:srgbClr val="00777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 name="Google Shape;29;p27"/>
          <p:cNvSpPr txBox="1">
            <a:spLocks noGrp="1"/>
          </p:cNvSpPr>
          <p:nvPr>
            <p:ph type="body" idx="1"/>
          </p:nvPr>
        </p:nvSpPr>
        <p:spPr>
          <a:xfrm>
            <a:off x="6326958" y="587112"/>
            <a:ext cx="700387" cy="566443"/>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7772"/>
              </a:buClr>
              <a:buSzPts val="3200"/>
              <a:buFont typeface="Arial"/>
              <a:buNone/>
              <a:defRPr sz="3200" b="1" i="0" u="none" strike="noStrike" cap="none">
                <a:solidFill>
                  <a:srgbClr val="007772"/>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27"/>
          <p:cNvSpPr txBox="1">
            <a:spLocks noGrp="1"/>
          </p:cNvSpPr>
          <p:nvPr>
            <p:ph type="body" idx="2"/>
          </p:nvPr>
        </p:nvSpPr>
        <p:spPr>
          <a:xfrm>
            <a:off x="7162254" y="587113"/>
            <a:ext cx="4541325" cy="56644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404040"/>
              </a:buClr>
              <a:buSzPts val="2200"/>
              <a:buFont typeface="Arial"/>
              <a:buNone/>
              <a:defRPr sz="2200" b="0" i="0" u="none" strike="noStrike" cap="none">
                <a:solidFill>
                  <a:srgbClr val="40404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Google Shape;31;p27"/>
          <p:cNvSpPr txBox="1">
            <a:spLocks noGrp="1"/>
          </p:cNvSpPr>
          <p:nvPr>
            <p:ph type="body" idx="3"/>
          </p:nvPr>
        </p:nvSpPr>
        <p:spPr>
          <a:xfrm>
            <a:off x="6326958" y="1164974"/>
            <a:ext cx="700387" cy="566443"/>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7772"/>
              </a:buClr>
              <a:buSzPts val="3200"/>
              <a:buFont typeface="Arial"/>
              <a:buNone/>
              <a:defRPr sz="3200" b="1" i="0" u="none" strike="noStrike" cap="none">
                <a:solidFill>
                  <a:srgbClr val="007772"/>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Google Shape;32;p27"/>
          <p:cNvSpPr txBox="1">
            <a:spLocks noGrp="1"/>
          </p:cNvSpPr>
          <p:nvPr>
            <p:ph type="body" idx="4"/>
          </p:nvPr>
        </p:nvSpPr>
        <p:spPr>
          <a:xfrm>
            <a:off x="7162254" y="1164975"/>
            <a:ext cx="4541325" cy="56644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404040"/>
              </a:buClr>
              <a:buSzPts val="2200"/>
              <a:buFont typeface="Arial"/>
              <a:buNone/>
              <a:defRPr sz="2200" b="0" i="0" u="none" strike="noStrike" cap="none">
                <a:solidFill>
                  <a:srgbClr val="40404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27"/>
          <p:cNvSpPr txBox="1">
            <a:spLocks noGrp="1"/>
          </p:cNvSpPr>
          <p:nvPr>
            <p:ph type="body" idx="5"/>
          </p:nvPr>
        </p:nvSpPr>
        <p:spPr>
          <a:xfrm>
            <a:off x="6326958" y="1744043"/>
            <a:ext cx="700387" cy="566443"/>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7772"/>
              </a:buClr>
              <a:buSzPts val="3200"/>
              <a:buFont typeface="Arial"/>
              <a:buNone/>
              <a:defRPr sz="3200" b="1" i="0" u="none" strike="noStrike" cap="none">
                <a:solidFill>
                  <a:srgbClr val="007772"/>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 name="Google Shape;34;p27"/>
          <p:cNvSpPr txBox="1">
            <a:spLocks noGrp="1"/>
          </p:cNvSpPr>
          <p:nvPr>
            <p:ph type="body" idx="6"/>
          </p:nvPr>
        </p:nvSpPr>
        <p:spPr>
          <a:xfrm>
            <a:off x="7162254" y="1744044"/>
            <a:ext cx="4541325" cy="56644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404040"/>
              </a:buClr>
              <a:buSzPts val="2200"/>
              <a:buFont typeface="Arial"/>
              <a:buNone/>
              <a:defRPr sz="2200" b="0" i="0" u="none" strike="noStrike" cap="none">
                <a:solidFill>
                  <a:srgbClr val="40404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27"/>
          <p:cNvSpPr txBox="1">
            <a:spLocks noGrp="1"/>
          </p:cNvSpPr>
          <p:nvPr>
            <p:ph type="body" idx="7"/>
          </p:nvPr>
        </p:nvSpPr>
        <p:spPr>
          <a:xfrm>
            <a:off x="6326958" y="2326369"/>
            <a:ext cx="700387" cy="566443"/>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7772"/>
              </a:buClr>
              <a:buSzPts val="3200"/>
              <a:buFont typeface="Arial"/>
              <a:buNone/>
              <a:defRPr sz="3200" b="1" i="0" u="none" strike="noStrike" cap="none">
                <a:solidFill>
                  <a:srgbClr val="007772"/>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27"/>
          <p:cNvSpPr txBox="1">
            <a:spLocks noGrp="1"/>
          </p:cNvSpPr>
          <p:nvPr>
            <p:ph type="body" idx="8"/>
          </p:nvPr>
        </p:nvSpPr>
        <p:spPr>
          <a:xfrm>
            <a:off x="7162254" y="2326370"/>
            <a:ext cx="4541325" cy="56644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404040"/>
              </a:buClr>
              <a:buSzPts val="2200"/>
              <a:buFont typeface="Arial"/>
              <a:buNone/>
              <a:defRPr sz="2200" b="0" i="0" u="none" strike="noStrike" cap="none">
                <a:solidFill>
                  <a:srgbClr val="40404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Google Shape;37;p27"/>
          <p:cNvSpPr txBox="1">
            <a:spLocks noGrp="1"/>
          </p:cNvSpPr>
          <p:nvPr>
            <p:ph type="body" idx="9"/>
          </p:nvPr>
        </p:nvSpPr>
        <p:spPr>
          <a:xfrm>
            <a:off x="6326958" y="2905468"/>
            <a:ext cx="700387" cy="566443"/>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7772"/>
              </a:buClr>
              <a:buSzPts val="3200"/>
              <a:buFont typeface="Arial"/>
              <a:buNone/>
              <a:defRPr sz="3200" b="1" i="0" u="none" strike="noStrike" cap="none">
                <a:solidFill>
                  <a:srgbClr val="007772"/>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 name="Google Shape;38;p27"/>
          <p:cNvSpPr txBox="1">
            <a:spLocks noGrp="1"/>
          </p:cNvSpPr>
          <p:nvPr>
            <p:ph type="body" idx="13"/>
          </p:nvPr>
        </p:nvSpPr>
        <p:spPr>
          <a:xfrm>
            <a:off x="7162254" y="2905469"/>
            <a:ext cx="4541325" cy="56644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404040"/>
              </a:buClr>
              <a:buSzPts val="2200"/>
              <a:buFont typeface="Arial"/>
              <a:buNone/>
              <a:defRPr sz="2200" b="0" i="0" u="none" strike="noStrike" cap="none">
                <a:solidFill>
                  <a:srgbClr val="40404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39" name="Google Shape;39;p27"/>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9389650" y="5886974"/>
            <a:ext cx="2054262" cy="457426"/>
          </a:xfrm>
          <a:prstGeom prst="rect">
            <a:avLst/>
          </a:prstGeom>
          <a:noFill/>
          <a:ln>
            <a:noFill/>
          </a:ln>
        </p:spPr>
      </p:pic>
      <p:sp>
        <p:nvSpPr>
          <p:cNvPr id="40" name="Google Shape;40;p27"/>
          <p:cNvSpPr txBox="1">
            <a:spLocks noGrp="1"/>
          </p:cNvSpPr>
          <p:nvPr>
            <p:ph type="body" idx="14"/>
          </p:nvPr>
        </p:nvSpPr>
        <p:spPr>
          <a:xfrm>
            <a:off x="6322195" y="3496643"/>
            <a:ext cx="700387" cy="566443"/>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7772"/>
              </a:buClr>
              <a:buSzPts val="3200"/>
              <a:buFont typeface="Arial"/>
              <a:buNone/>
              <a:defRPr sz="3200" b="1" i="0" u="none" strike="noStrike" cap="none">
                <a:solidFill>
                  <a:srgbClr val="007772"/>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 name="Google Shape;41;p27"/>
          <p:cNvSpPr txBox="1">
            <a:spLocks noGrp="1"/>
          </p:cNvSpPr>
          <p:nvPr>
            <p:ph type="body" idx="15"/>
          </p:nvPr>
        </p:nvSpPr>
        <p:spPr>
          <a:xfrm>
            <a:off x="7157491" y="3496644"/>
            <a:ext cx="4541325" cy="56644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404040"/>
              </a:buClr>
              <a:buSzPts val="2200"/>
              <a:buFont typeface="Arial"/>
              <a:buNone/>
              <a:defRPr sz="2200" b="0" i="0" u="none" strike="noStrike" cap="none">
                <a:solidFill>
                  <a:srgbClr val="40404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 name="Google Shape;42;p27"/>
          <p:cNvSpPr txBox="1">
            <a:spLocks noGrp="1"/>
          </p:cNvSpPr>
          <p:nvPr>
            <p:ph type="body" idx="16"/>
          </p:nvPr>
        </p:nvSpPr>
        <p:spPr>
          <a:xfrm>
            <a:off x="6322195" y="4078969"/>
            <a:ext cx="700387" cy="566443"/>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7772"/>
              </a:buClr>
              <a:buSzPts val="3200"/>
              <a:buFont typeface="Arial"/>
              <a:buNone/>
              <a:defRPr sz="3200" b="1" i="0" u="none" strike="noStrike" cap="none">
                <a:solidFill>
                  <a:srgbClr val="007772"/>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Google Shape;43;p27"/>
          <p:cNvSpPr txBox="1">
            <a:spLocks noGrp="1"/>
          </p:cNvSpPr>
          <p:nvPr>
            <p:ph type="body" idx="17"/>
          </p:nvPr>
        </p:nvSpPr>
        <p:spPr>
          <a:xfrm>
            <a:off x="7157491" y="4078970"/>
            <a:ext cx="4541325" cy="56644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404040"/>
              </a:buClr>
              <a:buSzPts val="2200"/>
              <a:buFont typeface="Arial"/>
              <a:buNone/>
              <a:defRPr sz="2200" b="0" i="0" u="none" strike="noStrike" cap="none">
                <a:solidFill>
                  <a:srgbClr val="40404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Google Shape;44;p27"/>
          <p:cNvSpPr txBox="1">
            <a:spLocks noGrp="1"/>
          </p:cNvSpPr>
          <p:nvPr>
            <p:ph type="body" idx="18"/>
          </p:nvPr>
        </p:nvSpPr>
        <p:spPr>
          <a:xfrm>
            <a:off x="6322195" y="4658068"/>
            <a:ext cx="700387" cy="566443"/>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7772"/>
              </a:buClr>
              <a:buSzPts val="3200"/>
              <a:buFont typeface="Arial"/>
              <a:buNone/>
              <a:defRPr sz="3200" b="1" i="0" u="none" strike="noStrike" cap="none">
                <a:solidFill>
                  <a:srgbClr val="007772"/>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 name="Google Shape;45;p27"/>
          <p:cNvSpPr txBox="1">
            <a:spLocks noGrp="1"/>
          </p:cNvSpPr>
          <p:nvPr>
            <p:ph type="body" idx="19"/>
          </p:nvPr>
        </p:nvSpPr>
        <p:spPr>
          <a:xfrm>
            <a:off x="7157491" y="4658069"/>
            <a:ext cx="4541325" cy="56644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404040"/>
              </a:buClr>
              <a:buSzPts val="2200"/>
              <a:buFont typeface="Arial"/>
              <a:buNone/>
              <a:defRPr sz="2200" b="0" i="0" u="none" strike="noStrike" cap="none">
                <a:solidFill>
                  <a:srgbClr val="40404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Google Shape;46;p27"/>
          <p:cNvSpPr txBox="1">
            <a:spLocks noGrp="1"/>
          </p:cNvSpPr>
          <p:nvPr>
            <p:ph type="body" idx="20"/>
          </p:nvPr>
        </p:nvSpPr>
        <p:spPr>
          <a:xfrm>
            <a:off x="482925" y="1785938"/>
            <a:ext cx="4360537" cy="405764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7" name="Google Shape;47;p27"/>
          <p:cNvSpPr/>
          <p:nvPr/>
        </p:nvSpPr>
        <p:spPr>
          <a:xfrm>
            <a:off x="4595973" y="5332470"/>
            <a:ext cx="1423827" cy="1525530"/>
          </a:xfrm>
          <a:prstGeom prst="rect">
            <a:avLst/>
          </a:prstGeom>
          <a:solidFill>
            <a:srgbClr val="EEA821">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 name="Google Shape;48;p27"/>
          <p:cNvSpPr txBox="1">
            <a:spLocks noGrp="1"/>
          </p:cNvSpPr>
          <p:nvPr>
            <p:ph type="body" idx="21"/>
          </p:nvPr>
        </p:nvSpPr>
        <p:spPr>
          <a:xfrm>
            <a:off x="455806" y="769856"/>
            <a:ext cx="4420994"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lt1"/>
              </a:buClr>
              <a:buSzPts val="3600"/>
              <a:buFont typeface="Arial"/>
              <a:buNone/>
              <a:defRPr sz="36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Quote Slide 01">
  <p:cSld name="1_Quote Slide 01">
    <p:spTree>
      <p:nvGrpSpPr>
        <p:cNvPr id="1" name="Shape 126"/>
        <p:cNvGrpSpPr/>
        <p:nvPr/>
      </p:nvGrpSpPr>
      <p:grpSpPr>
        <a:xfrm>
          <a:off x="0" y="0"/>
          <a:ext cx="0" cy="0"/>
          <a:chOff x="0" y="0"/>
          <a:chExt cx="0" cy="0"/>
        </a:xfrm>
      </p:grpSpPr>
      <p:sp>
        <p:nvSpPr>
          <p:cNvPr id="127" name="Google Shape;127;p46"/>
          <p:cNvSpPr/>
          <p:nvPr/>
        </p:nvSpPr>
        <p:spPr>
          <a:xfrm>
            <a:off x="1281154" y="0"/>
            <a:ext cx="5844795" cy="6309657"/>
          </a:xfrm>
          <a:custGeom>
            <a:avLst/>
            <a:gdLst/>
            <a:ahLst/>
            <a:cxnLst/>
            <a:rect l="l" t="t" r="r" b="b"/>
            <a:pathLst>
              <a:path w="4487360" h="4844259" extrusionOk="0">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00777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8" name="Google Shape;128;p46"/>
          <p:cNvSpPr txBox="1">
            <a:spLocks noGrp="1"/>
          </p:cNvSpPr>
          <p:nvPr>
            <p:ph type="body" idx="1"/>
          </p:nvPr>
        </p:nvSpPr>
        <p:spPr>
          <a:xfrm>
            <a:off x="1289154" y="1364106"/>
            <a:ext cx="5801193" cy="323647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chemeClr val="lt1"/>
              </a:buClr>
              <a:buSzPts val="3000"/>
              <a:buFont typeface="Arial"/>
              <a:buNone/>
              <a:defRPr sz="3000" b="0" i="1"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9" name="Google Shape;129;p46"/>
          <p:cNvSpPr/>
          <p:nvPr/>
        </p:nvSpPr>
        <p:spPr>
          <a:xfrm rot="-5400000">
            <a:off x="10557481" y="-214269"/>
            <a:ext cx="1420250" cy="1848787"/>
          </a:xfrm>
          <a:prstGeom prst="rect">
            <a:avLst/>
          </a:prstGeom>
          <a:solidFill>
            <a:srgbClr val="EEA821">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Font Typecae &amp; Size">
  <p:cSld name="Font Typecae &amp; Size">
    <p:spTree>
      <p:nvGrpSpPr>
        <p:cNvPr id="1" name="Shape 18"/>
        <p:cNvGrpSpPr/>
        <p:nvPr/>
      </p:nvGrpSpPr>
      <p:grpSpPr>
        <a:xfrm>
          <a:off x="0" y="0"/>
          <a:ext cx="0" cy="0"/>
          <a:chOff x="0" y="0"/>
          <a:chExt cx="0" cy="0"/>
        </a:xfrm>
      </p:grpSpPr>
      <p:sp>
        <p:nvSpPr>
          <p:cNvPr id="19" name="Google Shape;19;p31"/>
          <p:cNvSpPr/>
          <p:nvPr/>
        </p:nvSpPr>
        <p:spPr>
          <a:xfrm>
            <a:off x="0" y="0"/>
            <a:ext cx="12192000" cy="6858001"/>
          </a:xfrm>
          <a:prstGeom prst="rect">
            <a:avLst/>
          </a:prstGeom>
          <a:solidFill>
            <a:srgbClr val="29266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 name="Google Shape;20;p31"/>
          <p:cNvSpPr/>
          <p:nvPr/>
        </p:nvSpPr>
        <p:spPr>
          <a:xfrm>
            <a:off x="424669" y="528535"/>
            <a:ext cx="6498645"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0" i="0" u="none" strike="noStrike">
                <a:solidFill>
                  <a:schemeClr val="lt1"/>
                </a:solidFill>
                <a:latin typeface="Calibri"/>
                <a:ea typeface="Calibri"/>
                <a:cs typeface="Calibri"/>
                <a:sym typeface="Calibri"/>
              </a:rPr>
              <a:t>FONT TYPEFACE &amp; SIZE</a:t>
            </a:r>
            <a:endParaRPr sz="3600">
              <a:solidFill>
                <a:schemeClr val="lt1"/>
              </a:solidFill>
              <a:latin typeface="Calibri"/>
              <a:ea typeface="Calibri"/>
              <a:cs typeface="Calibri"/>
              <a:sym typeface="Calibri"/>
            </a:endParaRPr>
          </a:p>
        </p:txBody>
      </p:sp>
      <p:sp>
        <p:nvSpPr>
          <p:cNvPr id="21" name="Google Shape;21;p31"/>
          <p:cNvSpPr/>
          <p:nvPr/>
        </p:nvSpPr>
        <p:spPr>
          <a:xfrm>
            <a:off x="7347983" y="564843"/>
            <a:ext cx="4589207" cy="47089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0" i="0" u="none" strike="noStrike">
                <a:solidFill>
                  <a:schemeClr val="lt1"/>
                </a:solidFill>
                <a:latin typeface="Calibri"/>
                <a:ea typeface="Calibri"/>
                <a:cs typeface="Calibri"/>
                <a:sym typeface="Calibri"/>
              </a:rPr>
              <a:t>PLEASE ENSURE TO KEEP FONTS AS PER THE LAYOUT</a:t>
            </a:r>
            <a:endParaRPr sz="3000" b="0" i="0" u="none" strike="noStrike">
              <a:solidFill>
                <a:schemeClr val="lt1"/>
              </a:solidFill>
              <a:latin typeface="Calibri"/>
              <a:ea typeface="Calibri"/>
              <a:cs typeface="Calibri"/>
              <a:sym typeface="Calibri"/>
            </a:endParaRPr>
          </a:p>
          <a:p>
            <a:pPr marL="0" marR="0" lvl="0" indent="0" algn="l" rtl="0">
              <a:spcBef>
                <a:spcPts val="0"/>
              </a:spcBef>
              <a:spcAft>
                <a:spcPts val="0"/>
              </a:spcAft>
              <a:buNone/>
            </a:pPr>
            <a:endParaRPr sz="3000" b="0" i="0" u="none" strike="noStrike">
              <a:solidFill>
                <a:schemeClr val="lt1"/>
              </a:solidFill>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r>
              <a:rPr lang="en-US" sz="3000" b="0" i="0" u="none" strike="noStrike">
                <a:solidFill>
                  <a:schemeClr val="lt1"/>
                </a:solidFill>
                <a:latin typeface="Calibri"/>
                <a:ea typeface="Calibri"/>
                <a:cs typeface="Calibri"/>
                <a:sym typeface="Calibri"/>
              </a:rPr>
              <a:t>48 point  -  Divider Slides</a:t>
            </a:r>
            <a:endParaRPr/>
          </a:p>
          <a:p>
            <a:pPr marL="0" marR="0" lvl="0" indent="0" algn="l" rtl="0">
              <a:spcBef>
                <a:spcPts val="0"/>
              </a:spcBef>
              <a:spcAft>
                <a:spcPts val="0"/>
              </a:spcAft>
              <a:buClr>
                <a:schemeClr val="dk1"/>
              </a:buClr>
              <a:buSzPts val="1100"/>
              <a:buFont typeface="Arial"/>
              <a:buNone/>
            </a:pPr>
            <a:endParaRPr sz="1000" b="1">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a:solidFill>
                  <a:schemeClr val="lt1"/>
                </a:solidFill>
                <a:latin typeface="Calibri"/>
                <a:ea typeface="Calibri"/>
                <a:cs typeface="Calibri"/>
                <a:sym typeface="Calibri"/>
              </a:rPr>
              <a:t>36 point  -  Title Heading</a:t>
            </a:r>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a:solidFill>
                  <a:schemeClr val="lt1"/>
                </a:solidFill>
                <a:latin typeface="Calibri"/>
                <a:ea typeface="Calibri"/>
                <a:cs typeface="Calibri"/>
                <a:sym typeface="Calibri"/>
              </a:rPr>
              <a:t>30 point  -  Sub-Titles</a:t>
            </a:r>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a:solidFill>
                  <a:schemeClr val="lt1"/>
                </a:solidFill>
                <a:latin typeface="Calibri"/>
                <a:ea typeface="Calibri"/>
                <a:cs typeface="Calibri"/>
                <a:sym typeface="Calibri"/>
              </a:rPr>
              <a:t>	       - Quotes	</a:t>
            </a:r>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a:solidFill>
                  <a:schemeClr val="lt1"/>
                </a:solidFill>
                <a:latin typeface="Calibri"/>
                <a:ea typeface="Calibri"/>
                <a:cs typeface="Calibri"/>
                <a:sym typeface="Calibri"/>
              </a:rPr>
              <a:t>24 point  -  Main Text Body </a:t>
            </a:r>
            <a:endParaRPr sz="3000">
              <a:solidFill>
                <a:schemeClr val="lt1"/>
              </a:solidFill>
              <a:latin typeface="Calibri"/>
              <a:ea typeface="Calibri"/>
              <a:cs typeface="Calibri"/>
              <a:sym typeface="Calibri"/>
            </a:endParaRPr>
          </a:p>
          <a:p>
            <a:pPr marL="0" marR="0" lvl="0" indent="0" algn="l" rtl="0">
              <a:spcBef>
                <a:spcPts val="0"/>
              </a:spcBef>
              <a:spcAft>
                <a:spcPts val="0"/>
              </a:spcAft>
              <a:buNone/>
            </a:pPr>
            <a:endParaRPr sz="3000" b="0" i="0" u="none" strike="noStrike">
              <a:solidFill>
                <a:schemeClr val="lt1"/>
              </a:solidFill>
              <a:latin typeface="Calibri"/>
              <a:ea typeface="Calibri"/>
              <a:cs typeface="Calibri"/>
              <a:sym typeface="Calibri"/>
            </a:endParaRPr>
          </a:p>
        </p:txBody>
      </p:sp>
      <p:sp>
        <p:nvSpPr>
          <p:cNvPr id="22" name="Google Shape;22;p31"/>
          <p:cNvSpPr/>
          <p:nvPr/>
        </p:nvSpPr>
        <p:spPr>
          <a:xfrm>
            <a:off x="424669" y="2014904"/>
            <a:ext cx="5845501" cy="24929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400"/>
              <a:buFont typeface="Calibri"/>
              <a:buNone/>
            </a:pPr>
            <a:r>
              <a:rPr lang="en-US" sz="2400" b="0" i="0" u="none" strike="noStrike">
                <a:solidFill>
                  <a:schemeClr val="lt1"/>
                </a:solidFill>
                <a:latin typeface="Calibri"/>
                <a:ea typeface="Calibri"/>
                <a:cs typeface="Calibri"/>
                <a:sym typeface="Calibri"/>
              </a:rPr>
              <a:t>Please ensure to keep the font sizes set as per the slide layouts. The font used throughout the </a:t>
            </a:r>
            <a:r>
              <a:rPr lang="en-US" sz="2400" b="1" i="0" u="none" strike="noStrike">
                <a:solidFill>
                  <a:schemeClr val="lt1"/>
                </a:solidFill>
                <a:latin typeface="Calibri"/>
                <a:ea typeface="Calibri"/>
                <a:cs typeface="Calibri"/>
                <a:sym typeface="Calibri"/>
              </a:rPr>
              <a:t>Smart Skills </a:t>
            </a:r>
            <a:r>
              <a:rPr lang="en-US" sz="2400" b="0" i="0" u="none" strike="noStrike">
                <a:solidFill>
                  <a:schemeClr val="lt1"/>
                </a:solidFill>
                <a:latin typeface="Calibri"/>
                <a:ea typeface="Calibri"/>
                <a:cs typeface="Calibri"/>
                <a:sym typeface="Calibri"/>
              </a:rPr>
              <a:t>PowerPoint is….</a:t>
            </a:r>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a:solidFill>
                <a:schemeClr val="lt1"/>
              </a:solidFill>
              <a:latin typeface="Calibri"/>
              <a:ea typeface="Calibri"/>
              <a:cs typeface="Calibri"/>
              <a:sym typeface="Calibri"/>
            </a:endParaRPr>
          </a:p>
          <a:p>
            <a:pPr marL="0" marR="0" lvl="0" indent="0" algn="l" rtl="0">
              <a:spcBef>
                <a:spcPts val="0"/>
              </a:spcBef>
              <a:spcAft>
                <a:spcPts val="0"/>
              </a:spcAft>
              <a:buNone/>
            </a:pPr>
            <a:endParaRPr sz="2400" b="0" i="0" u="none" strike="noStrike">
              <a:solidFill>
                <a:schemeClr val="lt1"/>
              </a:solidFill>
              <a:latin typeface="Calibri"/>
              <a:ea typeface="Calibri"/>
              <a:cs typeface="Calibri"/>
              <a:sym typeface="Calibri"/>
            </a:endParaRPr>
          </a:p>
          <a:p>
            <a:pPr marL="0" marR="0" lvl="0" indent="0" algn="l" rtl="0">
              <a:spcBef>
                <a:spcPts val="0"/>
              </a:spcBef>
              <a:spcAft>
                <a:spcPts val="0"/>
              </a:spcAft>
              <a:buNone/>
            </a:pPr>
            <a:r>
              <a:rPr lang="en-US" sz="3600" b="1" i="1">
                <a:solidFill>
                  <a:schemeClr val="lt1"/>
                </a:solidFill>
                <a:latin typeface="Calibri"/>
                <a:ea typeface="Calibri"/>
                <a:cs typeface="Calibri"/>
                <a:sym typeface="Calibri"/>
              </a:rPr>
              <a:t>Calibri</a:t>
            </a:r>
            <a:endParaRPr sz="3600">
              <a:solidFill>
                <a:schemeClr val="lt1"/>
              </a:solidFill>
              <a:latin typeface="Calibri"/>
              <a:ea typeface="Calibri"/>
              <a:cs typeface="Calibri"/>
              <a:sym typeface="Calibri"/>
            </a:endParaRPr>
          </a:p>
        </p:txBody>
      </p:sp>
      <p:cxnSp>
        <p:nvCxnSpPr>
          <p:cNvPr id="23" name="Google Shape;23;p31"/>
          <p:cNvCxnSpPr/>
          <p:nvPr/>
        </p:nvCxnSpPr>
        <p:spPr>
          <a:xfrm>
            <a:off x="7098716" y="-1"/>
            <a:ext cx="0" cy="5540408"/>
          </a:xfrm>
          <a:prstGeom prst="straightConnector1">
            <a:avLst/>
          </a:prstGeom>
          <a:noFill/>
          <a:ln w="9525" cap="flat" cmpd="sng">
            <a:solidFill>
              <a:schemeClr val="lt1"/>
            </a:solidFill>
            <a:prstDash val="solid"/>
            <a:miter lim="800000"/>
            <a:headEnd type="none" w="sm" len="sm"/>
            <a:tailEnd type="none" w="sm" len="sm"/>
          </a:ln>
        </p:spPr>
      </p:cxnSp>
      <p:cxnSp>
        <p:nvCxnSpPr>
          <p:cNvPr id="24" name="Google Shape;24;p31"/>
          <p:cNvCxnSpPr/>
          <p:nvPr/>
        </p:nvCxnSpPr>
        <p:spPr>
          <a:xfrm rot="10800000">
            <a:off x="1" y="1620217"/>
            <a:ext cx="7098715" cy="0"/>
          </a:xfrm>
          <a:prstGeom prst="straightConnector1">
            <a:avLst/>
          </a:prstGeom>
          <a:noFill/>
          <a:ln w="9525" cap="flat" cmpd="sng">
            <a:solidFill>
              <a:schemeClr val="lt1"/>
            </a:solidFill>
            <a:prstDash val="solid"/>
            <a:miter lim="800000"/>
            <a:headEnd type="none" w="sm" len="sm"/>
            <a:tailEnd type="none" w="sm" len="sm"/>
          </a:ln>
        </p:spPr>
      </p:cxnSp>
      <p:sp>
        <p:nvSpPr>
          <p:cNvPr id="25" name="Google Shape;25;p31"/>
          <p:cNvSpPr/>
          <p:nvPr/>
        </p:nvSpPr>
        <p:spPr>
          <a:xfrm>
            <a:off x="0" y="5968370"/>
            <a:ext cx="121920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lt1"/>
                </a:solidFill>
                <a:latin typeface="Calibri"/>
                <a:ea typeface="Calibri"/>
                <a:cs typeface="Calibri"/>
                <a:sym typeface="Calibri"/>
              </a:rPr>
              <a:t>*** </a:t>
            </a:r>
            <a:r>
              <a:rPr lang="en-US" sz="2400" b="1">
                <a:solidFill>
                  <a:schemeClr val="lt1"/>
                </a:solidFill>
                <a:latin typeface="Calibri"/>
                <a:ea typeface="Calibri"/>
                <a:cs typeface="Calibri"/>
                <a:sym typeface="Calibri"/>
              </a:rPr>
              <a:t>PLEASE DELETE THIS INSTRUCTION SLIDE BEFORE PRESENTING FINAL PRESENTATION </a:t>
            </a:r>
            <a:r>
              <a:rPr lang="en-US" sz="2400">
                <a:solidFill>
                  <a:schemeClr val="lt1"/>
                </a:solidFill>
                <a:latin typeface="Calibri"/>
                <a:ea typeface="Calibri"/>
                <a:cs typeface="Calibri"/>
                <a:sym typeface="Calibri"/>
              </a:rPr>
              <a:t>*** </a:t>
            </a:r>
            <a:endParaRPr sz="2400">
              <a:solidFill>
                <a:schemeClr val="lt1"/>
              </a:solidFill>
              <a:latin typeface="Calibri"/>
              <a:ea typeface="Calibri"/>
              <a:cs typeface="Calibri"/>
              <a:sym typeface="Calibri"/>
            </a:endParaRPr>
          </a:p>
        </p:txBody>
      </p:sp>
      <p:cxnSp>
        <p:nvCxnSpPr>
          <p:cNvPr id="26" name="Google Shape;26;p31"/>
          <p:cNvCxnSpPr/>
          <p:nvPr/>
        </p:nvCxnSpPr>
        <p:spPr>
          <a:xfrm rot="10800000">
            <a:off x="2" y="5540407"/>
            <a:ext cx="12191998" cy="0"/>
          </a:xfrm>
          <a:prstGeom prst="straightConnector1">
            <a:avLst/>
          </a:prstGeom>
          <a:noFill/>
          <a:ln w="9525" cap="flat" cmpd="sng">
            <a:solidFill>
              <a:schemeClr val="lt1"/>
            </a:solidFill>
            <a:prstDash val="solid"/>
            <a:miter lim="800000"/>
            <a:headEnd type="none" w="sm" len="sm"/>
            <a:tailEnd type="none" w="sm" len="sm"/>
          </a:ln>
        </p:spPr>
      </p:cxnSp>
    </p:spTree>
    <p:extLst>
      <p:ext uri="{BB962C8B-B14F-4D97-AF65-F5344CB8AC3E}">
        <p14:creationId xmlns:p14="http://schemas.microsoft.com/office/powerpoint/2010/main" val="22258798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4 bullet point slide">
  <p:cSld name="4 bullet point slide">
    <p:spTree>
      <p:nvGrpSpPr>
        <p:cNvPr id="1" name="Shape 55"/>
        <p:cNvGrpSpPr/>
        <p:nvPr/>
      </p:nvGrpSpPr>
      <p:grpSpPr>
        <a:xfrm>
          <a:off x="0" y="0"/>
          <a:ext cx="0" cy="0"/>
          <a:chOff x="0" y="0"/>
          <a:chExt cx="0" cy="0"/>
        </a:xfrm>
      </p:grpSpPr>
      <p:sp>
        <p:nvSpPr>
          <p:cNvPr id="56" name="Google Shape;56;p34"/>
          <p:cNvSpPr txBox="1">
            <a:spLocks noGrp="1"/>
          </p:cNvSpPr>
          <p:nvPr>
            <p:ph type="body" idx="1"/>
          </p:nvPr>
        </p:nvSpPr>
        <p:spPr>
          <a:xfrm>
            <a:off x="860902" y="1056648"/>
            <a:ext cx="5466986"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7772"/>
              </a:buClr>
              <a:buSzPts val="3600"/>
              <a:buFont typeface="Arial"/>
              <a:buNone/>
              <a:defRPr sz="3600" b="0" i="0" u="none" strike="noStrike" cap="none">
                <a:solidFill>
                  <a:srgbClr val="00777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 name="Google Shape;57;p34"/>
          <p:cNvSpPr txBox="1">
            <a:spLocks noGrp="1"/>
          </p:cNvSpPr>
          <p:nvPr>
            <p:ph type="body" idx="2"/>
          </p:nvPr>
        </p:nvSpPr>
        <p:spPr>
          <a:xfrm>
            <a:off x="860902" y="2977661"/>
            <a:ext cx="8817149" cy="300110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3F3F3F"/>
              </a:buClr>
              <a:buSzPts val="2400"/>
              <a:buFont typeface="Arial"/>
              <a:buNone/>
              <a:defRPr sz="2400" b="0" i="0" u="none" strike="noStrike" cap="none">
                <a:solidFill>
                  <a:srgbClr val="3F3F3F"/>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7969961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ide Photo Slide">
  <p:cSld name="Side Photo Slide">
    <p:spTree>
      <p:nvGrpSpPr>
        <p:cNvPr id="1" name="Shape 58"/>
        <p:cNvGrpSpPr/>
        <p:nvPr/>
      </p:nvGrpSpPr>
      <p:grpSpPr>
        <a:xfrm>
          <a:off x="0" y="0"/>
          <a:ext cx="0" cy="0"/>
          <a:chOff x="0" y="0"/>
          <a:chExt cx="0" cy="0"/>
        </a:xfrm>
      </p:grpSpPr>
      <p:sp>
        <p:nvSpPr>
          <p:cNvPr id="59" name="Google Shape;59;p35"/>
          <p:cNvSpPr>
            <a:spLocks noGrp="1"/>
          </p:cNvSpPr>
          <p:nvPr>
            <p:ph type="pic" idx="2"/>
          </p:nvPr>
        </p:nvSpPr>
        <p:spPr>
          <a:xfrm>
            <a:off x="6857999" y="0"/>
            <a:ext cx="5334001" cy="6858000"/>
          </a:xfrm>
          <a:prstGeom prst="rect">
            <a:avLst/>
          </a:prstGeom>
          <a:noFill/>
          <a:ln>
            <a:noFill/>
          </a:ln>
        </p:spPr>
      </p:sp>
      <p:sp>
        <p:nvSpPr>
          <p:cNvPr id="60" name="Google Shape;60;p35"/>
          <p:cNvSpPr txBox="1">
            <a:spLocks noGrp="1"/>
          </p:cNvSpPr>
          <p:nvPr>
            <p:ph type="body" idx="1"/>
          </p:nvPr>
        </p:nvSpPr>
        <p:spPr>
          <a:xfrm>
            <a:off x="660960" y="1010552"/>
            <a:ext cx="5607690"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404040"/>
              </a:buClr>
              <a:buSzPts val="3600"/>
              <a:buFont typeface="Arial"/>
              <a:buNone/>
              <a:defRPr sz="3600" b="0" i="0" u="none" strike="noStrike" cap="none">
                <a:solidFill>
                  <a:srgbClr val="40404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 name="Google Shape;61;p35"/>
          <p:cNvSpPr txBox="1">
            <a:spLocks noGrp="1"/>
          </p:cNvSpPr>
          <p:nvPr>
            <p:ph type="body" idx="3"/>
          </p:nvPr>
        </p:nvSpPr>
        <p:spPr>
          <a:xfrm>
            <a:off x="673256" y="2256692"/>
            <a:ext cx="5600544" cy="368690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40730896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Divider - Navy">
  <p:cSld name="Divider - Navy">
    <p:spTree>
      <p:nvGrpSpPr>
        <p:cNvPr id="1" name="Shape 62"/>
        <p:cNvGrpSpPr/>
        <p:nvPr/>
      </p:nvGrpSpPr>
      <p:grpSpPr>
        <a:xfrm>
          <a:off x="0" y="0"/>
          <a:ext cx="0" cy="0"/>
          <a:chOff x="0" y="0"/>
          <a:chExt cx="0" cy="0"/>
        </a:xfrm>
      </p:grpSpPr>
      <p:sp>
        <p:nvSpPr>
          <p:cNvPr id="63" name="Google Shape;63;p36"/>
          <p:cNvSpPr/>
          <p:nvPr/>
        </p:nvSpPr>
        <p:spPr>
          <a:xfrm>
            <a:off x="6982690" y="527858"/>
            <a:ext cx="4721156" cy="5802284"/>
          </a:xfrm>
          <a:prstGeom prst="rect">
            <a:avLst/>
          </a:prstGeom>
          <a:solidFill>
            <a:srgbClr val="00777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9">
              <a:solidFill>
                <a:schemeClr val="lt1"/>
              </a:solidFill>
              <a:latin typeface="Calibri"/>
              <a:ea typeface="Calibri"/>
              <a:cs typeface="Calibri"/>
              <a:sym typeface="Calibri"/>
            </a:endParaRPr>
          </a:p>
        </p:txBody>
      </p:sp>
      <p:sp>
        <p:nvSpPr>
          <p:cNvPr id="64" name="Google Shape;64;p36"/>
          <p:cNvSpPr txBox="1">
            <a:spLocks noGrp="1"/>
          </p:cNvSpPr>
          <p:nvPr>
            <p:ph type="body" idx="1"/>
          </p:nvPr>
        </p:nvSpPr>
        <p:spPr>
          <a:xfrm>
            <a:off x="7276362" y="543238"/>
            <a:ext cx="2066906" cy="5822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14000"/>
              <a:buFont typeface="Arial"/>
              <a:buNone/>
              <a:defRPr sz="140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 name="Google Shape;65;p36"/>
          <p:cNvSpPr>
            <a:spLocks noGrp="1"/>
          </p:cNvSpPr>
          <p:nvPr>
            <p:ph type="pic" idx="2"/>
          </p:nvPr>
        </p:nvSpPr>
        <p:spPr>
          <a:xfrm>
            <a:off x="238772" y="2626822"/>
            <a:ext cx="7708195" cy="3396829"/>
          </a:xfrm>
          <a:prstGeom prst="rect">
            <a:avLst/>
          </a:prstGeom>
          <a:solidFill>
            <a:srgbClr val="BFBFBF"/>
          </a:solidFill>
          <a:ln>
            <a:noFill/>
          </a:ln>
        </p:spPr>
      </p:sp>
    </p:spTree>
    <p:extLst>
      <p:ext uri="{BB962C8B-B14F-4D97-AF65-F5344CB8AC3E}">
        <p14:creationId xmlns:p14="http://schemas.microsoft.com/office/powerpoint/2010/main" val="28567942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ottom Photo Slide">
  <p:cSld name="Bottom Photo Slide">
    <p:spTree>
      <p:nvGrpSpPr>
        <p:cNvPr id="1" name="Shape 66"/>
        <p:cNvGrpSpPr/>
        <p:nvPr/>
      </p:nvGrpSpPr>
      <p:grpSpPr>
        <a:xfrm>
          <a:off x="0" y="0"/>
          <a:ext cx="0" cy="0"/>
          <a:chOff x="0" y="0"/>
          <a:chExt cx="0" cy="0"/>
        </a:xfrm>
      </p:grpSpPr>
      <p:sp>
        <p:nvSpPr>
          <p:cNvPr id="67" name="Google Shape;67;p37"/>
          <p:cNvSpPr>
            <a:spLocks noGrp="1"/>
          </p:cNvSpPr>
          <p:nvPr>
            <p:ph type="pic" idx="2"/>
          </p:nvPr>
        </p:nvSpPr>
        <p:spPr>
          <a:xfrm>
            <a:off x="0" y="3695066"/>
            <a:ext cx="11125201" cy="2342319"/>
          </a:xfrm>
          <a:prstGeom prst="rect">
            <a:avLst/>
          </a:prstGeom>
          <a:noFill/>
          <a:ln>
            <a:noFill/>
          </a:ln>
        </p:spPr>
      </p:sp>
      <p:sp>
        <p:nvSpPr>
          <p:cNvPr id="68" name="Google Shape;68;p37"/>
          <p:cNvSpPr txBox="1">
            <a:spLocks noGrp="1"/>
          </p:cNvSpPr>
          <p:nvPr>
            <p:ph type="body" idx="1"/>
          </p:nvPr>
        </p:nvSpPr>
        <p:spPr>
          <a:xfrm>
            <a:off x="1651560" y="1086752"/>
            <a:ext cx="9649486"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404040"/>
              </a:buClr>
              <a:buSzPts val="3600"/>
              <a:buFont typeface="Arial"/>
              <a:buNone/>
              <a:defRPr sz="3600" b="0" i="0" u="none" strike="noStrike" cap="none">
                <a:solidFill>
                  <a:srgbClr val="40404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 name="Google Shape;69;p37"/>
          <p:cNvSpPr txBox="1">
            <a:spLocks noGrp="1"/>
          </p:cNvSpPr>
          <p:nvPr>
            <p:ph type="body" idx="3"/>
          </p:nvPr>
        </p:nvSpPr>
        <p:spPr>
          <a:xfrm>
            <a:off x="1663856" y="2332892"/>
            <a:ext cx="9637190" cy="122862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40775448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ext Slide 01 - Navy">
  <p:cSld name="Text Slide 01 - Navy">
    <p:spTree>
      <p:nvGrpSpPr>
        <p:cNvPr id="1" name="Shape 70"/>
        <p:cNvGrpSpPr/>
        <p:nvPr/>
      </p:nvGrpSpPr>
      <p:grpSpPr>
        <a:xfrm>
          <a:off x="0" y="0"/>
          <a:ext cx="0" cy="0"/>
          <a:chOff x="0" y="0"/>
          <a:chExt cx="0" cy="0"/>
        </a:xfrm>
      </p:grpSpPr>
      <p:sp>
        <p:nvSpPr>
          <p:cNvPr id="71" name="Google Shape;71;p38"/>
          <p:cNvSpPr/>
          <p:nvPr/>
        </p:nvSpPr>
        <p:spPr>
          <a:xfrm rot="-5400000">
            <a:off x="2666999" y="-2666999"/>
            <a:ext cx="6858001" cy="12191999"/>
          </a:xfrm>
          <a:prstGeom prst="rect">
            <a:avLst/>
          </a:prstGeom>
          <a:solidFill>
            <a:srgbClr val="00777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2" name="Google Shape;72;p38"/>
          <p:cNvSpPr/>
          <p:nvPr/>
        </p:nvSpPr>
        <p:spPr>
          <a:xfrm rot="-5400000">
            <a:off x="2965899" y="-2133928"/>
            <a:ext cx="6141020" cy="1112585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a</a:t>
            </a:r>
            <a:endParaRPr/>
          </a:p>
        </p:txBody>
      </p:sp>
      <p:sp>
        <p:nvSpPr>
          <p:cNvPr id="73" name="Google Shape;73;p38"/>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7772"/>
              </a:buClr>
              <a:buSzPts val="3600"/>
              <a:buFont typeface="Arial"/>
              <a:buNone/>
              <a:defRPr sz="3600" b="1" i="0" u="none" strike="noStrike" cap="none">
                <a:solidFill>
                  <a:srgbClr val="00777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 name="Google Shape;74;p38"/>
          <p:cNvSpPr txBox="1">
            <a:spLocks noGrp="1"/>
          </p:cNvSpPr>
          <p:nvPr>
            <p:ph type="body" idx="2"/>
          </p:nvPr>
        </p:nvSpPr>
        <p:spPr>
          <a:xfrm>
            <a:off x="904856" y="1989039"/>
            <a:ext cx="10052954" cy="425033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404040"/>
              </a:buClr>
              <a:buSzPts val="2400"/>
              <a:buFont typeface="Arial"/>
              <a:buNone/>
              <a:defRPr sz="2400" b="0" i="0" u="none" strike="noStrike" cap="none">
                <a:solidFill>
                  <a:srgbClr val="40404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1612491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Quote/Photo Slide 02 - Navy">
  <p:cSld name="Quote/Photo Slide 02 - Navy">
    <p:spTree>
      <p:nvGrpSpPr>
        <p:cNvPr id="1" name="Shape 75"/>
        <p:cNvGrpSpPr/>
        <p:nvPr/>
      </p:nvGrpSpPr>
      <p:grpSpPr>
        <a:xfrm>
          <a:off x="0" y="0"/>
          <a:ext cx="0" cy="0"/>
          <a:chOff x="0" y="0"/>
          <a:chExt cx="0" cy="0"/>
        </a:xfrm>
      </p:grpSpPr>
      <p:sp>
        <p:nvSpPr>
          <p:cNvPr id="76" name="Google Shape;76;p39"/>
          <p:cNvSpPr/>
          <p:nvPr/>
        </p:nvSpPr>
        <p:spPr>
          <a:xfrm rot="-5400000">
            <a:off x="4192375" y="-642572"/>
            <a:ext cx="3807250" cy="8129849"/>
          </a:xfrm>
          <a:prstGeom prst="rect">
            <a:avLst/>
          </a:prstGeom>
          <a:solidFill>
            <a:srgbClr val="00777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7" name="Google Shape;77;p39"/>
          <p:cNvSpPr txBox="1">
            <a:spLocks noGrp="1"/>
          </p:cNvSpPr>
          <p:nvPr>
            <p:ph type="body" idx="1"/>
          </p:nvPr>
        </p:nvSpPr>
        <p:spPr>
          <a:xfrm>
            <a:off x="2031074" y="2022793"/>
            <a:ext cx="8129850" cy="1985691"/>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3000"/>
              <a:buFont typeface="Arial"/>
              <a:buNone/>
              <a:defRPr sz="30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 name="Google Shape;78;p39"/>
          <p:cNvSpPr>
            <a:spLocks noGrp="1"/>
          </p:cNvSpPr>
          <p:nvPr>
            <p:ph type="pic" idx="2"/>
          </p:nvPr>
        </p:nvSpPr>
        <p:spPr>
          <a:xfrm>
            <a:off x="-2" y="-7299"/>
            <a:ext cx="12192002" cy="6865298"/>
          </a:xfrm>
          <a:prstGeom prst="rect">
            <a:avLst/>
          </a:prstGeom>
          <a:solidFill>
            <a:srgbClr val="BFBFBF"/>
          </a:solidFill>
          <a:ln>
            <a:noFill/>
          </a:ln>
        </p:spPr>
      </p:sp>
    </p:spTree>
    <p:extLst>
      <p:ext uri="{BB962C8B-B14F-4D97-AF65-F5344CB8AC3E}">
        <p14:creationId xmlns:p14="http://schemas.microsoft.com/office/powerpoint/2010/main" val="41068494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Quote Slide 02">
  <p:cSld name="Quote Slide 02">
    <p:spTree>
      <p:nvGrpSpPr>
        <p:cNvPr id="1" name="Shape 79"/>
        <p:cNvGrpSpPr/>
        <p:nvPr/>
      </p:nvGrpSpPr>
      <p:grpSpPr>
        <a:xfrm>
          <a:off x="0" y="0"/>
          <a:ext cx="0" cy="0"/>
          <a:chOff x="0" y="0"/>
          <a:chExt cx="0" cy="0"/>
        </a:xfrm>
      </p:grpSpPr>
      <p:sp>
        <p:nvSpPr>
          <p:cNvPr id="80" name="Google Shape;80;p40"/>
          <p:cNvSpPr/>
          <p:nvPr/>
        </p:nvSpPr>
        <p:spPr>
          <a:xfrm rot="-5400000">
            <a:off x="232431" y="464696"/>
            <a:ext cx="5844795" cy="6309657"/>
          </a:xfrm>
          <a:custGeom>
            <a:avLst/>
            <a:gdLst/>
            <a:ahLst/>
            <a:cxnLst/>
            <a:rect l="l" t="t" r="r" b="b"/>
            <a:pathLst>
              <a:path w="4487360" h="4844259" extrusionOk="0">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00777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1" name="Google Shape;81;p40"/>
          <p:cNvSpPr txBox="1">
            <a:spLocks noGrp="1"/>
          </p:cNvSpPr>
          <p:nvPr>
            <p:ph type="body" idx="1"/>
          </p:nvPr>
        </p:nvSpPr>
        <p:spPr>
          <a:xfrm>
            <a:off x="779490" y="2278505"/>
            <a:ext cx="4137285" cy="2726804"/>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chemeClr val="lt1"/>
              </a:buClr>
              <a:buSzPts val="4000"/>
              <a:buFont typeface="Arial"/>
              <a:buNone/>
              <a:defRPr sz="40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 name="Google Shape;82;p40"/>
          <p:cNvSpPr/>
          <p:nvPr/>
        </p:nvSpPr>
        <p:spPr>
          <a:xfrm rot="-5400000">
            <a:off x="10557481" y="-214269"/>
            <a:ext cx="1420250" cy="1848787"/>
          </a:xfrm>
          <a:prstGeom prst="rect">
            <a:avLst/>
          </a:prstGeom>
          <a:solidFill>
            <a:srgbClr val="EEA821">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53746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ext Slide - Orange Icon box">
  <p:cSld name="Text Slide - Orange Icon box">
    <p:spTree>
      <p:nvGrpSpPr>
        <p:cNvPr id="1" name="Shape 90"/>
        <p:cNvGrpSpPr/>
        <p:nvPr/>
      </p:nvGrpSpPr>
      <p:grpSpPr>
        <a:xfrm>
          <a:off x="0" y="0"/>
          <a:ext cx="0" cy="0"/>
          <a:chOff x="0" y="0"/>
          <a:chExt cx="0" cy="0"/>
        </a:xfrm>
      </p:grpSpPr>
      <p:sp>
        <p:nvSpPr>
          <p:cNvPr id="91" name="Google Shape;91;p42"/>
          <p:cNvSpPr/>
          <p:nvPr/>
        </p:nvSpPr>
        <p:spPr>
          <a:xfrm>
            <a:off x="0" y="660259"/>
            <a:ext cx="1423827" cy="1525530"/>
          </a:xfrm>
          <a:prstGeom prst="rect">
            <a:avLst/>
          </a:prstGeom>
          <a:solidFill>
            <a:srgbClr val="EEA821">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2" name="Google Shape;92;p42"/>
          <p:cNvSpPr txBox="1">
            <a:spLocks noGrp="1"/>
          </p:cNvSpPr>
          <p:nvPr>
            <p:ph type="body" idx="1"/>
          </p:nvPr>
        </p:nvSpPr>
        <p:spPr>
          <a:xfrm>
            <a:off x="1675006" y="1074656"/>
            <a:ext cx="9649486"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404040"/>
              </a:buClr>
              <a:buSzPts val="3600"/>
              <a:buFont typeface="Arial"/>
              <a:buNone/>
              <a:defRPr sz="3600" b="0" i="0" u="none" strike="noStrike" cap="none">
                <a:solidFill>
                  <a:srgbClr val="40404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 name="Google Shape;93;p42"/>
          <p:cNvSpPr txBox="1">
            <a:spLocks noGrp="1"/>
          </p:cNvSpPr>
          <p:nvPr>
            <p:ph type="body" idx="2"/>
          </p:nvPr>
        </p:nvSpPr>
        <p:spPr>
          <a:xfrm>
            <a:off x="1687302" y="2602523"/>
            <a:ext cx="9637190" cy="324524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776582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Slide 1">
  <p:cSld name="Text Slide 1">
    <p:spTree>
      <p:nvGrpSpPr>
        <p:cNvPr id="1" name="Shape 49"/>
        <p:cNvGrpSpPr/>
        <p:nvPr/>
      </p:nvGrpSpPr>
      <p:grpSpPr>
        <a:xfrm>
          <a:off x="0" y="0"/>
          <a:ext cx="0" cy="0"/>
          <a:chOff x="0" y="0"/>
          <a:chExt cx="0" cy="0"/>
        </a:xfrm>
      </p:grpSpPr>
      <p:sp>
        <p:nvSpPr>
          <p:cNvPr id="50" name="Google Shape;50;p28"/>
          <p:cNvSpPr/>
          <p:nvPr/>
        </p:nvSpPr>
        <p:spPr>
          <a:xfrm>
            <a:off x="-36717" y="2684585"/>
            <a:ext cx="1422400" cy="4173415"/>
          </a:xfrm>
          <a:prstGeom prst="rect">
            <a:avLst/>
          </a:prstGeom>
          <a:solidFill>
            <a:srgbClr val="007772">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 name="Google Shape;51;p28"/>
          <p:cNvSpPr/>
          <p:nvPr/>
        </p:nvSpPr>
        <p:spPr>
          <a:xfrm>
            <a:off x="-36717" y="643325"/>
            <a:ext cx="1422400" cy="1524001"/>
          </a:xfrm>
          <a:prstGeom prst="rect">
            <a:avLst/>
          </a:prstGeom>
          <a:solidFill>
            <a:srgbClr val="EEA821">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 name="Google Shape;52;p28"/>
          <p:cNvSpPr txBox="1">
            <a:spLocks noGrp="1"/>
          </p:cNvSpPr>
          <p:nvPr>
            <p:ph type="body" idx="1"/>
          </p:nvPr>
        </p:nvSpPr>
        <p:spPr>
          <a:xfrm>
            <a:off x="1639836" y="1056648"/>
            <a:ext cx="5466986"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7772"/>
              </a:buClr>
              <a:buSzPts val="3600"/>
              <a:buFont typeface="Arial"/>
              <a:buNone/>
              <a:defRPr sz="3600" b="0" i="0" u="none" strike="noStrike" cap="none">
                <a:solidFill>
                  <a:srgbClr val="00777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 name="Google Shape;53;p28"/>
          <p:cNvSpPr txBox="1">
            <a:spLocks noGrp="1"/>
          </p:cNvSpPr>
          <p:nvPr>
            <p:ph type="body" idx="2"/>
          </p:nvPr>
        </p:nvSpPr>
        <p:spPr>
          <a:xfrm>
            <a:off x="1639836" y="2977661"/>
            <a:ext cx="8817149" cy="300110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3F3F3F"/>
              </a:buClr>
              <a:buSzPts val="2400"/>
              <a:buFont typeface="Arial"/>
              <a:buNone/>
              <a:defRPr sz="2400" b="0" i="0" u="none" strike="noStrike" cap="none">
                <a:solidFill>
                  <a:srgbClr val="3F3F3F"/>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 name="Google Shape;54;p28"/>
          <p:cNvSpPr/>
          <p:nvPr/>
        </p:nvSpPr>
        <p:spPr>
          <a:xfrm>
            <a:off x="10781837" y="0"/>
            <a:ext cx="1422400" cy="4057650"/>
          </a:xfrm>
          <a:prstGeom prst="rect">
            <a:avLst/>
          </a:prstGeom>
          <a:solidFill>
            <a:srgbClr val="00777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ext Slide 2 - with icons">
  <p:cSld name="Text Slide 2 - with icons">
    <p:spTree>
      <p:nvGrpSpPr>
        <p:cNvPr id="1" name="Shape 98"/>
        <p:cNvGrpSpPr/>
        <p:nvPr/>
      </p:nvGrpSpPr>
      <p:grpSpPr>
        <a:xfrm>
          <a:off x="0" y="0"/>
          <a:ext cx="0" cy="0"/>
          <a:chOff x="0" y="0"/>
          <a:chExt cx="0" cy="0"/>
        </a:xfrm>
      </p:grpSpPr>
      <p:sp>
        <p:nvSpPr>
          <p:cNvPr id="99" name="Google Shape;99;p44"/>
          <p:cNvSpPr/>
          <p:nvPr/>
        </p:nvSpPr>
        <p:spPr>
          <a:xfrm>
            <a:off x="-36717" y="643325"/>
            <a:ext cx="1422400" cy="1524001"/>
          </a:xfrm>
          <a:prstGeom prst="rect">
            <a:avLst/>
          </a:prstGeom>
          <a:solidFill>
            <a:srgbClr val="EEA821">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 name="Google Shape;100;p44"/>
          <p:cNvSpPr txBox="1">
            <a:spLocks noGrp="1"/>
          </p:cNvSpPr>
          <p:nvPr>
            <p:ph type="body" idx="1"/>
          </p:nvPr>
        </p:nvSpPr>
        <p:spPr>
          <a:xfrm>
            <a:off x="1639836" y="785664"/>
            <a:ext cx="8849638" cy="1381662"/>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7772"/>
              </a:buClr>
              <a:buSzPts val="3600"/>
              <a:buFont typeface="Arial"/>
              <a:buNone/>
              <a:defRPr sz="3600" b="0" i="0" u="none" strike="noStrike" cap="none">
                <a:solidFill>
                  <a:srgbClr val="00777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 name="Google Shape;101;p44"/>
          <p:cNvSpPr txBox="1">
            <a:spLocks noGrp="1"/>
          </p:cNvSpPr>
          <p:nvPr>
            <p:ph type="body" idx="2"/>
          </p:nvPr>
        </p:nvSpPr>
        <p:spPr>
          <a:xfrm>
            <a:off x="1639837" y="2766646"/>
            <a:ext cx="8849638" cy="319001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 name="Google Shape;102;p44"/>
          <p:cNvSpPr/>
          <p:nvPr/>
        </p:nvSpPr>
        <p:spPr>
          <a:xfrm>
            <a:off x="10769600" y="0"/>
            <a:ext cx="1422400" cy="5107577"/>
          </a:xfrm>
          <a:prstGeom prst="rect">
            <a:avLst/>
          </a:prstGeom>
          <a:solidFill>
            <a:srgbClr val="00777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5656588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Master">
  <p:cSld name="Master">
    <p:spTree>
      <p:nvGrpSpPr>
        <p:cNvPr id="1" name="Shape 114"/>
        <p:cNvGrpSpPr/>
        <p:nvPr/>
      </p:nvGrpSpPr>
      <p:grpSpPr>
        <a:xfrm>
          <a:off x="0" y="0"/>
          <a:ext cx="0" cy="0"/>
          <a:chOff x="0" y="0"/>
          <a:chExt cx="0" cy="0"/>
        </a:xfrm>
      </p:grpSpPr>
      <p:sp>
        <p:nvSpPr>
          <p:cNvPr id="115" name="Google Shape;115;p47"/>
          <p:cNvSpPr txBox="1">
            <a:spLocks noGrp="1"/>
          </p:cNvSpPr>
          <p:nvPr>
            <p:ph type="body" idx="1"/>
          </p:nvPr>
        </p:nvSpPr>
        <p:spPr>
          <a:xfrm>
            <a:off x="-2" y="375841"/>
            <a:ext cx="12191999" cy="80365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7772"/>
              </a:buClr>
              <a:buSzPts val="3600"/>
              <a:buFont typeface="Arial"/>
              <a:buNone/>
              <a:defRPr sz="3600" b="1" i="0" u="none" strike="noStrike" cap="none">
                <a:solidFill>
                  <a:srgbClr val="00777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4327909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ext Slide with quote">
  <p:cSld name="Text Slide with quote">
    <p:spTree>
      <p:nvGrpSpPr>
        <p:cNvPr id="1" name="Shape 119"/>
        <p:cNvGrpSpPr/>
        <p:nvPr/>
      </p:nvGrpSpPr>
      <p:grpSpPr>
        <a:xfrm>
          <a:off x="0" y="0"/>
          <a:ext cx="0" cy="0"/>
          <a:chOff x="0" y="0"/>
          <a:chExt cx="0" cy="0"/>
        </a:xfrm>
      </p:grpSpPr>
      <p:sp>
        <p:nvSpPr>
          <p:cNvPr id="120" name="Google Shape;120;p49"/>
          <p:cNvSpPr/>
          <p:nvPr/>
        </p:nvSpPr>
        <p:spPr>
          <a:xfrm>
            <a:off x="0" y="660259"/>
            <a:ext cx="1423827" cy="1525530"/>
          </a:xfrm>
          <a:prstGeom prst="rect">
            <a:avLst/>
          </a:prstGeom>
          <a:solidFill>
            <a:srgbClr val="EEA821">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1" name="Google Shape;121;p49"/>
          <p:cNvSpPr/>
          <p:nvPr/>
        </p:nvSpPr>
        <p:spPr>
          <a:xfrm rot="-5400000">
            <a:off x="5984599" y="4179308"/>
            <a:ext cx="3245241" cy="91670"/>
          </a:xfrm>
          <a:prstGeom prst="roundRect">
            <a:avLst>
              <a:gd name="adj" fmla="val 50000"/>
            </a:avLst>
          </a:prstGeom>
          <a:solidFill>
            <a:srgbClr val="00777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2" name="Google Shape;122;p49"/>
          <p:cNvSpPr txBox="1">
            <a:spLocks noGrp="1"/>
          </p:cNvSpPr>
          <p:nvPr>
            <p:ph type="body" idx="1"/>
          </p:nvPr>
        </p:nvSpPr>
        <p:spPr>
          <a:xfrm>
            <a:off x="1675006" y="1074656"/>
            <a:ext cx="5382286"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7772"/>
              </a:buClr>
              <a:buSzPts val="3600"/>
              <a:buFont typeface="Arial"/>
              <a:buNone/>
              <a:defRPr sz="3600" b="0" i="0" u="none" strike="noStrike" cap="none">
                <a:solidFill>
                  <a:srgbClr val="00777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3" name="Google Shape;123;p49"/>
          <p:cNvSpPr txBox="1">
            <a:spLocks noGrp="1"/>
          </p:cNvSpPr>
          <p:nvPr>
            <p:ph type="body" idx="2"/>
          </p:nvPr>
        </p:nvSpPr>
        <p:spPr>
          <a:xfrm>
            <a:off x="1687302" y="2602523"/>
            <a:ext cx="5463775" cy="324524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4" name="Google Shape;124;p49"/>
          <p:cNvSpPr txBox="1">
            <a:spLocks noGrp="1"/>
          </p:cNvSpPr>
          <p:nvPr>
            <p:ph type="body" idx="3"/>
          </p:nvPr>
        </p:nvSpPr>
        <p:spPr>
          <a:xfrm>
            <a:off x="8063361" y="2602523"/>
            <a:ext cx="3706607" cy="3245241"/>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404040"/>
              </a:buClr>
              <a:buSzPts val="2400"/>
              <a:buFont typeface="Arial"/>
              <a:buNone/>
              <a:defRPr sz="2400" b="0" i="1" u="none" strike="noStrike" cap="none">
                <a:solidFill>
                  <a:srgbClr val="40404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3968522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ext Slide - Blue Icon box">
  <p:cSld name="Text Slide - Blue Icon box">
    <p:spTree>
      <p:nvGrpSpPr>
        <p:cNvPr id="1" name="Shape 125"/>
        <p:cNvGrpSpPr/>
        <p:nvPr/>
      </p:nvGrpSpPr>
      <p:grpSpPr>
        <a:xfrm>
          <a:off x="0" y="0"/>
          <a:ext cx="0" cy="0"/>
          <a:chOff x="0" y="0"/>
          <a:chExt cx="0" cy="0"/>
        </a:xfrm>
      </p:grpSpPr>
      <p:sp>
        <p:nvSpPr>
          <p:cNvPr id="126" name="Google Shape;126;p50"/>
          <p:cNvSpPr/>
          <p:nvPr/>
        </p:nvSpPr>
        <p:spPr>
          <a:xfrm>
            <a:off x="-13271" y="643325"/>
            <a:ext cx="1423827" cy="1525530"/>
          </a:xfrm>
          <a:prstGeom prst="rect">
            <a:avLst/>
          </a:prstGeom>
          <a:solidFill>
            <a:srgbClr val="3DBDAB">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7" name="Google Shape;127;p50"/>
          <p:cNvSpPr txBox="1">
            <a:spLocks noGrp="1"/>
          </p:cNvSpPr>
          <p:nvPr>
            <p:ph type="body" idx="1"/>
          </p:nvPr>
        </p:nvSpPr>
        <p:spPr>
          <a:xfrm>
            <a:off x="1675006" y="1074656"/>
            <a:ext cx="9649486"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404040"/>
              </a:buClr>
              <a:buSzPts val="3600"/>
              <a:buFont typeface="Arial"/>
              <a:buNone/>
              <a:defRPr sz="3600" b="0" i="0" u="none" strike="noStrike" cap="none">
                <a:solidFill>
                  <a:srgbClr val="40404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 name="Google Shape;128;p50"/>
          <p:cNvSpPr txBox="1">
            <a:spLocks noGrp="1"/>
          </p:cNvSpPr>
          <p:nvPr>
            <p:ph type="body" idx="2"/>
          </p:nvPr>
        </p:nvSpPr>
        <p:spPr>
          <a:xfrm>
            <a:off x="1687302" y="2602523"/>
            <a:ext cx="9637190" cy="324524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5515750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LATPTOP SLIDE 2">
  <p:cSld name="LATPTOP SLIDE 2">
    <p:spTree>
      <p:nvGrpSpPr>
        <p:cNvPr id="1" name="Shape 129"/>
        <p:cNvGrpSpPr/>
        <p:nvPr/>
      </p:nvGrpSpPr>
      <p:grpSpPr>
        <a:xfrm>
          <a:off x="0" y="0"/>
          <a:ext cx="0" cy="0"/>
          <a:chOff x="0" y="0"/>
          <a:chExt cx="0" cy="0"/>
        </a:xfrm>
      </p:grpSpPr>
      <p:sp>
        <p:nvSpPr>
          <p:cNvPr id="130" name="Google Shape;130;p51"/>
          <p:cNvSpPr/>
          <p:nvPr/>
        </p:nvSpPr>
        <p:spPr>
          <a:xfrm>
            <a:off x="0" y="745067"/>
            <a:ext cx="1420250" cy="2707632"/>
          </a:xfrm>
          <a:prstGeom prst="rect">
            <a:avLst/>
          </a:prstGeom>
          <a:solidFill>
            <a:srgbClr val="EEA821">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31" name="Google Shape;131;p51"/>
          <p:cNvPicPr preferRelativeResize="0"/>
          <p:nvPr/>
        </p:nvPicPr>
        <p:blipFill rotWithShape="1">
          <a:blip r:embed="rId2" cstate="screen">
            <a:alphaModFix/>
            <a:extLst>
              <a:ext uri="{28A0092B-C50C-407E-A947-70E740481C1C}">
                <a14:useLocalDpi xmlns:a14="http://schemas.microsoft.com/office/drawing/2010/main"/>
              </a:ext>
            </a:extLst>
          </a:blip>
          <a:srcRect l="-19343"/>
          <a:stretch/>
        </p:blipFill>
        <p:spPr>
          <a:xfrm>
            <a:off x="-1511179" y="2612571"/>
            <a:ext cx="8450840" cy="4245429"/>
          </a:xfrm>
          <a:prstGeom prst="rect">
            <a:avLst/>
          </a:prstGeom>
          <a:noFill/>
          <a:ln>
            <a:noFill/>
          </a:ln>
        </p:spPr>
      </p:pic>
      <p:sp>
        <p:nvSpPr>
          <p:cNvPr id="132" name="Google Shape;132;p51"/>
          <p:cNvSpPr>
            <a:spLocks noGrp="1"/>
          </p:cNvSpPr>
          <p:nvPr>
            <p:ph type="pic" idx="2"/>
          </p:nvPr>
        </p:nvSpPr>
        <p:spPr>
          <a:xfrm>
            <a:off x="1114362" y="2802349"/>
            <a:ext cx="4981638" cy="3090444"/>
          </a:xfrm>
          <a:prstGeom prst="rect">
            <a:avLst/>
          </a:prstGeom>
          <a:solidFill>
            <a:schemeClr val="lt1"/>
          </a:solidFill>
          <a:ln>
            <a:noFill/>
          </a:ln>
        </p:spPr>
      </p:sp>
      <p:sp>
        <p:nvSpPr>
          <p:cNvPr id="133" name="Google Shape;133;p51"/>
          <p:cNvSpPr txBox="1">
            <a:spLocks noGrp="1"/>
          </p:cNvSpPr>
          <p:nvPr>
            <p:ph type="body" idx="1"/>
          </p:nvPr>
        </p:nvSpPr>
        <p:spPr>
          <a:xfrm>
            <a:off x="6967718" y="815819"/>
            <a:ext cx="4513081"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7772"/>
              </a:buClr>
              <a:buSzPts val="3600"/>
              <a:buFont typeface="Arial"/>
              <a:buNone/>
              <a:defRPr sz="3600" b="0" i="0" u="none" strike="noStrike" cap="none">
                <a:solidFill>
                  <a:srgbClr val="00777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4" name="Google Shape;134;p51"/>
          <p:cNvSpPr txBox="1">
            <a:spLocks noGrp="1"/>
          </p:cNvSpPr>
          <p:nvPr>
            <p:ph type="body" idx="3"/>
          </p:nvPr>
        </p:nvSpPr>
        <p:spPr>
          <a:xfrm>
            <a:off x="6972765" y="2061958"/>
            <a:ext cx="4507330" cy="317044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9830035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Divider Slide - Blue">
  <p:cSld name="Divider Slide - Blue">
    <p:spTree>
      <p:nvGrpSpPr>
        <p:cNvPr id="1" name="Shape 135"/>
        <p:cNvGrpSpPr/>
        <p:nvPr/>
      </p:nvGrpSpPr>
      <p:grpSpPr>
        <a:xfrm>
          <a:off x="0" y="0"/>
          <a:ext cx="0" cy="0"/>
          <a:chOff x="0" y="0"/>
          <a:chExt cx="0" cy="0"/>
        </a:xfrm>
      </p:grpSpPr>
    </p:spTree>
    <p:extLst>
      <p:ext uri="{BB962C8B-B14F-4D97-AF65-F5344CB8AC3E}">
        <p14:creationId xmlns:p14="http://schemas.microsoft.com/office/powerpoint/2010/main" val="8486390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Divider Slide - Orange">
  <p:cSld name="Divider Slide - Orange">
    <p:spTree>
      <p:nvGrpSpPr>
        <p:cNvPr id="1" name="Shape 136"/>
        <p:cNvGrpSpPr/>
        <p:nvPr/>
      </p:nvGrpSpPr>
      <p:grpSpPr>
        <a:xfrm>
          <a:off x="0" y="0"/>
          <a:ext cx="0" cy="0"/>
          <a:chOff x="0" y="0"/>
          <a:chExt cx="0" cy="0"/>
        </a:xfrm>
      </p:grpSpPr>
    </p:spTree>
    <p:extLst>
      <p:ext uri="{BB962C8B-B14F-4D97-AF65-F5344CB8AC3E}">
        <p14:creationId xmlns:p14="http://schemas.microsoft.com/office/powerpoint/2010/main" val="30490508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Final Slide 2">
    <p:spTree>
      <p:nvGrpSpPr>
        <p:cNvPr id="1" name=""/>
        <p:cNvGrpSpPr/>
        <p:nvPr/>
      </p:nvGrpSpPr>
      <p:grpSpPr>
        <a:xfrm>
          <a:off x="0" y="0"/>
          <a:ext cx="0" cy="0"/>
          <a:chOff x="0" y="0"/>
          <a:chExt cx="0" cy="0"/>
        </a:xfrm>
      </p:grpSpPr>
      <p:sp>
        <p:nvSpPr>
          <p:cNvPr id="11" name="Text Placeholder 23"/>
          <p:cNvSpPr>
            <a:spLocks noGrp="1"/>
          </p:cNvSpPr>
          <p:nvPr>
            <p:ph type="body" sz="quarter" idx="21" hasCustomPrompt="1"/>
          </p:nvPr>
        </p:nvSpPr>
        <p:spPr>
          <a:xfrm>
            <a:off x="6369349" y="4441022"/>
            <a:ext cx="3195486" cy="731140"/>
          </a:xfrm>
          <a:prstGeom prst="rect">
            <a:avLst/>
          </a:prstGeom>
        </p:spPr>
        <p:txBody>
          <a:bodyPr anchor="ctr">
            <a:normAutofit/>
          </a:bodyPr>
          <a:lstStyle>
            <a:lvl1pPr marL="0" indent="0" algn="l">
              <a:buNone/>
              <a:defRPr sz="2800" baseline="0">
                <a:solidFill>
                  <a:srgbClr val="404040"/>
                </a:solidFill>
                <a:latin typeface="+mn-lt"/>
              </a:defRPr>
            </a:lvl1pPr>
          </a:lstStyle>
          <a:p>
            <a:pPr lvl="0"/>
            <a:r>
              <a:rPr lang="en-US"/>
              <a:t>Any Questions?</a:t>
            </a:r>
          </a:p>
        </p:txBody>
      </p:sp>
      <p:sp>
        <p:nvSpPr>
          <p:cNvPr id="12" name="Text Placeholder 23"/>
          <p:cNvSpPr>
            <a:spLocks noGrp="1"/>
          </p:cNvSpPr>
          <p:nvPr>
            <p:ph type="body" sz="quarter" idx="22" hasCustomPrompt="1"/>
          </p:nvPr>
        </p:nvSpPr>
        <p:spPr>
          <a:xfrm>
            <a:off x="6369349" y="3631446"/>
            <a:ext cx="3195485" cy="837258"/>
          </a:xfrm>
          <a:prstGeom prst="rect">
            <a:avLst/>
          </a:prstGeom>
        </p:spPr>
        <p:txBody>
          <a:bodyPr anchor="ctr">
            <a:normAutofit/>
          </a:bodyPr>
          <a:lstStyle>
            <a:lvl1pPr marL="0" indent="0" algn="l">
              <a:buNone/>
              <a:defRPr sz="5000" baseline="0">
                <a:solidFill>
                  <a:srgbClr val="404040"/>
                </a:solidFill>
                <a:latin typeface="+mn-lt"/>
              </a:defRPr>
            </a:lvl1pPr>
          </a:lstStyle>
          <a:p>
            <a:pPr lvl="0"/>
            <a:r>
              <a:rPr lang="en-US"/>
              <a:t>Thank You</a:t>
            </a:r>
          </a:p>
        </p:txBody>
      </p:sp>
      <p:sp>
        <p:nvSpPr>
          <p:cNvPr id="10" name="Picture Placeholder 2">
            <a:extLst>
              <a:ext uri="{FF2B5EF4-FFF2-40B4-BE49-F238E27FC236}">
                <a16:creationId xmlns:a16="http://schemas.microsoft.com/office/drawing/2014/main" id="{B8982444-5545-079B-18EA-AF9A4ABE8233}"/>
              </a:ext>
            </a:extLst>
          </p:cNvPr>
          <p:cNvSpPr>
            <a:spLocks noGrp="1"/>
          </p:cNvSpPr>
          <p:nvPr>
            <p:ph type="pic" sz="quarter" idx="10"/>
          </p:nvPr>
        </p:nvSpPr>
        <p:spPr>
          <a:xfrm>
            <a:off x="0" y="0"/>
            <a:ext cx="5711252" cy="6858000"/>
          </a:xfrm>
          <a:prstGeom prst="rect">
            <a:avLst/>
          </a:prstGeom>
          <a:ln>
            <a:noFill/>
          </a:ln>
        </p:spPr>
        <p:txBody>
          <a:bodyPr anchor="t"/>
          <a:lstStyle>
            <a:lvl1pPr marL="0" indent="0" algn="ctr">
              <a:buNone/>
              <a:defRPr sz="1800" i="1" baseline="0">
                <a:solidFill>
                  <a:srgbClr val="404040"/>
                </a:solidFill>
              </a:defRPr>
            </a:lvl1pPr>
          </a:lstStyle>
          <a:p>
            <a:endParaRPr lang="en-US"/>
          </a:p>
          <a:p>
            <a:endParaRPr lang="en-US"/>
          </a:p>
          <a:p>
            <a:endParaRPr lang="en-US"/>
          </a:p>
          <a:p>
            <a:endParaRPr lang="en-US"/>
          </a:p>
          <a:p>
            <a:endParaRPr lang="en-US"/>
          </a:p>
          <a:p>
            <a:endParaRPr lang="en-US"/>
          </a:p>
          <a:p>
            <a:r>
              <a:rPr lang="en-US"/>
              <a:t>Click to add photo </a:t>
            </a:r>
          </a:p>
        </p:txBody>
      </p:sp>
      <p:sp>
        <p:nvSpPr>
          <p:cNvPr id="7" name="Rectangle 6">
            <a:extLst>
              <a:ext uri="{FF2B5EF4-FFF2-40B4-BE49-F238E27FC236}">
                <a16:creationId xmlns:a16="http://schemas.microsoft.com/office/drawing/2014/main" id="{30E05FFE-4949-85E4-F673-0E2A3A1147C5}"/>
              </a:ext>
            </a:extLst>
          </p:cNvPr>
          <p:cNvSpPr/>
          <p:nvPr userDrawn="1"/>
        </p:nvSpPr>
        <p:spPr>
          <a:xfrm>
            <a:off x="8354192" y="6051752"/>
            <a:ext cx="3288458" cy="553998"/>
          </a:xfrm>
          <a:prstGeom prst="rect">
            <a:avLst/>
          </a:prstGeom>
        </p:spPr>
        <p:txBody>
          <a:bodyPr wrap="square">
            <a:spAutoFit/>
          </a:bodyPr>
          <a:lstStyle/>
          <a:p>
            <a:pPr marL="0" marR="0" lvl="0" indent="0" algn="just" defTabSz="181904" rtl="0" eaLnBrk="1" fontAlgn="auto" latinLnBrk="0" hangingPunct="0">
              <a:lnSpc>
                <a:spcPct val="100000"/>
              </a:lnSpc>
              <a:spcBef>
                <a:spcPts val="0"/>
              </a:spcBef>
              <a:spcAft>
                <a:spcPts val="0"/>
              </a:spcAft>
              <a:buClrTx/>
              <a:buSzTx/>
              <a:buFontTx/>
              <a:buNone/>
              <a:tabLst/>
              <a:defRPr/>
            </a:pPr>
            <a:r>
              <a:rPr lang="en-US" sz="600">
                <a:solidFill>
                  <a:srgbClr val="40404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2023-2-PL01-KA220-VET-000178755</a:t>
            </a:r>
          </a:p>
          <a:p>
            <a:pPr marL="0" marR="0" lvl="0" indent="0" algn="just" defTabSz="181904" rtl="0" eaLnBrk="1" fontAlgn="auto" latinLnBrk="0" hangingPunct="0">
              <a:lnSpc>
                <a:spcPct val="100000"/>
              </a:lnSpc>
              <a:spcBef>
                <a:spcPts val="0"/>
              </a:spcBef>
              <a:spcAft>
                <a:spcPts val="0"/>
              </a:spcAft>
              <a:buClrTx/>
              <a:buSzTx/>
              <a:buFontTx/>
              <a:buNone/>
              <a:tabLst/>
              <a:defRPr/>
            </a:pPr>
            <a:endParaRPr lang="en-US" sz="600">
              <a:solidFill>
                <a:srgbClr val="404040"/>
              </a:solidFill>
              <a:latin typeface="Calibri" panose="020F0502020204030204" pitchFamily="34" charset="0"/>
              <a:ea typeface="Open Sans" panose="020B060603050402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9EC3BD74-E670-F9C6-9E70-F06E8C6708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35907" y="6109454"/>
            <a:ext cx="1745726" cy="388724"/>
          </a:xfrm>
          <a:prstGeom prst="rect">
            <a:avLst/>
          </a:prstGeom>
        </p:spPr>
      </p:pic>
      <p:pic>
        <p:nvPicPr>
          <p:cNvPr id="9" name="Picture 8">
            <a:extLst>
              <a:ext uri="{FF2B5EF4-FFF2-40B4-BE49-F238E27FC236}">
                <a16:creationId xmlns:a16="http://schemas.microsoft.com/office/drawing/2014/main" id="{6954CF32-B561-E65A-DE39-6575E1D56AC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02900" y="547159"/>
            <a:ext cx="3870851" cy="1793276"/>
          </a:xfrm>
          <a:prstGeom prst="rect">
            <a:avLst/>
          </a:prstGeom>
        </p:spPr>
      </p:pic>
    </p:spTree>
    <p:extLst>
      <p:ext uri="{BB962C8B-B14F-4D97-AF65-F5344CB8AC3E}">
        <p14:creationId xmlns:p14="http://schemas.microsoft.com/office/powerpoint/2010/main" val="15645794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_Cover Slide">
    <p:spTree>
      <p:nvGrpSpPr>
        <p:cNvPr id="1" name=""/>
        <p:cNvGrpSpPr/>
        <p:nvPr/>
      </p:nvGrpSpPr>
      <p:grpSpPr>
        <a:xfrm>
          <a:off x="0" y="0"/>
          <a:ext cx="0" cy="0"/>
          <a:chOff x="0" y="0"/>
          <a:chExt cx="0" cy="0"/>
        </a:xfrm>
      </p:grpSpPr>
      <p:sp>
        <p:nvSpPr>
          <p:cNvPr id="7" name="Picture Placeholder 2"/>
          <p:cNvSpPr>
            <a:spLocks noGrp="1"/>
          </p:cNvSpPr>
          <p:nvPr>
            <p:ph type="pic" sz="quarter" idx="10"/>
          </p:nvPr>
        </p:nvSpPr>
        <p:spPr>
          <a:xfrm>
            <a:off x="0" y="2463800"/>
            <a:ext cx="12192000" cy="4394200"/>
          </a:xfrm>
          <a:prstGeom prst="rect">
            <a:avLst/>
          </a:prstGeom>
          <a:ln>
            <a:noFill/>
          </a:ln>
        </p:spPr>
        <p:txBody>
          <a:bodyPr anchor="t"/>
          <a:lstStyle>
            <a:lvl1pPr marL="0" indent="0" algn="ctr">
              <a:buNone/>
              <a:defRPr sz="1800" i="1" baseline="0">
                <a:solidFill>
                  <a:srgbClr val="404040"/>
                </a:solidFill>
              </a:defRPr>
            </a:lvl1pPr>
          </a:lstStyle>
          <a:p>
            <a:endParaRPr lang="en-US" dirty="0"/>
          </a:p>
          <a:p>
            <a:endParaRPr lang="en-US" dirty="0"/>
          </a:p>
          <a:p>
            <a:endParaRPr lang="en-US" dirty="0"/>
          </a:p>
          <a:p>
            <a:endParaRPr lang="en-US" dirty="0"/>
          </a:p>
          <a:p>
            <a:endParaRPr lang="en-US" dirty="0"/>
          </a:p>
          <a:p>
            <a:endParaRPr lang="en-US" dirty="0"/>
          </a:p>
          <a:p>
            <a:r>
              <a:rPr lang="en-US" dirty="0"/>
              <a:t>Click to add photo </a:t>
            </a:r>
          </a:p>
        </p:txBody>
      </p:sp>
      <p:sp>
        <p:nvSpPr>
          <p:cNvPr id="9" name="Text Placeholder 23"/>
          <p:cNvSpPr>
            <a:spLocks noGrp="1"/>
          </p:cNvSpPr>
          <p:nvPr>
            <p:ph type="body" sz="quarter" idx="19" hasCustomPrompt="1"/>
          </p:nvPr>
        </p:nvSpPr>
        <p:spPr>
          <a:xfrm>
            <a:off x="868292" y="4724748"/>
            <a:ext cx="3195486" cy="453130"/>
          </a:xfrm>
          <a:prstGeom prst="rect">
            <a:avLst/>
          </a:prstGeom>
        </p:spPr>
        <p:txBody>
          <a:bodyPr anchor="ctr">
            <a:normAutofit/>
          </a:bodyPr>
          <a:lstStyle>
            <a:lvl1pPr marL="0" indent="0" algn="l">
              <a:buNone/>
              <a:defRPr sz="2800" baseline="0">
                <a:solidFill>
                  <a:srgbClr val="404040"/>
                </a:solidFill>
                <a:latin typeface="+mn-lt"/>
              </a:defRPr>
            </a:lvl1pPr>
          </a:lstStyle>
          <a:p>
            <a:pPr lvl="0"/>
            <a:r>
              <a:rPr lang="en-US" dirty="0"/>
              <a:t>Sub-heading</a:t>
            </a:r>
          </a:p>
        </p:txBody>
      </p:sp>
      <p:sp>
        <p:nvSpPr>
          <p:cNvPr id="11" name="Text Placeholder 23"/>
          <p:cNvSpPr>
            <a:spLocks noGrp="1"/>
          </p:cNvSpPr>
          <p:nvPr>
            <p:ph type="body" sz="quarter" idx="20" hasCustomPrompt="1"/>
          </p:nvPr>
        </p:nvSpPr>
        <p:spPr>
          <a:xfrm>
            <a:off x="868292" y="5177863"/>
            <a:ext cx="3195485" cy="837258"/>
          </a:xfrm>
          <a:prstGeom prst="rect">
            <a:avLst/>
          </a:prstGeom>
        </p:spPr>
        <p:txBody>
          <a:bodyPr anchor="ctr">
            <a:normAutofit/>
          </a:bodyPr>
          <a:lstStyle>
            <a:lvl1pPr marL="0" indent="0" algn="l">
              <a:buNone/>
              <a:defRPr sz="5000" baseline="0">
                <a:solidFill>
                  <a:srgbClr val="404040"/>
                </a:solidFill>
                <a:latin typeface="+mn-lt"/>
              </a:defRPr>
            </a:lvl1pPr>
          </a:lstStyle>
          <a:p>
            <a:pPr lvl="0"/>
            <a:r>
              <a:rPr lang="en-US" dirty="0"/>
              <a:t>Heading </a:t>
            </a:r>
          </a:p>
        </p:txBody>
      </p:sp>
      <p:pic>
        <p:nvPicPr>
          <p:cNvPr id="3" name="Picture 2">
            <a:extLst>
              <a:ext uri="{FF2B5EF4-FFF2-40B4-BE49-F238E27FC236}">
                <a16:creationId xmlns:a16="http://schemas.microsoft.com/office/drawing/2014/main" id="{6EFE05D9-37C0-A330-5021-AED50D46BF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16633" y="428626"/>
            <a:ext cx="3870851" cy="1793276"/>
          </a:xfrm>
          <a:prstGeom prst="rect">
            <a:avLst/>
          </a:prstGeom>
        </p:spPr>
      </p:pic>
    </p:spTree>
    <p:extLst>
      <p:ext uri="{BB962C8B-B14F-4D97-AF65-F5344CB8AC3E}">
        <p14:creationId xmlns:p14="http://schemas.microsoft.com/office/powerpoint/2010/main" val="23944273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ontent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D662890-493E-15C0-6C30-0229373E9D17}"/>
              </a:ext>
            </a:extLst>
          </p:cNvPr>
          <p:cNvSpPr/>
          <p:nvPr userDrawn="1"/>
        </p:nvSpPr>
        <p:spPr>
          <a:xfrm flipV="1">
            <a:off x="0" y="0"/>
            <a:ext cx="5214939" cy="6858002"/>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25">
            <a:extLst>
              <a:ext uri="{FF2B5EF4-FFF2-40B4-BE49-F238E27FC236}">
                <a16:creationId xmlns:a16="http://schemas.microsoft.com/office/drawing/2014/main" id="{A5BEFE80-757C-CFD1-4E64-03725722350A}"/>
              </a:ext>
            </a:extLst>
          </p:cNvPr>
          <p:cNvSpPr>
            <a:spLocks noGrp="1"/>
          </p:cNvSpPr>
          <p:nvPr>
            <p:ph type="body" sz="quarter" idx="15" hasCustomPrompt="1"/>
          </p:nvPr>
        </p:nvSpPr>
        <p:spPr>
          <a:xfrm>
            <a:off x="6326958" y="587112"/>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12" name="Text Placeholder 25">
            <a:extLst>
              <a:ext uri="{FF2B5EF4-FFF2-40B4-BE49-F238E27FC236}">
                <a16:creationId xmlns:a16="http://schemas.microsoft.com/office/drawing/2014/main" id="{54334D93-E2E9-9419-A03A-7293A7674557}"/>
              </a:ext>
            </a:extLst>
          </p:cNvPr>
          <p:cNvSpPr>
            <a:spLocks noGrp="1"/>
          </p:cNvSpPr>
          <p:nvPr>
            <p:ph type="body" sz="quarter" idx="14" hasCustomPrompt="1"/>
          </p:nvPr>
        </p:nvSpPr>
        <p:spPr>
          <a:xfrm>
            <a:off x="7162254" y="587113"/>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3" name="Text Placeholder 25">
            <a:extLst>
              <a:ext uri="{FF2B5EF4-FFF2-40B4-BE49-F238E27FC236}">
                <a16:creationId xmlns:a16="http://schemas.microsoft.com/office/drawing/2014/main" id="{3C37BE7E-8C87-45BF-D6B8-BA3EE01F9FDD}"/>
              </a:ext>
            </a:extLst>
          </p:cNvPr>
          <p:cNvSpPr>
            <a:spLocks noGrp="1"/>
          </p:cNvSpPr>
          <p:nvPr>
            <p:ph type="body" sz="quarter" idx="29" hasCustomPrompt="1"/>
          </p:nvPr>
        </p:nvSpPr>
        <p:spPr>
          <a:xfrm>
            <a:off x="6326958" y="1164974"/>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18" name="Text Placeholder 25">
            <a:extLst>
              <a:ext uri="{FF2B5EF4-FFF2-40B4-BE49-F238E27FC236}">
                <a16:creationId xmlns:a16="http://schemas.microsoft.com/office/drawing/2014/main" id="{0B709AA1-B26C-4173-D2E2-6F0572F5200F}"/>
              </a:ext>
            </a:extLst>
          </p:cNvPr>
          <p:cNvSpPr>
            <a:spLocks noGrp="1"/>
          </p:cNvSpPr>
          <p:nvPr>
            <p:ph type="body" sz="quarter" idx="30" hasCustomPrompt="1"/>
          </p:nvPr>
        </p:nvSpPr>
        <p:spPr>
          <a:xfrm>
            <a:off x="7162254" y="1164975"/>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9" name="Text Placeholder 25">
            <a:extLst>
              <a:ext uri="{FF2B5EF4-FFF2-40B4-BE49-F238E27FC236}">
                <a16:creationId xmlns:a16="http://schemas.microsoft.com/office/drawing/2014/main" id="{DA59BCFD-D90B-8C59-C279-40F994E1FA15}"/>
              </a:ext>
            </a:extLst>
          </p:cNvPr>
          <p:cNvSpPr>
            <a:spLocks noGrp="1"/>
          </p:cNvSpPr>
          <p:nvPr>
            <p:ph type="body" sz="quarter" idx="31" hasCustomPrompt="1"/>
          </p:nvPr>
        </p:nvSpPr>
        <p:spPr>
          <a:xfrm>
            <a:off x="6326958" y="1744043"/>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20" name="Text Placeholder 25">
            <a:extLst>
              <a:ext uri="{FF2B5EF4-FFF2-40B4-BE49-F238E27FC236}">
                <a16:creationId xmlns:a16="http://schemas.microsoft.com/office/drawing/2014/main" id="{D98C242C-4ADF-2FEE-1A75-84C7F7BC4B47}"/>
              </a:ext>
            </a:extLst>
          </p:cNvPr>
          <p:cNvSpPr>
            <a:spLocks noGrp="1"/>
          </p:cNvSpPr>
          <p:nvPr>
            <p:ph type="body" sz="quarter" idx="32" hasCustomPrompt="1"/>
          </p:nvPr>
        </p:nvSpPr>
        <p:spPr>
          <a:xfrm>
            <a:off x="7162254" y="1744044"/>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5">
            <a:extLst>
              <a:ext uri="{FF2B5EF4-FFF2-40B4-BE49-F238E27FC236}">
                <a16:creationId xmlns:a16="http://schemas.microsoft.com/office/drawing/2014/main" id="{F9842BF8-F94C-C81D-6268-F22E555B2DEC}"/>
              </a:ext>
            </a:extLst>
          </p:cNvPr>
          <p:cNvSpPr>
            <a:spLocks noGrp="1"/>
          </p:cNvSpPr>
          <p:nvPr>
            <p:ph type="body" sz="quarter" idx="33" hasCustomPrompt="1"/>
          </p:nvPr>
        </p:nvSpPr>
        <p:spPr>
          <a:xfrm>
            <a:off x="6326958" y="2326369"/>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25" name="Text Placeholder 25">
            <a:extLst>
              <a:ext uri="{FF2B5EF4-FFF2-40B4-BE49-F238E27FC236}">
                <a16:creationId xmlns:a16="http://schemas.microsoft.com/office/drawing/2014/main" id="{97B87F67-6012-697D-8DBF-20BB51588063}"/>
              </a:ext>
            </a:extLst>
          </p:cNvPr>
          <p:cNvSpPr>
            <a:spLocks noGrp="1"/>
          </p:cNvSpPr>
          <p:nvPr>
            <p:ph type="body" sz="quarter" idx="34" hasCustomPrompt="1"/>
          </p:nvPr>
        </p:nvSpPr>
        <p:spPr>
          <a:xfrm>
            <a:off x="7162254" y="2326370"/>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6" name="Text Placeholder 25">
            <a:extLst>
              <a:ext uri="{FF2B5EF4-FFF2-40B4-BE49-F238E27FC236}">
                <a16:creationId xmlns:a16="http://schemas.microsoft.com/office/drawing/2014/main" id="{9A609869-044A-0F3D-732D-9A29EA550BF8}"/>
              </a:ext>
            </a:extLst>
          </p:cNvPr>
          <p:cNvSpPr>
            <a:spLocks noGrp="1"/>
          </p:cNvSpPr>
          <p:nvPr>
            <p:ph type="body" sz="quarter" idx="35" hasCustomPrompt="1"/>
          </p:nvPr>
        </p:nvSpPr>
        <p:spPr>
          <a:xfrm>
            <a:off x="6326958" y="2905468"/>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27" name="Text Placeholder 25">
            <a:extLst>
              <a:ext uri="{FF2B5EF4-FFF2-40B4-BE49-F238E27FC236}">
                <a16:creationId xmlns:a16="http://schemas.microsoft.com/office/drawing/2014/main" id="{AA926902-DF5A-EB57-E436-3B9B79D41AC2}"/>
              </a:ext>
            </a:extLst>
          </p:cNvPr>
          <p:cNvSpPr>
            <a:spLocks noGrp="1"/>
          </p:cNvSpPr>
          <p:nvPr>
            <p:ph type="body" sz="quarter" idx="36" hasCustomPrompt="1"/>
          </p:nvPr>
        </p:nvSpPr>
        <p:spPr>
          <a:xfrm>
            <a:off x="7162254" y="2905469"/>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8" name="Picture 27">
            <a:extLst>
              <a:ext uri="{FF2B5EF4-FFF2-40B4-BE49-F238E27FC236}">
                <a16:creationId xmlns:a16="http://schemas.microsoft.com/office/drawing/2014/main" id="{F62E4D73-2CF3-D562-3D16-D79B4EAF79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89650" y="5886974"/>
            <a:ext cx="2054262" cy="457426"/>
          </a:xfrm>
          <a:prstGeom prst="rect">
            <a:avLst/>
          </a:prstGeom>
        </p:spPr>
      </p:pic>
      <p:sp>
        <p:nvSpPr>
          <p:cNvPr id="30" name="Text Placeholder 25">
            <a:extLst>
              <a:ext uri="{FF2B5EF4-FFF2-40B4-BE49-F238E27FC236}">
                <a16:creationId xmlns:a16="http://schemas.microsoft.com/office/drawing/2014/main" id="{48D50E15-A8AC-EA0D-298E-B2F9A71CFC18}"/>
              </a:ext>
            </a:extLst>
          </p:cNvPr>
          <p:cNvSpPr>
            <a:spLocks noGrp="1"/>
          </p:cNvSpPr>
          <p:nvPr>
            <p:ph type="body" sz="quarter" idx="37" hasCustomPrompt="1"/>
          </p:nvPr>
        </p:nvSpPr>
        <p:spPr>
          <a:xfrm>
            <a:off x="6322195" y="3496643"/>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06</a:t>
            </a:r>
          </a:p>
        </p:txBody>
      </p:sp>
      <p:sp>
        <p:nvSpPr>
          <p:cNvPr id="31" name="Text Placeholder 25">
            <a:extLst>
              <a:ext uri="{FF2B5EF4-FFF2-40B4-BE49-F238E27FC236}">
                <a16:creationId xmlns:a16="http://schemas.microsoft.com/office/drawing/2014/main" id="{B17DE2B8-64B0-DA9B-0C20-90B667762394}"/>
              </a:ext>
            </a:extLst>
          </p:cNvPr>
          <p:cNvSpPr>
            <a:spLocks noGrp="1"/>
          </p:cNvSpPr>
          <p:nvPr>
            <p:ph type="body" sz="quarter" idx="38" hasCustomPrompt="1"/>
          </p:nvPr>
        </p:nvSpPr>
        <p:spPr>
          <a:xfrm>
            <a:off x="7157491" y="3496644"/>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2" name="Text Placeholder 25">
            <a:extLst>
              <a:ext uri="{FF2B5EF4-FFF2-40B4-BE49-F238E27FC236}">
                <a16:creationId xmlns:a16="http://schemas.microsoft.com/office/drawing/2014/main" id="{5BEC7B71-0179-64F0-1AEA-CF68156B0037}"/>
              </a:ext>
            </a:extLst>
          </p:cNvPr>
          <p:cNvSpPr>
            <a:spLocks noGrp="1"/>
          </p:cNvSpPr>
          <p:nvPr>
            <p:ph type="body" sz="quarter" idx="39" hasCustomPrompt="1"/>
          </p:nvPr>
        </p:nvSpPr>
        <p:spPr>
          <a:xfrm>
            <a:off x="6322195" y="4078969"/>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07</a:t>
            </a:r>
          </a:p>
        </p:txBody>
      </p:sp>
      <p:sp>
        <p:nvSpPr>
          <p:cNvPr id="33" name="Text Placeholder 25">
            <a:extLst>
              <a:ext uri="{FF2B5EF4-FFF2-40B4-BE49-F238E27FC236}">
                <a16:creationId xmlns:a16="http://schemas.microsoft.com/office/drawing/2014/main" id="{9FC79778-EAFD-59C1-4148-5791828F7761}"/>
              </a:ext>
            </a:extLst>
          </p:cNvPr>
          <p:cNvSpPr>
            <a:spLocks noGrp="1"/>
          </p:cNvSpPr>
          <p:nvPr>
            <p:ph type="body" sz="quarter" idx="40" hasCustomPrompt="1"/>
          </p:nvPr>
        </p:nvSpPr>
        <p:spPr>
          <a:xfrm>
            <a:off x="7157491" y="4078970"/>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4" name="Text Placeholder 25">
            <a:extLst>
              <a:ext uri="{FF2B5EF4-FFF2-40B4-BE49-F238E27FC236}">
                <a16:creationId xmlns:a16="http://schemas.microsoft.com/office/drawing/2014/main" id="{14BEB9FC-4A6E-8DE4-5DB3-C84CC387CAED}"/>
              </a:ext>
            </a:extLst>
          </p:cNvPr>
          <p:cNvSpPr>
            <a:spLocks noGrp="1"/>
          </p:cNvSpPr>
          <p:nvPr>
            <p:ph type="body" sz="quarter" idx="41" hasCustomPrompt="1"/>
          </p:nvPr>
        </p:nvSpPr>
        <p:spPr>
          <a:xfrm>
            <a:off x="6322195" y="4658068"/>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08</a:t>
            </a:r>
          </a:p>
        </p:txBody>
      </p:sp>
      <p:sp>
        <p:nvSpPr>
          <p:cNvPr id="35" name="Text Placeholder 25">
            <a:extLst>
              <a:ext uri="{FF2B5EF4-FFF2-40B4-BE49-F238E27FC236}">
                <a16:creationId xmlns:a16="http://schemas.microsoft.com/office/drawing/2014/main" id="{ECD6CDF1-0469-29A5-ADFB-6252949B3A55}"/>
              </a:ext>
            </a:extLst>
          </p:cNvPr>
          <p:cNvSpPr>
            <a:spLocks noGrp="1"/>
          </p:cNvSpPr>
          <p:nvPr>
            <p:ph type="body" sz="quarter" idx="42" hasCustomPrompt="1"/>
          </p:nvPr>
        </p:nvSpPr>
        <p:spPr>
          <a:xfrm>
            <a:off x="7157491" y="4658069"/>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6" name="Text Placeholder 17">
            <a:extLst>
              <a:ext uri="{FF2B5EF4-FFF2-40B4-BE49-F238E27FC236}">
                <a16:creationId xmlns:a16="http://schemas.microsoft.com/office/drawing/2014/main" id="{1CA5E334-A40D-636F-2677-54D2CB12201C}"/>
              </a:ext>
            </a:extLst>
          </p:cNvPr>
          <p:cNvSpPr>
            <a:spLocks noGrp="1"/>
          </p:cNvSpPr>
          <p:nvPr>
            <p:ph type="body" sz="quarter" idx="18" hasCustomPrompt="1"/>
          </p:nvPr>
        </p:nvSpPr>
        <p:spPr>
          <a:xfrm>
            <a:off x="482925" y="1785938"/>
            <a:ext cx="4360537" cy="4057649"/>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7" name="Rectangle 36">
            <a:extLst>
              <a:ext uri="{FF2B5EF4-FFF2-40B4-BE49-F238E27FC236}">
                <a16:creationId xmlns:a16="http://schemas.microsoft.com/office/drawing/2014/main" id="{6DD0961B-3DFC-EBE9-FC40-AC19493BB7A8}"/>
              </a:ext>
            </a:extLst>
          </p:cNvPr>
          <p:cNvSpPr/>
          <p:nvPr userDrawn="1"/>
        </p:nvSpPr>
        <p:spPr>
          <a:xfrm>
            <a:off x="4595973" y="5332470"/>
            <a:ext cx="1423827" cy="152553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 Placeholder 23">
            <a:extLst>
              <a:ext uri="{FF2B5EF4-FFF2-40B4-BE49-F238E27FC236}">
                <a16:creationId xmlns:a16="http://schemas.microsoft.com/office/drawing/2014/main" id="{A2C1E5F0-47F7-FCB9-251E-B4288980DDF5}"/>
              </a:ext>
            </a:extLst>
          </p:cNvPr>
          <p:cNvSpPr>
            <a:spLocks noGrp="1"/>
          </p:cNvSpPr>
          <p:nvPr>
            <p:ph type="body" sz="quarter" idx="13" hasCustomPrompt="1"/>
          </p:nvPr>
        </p:nvSpPr>
        <p:spPr>
          <a:xfrm>
            <a:off x="455806" y="769856"/>
            <a:ext cx="4420994" cy="697353"/>
          </a:xfrm>
          <a:prstGeom prst="rect">
            <a:avLst/>
          </a:prstGeom>
        </p:spPr>
        <p:txBody>
          <a:bodyPr>
            <a:normAutofit/>
          </a:bodyPr>
          <a:lstStyle>
            <a:lvl1pPr marL="0" indent="0" algn="l">
              <a:buNone/>
              <a:defRPr sz="3600">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3685455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 bullet point slide">
  <p:cSld name="4 bullet point slide">
    <p:spTree>
      <p:nvGrpSpPr>
        <p:cNvPr id="1" name="Shape 55"/>
        <p:cNvGrpSpPr/>
        <p:nvPr/>
      </p:nvGrpSpPr>
      <p:grpSpPr>
        <a:xfrm>
          <a:off x="0" y="0"/>
          <a:ext cx="0" cy="0"/>
          <a:chOff x="0" y="0"/>
          <a:chExt cx="0" cy="0"/>
        </a:xfrm>
      </p:grpSpPr>
      <p:sp>
        <p:nvSpPr>
          <p:cNvPr id="56" name="Google Shape;56;p29"/>
          <p:cNvSpPr txBox="1">
            <a:spLocks noGrp="1"/>
          </p:cNvSpPr>
          <p:nvPr>
            <p:ph type="body" idx="1"/>
          </p:nvPr>
        </p:nvSpPr>
        <p:spPr>
          <a:xfrm>
            <a:off x="860902" y="1056648"/>
            <a:ext cx="5466986"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7772"/>
              </a:buClr>
              <a:buSzPts val="3600"/>
              <a:buFont typeface="Arial"/>
              <a:buNone/>
              <a:defRPr sz="3600" b="0" i="0" u="none" strike="noStrike" cap="none">
                <a:solidFill>
                  <a:srgbClr val="00777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 name="Google Shape;57;p29"/>
          <p:cNvSpPr txBox="1">
            <a:spLocks noGrp="1"/>
          </p:cNvSpPr>
          <p:nvPr>
            <p:ph type="body" idx="2"/>
          </p:nvPr>
        </p:nvSpPr>
        <p:spPr>
          <a:xfrm>
            <a:off x="860902" y="2977661"/>
            <a:ext cx="8817149" cy="300110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3F3F3F"/>
              </a:buClr>
              <a:buSzPts val="2400"/>
              <a:buFont typeface="Arial"/>
              <a:buNone/>
              <a:defRPr sz="2400" b="0" i="0" u="none" strike="noStrike" cap="none">
                <a:solidFill>
                  <a:srgbClr val="3F3F3F"/>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8" name="Rectangle 7"/>
          <p:cNvSpPr/>
          <p:nvPr userDrawn="1"/>
        </p:nvSpPr>
        <p:spPr>
          <a:xfrm>
            <a:off x="-36717" y="2684585"/>
            <a:ext cx="1422400" cy="4173415"/>
          </a:xfrm>
          <a:prstGeom prst="rect">
            <a:avLst/>
          </a:prstGeom>
          <a:solidFill>
            <a:srgbClr val="00777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36717" y="643325"/>
            <a:ext cx="1422400" cy="1524001"/>
          </a:xfrm>
          <a:prstGeom prst="rect">
            <a:avLst/>
          </a:prstGeom>
          <a:solidFill>
            <a:srgbClr val="EEA821">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23"/>
          <p:cNvSpPr>
            <a:spLocks noGrp="1"/>
          </p:cNvSpPr>
          <p:nvPr>
            <p:ph type="body" sz="quarter" idx="13" hasCustomPrompt="1"/>
          </p:nvPr>
        </p:nvSpPr>
        <p:spPr>
          <a:xfrm>
            <a:off x="1639836" y="1056648"/>
            <a:ext cx="5466986"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13" name="Text Placeholder 25"/>
          <p:cNvSpPr>
            <a:spLocks noGrp="1"/>
          </p:cNvSpPr>
          <p:nvPr userDrawn="1">
            <p:ph type="body" sz="quarter" idx="14" hasCustomPrompt="1"/>
          </p:nvPr>
        </p:nvSpPr>
        <p:spPr>
          <a:xfrm>
            <a:off x="1639836" y="2977661"/>
            <a:ext cx="8817149" cy="3001108"/>
          </a:xfrm>
          <a:prstGeom prst="rect">
            <a:avLst/>
          </a:prstGeom>
        </p:spPr>
        <p:txBody>
          <a:bodyPr>
            <a:noAutofit/>
          </a:bodyPr>
          <a:lstStyle>
            <a:lvl1pPr marL="0" indent="0" algn="l">
              <a:buNone/>
              <a:defRPr sz="2400" baseline="0">
                <a:solidFill>
                  <a:schemeClr val="tx1">
                    <a:lumMod val="75000"/>
                    <a:lumOff val="25000"/>
                  </a:schemeClr>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4" name="Rectangle 13"/>
          <p:cNvSpPr/>
          <p:nvPr userDrawn="1"/>
        </p:nvSpPr>
        <p:spPr>
          <a:xfrm>
            <a:off x="10781837" y="0"/>
            <a:ext cx="1422400" cy="4057650"/>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010285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Slide 2 - with icons">
    <p:spTree>
      <p:nvGrpSpPr>
        <p:cNvPr id="1" name=""/>
        <p:cNvGrpSpPr/>
        <p:nvPr/>
      </p:nvGrpSpPr>
      <p:grpSpPr>
        <a:xfrm>
          <a:off x="0" y="0"/>
          <a:ext cx="0" cy="0"/>
          <a:chOff x="0" y="0"/>
          <a:chExt cx="0" cy="0"/>
        </a:xfrm>
      </p:grpSpPr>
      <p:sp>
        <p:nvSpPr>
          <p:cNvPr id="10" name="Rectangle 9"/>
          <p:cNvSpPr/>
          <p:nvPr userDrawn="1"/>
        </p:nvSpPr>
        <p:spPr>
          <a:xfrm>
            <a:off x="-36717" y="643325"/>
            <a:ext cx="1422400" cy="1524001"/>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23"/>
          <p:cNvSpPr>
            <a:spLocks noGrp="1"/>
          </p:cNvSpPr>
          <p:nvPr>
            <p:ph type="body" sz="quarter" idx="13" hasCustomPrompt="1"/>
          </p:nvPr>
        </p:nvSpPr>
        <p:spPr>
          <a:xfrm>
            <a:off x="1639836" y="785664"/>
            <a:ext cx="8849638" cy="1381662"/>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13" name="Text Placeholder 25"/>
          <p:cNvSpPr>
            <a:spLocks noGrp="1"/>
          </p:cNvSpPr>
          <p:nvPr userDrawn="1">
            <p:ph type="body" sz="quarter" idx="14" hasCustomPrompt="1"/>
          </p:nvPr>
        </p:nvSpPr>
        <p:spPr>
          <a:xfrm>
            <a:off x="1639837" y="2766646"/>
            <a:ext cx="8849638" cy="3190017"/>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4" name="Rectangle 13"/>
          <p:cNvSpPr/>
          <p:nvPr userDrawn="1"/>
        </p:nvSpPr>
        <p:spPr>
          <a:xfrm>
            <a:off x="10769600" y="0"/>
            <a:ext cx="1422400" cy="5107577"/>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871233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 bullet point slide">
    <p:spTree>
      <p:nvGrpSpPr>
        <p:cNvPr id="1" name=""/>
        <p:cNvGrpSpPr/>
        <p:nvPr/>
      </p:nvGrpSpPr>
      <p:grpSpPr>
        <a:xfrm>
          <a:off x="0" y="0"/>
          <a:ext cx="0" cy="0"/>
          <a:chOff x="0" y="0"/>
          <a:chExt cx="0" cy="0"/>
        </a:xfrm>
      </p:grpSpPr>
      <p:sp>
        <p:nvSpPr>
          <p:cNvPr id="2" name="Text Placeholder 23">
            <a:extLst>
              <a:ext uri="{FF2B5EF4-FFF2-40B4-BE49-F238E27FC236}">
                <a16:creationId xmlns:a16="http://schemas.microsoft.com/office/drawing/2014/main" id="{920DC654-C592-E8B9-3A4C-F38F2787154D}"/>
              </a:ext>
            </a:extLst>
          </p:cNvPr>
          <p:cNvSpPr>
            <a:spLocks noGrp="1"/>
          </p:cNvSpPr>
          <p:nvPr>
            <p:ph type="body" sz="quarter" idx="13" hasCustomPrompt="1"/>
          </p:nvPr>
        </p:nvSpPr>
        <p:spPr>
          <a:xfrm>
            <a:off x="860902" y="1056648"/>
            <a:ext cx="5466986"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3" name="Text Placeholder 25">
            <a:extLst>
              <a:ext uri="{FF2B5EF4-FFF2-40B4-BE49-F238E27FC236}">
                <a16:creationId xmlns:a16="http://schemas.microsoft.com/office/drawing/2014/main" id="{4FE29555-912C-B063-FBCD-031C05D46288}"/>
              </a:ext>
            </a:extLst>
          </p:cNvPr>
          <p:cNvSpPr>
            <a:spLocks noGrp="1"/>
          </p:cNvSpPr>
          <p:nvPr>
            <p:ph type="body" sz="quarter" idx="14" hasCustomPrompt="1"/>
          </p:nvPr>
        </p:nvSpPr>
        <p:spPr>
          <a:xfrm>
            <a:off x="860902" y="2977661"/>
            <a:ext cx="8817149" cy="3001108"/>
          </a:xfrm>
          <a:prstGeom prst="rect">
            <a:avLst/>
          </a:prstGeom>
        </p:spPr>
        <p:txBody>
          <a:bodyPr>
            <a:noAutofit/>
          </a:bodyPr>
          <a:lstStyle>
            <a:lvl1pPr marL="0" indent="0" algn="l">
              <a:buNone/>
              <a:defRPr sz="2400" baseline="0">
                <a:solidFill>
                  <a:schemeClr val="tx1">
                    <a:lumMod val="75000"/>
                    <a:lumOff val="25000"/>
                  </a:schemeClr>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5090672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Slide - Orange Icon box">
    <p:spTree>
      <p:nvGrpSpPr>
        <p:cNvPr id="1" name=""/>
        <p:cNvGrpSpPr/>
        <p:nvPr/>
      </p:nvGrpSpPr>
      <p:grpSpPr>
        <a:xfrm>
          <a:off x="0" y="0"/>
          <a:ext cx="0" cy="0"/>
          <a:chOff x="0" y="0"/>
          <a:chExt cx="0" cy="0"/>
        </a:xfrm>
      </p:grpSpPr>
      <p:sp>
        <p:nvSpPr>
          <p:cNvPr id="11" name="Rectangle 10"/>
          <p:cNvSpPr/>
          <p:nvPr userDrawn="1"/>
        </p:nvSpPr>
        <p:spPr>
          <a:xfrm>
            <a:off x="0" y="660259"/>
            <a:ext cx="1423827" cy="152553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a:solidFill>
                  <a:srgbClr val="404040"/>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864386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Slide - Purple Icon box">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0864045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Slide with quote">
    <p:spTree>
      <p:nvGrpSpPr>
        <p:cNvPr id="1" name=""/>
        <p:cNvGrpSpPr/>
        <p:nvPr/>
      </p:nvGrpSpPr>
      <p:grpSpPr>
        <a:xfrm>
          <a:off x="0" y="0"/>
          <a:ext cx="0" cy="0"/>
          <a:chOff x="0" y="0"/>
          <a:chExt cx="0" cy="0"/>
        </a:xfrm>
      </p:grpSpPr>
      <p:sp>
        <p:nvSpPr>
          <p:cNvPr id="11" name="Rectangle 10"/>
          <p:cNvSpPr/>
          <p:nvPr userDrawn="1"/>
        </p:nvSpPr>
        <p:spPr>
          <a:xfrm>
            <a:off x="0" y="660259"/>
            <a:ext cx="1423827" cy="152553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p:cNvSpPr/>
          <p:nvPr userDrawn="1"/>
        </p:nvSpPr>
        <p:spPr>
          <a:xfrm rot="16200000">
            <a:off x="5984599" y="4179308"/>
            <a:ext cx="3245241" cy="91670"/>
          </a:xfrm>
          <a:prstGeom prst="roundRect">
            <a:avLst>
              <a:gd name="adj" fmla="val 50000"/>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23"/>
          <p:cNvSpPr>
            <a:spLocks noGrp="1"/>
          </p:cNvSpPr>
          <p:nvPr>
            <p:ph type="body" sz="quarter" idx="13" hasCustomPrompt="1"/>
          </p:nvPr>
        </p:nvSpPr>
        <p:spPr>
          <a:xfrm>
            <a:off x="1675006" y="1074656"/>
            <a:ext cx="5382286"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5463775"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9" name="Text Placeholder 25"/>
          <p:cNvSpPr>
            <a:spLocks noGrp="1"/>
          </p:cNvSpPr>
          <p:nvPr>
            <p:ph type="body" sz="quarter" idx="15" hasCustomPrompt="1"/>
          </p:nvPr>
        </p:nvSpPr>
        <p:spPr>
          <a:xfrm>
            <a:off x="8063361" y="2602523"/>
            <a:ext cx="3706607" cy="3245241"/>
          </a:xfrm>
          <a:prstGeom prst="rect">
            <a:avLst/>
          </a:prstGeom>
        </p:spPr>
        <p:txBody>
          <a:bodyPr anchor="ctr">
            <a:noAutofit/>
          </a:bodyPr>
          <a:lstStyle>
            <a:lvl1pPr marL="0" indent="0" algn="ctr">
              <a:buNone/>
              <a:defRPr sz="2400" i="1"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“Quote”</a:t>
            </a:r>
          </a:p>
        </p:txBody>
      </p:sp>
    </p:spTree>
    <p:extLst>
      <p:ext uri="{BB962C8B-B14F-4D97-AF65-F5344CB8AC3E}">
        <p14:creationId xmlns:p14="http://schemas.microsoft.com/office/powerpoint/2010/main" val="25033704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ottom Photo Slide">
    <p:spTree>
      <p:nvGrpSpPr>
        <p:cNvPr id="1" name=""/>
        <p:cNvGrpSpPr/>
        <p:nvPr/>
      </p:nvGrpSpPr>
      <p:grpSpPr>
        <a:xfrm>
          <a:off x="0" y="0"/>
          <a:ext cx="0" cy="0"/>
          <a:chOff x="0" y="0"/>
          <a:chExt cx="0" cy="0"/>
        </a:xfrm>
      </p:grpSpPr>
      <p:sp>
        <p:nvSpPr>
          <p:cNvPr id="18" name="Picture Placeholder 2"/>
          <p:cNvSpPr>
            <a:spLocks noGrp="1"/>
          </p:cNvSpPr>
          <p:nvPr>
            <p:ph type="pic" sz="quarter" idx="10"/>
          </p:nvPr>
        </p:nvSpPr>
        <p:spPr>
          <a:xfrm>
            <a:off x="0" y="3695066"/>
            <a:ext cx="11125201" cy="2342319"/>
          </a:xfrm>
          <a:prstGeom prst="rect">
            <a:avLst/>
          </a:prstGeom>
          <a:ln>
            <a:noFill/>
          </a:ln>
        </p:spPr>
        <p:txBody>
          <a:bodyPr anchor="t"/>
          <a:lstStyle>
            <a:lvl1pPr marL="0" indent="0" algn="ctr">
              <a:buNone/>
              <a:defRPr sz="1800" i="1" baseline="0">
                <a:solidFill>
                  <a:srgbClr val="142D55"/>
                </a:solidFill>
              </a:defRPr>
            </a:lvl1pPr>
          </a:lstStyle>
          <a:p>
            <a:endParaRPr lang="en-US" dirty="0"/>
          </a:p>
          <a:p>
            <a:endParaRPr lang="en-US" dirty="0"/>
          </a:p>
          <a:p>
            <a:endParaRPr lang="en-US" dirty="0"/>
          </a:p>
          <a:p>
            <a:endParaRPr lang="en-US" dirty="0"/>
          </a:p>
          <a:p>
            <a:endParaRPr lang="en-US" dirty="0"/>
          </a:p>
          <a:p>
            <a:endParaRPr lang="en-US" dirty="0"/>
          </a:p>
          <a:p>
            <a:r>
              <a:rPr lang="en-US" dirty="0"/>
              <a:t>Click to add photo </a:t>
            </a:r>
          </a:p>
        </p:txBody>
      </p:sp>
      <p:sp>
        <p:nvSpPr>
          <p:cNvPr id="19" name="Text Placeholder 23"/>
          <p:cNvSpPr>
            <a:spLocks noGrp="1"/>
          </p:cNvSpPr>
          <p:nvPr>
            <p:ph type="body" sz="quarter" idx="13" hasCustomPrompt="1"/>
          </p:nvPr>
        </p:nvSpPr>
        <p:spPr>
          <a:xfrm>
            <a:off x="1651560" y="1086752"/>
            <a:ext cx="9649486" cy="697353"/>
          </a:xfrm>
          <a:prstGeom prst="rect">
            <a:avLst/>
          </a:prstGeom>
        </p:spPr>
        <p:txBody>
          <a:bodyPr>
            <a:normAutofit/>
          </a:bodyPr>
          <a:lstStyle>
            <a:lvl1pPr marL="0" indent="0" algn="l">
              <a:buNone/>
              <a:defRPr sz="3600">
                <a:solidFill>
                  <a:srgbClr val="404040"/>
                </a:solidFill>
                <a:latin typeface="+mn-lt"/>
              </a:defRPr>
            </a:lvl1pPr>
          </a:lstStyle>
          <a:p>
            <a:pPr lvl="0"/>
            <a:r>
              <a:rPr lang="en-US" dirty="0"/>
              <a:t>TITLE</a:t>
            </a:r>
          </a:p>
        </p:txBody>
      </p:sp>
      <p:sp>
        <p:nvSpPr>
          <p:cNvPr id="20" name="Text Placeholder 25"/>
          <p:cNvSpPr>
            <a:spLocks noGrp="1"/>
          </p:cNvSpPr>
          <p:nvPr>
            <p:ph type="body" sz="quarter" idx="14" hasCustomPrompt="1"/>
          </p:nvPr>
        </p:nvSpPr>
        <p:spPr>
          <a:xfrm>
            <a:off x="1663856" y="2332892"/>
            <a:ext cx="9637190" cy="1228628"/>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9580947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ide Photo Slide">
    <p:spTree>
      <p:nvGrpSpPr>
        <p:cNvPr id="1" name=""/>
        <p:cNvGrpSpPr/>
        <p:nvPr/>
      </p:nvGrpSpPr>
      <p:grpSpPr>
        <a:xfrm>
          <a:off x="0" y="0"/>
          <a:ext cx="0" cy="0"/>
          <a:chOff x="0" y="0"/>
          <a:chExt cx="0" cy="0"/>
        </a:xfrm>
      </p:grpSpPr>
      <p:sp>
        <p:nvSpPr>
          <p:cNvPr id="18" name="Picture Placeholder 2"/>
          <p:cNvSpPr>
            <a:spLocks noGrp="1"/>
          </p:cNvSpPr>
          <p:nvPr>
            <p:ph type="pic" sz="quarter" idx="10"/>
          </p:nvPr>
        </p:nvSpPr>
        <p:spPr>
          <a:xfrm>
            <a:off x="6857999" y="0"/>
            <a:ext cx="5334001" cy="6858000"/>
          </a:xfrm>
          <a:prstGeom prst="rect">
            <a:avLst/>
          </a:prstGeom>
          <a:ln>
            <a:noFill/>
          </a:ln>
        </p:spPr>
        <p:txBody>
          <a:bodyPr anchor="t"/>
          <a:lstStyle>
            <a:lvl1pPr marL="0" indent="0" algn="ctr">
              <a:buNone/>
              <a:defRPr sz="1800" i="1" baseline="0">
                <a:solidFill>
                  <a:srgbClr val="142D55"/>
                </a:solidFill>
              </a:defRPr>
            </a:lvl1pPr>
          </a:lstStyle>
          <a:p>
            <a:endParaRPr lang="en-US" dirty="0"/>
          </a:p>
          <a:p>
            <a:endParaRPr lang="en-US" dirty="0"/>
          </a:p>
          <a:p>
            <a:endParaRPr lang="en-US" dirty="0"/>
          </a:p>
          <a:p>
            <a:endParaRPr lang="en-US" dirty="0"/>
          </a:p>
          <a:p>
            <a:endParaRPr lang="en-US" dirty="0"/>
          </a:p>
          <a:p>
            <a:endParaRPr lang="en-US" dirty="0"/>
          </a:p>
          <a:p>
            <a:r>
              <a:rPr lang="en-US" dirty="0"/>
              <a:t>Click to add photo </a:t>
            </a:r>
          </a:p>
        </p:txBody>
      </p:sp>
      <p:sp>
        <p:nvSpPr>
          <p:cNvPr id="19" name="Text Placeholder 23"/>
          <p:cNvSpPr>
            <a:spLocks noGrp="1"/>
          </p:cNvSpPr>
          <p:nvPr>
            <p:ph type="body" sz="quarter" idx="13" hasCustomPrompt="1"/>
          </p:nvPr>
        </p:nvSpPr>
        <p:spPr>
          <a:xfrm>
            <a:off x="660960" y="1010552"/>
            <a:ext cx="5607690" cy="697353"/>
          </a:xfrm>
          <a:prstGeom prst="rect">
            <a:avLst/>
          </a:prstGeom>
        </p:spPr>
        <p:txBody>
          <a:bodyPr>
            <a:normAutofit/>
          </a:bodyPr>
          <a:lstStyle>
            <a:lvl1pPr marL="0" indent="0" algn="l">
              <a:buNone/>
              <a:defRPr sz="3600">
                <a:solidFill>
                  <a:srgbClr val="404040"/>
                </a:solidFill>
                <a:latin typeface="+mn-lt"/>
              </a:defRPr>
            </a:lvl1pPr>
          </a:lstStyle>
          <a:p>
            <a:pPr lvl="0"/>
            <a:r>
              <a:rPr lang="en-US" dirty="0"/>
              <a:t>TITLE</a:t>
            </a:r>
          </a:p>
        </p:txBody>
      </p:sp>
      <p:sp>
        <p:nvSpPr>
          <p:cNvPr id="20" name="Text Placeholder 25"/>
          <p:cNvSpPr>
            <a:spLocks noGrp="1"/>
          </p:cNvSpPr>
          <p:nvPr>
            <p:ph type="body" sz="quarter" idx="14" hasCustomPrompt="1"/>
          </p:nvPr>
        </p:nvSpPr>
        <p:spPr>
          <a:xfrm>
            <a:off x="673256" y="2256692"/>
            <a:ext cx="5600544" cy="3686908"/>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6404325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 Slide - Blue Icon box">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3DBDA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a:solidFill>
                  <a:srgbClr val="404040"/>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1938139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LATPTOP SLIDE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29802C1-855F-ED49-A714-6ABAF3307BE0}"/>
              </a:ext>
            </a:extLst>
          </p:cNvPr>
          <p:cNvSpPr/>
          <p:nvPr userDrawn="1"/>
        </p:nvSpPr>
        <p:spPr>
          <a:xfrm>
            <a:off x="10769600" y="0"/>
            <a:ext cx="1422400" cy="5107577"/>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b="1">
                <a:solidFill>
                  <a:srgbClr val="007772"/>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731410" y="2512721"/>
            <a:ext cx="3108780" cy="375245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3" name="Rectangle 12">
            <a:extLst>
              <a:ext uri="{FF2B5EF4-FFF2-40B4-BE49-F238E27FC236}">
                <a16:creationId xmlns:a16="http://schemas.microsoft.com/office/drawing/2014/main" id="{9D5FE527-0F82-4A42-8F8D-19AA7CD9F04F}"/>
              </a:ext>
            </a:extLst>
          </p:cNvPr>
          <p:cNvSpPr/>
          <p:nvPr userDrawn="1"/>
        </p:nvSpPr>
        <p:spPr>
          <a:xfrm>
            <a:off x="-36717" y="643325"/>
            <a:ext cx="1422400" cy="1524001"/>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31744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ide Photo Slide">
  <p:cSld name="Side Photo Slide">
    <p:spTree>
      <p:nvGrpSpPr>
        <p:cNvPr id="1" name="Shape 58"/>
        <p:cNvGrpSpPr/>
        <p:nvPr/>
      </p:nvGrpSpPr>
      <p:grpSpPr>
        <a:xfrm>
          <a:off x="0" y="0"/>
          <a:ext cx="0" cy="0"/>
          <a:chOff x="0" y="0"/>
          <a:chExt cx="0" cy="0"/>
        </a:xfrm>
      </p:grpSpPr>
      <p:sp>
        <p:nvSpPr>
          <p:cNvPr id="59" name="Google Shape;59;p30"/>
          <p:cNvSpPr>
            <a:spLocks noGrp="1"/>
          </p:cNvSpPr>
          <p:nvPr>
            <p:ph type="pic" idx="2"/>
          </p:nvPr>
        </p:nvSpPr>
        <p:spPr>
          <a:xfrm>
            <a:off x="6857999" y="0"/>
            <a:ext cx="5334001" cy="6858000"/>
          </a:xfrm>
          <a:prstGeom prst="rect">
            <a:avLst/>
          </a:prstGeom>
          <a:noFill/>
          <a:ln>
            <a:noFill/>
          </a:ln>
        </p:spPr>
      </p:sp>
      <p:sp>
        <p:nvSpPr>
          <p:cNvPr id="60" name="Google Shape;60;p30"/>
          <p:cNvSpPr txBox="1">
            <a:spLocks noGrp="1"/>
          </p:cNvSpPr>
          <p:nvPr>
            <p:ph type="body" idx="1"/>
          </p:nvPr>
        </p:nvSpPr>
        <p:spPr>
          <a:xfrm>
            <a:off x="660960" y="1010552"/>
            <a:ext cx="5607690"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404040"/>
              </a:buClr>
              <a:buSzPts val="3600"/>
              <a:buFont typeface="Arial"/>
              <a:buNone/>
              <a:defRPr sz="3600" b="0" i="0" u="none" strike="noStrike" cap="none">
                <a:solidFill>
                  <a:srgbClr val="40404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 name="Google Shape;61;p30"/>
          <p:cNvSpPr txBox="1">
            <a:spLocks noGrp="1"/>
          </p:cNvSpPr>
          <p:nvPr>
            <p:ph type="body" idx="3"/>
          </p:nvPr>
        </p:nvSpPr>
        <p:spPr>
          <a:xfrm>
            <a:off x="673256" y="2256692"/>
            <a:ext cx="5600544" cy="368690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ATPTOP SLIDE 2">
    <p:spTree>
      <p:nvGrpSpPr>
        <p:cNvPr id="1" name=""/>
        <p:cNvGrpSpPr/>
        <p:nvPr/>
      </p:nvGrpSpPr>
      <p:grpSpPr>
        <a:xfrm>
          <a:off x="0" y="0"/>
          <a:ext cx="0" cy="0"/>
          <a:chOff x="0" y="0"/>
          <a:chExt cx="0" cy="0"/>
        </a:xfrm>
      </p:grpSpPr>
      <p:sp>
        <p:nvSpPr>
          <p:cNvPr id="14" name="Rectangle 13"/>
          <p:cNvSpPr/>
          <p:nvPr userDrawn="1"/>
        </p:nvSpPr>
        <p:spPr>
          <a:xfrm>
            <a:off x="0" y="745067"/>
            <a:ext cx="1420250" cy="270763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7D571EA6-DCBD-BC41-BDF9-2EBB87473CE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9343"/>
          <a:stretch/>
        </p:blipFill>
        <p:spPr>
          <a:xfrm>
            <a:off x="-1511179" y="2612571"/>
            <a:ext cx="8450840" cy="4245429"/>
          </a:xfrm>
          <a:prstGeom prst="rect">
            <a:avLst/>
          </a:prstGeom>
        </p:spPr>
      </p:pic>
      <p:sp>
        <p:nvSpPr>
          <p:cNvPr id="8" name="Picture Placeholder 17">
            <a:extLst>
              <a:ext uri="{FF2B5EF4-FFF2-40B4-BE49-F238E27FC236}">
                <a16:creationId xmlns:a16="http://schemas.microsoft.com/office/drawing/2014/main" id="{0C1477F3-B84F-E444-8A4E-7322B0AD193D}"/>
              </a:ext>
            </a:extLst>
          </p:cNvPr>
          <p:cNvSpPr>
            <a:spLocks noGrp="1"/>
          </p:cNvSpPr>
          <p:nvPr>
            <p:ph type="pic" sz="quarter" idx="10"/>
          </p:nvPr>
        </p:nvSpPr>
        <p:spPr>
          <a:xfrm>
            <a:off x="1114362" y="2802349"/>
            <a:ext cx="4981638" cy="3090444"/>
          </a:xfrm>
          <a:prstGeom prst="rect">
            <a:avLst/>
          </a:prstGeo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2" name="Text Placeholder 23">
            <a:extLst>
              <a:ext uri="{FF2B5EF4-FFF2-40B4-BE49-F238E27FC236}">
                <a16:creationId xmlns:a16="http://schemas.microsoft.com/office/drawing/2014/main" id="{DD07349D-6350-7B77-82BA-F4BED393CF1A}"/>
              </a:ext>
            </a:extLst>
          </p:cNvPr>
          <p:cNvSpPr>
            <a:spLocks noGrp="1"/>
          </p:cNvSpPr>
          <p:nvPr>
            <p:ph type="body" sz="quarter" idx="13" hasCustomPrompt="1"/>
          </p:nvPr>
        </p:nvSpPr>
        <p:spPr>
          <a:xfrm>
            <a:off x="6967718" y="815819"/>
            <a:ext cx="4513081"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3" name="Text Placeholder 25">
            <a:extLst>
              <a:ext uri="{FF2B5EF4-FFF2-40B4-BE49-F238E27FC236}">
                <a16:creationId xmlns:a16="http://schemas.microsoft.com/office/drawing/2014/main" id="{A21C5266-E1D5-DB3B-D988-F4B03720DDB5}"/>
              </a:ext>
            </a:extLst>
          </p:cNvPr>
          <p:cNvSpPr>
            <a:spLocks noGrp="1"/>
          </p:cNvSpPr>
          <p:nvPr>
            <p:ph type="body" sz="quarter" idx="14" hasCustomPrompt="1"/>
          </p:nvPr>
        </p:nvSpPr>
        <p:spPr>
          <a:xfrm>
            <a:off x="6972765" y="2061958"/>
            <a:ext cx="4507330" cy="31704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7582562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4679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ivider Slide - Oran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10632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Quote Slide 02">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25A464A2-8261-7127-5998-667285EF08D8}"/>
              </a:ext>
            </a:extLst>
          </p:cNvPr>
          <p:cNvSpPr/>
          <p:nvPr userDrawn="1"/>
        </p:nvSpPr>
        <p:spPr>
          <a:xfrm rot="16200000">
            <a:off x="232431" y="464696"/>
            <a:ext cx="5844795" cy="6309657"/>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23">
            <a:extLst>
              <a:ext uri="{FF2B5EF4-FFF2-40B4-BE49-F238E27FC236}">
                <a16:creationId xmlns:a16="http://schemas.microsoft.com/office/drawing/2014/main" id="{851EDE87-1D65-E1D1-3E88-1752B7273795}"/>
              </a:ext>
            </a:extLst>
          </p:cNvPr>
          <p:cNvSpPr>
            <a:spLocks noGrp="1"/>
          </p:cNvSpPr>
          <p:nvPr>
            <p:ph type="body" sz="quarter" idx="13" hasCustomPrompt="1"/>
          </p:nvPr>
        </p:nvSpPr>
        <p:spPr>
          <a:xfrm>
            <a:off x="779490" y="2278505"/>
            <a:ext cx="4137285" cy="2726804"/>
          </a:xfrm>
          <a:prstGeom prst="rect">
            <a:avLst/>
          </a:prstGeom>
        </p:spPr>
        <p:txBody>
          <a:bodyPr anchor="ctr">
            <a:normAutofit/>
          </a:bodyPr>
          <a:lstStyle>
            <a:lvl1pPr marL="0" indent="0" algn="ctr">
              <a:buNone/>
              <a:defRPr sz="4000" b="0" i="0" baseline="0">
                <a:solidFill>
                  <a:schemeClr val="bg1"/>
                </a:solidFill>
                <a:latin typeface="+mn-lt"/>
              </a:defRPr>
            </a:lvl1pPr>
          </a:lstStyle>
          <a:p>
            <a:pPr lvl="0"/>
            <a:r>
              <a:rPr lang="en-US" dirty="0"/>
              <a:t>Quote</a:t>
            </a:r>
          </a:p>
        </p:txBody>
      </p:sp>
      <p:sp>
        <p:nvSpPr>
          <p:cNvPr id="4" name="Rectangle 3">
            <a:extLst>
              <a:ext uri="{FF2B5EF4-FFF2-40B4-BE49-F238E27FC236}">
                <a16:creationId xmlns:a16="http://schemas.microsoft.com/office/drawing/2014/main" id="{C4C63A13-68DB-5FD4-7122-AA819CEDBE51}"/>
              </a:ext>
            </a:extLst>
          </p:cNvPr>
          <p:cNvSpPr/>
          <p:nvPr userDrawn="1"/>
        </p:nvSpPr>
        <p:spPr>
          <a:xfrm rot="16200000">
            <a:off x="10557481" y="-214269"/>
            <a:ext cx="1420250" cy="1848787"/>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761637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Quote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25A464A2-8261-7127-5998-667285EF08D8}"/>
              </a:ext>
            </a:extLst>
          </p:cNvPr>
          <p:cNvSpPr/>
          <p:nvPr userDrawn="1"/>
        </p:nvSpPr>
        <p:spPr>
          <a:xfrm>
            <a:off x="1281154" y="0"/>
            <a:ext cx="5844795" cy="6309657"/>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23">
            <a:extLst>
              <a:ext uri="{FF2B5EF4-FFF2-40B4-BE49-F238E27FC236}">
                <a16:creationId xmlns:a16="http://schemas.microsoft.com/office/drawing/2014/main" id="{851EDE87-1D65-E1D1-3E88-1752B7273795}"/>
              </a:ext>
            </a:extLst>
          </p:cNvPr>
          <p:cNvSpPr>
            <a:spLocks noGrp="1"/>
          </p:cNvSpPr>
          <p:nvPr>
            <p:ph type="body" sz="quarter" idx="13" hasCustomPrompt="1"/>
          </p:nvPr>
        </p:nvSpPr>
        <p:spPr>
          <a:xfrm>
            <a:off x="1289154" y="1364106"/>
            <a:ext cx="5801193" cy="3236470"/>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4" name="Rectangle 3">
            <a:extLst>
              <a:ext uri="{FF2B5EF4-FFF2-40B4-BE49-F238E27FC236}">
                <a16:creationId xmlns:a16="http://schemas.microsoft.com/office/drawing/2014/main" id="{C4C63A13-68DB-5FD4-7122-AA819CEDBE51}"/>
              </a:ext>
            </a:extLst>
          </p:cNvPr>
          <p:cNvSpPr/>
          <p:nvPr userDrawn="1"/>
        </p:nvSpPr>
        <p:spPr>
          <a:xfrm rot="16200000">
            <a:off x="10557481" y="-214269"/>
            <a:ext cx="1420250" cy="1848787"/>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683086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Quote/Photo Slide 02 - Navy">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A64D667-BE72-C24D-B0CC-AD31B56CD27C}"/>
              </a:ext>
            </a:extLst>
          </p:cNvPr>
          <p:cNvSpPr/>
          <p:nvPr userDrawn="1"/>
        </p:nvSpPr>
        <p:spPr>
          <a:xfrm rot="16200000">
            <a:off x="4192375" y="-642572"/>
            <a:ext cx="3807250" cy="8129849"/>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Placeholder 17">
            <a:extLst>
              <a:ext uri="{FF2B5EF4-FFF2-40B4-BE49-F238E27FC236}">
                <a16:creationId xmlns:a16="http://schemas.microsoft.com/office/drawing/2014/main" id="{4CD73164-A5CD-B44E-851C-2983ED5519FA}"/>
              </a:ext>
            </a:extLst>
          </p:cNvPr>
          <p:cNvSpPr>
            <a:spLocks noGrp="1"/>
          </p:cNvSpPr>
          <p:nvPr>
            <p:ph type="body" sz="quarter" idx="19" hasCustomPrompt="1"/>
          </p:nvPr>
        </p:nvSpPr>
        <p:spPr>
          <a:xfrm>
            <a:off x="2031074" y="2022793"/>
            <a:ext cx="8129850" cy="1985691"/>
          </a:xfrm>
          <a:prstGeom prst="rect">
            <a:avLst/>
          </a:prstGeom>
          <a:noFill/>
          <a:ln>
            <a:noFill/>
          </a:ln>
        </p:spPr>
        <p:txBody>
          <a:bodyPr anchor="ctr"/>
          <a:lstStyle>
            <a:lvl1pPr algn="ctr">
              <a:buNone/>
              <a:defRPr sz="3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QUOTE</a:t>
            </a:r>
            <a:endParaRPr lang="en-US" dirty="0"/>
          </a:p>
        </p:txBody>
      </p:sp>
      <p:sp>
        <p:nvSpPr>
          <p:cNvPr id="30" name="Picture Placeholder 29">
            <a:extLst>
              <a:ext uri="{FF2B5EF4-FFF2-40B4-BE49-F238E27FC236}">
                <a16:creationId xmlns:a16="http://schemas.microsoft.com/office/drawing/2014/main" id="{C6C7483F-9D23-2345-991A-9E887BE50E14}"/>
              </a:ext>
            </a:extLst>
          </p:cNvPr>
          <p:cNvSpPr>
            <a:spLocks noGrp="1"/>
          </p:cNvSpPr>
          <p:nvPr>
            <p:ph type="pic" sz="quarter" idx="20"/>
          </p:nvPr>
        </p:nvSpPr>
        <p:spPr>
          <a:xfrm>
            <a:off x="-2" y="-7299"/>
            <a:ext cx="12192002" cy="6865298"/>
          </a:xfrm>
          <a:custGeom>
            <a:avLst/>
            <a:gdLst>
              <a:gd name="connsiteX0" fmla="*/ 2031077 w 12192002"/>
              <a:gd name="connsiteY0" fmla="*/ 1509985 h 6865298"/>
              <a:gd name="connsiteX1" fmla="*/ 2031077 w 12192002"/>
              <a:gd name="connsiteY1" fmla="*/ 5275310 h 6865298"/>
              <a:gd name="connsiteX2" fmla="*/ 10160926 w 12192002"/>
              <a:gd name="connsiteY2" fmla="*/ 5275310 h 6865298"/>
              <a:gd name="connsiteX3" fmla="*/ 10160926 w 12192002"/>
              <a:gd name="connsiteY3" fmla="*/ 1509985 h 6865298"/>
              <a:gd name="connsiteX4" fmla="*/ 0 w 12192002"/>
              <a:gd name="connsiteY4" fmla="*/ 0 h 6865298"/>
              <a:gd name="connsiteX5" fmla="*/ 12192002 w 12192002"/>
              <a:gd name="connsiteY5" fmla="*/ 0 h 6865298"/>
              <a:gd name="connsiteX6" fmla="*/ 12192002 w 12192002"/>
              <a:gd name="connsiteY6" fmla="*/ 5795417 h 6865298"/>
              <a:gd name="connsiteX7" fmla="*/ 12192002 w 12192002"/>
              <a:gd name="connsiteY7" fmla="*/ 6785294 h 6865298"/>
              <a:gd name="connsiteX8" fmla="*/ 12192002 w 12192002"/>
              <a:gd name="connsiteY8" fmla="*/ 6865298 h 6865298"/>
              <a:gd name="connsiteX9" fmla="*/ 0 w 12192002"/>
              <a:gd name="connsiteY9" fmla="*/ 6865298 h 6865298"/>
              <a:gd name="connsiteX10" fmla="*/ 0 w 12192002"/>
              <a:gd name="connsiteY10" fmla="*/ 6785294 h 6865298"/>
              <a:gd name="connsiteX11" fmla="*/ 0 w 12192002"/>
              <a:gd name="connsiteY11" fmla="*/ 5795417 h 6865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2" h="6865298">
                <a:moveTo>
                  <a:pt x="2031077" y="1509985"/>
                </a:moveTo>
                <a:lnTo>
                  <a:pt x="2031077" y="5275310"/>
                </a:lnTo>
                <a:lnTo>
                  <a:pt x="10160926" y="5275310"/>
                </a:lnTo>
                <a:lnTo>
                  <a:pt x="10160926" y="1509985"/>
                </a:lnTo>
                <a:close/>
                <a:moveTo>
                  <a:pt x="0" y="0"/>
                </a:moveTo>
                <a:lnTo>
                  <a:pt x="12192002" y="0"/>
                </a:lnTo>
                <a:lnTo>
                  <a:pt x="12192002" y="5795417"/>
                </a:lnTo>
                <a:lnTo>
                  <a:pt x="12192002" y="6785294"/>
                </a:lnTo>
                <a:lnTo>
                  <a:pt x="12192002" y="6865298"/>
                </a:lnTo>
                <a:lnTo>
                  <a:pt x="0" y="6865298"/>
                </a:lnTo>
                <a:lnTo>
                  <a:pt x="0" y="6785294"/>
                </a:lnTo>
                <a:lnTo>
                  <a:pt x="0" y="5795417"/>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Tree>
    <p:extLst>
      <p:ext uri="{BB962C8B-B14F-4D97-AF65-F5344CB8AC3E}">
        <p14:creationId xmlns:p14="http://schemas.microsoft.com/office/powerpoint/2010/main" val="913822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Divider - Nav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6A8053-B208-E74B-BC0F-4142FA0CD2B7}"/>
              </a:ext>
            </a:extLst>
          </p:cNvPr>
          <p:cNvSpPr/>
          <p:nvPr userDrawn="1"/>
        </p:nvSpPr>
        <p:spPr>
          <a:xfrm>
            <a:off x="6982690" y="527858"/>
            <a:ext cx="4721156" cy="5802284"/>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Calibri" panose="020F0502020204030204" pitchFamily="34" charset="0"/>
              <a:cs typeface="Calibri" panose="020F0502020204030204" pitchFamily="34" charset="0"/>
            </a:endParaRPr>
          </a:p>
        </p:txBody>
      </p:sp>
      <p:sp>
        <p:nvSpPr>
          <p:cNvPr id="47" name="Text Placeholder 23">
            <a:extLst>
              <a:ext uri="{FF2B5EF4-FFF2-40B4-BE49-F238E27FC236}">
                <a16:creationId xmlns:a16="http://schemas.microsoft.com/office/drawing/2014/main" id="{AE77B303-149B-3242-B9F9-CA4AA9DCA5E4}"/>
              </a:ext>
            </a:extLst>
          </p:cNvPr>
          <p:cNvSpPr>
            <a:spLocks noGrp="1"/>
          </p:cNvSpPr>
          <p:nvPr userDrawn="1">
            <p:ph type="body" sz="quarter" idx="17" hasCustomPrompt="1"/>
          </p:nvPr>
        </p:nvSpPr>
        <p:spPr>
          <a:xfrm>
            <a:off x="7276362" y="543238"/>
            <a:ext cx="2066906" cy="582221"/>
          </a:xfrm>
          <a:prstGeom prst="rect">
            <a:avLst/>
          </a:prstGeom>
        </p:spPr>
        <p:txBody>
          <a:bodyPr>
            <a:noAutofit/>
          </a:bodyPr>
          <a:lstStyle>
            <a:lvl1pPr marL="0" indent="0" algn="l">
              <a:buNone/>
              <a:defRPr sz="14000" b="1" i="0">
                <a:solidFill>
                  <a:schemeClr val="bg1"/>
                </a:solidFill>
                <a:latin typeface="+mn-lt"/>
              </a:defRPr>
            </a:lvl1pPr>
          </a:lstStyle>
          <a:p>
            <a:pPr lvl="0"/>
            <a:r>
              <a:rPr lang="en-US" dirty="0"/>
              <a:t>01</a:t>
            </a:r>
          </a:p>
        </p:txBody>
      </p:sp>
      <p:sp>
        <p:nvSpPr>
          <p:cNvPr id="11" name="Picture Placeholder 3">
            <a:extLst>
              <a:ext uri="{FF2B5EF4-FFF2-40B4-BE49-F238E27FC236}">
                <a16:creationId xmlns:a16="http://schemas.microsoft.com/office/drawing/2014/main" id="{D2C6DE8A-E952-944B-9B9D-C0257D5D8CB9}"/>
              </a:ext>
            </a:extLst>
          </p:cNvPr>
          <p:cNvSpPr>
            <a:spLocks noGrp="1"/>
          </p:cNvSpPr>
          <p:nvPr>
            <p:ph type="pic" sz="quarter" idx="10"/>
          </p:nvPr>
        </p:nvSpPr>
        <p:spPr>
          <a:xfrm>
            <a:off x="238772" y="2626822"/>
            <a:ext cx="7708195" cy="339682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Tree>
    <p:extLst>
      <p:ext uri="{BB962C8B-B14F-4D97-AF65-F5344CB8AC3E}">
        <p14:creationId xmlns:p14="http://schemas.microsoft.com/office/powerpoint/2010/main" val="21760538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Final Slide 2">
    <p:spTree>
      <p:nvGrpSpPr>
        <p:cNvPr id="1" name=""/>
        <p:cNvGrpSpPr/>
        <p:nvPr/>
      </p:nvGrpSpPr>
      <p:grpSpPr>
        <a:xfrm>
          <a:off x="0" y="0"/>
          <a:ext cx="0" cy="0"/>
          <a:chOff x="0" y="0"/>
          <a:chExt cx="0" cy="0"/>
        </a:xfrm>
      </p:grpSpPr>
      <p:sp>
        <p:nvSpPr>
          <p:cNvPr id="11" name="Text Placeholder 23"/>
          <p:cNvSpPr>
            <a:spLocks noGrp="1"/>
          </p:cNvSpPr>
          <p:nvPr>
            <p:ph type="body" sz="quarter" idx="21" hasCustomPrompt="1"/>
          </p:nvPr>
        </p:nvSpPr>
        <p:spPr>
          <a:xfrm>
            <a:off x="6369349" y="4441022"/>
            <a:ext cx="3195486" cy="731140"/>
          </a:xfrm>
          <a:prstGeom prst="rect">
            <a:avLst/>
          </a:prstGeom>
        </p:spPr>
        <p:txBody>
          <a:bodyPr anchor="ctr">
            <a:normAutofit/>
          </a:bodyPr>
          <a:lstStyle>
            <a:lvl1pPr marL="0" indent="0" algn="l">
              <a:buNone/>
              <a:defRPr sz="2800" baseline="0">
                <a:solidFill>
                  <a:srgbClr val="404040"/>
                </a:solidFill>
                <a:latin typeface="+mn-lt"/>
              </a:defRPr>
            </a:lvl1pPr>
          </a:lstStyle>
          <a:p>
            <a:pPr lvl="0"/>
            <a:r>
              <a:rPr lang="en-US" dirty="0"/>
              <a:t>Any Questions?</a:t>
            </a:r>
          </a:p>
        </p:txBody>
      </p:sp>
      <p:sp>
        <p:nvSpPr>
          <p:cNvPr id="12" name="Text Placeholder 23"/>
          <p:cNvSpPr>
            <a:spLocks noGrp="1"/>
          </p:cNvSpPr>
          <p:nvPr>
            <p:ph type="body" sz="quarter" idx="22" hasCustomPrompt="1"/>
          </p:nvPr>
        </p:nvSpPr>
        <p:spPr>
          <a:xfrm>
            <a:off x="6369349" y="3631446"/>
            <a:ext cx="3195485" cy="837258"/>
          </a:xfrm>
          <a:prstGeom prst="rect">
            <a:avLst/>
          </a:prstGeom>
        </p:spPr>
        <p:txBody>
          <a:bodyPr anchor="ctr">
            <a:normAutofit/>
          </a:bodyPr>
          <a:lstStyle>
            <a:lvl1pPr marL="0" indent="0" algn="l">
              <a:buNone/>
              <a:defRPr sz="5000" baseline="0">
                <a:solidFill>
                  <a:srgbClr val="404040"/>
                </a:solidFill>
                <a:latin typeface="+mn-lt"/>
              </a:defRPr>
            </a:lvl1pPr>
          </a:lstStyle>
          <a:p>
            <a:pPr lvl="0"/>
            <a:r>
              <a:rPr lang="en-US" dirty="0"/>
              <a:t>Thank You</a:t>
            </a:r>
          </a:p>
        </p:txBody>
      </p:sp>
      <p:sp>
        <p:nvSpPr>
          <p:cNvPr id="10" name="Picture Placeholder 2">
            <a:extLst>
              <a:ext uri="{FF2B5EF4-FFF2-40B4-BE49-F238E27FC236}">
                <a16:creationId xmlns:a16="http://schemas.microsoft.com/office/drawing/2014/main" id="{B8982444-5545-079B-18EA-AF9A4ABE8233}"/>
              </a:ext>
            </a:extLst>
          </p:cNvPr>
          <p:cNvSpPr>
            <a:spLocks noGrp="1"/>
          </p:cNvSpPr>
          <p:nvPr>
            <p:ph type="pic" sz="quarter" idx="10"/>
          </p:nvPr>
        </p:nvSpPr>
        <p:spPr>
          <a:xfrm>
            <a:off x="0" y="0"/>
            <a:ext cx="5711252" cy="6858000"/>
          </a:xfrm>
          <a:prstGeom prst="rect">
            <a:avLst/>
          </a:prstGeom>
          <a:ln>
            <a:noFill/>
          </a:ln>
        </p:spPr>
        <p:txBody>
          <a:bodyPr anchor="t"/>
          <a:lstStyle>
            <a:lvl1pPr marL="0" indent="0" algn="ctr">
              <a:buNone/>
              <a:defRPr sz="1800" i="1" baseline="0">
                <a:solidFill>
                  <a:srgbClr val="404040"/>
                </a:solidFill>
              </a:defRPr>
            </a:lvl1pPr>
          </a:lstStyle>
          <a:p>
            <a:endParaRPr lang="en-US" dirty="0"/>
          </a:p>
          <a:p>
            <a:endParaRPr lang="en-US" dirty="0"/>
          </a:p>
          <a:p>
            <a:endParaRPr lang="en-US" dirty="0"/>
          </a:p>
          <a:p>
            <a:endParaRPr lang="en-US" dirty="0"/>
          </a:p>
          <a:p>
            <a:endParaRPr lang="en-US" dirty="0"/>
          </a:p>
          <a:p>
            <a:endParaRPr lang="en-US" dirty="0"/>
          </a:p>
          <a:p>
            <a:r>
              <a:rPr lang="en-US" dirty="0"/>
              <a:t>Click to add photo </a:t>
            </a:r>
          </a:p>
        </p:txBody>
      </p:sp>
      <p:sp>
        <p:nvSpPr>
          <p:cNvPr id="7" name="Rectangle 6">
            <a:extLst>
              <a:ext uri="{FF2B5EF4-FFF2-40B4-BE49-F238E27FC236}">
                <a16:creationId xmlns:a16="http://schemas.microsoft.com/office/drawing/2014/main" id="{30E05FFE-4949-85E4-F673-0E2A3A1147C5}"/>
              </a:ext>
            </a:extLst>
          </p:cNvPr>
          <p:cNvSpPr/>
          <p:nvPr userDrawn="1"/>
        </p:nvSpPr>
        <p:spPr>
          <a:xfrm>
            <a:off x="8354192" y="6051752"/>
            <a:ext cx="3288458" cy="553998"/>
          </a:xfrm>
          <a:prstGeom prst="rect">
            <a:avLst/>
          </a:prstGeom>
        </p:spPr>
        <p:txBody>
          <a:bodyPr wrap="square">
            <a:spAutoFit/>
          </a:bodyPr>
          <a:lstStyle/>
          <a:p>
            <a:pPr marL="0" marR="0" lvl="0" indent="0" algn="just" defTabSz="181904" rtl="0" eaLnBrk="1" fontAlgn="auto" latinLnBrk="0" hangingPunct="0">
              <a:lnSpc>
                <a:spcPct val="100000"/>
              </a:lnSpc>
              <a:spcBef>
                <a:spcPts val="0"/>
              </a:spcBef>
              <a:spcAft>
                <a:spcPts val="0"/>
              </a:spcAft>
              <a:buClrTx/>
              <a:buSzTx/>
              <a:buFontTx/>
              <a:buNone/>
              <a:tabLst/>
              <a:defRPr/>
            </a:pPr>
            <a:r>
              <a:rPr lang="en-US" sz="600" dirty="0">
                <a:solidFill>
                  <a:srgbClr val="40404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2023-2-PL01-KA220-VET-000178755</a:t>
            </a:r>
          </a:p>
          <a:p>
            <a:pPr marL="0" marR="0" lvl="0" indent="0" algn="just" defTabSz="181904" rtl="0" eaLnBrk="1" fontAlgn="auto" latinLnBrk="0" hangingPunct="0">
              <a:lnSpc>
                <a:spcPct val="100000"/>
              </a:lnSpc>
              <a:spcBef>
                <a:spcPts val="0"/>
              </a:spcBef>
              <a:spcAft>
                <a:spcPts val="0"/>
              </a:spcAft>
              <a:buClrTx/>
              <a:buSzTx/>
              <a:buFontTx/>
              <a:buNone/>
              <a:tabLst/>
              <a:defRPr/>
            </a:pPr>
            <a:endParaRPr lang="en-US" sz="600" dirty="0">
              <a:solidFill>
                <a:srgbClr val="404040"/>
              </a:solidFill>
              <a:latin typeface="Calibri" panose="020F0502020204030204" pitchFamily="34" charset="0"/>
              <a:ea typeface="Open Sans" panose="020B060603050402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9EC3BD74-E670-F9C6-9E70-F06E8C6708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35907" y="6109454"/>
            <a:ext cx="1745726" cy="388724"/>
          </a:xfrm>
          <a:prstGeom prst="rect">
            <a:avLst/>
          </a:prstGeom>
        </p:spPr>
      </p:pic>
      <p:pic>
        <p:nvPicPr>
          <p:cNvPr id="9" name="Picture 8">
            <a:extLst>
              <a:ext uri="{FF2B5EF4-FFF2-40B4-BE49-F238E27FC236}">
                <a16:creationId xmlns:a16="http://schemas.microsoft.com/office/drawing/2014/main" id="{6954CF32-B561-E65A-DE39-6575E1D56AC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02900" y="547159"/>
            <a:ext cx="3870851" cy="1793276"/>
          </a:xfrm>
          <a:prstGeom prst="rect">
            <a:avLst/>
          </a:prstGeom>
        </p:spPr>
      </p:pic>
    </p:spTree>
    <p:extLst>
      <p:ext uri="{BB962C8B-B14F-4D97-AF65-F5344CB8AC3E}">
        <p14:creationId xmlns:p14="http://schemas.microsoft.com/office/powerpoint/2010/main" val="232723764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Master">
    <p:spTree>
      <p:nvGrpSpPr>
        <p:cNvPr id="1" name=""/>
        <p:cNvGrpSpPr/>
        <p:nvPr/>
      </p:nvGrpSpPr>
      <p:grpSpPr>
        <a:xfrm>
          <a:off x="0" y="0"/>
          <a:ext cx="0" cy="0"/>
          <a:chOff x="0" y="0"/>
          <a:chExt cx="0" cy="0"/>
        </a:xfrm>
      </p:grpSpPr>
      <p:sp>
        <p:nvSpPr>
          <p:cNvPr id="3" name="Text Placeholder 23">
            <a:extLst>
              <a:ext uri="{FF2B5EF4-FFF2-40B4-BE49-F238E27FC236}">
                <a16:creationId xmlns:a16="http://schemas.microsoft.com/office/drawing/2014/main" id="{770B68B2-B174-95DD-0F39-0B68D890419B}"/>
              </a:ext>
            </a:extLst>
          </p:cNvPr>
          <p:cNvSpPr>
            <a:spLocks noGrp="1"/>
          </p:cNvSpPr>
          <p:nvPr>
            <p:ph type="body" sz="quarter" idx="16" hasCustomPrompt="1"/>
          </p:nvPr>
        </p:nvSpPr>
        <p:spPr>
          <a:xfrm>
            <a:off x="-2" y="375841"/>
            <a:ext cx="12191999" cy="803654"/>
          </a:xfrm>
          <a:prstGeom prst="rect">
            <a:avLst/>
          </a:prstGeom>
        </p:spPr>
        <p:txBody>
          <a:bodyPr>
            <a:noAutofit/>
          </a:bodyPr>
          <a:lstStyle>
            <a:lvl1pPr marL="0" indent="0" algn="ctr">
              <a:buNone/>
              <a:defRPr sz="3600" b="1" i="0">
                <a:solidFill>
                  <a:srgbClr val="007772"/>
                </a:solidFill>
                <a:latin typeface="+mn-lt"/>
              </a:defRPr>
            </a:lvl1pPr>
          </a:lstStyle>
          <a:p>
            <a:pPr lvl="0"/>
            <a:r>
              <a:rPr lang="en-US" dirty="0"/>
              <a:t>Heading</a:t>
            </a:r>
          </a:p>
        </p:txBody>
      </p:sp>
    </p:spTree>
    <p:extLst>
      <p:ext uri="{BB962C8B-B14F-4D97-AF65-F5344CB8AC3E}">
        <p14:creationId xmlns:p14="http://schemas.microsoft.com/office/powerpoint/2010/main" val="411334585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Master">
    <p:spTree>
      <p:nvGrpSpPr>
        <p:cNvPr id="1" name=""/>
        <p:cNvGrpSpPr/>
        <p:nvPr/>
      </p:nvGrpSpPr>
      <p:grpSpPr>
        <a:xfrm>
          <a:off x="0" y="0"/>
          <a:ext cx="0" cy="0"/>
          <a:chOff x="0" y="0"/>
          <a:chExt cx="0" cy="0"/>
        </a:xfrm>
      </p:grpSpPr>
      <p:sp>
        <p:nvSpPr>
          <p:cNvPr id="4" name="Text Placeholder 17">
            <a:extLst>
              <a:ext uri="{FF2B5EF4-FFF2-40B4-BE49-F238E27FC236}">
                <a16:creationId xmlns:a16="http://schemas.microsoft.com/office/drawing/2014/main" id="{85581FDB-620D-A940-7570-FC4992DD078F}"/>
              </a:ext>
            </a:extLst>
          </p:cNvPr>
          <p:cNvSpPr>
            <a:spLocks noGrp="1"/>
          </p:cNvSpPr>
          <p:nvPr>
            <p:ph type="body" sz="quarter" idx="18" hasCustomPrompt="1"/>
          </p:nvPr>
        </p:nvSpPr>
        <p:spPr>
          <a:xfrm>
            <a:off x="798381" y="2045704"/>
            <a:ext cx="4203926" cy="3849918"/>
          </a:xfrm>
          <a:prstGeom prst="rect">
            <a:avLst/>
          </a:prstGeom>
        </p:spPr>
        <p:txBody>
          <a:bodyPr/>
          <a:lstStyle>
            <a:lvl1pPr algn="l">
              <a:buNone/>
              <a:defRPr sz="2400" b="0" i="0" spc="0">
                <a:solidFill>
                  <a:srgbClr val="08657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 name="Text Placeholder 23">
            <a:extLst>
              <a:ext uri="{FF2B5EF4-FFF2-40B4-BE49-F238E27FC236}">
                <a16:creationId xmlns:a16="http://schemas.microsoft.com/office/drawing/2014/main" id="{285DDF02-6F1E-42FC-596B-7038DD05D8A8}"/>
              </a:ext>
            </a:extLst>
          </p:cNvPr>
          <p:cNvSpPr>
            <a:spLocks noGrp="1"/>
          </p:cNvSpPr>
          <p:nvPr>
            <p:ph type="body" sz="quarter" idx="16" hasCustomPrompt="1"/>
          </p:nvPr>
        </p:nvSpPr>
        <p:spPr>
          <a:xfrm>
            <a:off x="798382" y="761603"/>
            <a:ext cx="4203926" cy="803654"/>
          </a:xfrm>
          <a:prstGeom prst="rect">
            <a:avLst/>
          </a:prstGeom>
        </p:spPr>
        <p:txBody>
          <a:bodyPr>
            <a:noAutofit/>
          </a:bodyPr>
          <a:lstStyle>
            <a:lvl1pPr marL="0" indent="0" algn="l">
              <a:buNone/>
              <a:defRPr sz="3600" b="0" i="0">
                <a:solidFill>
                  <a:srgbClr val="086575"/>
                </a:solidFill>
                <a:latin typeface="+mn-lt"/>
              </a:defRPr>
            </a:lvl1pPr>
          </a:lstStyle>
          <a:p>
            <a:pPr lvl="0"/>
            <a:r>
              <a:rPr lang="en-US" dirty="0"/>
              <a:t>Heading</a:t>
            </a:r>
          </a:p>
        </p:txBody>
      </p:sp>
    </p:spTree>
    <p:extLst>
      <p:ext uri="{BB962C8B-B14F-4D97-AF65-F5344CB8AC3E}">
        <p14:creationId xmlns:p14="http://schemas.microsoft.com/office/powerpoint/2010/main" val="704558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Divider - Navy">
  <p:cSld name="Divider - Navy">
    <p:spTree>
      <p:nvGrpSpPr>
        <p:cNvPr id="1" name="Shape 62"/>
        <p:cNvGrpSpPr/>
        <p:nvPr/>
      </p:nvGrpSpPr>
      <p:grpSpPr>
        <a:xfrm>
          <a:off x="0" y="0"/>
          <a:ext cx="0" cy="0"/>
          <a:chOff x="0" y="0"/>
          <a:chExt cx="0" cy="0"/>
        </a:xfrm>
      </p:grpSpPr>
      <p:sp>
        <p:nvSpPr>
          <p:cNvPr id="63" name="Google Shape;63;p31"/>
          <p:cNvSpPr/>
          <p:nvPr/>
        </p:nvSpPr>
        <p:spPr>
          <a:xfrm>
            <a:off x="6982690" y="527858"/>
            <a:ext cx="4721156" cy="5802284"/>
          </a:xfrm>
          <a:prstGeom prst="rect">
            <a:avLst/>
          </a:prstGeom>
          <a:solidFill>
            <a:srgbClr val="00777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9">
              <a:solidFill>
                <a:schemeClr val="lt1"/>
              </a:solidFill>
              <a:latin typeface="Calibri"/>
              <a:ea typeface="Calibri"/>
              <a:cs typeface="Calibri"/>
              <a:sym typeface="Calibri"/>
            </a:endParaRPr>
          </a:p>
        </p:txBody>
      </p:sp>
      <p:sp>
        <p:nvSpPr>
          <p:cNvPr id="64" name="Google Shape;64;p31"/>
          <p:cNvSpPr txBox="1">
            <a:spLocks noGrp="1"/>
          </p:cNvSpPr>
          <p:nvPr>
            <p:ph type="body" idx="1"/>
          </p:nvPr>
        </p:nvSpPr>
        <p:spPr>
          <a:xfrm>
            <a:off x="7276362" y="543238"/>
            <a:ext cx="2066906" cy="5822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14000"/>
              <a:buFont typeface="Arial"/>
              <a:buNone/>
              <a:defRPr sz="140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 name="Google Shape;65;p31"/>
          <p:cNvSpPr>
            <a:spLocks noGrp="1"/>
          </p:cNvSpPr>
          <p:nvPr>
            <p:ph type="pic" idx="2"/>
          </p:nvPr>
        </p:nvSpPr>
        <p:spPr>
          <a:xfrm>
            <a:off x="238772" y="2626822"/>
            <a:ext cx="7708195" cy="3396829"/>
          </a:xfrm>
          <a:prstGeom prst="rect">
            <a:avLst/>
          </a:prstGeom>
          <a:solidFill>
            <a:srgbClr val="BFBFBF"/>
          </a:solidFill>
          <a:ln>
            <a:noFill/>
          </a:ln>
        </p:spPr>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Master">
    <p:spTree>
      <p:nvGrpSpPr>
        <p:cNvPr id="1" name=""/>
        <p:cNvGrpSpPr/>
        <p:nvPr/>
      </p:nvGrpSpPr>
      <p:grpSpPr>
        <a:xfrm>
          <a:off x="0" y="0"/>
          <a:ext cx="0" cy="0"/>
          <a:chOff x="0" y="0"/>
          <a:chExt cx="0" cy="0"/>
        </a:xfrm>
      </p:grpSpPr>
      <p:sp>
        <p:nvSpPr>
          <p:cNvPr id="4" name="Text Placeholder 17">
            <a:extLst>
              <a:ext uri="{FF2B5EF4-FFF2-40B4-BE49-F238E27FC236}">
                <a16:creationId xmlns:a16="http://schemas.microsoft.com/office/drawing/2014/main" id="{85581FDB-620D-A940-7570-FC4992DD078F}"/>
              </a:ext>
            </a:extLst>
          </p:cNvPr>
          <p:cNvSpPr>
            <a:spLocks noGrp="1"/>
          </p:cNvSpPr>
          <p:nvPr>
            <p:ph type="body" sz="quarter" idx="18" hasCustomPrompt="1"/>
          </p:nvPr>
        </p:nvSpPr>
        <p:spPr>
          <a:xfrm>
            <a:off x="798381" y="2045704"/>
            <a:ext cx="4203926" cy="3849918"/>
          </a:xfrm>
          <a:prstGeom prst="rect">
            <a:avLst/>
          </a:prstGeom>
        </p:spPr>
        <p:txBody>
          <a:bodyPr/>
          <a:lstStyle>
            <a:lvl1pPr algn="l">
              <a:buNone/>
              <a:defRPr sz="2400" b="0" i="0" spc="0">
                <a:solidFill>
                  <a:srgbClr val="08657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 name="Text Placeholder 23">
            <a:extLst>
              <a:ext uri="{FF2B5EF4-FFF2-40B4-BE49-F238E27FC236}">
                <a16:creationId xmlns:a16="http://schemas.microsoft.com/office/drawing/2014/main" id="{285DDF02-6F1E-42FC-596B-7038DD05D8A8}"/>
              </a:ext>
            </a:extLst>
          </p:cNvPr>
          <p:cNvSpPr>
            <a:spLocks noGrp="1"/>
          </p:cNvSpPr>
          <p:nvPr>
            <p:ph type="body" sz="quarter" idx="16" hasCustomPrompt="1"/>
          </p:nvPr>
        </p:nvSpPr>
        <p:spPr>
          <a:xfrm>
            <a:off x="798382" y="761603"/>
            <a:ext cx="4203926" cy="803654"/>
          </a:xfrm>
          <a:prstGeom prst="rect">
            <a:avLst/>
          </a:prstGeom>
        </p:spPr>
        <p:txBody>
          <a:bodyPr>
            <a:noAutofit/>
          </a:bodyPr>
          <a:lstStyle>
            <a:lvl1pPr marL="0" indent="0" algn="l">
              <a:buNone/>
              <a:defRPr sz="3600" b="0" i="0">
                <a:solidFill>
                  <a:srgbClr val="086575"/>
                </a:solidFill>
                <a:latin typeface="+mn-lt"/>
              </a:defRPr>
            </a:lvl1pPr>
          </a:lstStyle>
          <a:p>
            <a:pPr lvl="0"/>
            <a:r>
              <a:rPr lang="en-US" dirty="0"/>
              <a:t>Heading</a:t>
            </a:r>
          </a:p>
        </p:txBody>
      </p:sp>
    </p:spTree>
    <p:extLst>
      <p:ext uri="{BB962C8B-B14F-4D97-AF65-F5344CB8AC3E}">
        <p14:creationId xmlns:p14="http://schemas.microsoft.com/office/powerpoint/2010/main" val="318804983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userDrawn="1">
  <p:cSld name="Content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D662890-493E-15C0-6C30-0229373E9D17}"/>
              </a:ext>
            </a:extLst>
          </p:cNvPr>
          <p:cNvSpPr/>
          <p:nvPr userDrawn="1"/>
        </p:nvSpPr>
        <p:spPr>
          <a:xfrm flipV="1">
            <a:off x="0" y="0"/>
            <a:ext cx="5214939" cy="6858002"/>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5">
            <a:extLst>
              <a:ext uri="{FF2B5EF4-FFF2-40B4-BE49-F238E27FC236}">
                <a16:creationId xmlns:a16="http://schemas.microsoft.com/office/drawing/2014/main" id="{A5BEFE80-757C-CFD1-4E64-03725722350A}"/>
              </a:ext>
            </a:extLst>
          </p:cNvPr>
          <p:cNvSpPr>
            <a:spLocks noGrp="1"/>
          </p:cNvSpPr>
          <p:nvPr>
            <p:ph type="body" sz="quarter" idx="15" hasCustomPrompt="1"/>
          </p:nvPr>
        </p:nvSpPr>
        <p:spPr>
          <a:xfrm>
            <a:off x="6326958" y="587112"/>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12" name="Text Placeholder 25">
            <a:extLst>
              <a:ext uri="{FF2B5EF4-FFF2-40B4-BE49-F238E27FC236}">
                <a16:creationId xmlns:a16="http://schemas.microsoft.com/office/drawing/2014/main" id="{54334D93-E2E9-9419-A03A-7293A7674557}"/>
              </a:ext>
            </a:extLst>
          </p:cNvPr>
          <p:cNvSpPr>
            <a:spLocks noGrp="1"/>
          </p:cNvSpPr>
          <p:nvPr>
            <p:ph type="body" sz="quarter" idx="14" hasCustomPrompt="1"/>
          </p:nvPr>
        </p:nvSpPr>
        <p:spPr>
          <a:xfrm>
            <a:off x="7162254" y="587113"/>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3" name="Text Placeholder 25">
            <a:extLst>
              <a:ext uri="{FF2B5EF4-FFF2-40B4-BE49-F238E27FC236}">
                <a16:creationId xmlns:a16="http://schemas.microsoft.com/office/drawing/2014/main" id="{3C37BE7E-8C87-45BF-D6B8-BA3EE01F9FDD}"/>
              </a:ext>
            </a:extLst>
          </p:cNvPr>
          <p:cNvSpPr>
            <a:spLocks noGrp="1"/>
          </p:cNvSpPr>
          <p:nvPr>
            <p:ph type="body" sz="quarter" idx="29" hasCustomPrompt="1"/>
          </p:nvPr>
        </p:nvSpPr>
        <p:spPr>
          <a:xfrm>
            <a:off x="6326958" y="1164974"/>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18" name="Text Placeholder 25">
            <a:extLst>
              <a:ext uri="{FF2B5EF4-FFF2-40B4-BE49-F238E27FC236}">
                <a16:creationId xmlns:a16="http://schemas.microsoft.com/office/drawing/2014/main" id="{0B709AA1-B26C-4173-D2E2-6F0572F5200F}"/>
              </a:ext>
            </a:extLst>
          </p:cNvPr>
          <p:cNvSpPr>
            <a:spLocks noGrp="1"/>
          </p:cNvSpPr>
          <p:nvPr>
            <p:ph type="body" sz="quarter" idx="30" hasCustomPrompt="1"/>
          </p:nvPr>
        </p:nvSpPr>
        <p:spPr>
          <a:xfrm>
            <a:off x="7162254" y="1164975"/>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9" name="Text Placeholder 25">
            <a:extLst>
              <a:ext uri="{FF2B5EF4-FFF2-40B4-BE49-F238E27FC236}">
                <a16:creationId xmlns:a16="http://schemas.microsoft.com/office/drawing/2014/main" id="{DA59BCFD-D90B-8C59-C279-40F994E1FA15}"/>
              </a:ext>
            </a:extLst>
          </p:cNvPr>
          <p:cNvSpPr>
            <a:spLocks noGrp="1"/>
          </p:cNvSpPr>
          <p:nvPr>
            <p:ph type="body" sz="quarter" idx="31" hasCustomPrompt="1"/>
          </p:nvPr>
        </p:nvSpPr>
        <p:spPr>
          <a:xfrm>
            <a:off x="6326958" y="1744043"/>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20" name="Text Placeholder 25">
            <a:extLst>
              <a:ext uri="{FF2B5EF4-FFF2-40B4-BE49-F238E27FC236}">
                <a16:creationId xmlns:a16="http://schemas.microsoft.com/office/drawing/2014/main" id="{D98C242C-4ADF-2FEE-1A75-84C7F7BC4B47}"/>
              </a:ext>
            </a:extLst>
          </p:cNvPr>
          <p:cNvSpPr>
            <a:spLocks noGrp="1"/>
          </p:cNvSpPr>
          <p:nvPr>
            <p:ph type="body" sz="quarter" idx="32" hasCustomPrompt="1"/>
          </p:nvPr>
        </p:nvSpPr>
        <p:spPr>
          <a:xfrm>
            <a:off x="7162254" y="1744044"/>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5">
            <a:extLst>
              <a:ext uri="{FF2B5EF4-FFF2-40B4-BE49-F238E27FC236}">
                <a16:creationId xmlns:a16="http://schemas.microsoft.com/office/drawing/2014/main" id="{F9842BF8-F94C-C81D-6268-F22E555B2DEC}"/>
              </a:ext>
            </a:extLst>
          </p:cNvPr>
          <p:cNvSpPr>
            <a:spLocks noGrp="1"/>
          </p:cNvSpPr>
          <p:nvPr>
            <p:ph type="body" sz="quarter" idx="33" hasCustomPrompt="1"/>
          </p:nvPr>
        </p:nvSpPr>
        <p:spPr>
          <a:xfrm>
            <a:off x="6326958" y="2326369"/>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25" name="Text Placeholder 25">
            <a:extLst>
              <a:ext uri="{FF2B5EF4-FFF2-40B4-BE49-F238E27FC236}">
                <a16:creationId xmlns:a16="http://schemas.microsoft.com/office/drawing/2014/main" id="{97B87F67-6012-697D-8DBF-20BB51588063}"/>
              </a:ext>
            </a:extLst>
          </p:cNvPr>
          <p:cNvSpPr>
            <a:spLocks noGrp="1"/>
          </p:cNvSpPr>
          <p:nvPr>
            <p:ph type="body" sz="quarter" idx="34" hasCustomPrompt="1"/>
          </p:nvPr>
        </p:nvSpPr>
        <p:spPr>
          <a:xfrm>
            <a:off x="7162254" y="2326370"/>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6" name="Text Placeholder 25">
            <a:extLst>
              <a:ext uri="{FF2B5EF4-FFF2-40B4-BE49-F238E27FC236}">
                <a16:creationId xmlns:a16="http://schemas.microsoft.com/office/drawing/2014/main" id="{9A609869-044A-0F3D-732D-9A29EA550BF8}"/>
              </a:ext>
            </a:extLst>
          </p:cNvPr>
          <p:cNvSpPr>
            <a:spLocks noGrp="1"/>
          </p:cNvSpPr>
          <p:nvPr>
            <p:ph type="body" sz="quarter" idx="35" hasCustomPrompt="1"/>
          </p:nvPr>
        </p:nvSpPr>
        <p:spPr>
          <a:xfrm>
            <a:off x="6326958" y="2905468"/>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27" name="Text Placeholder 25">
            <a:extLst>
              <a:ext uri="{FF2B5EF4-FFF2-40B4-BE49-F238E27FC236}">
                <a16:creationId xmlns:a16="http://schemas.microsoft.com/office/drawing/2014/main" id="{AA926902-DF5A-EB57-E436-3B9B79D41AC2}"/>
              </a:ext>
            </a:extLst>
          </p:cNvPr>
          <p:cNvSpPr>
            <a:spLocks noGrp="1"/>
          </p:cNvSpPr>
          <p:nvPr>
            <p:ph type="body" sz="quarter" idx="36" hasCustomPrompt="1"/>
          </p:nvPr>
        </p:nvSpPr>
        <p:spPr>
          <a:xfrm>
            <a:off x="7162254" y="2905469"/>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8" name="Picture 27">
            <a:extLst>
              <a:ext uri="{FF2B5EF4-FFF2-40B4-BE49-F238E27FC236}">
                <a16:creationId xmlns:a16="http://schemas.microsoft.com/office/drawing/2014/main" id="{F62E4D73-2CF3-D562-3D16-D79B4EAF79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66916" y="6007440"/>
            <a:ext cx="1790675" cy="398733"/>
          </a:xfrm>
          <a:prstGeom prst="rect">
            <a:avLst/>
          </a:prstGeom>
        </p:spPr>
      </p:pic>
      <p:sp>
        <p:nvSpPr>
          <p:cNvPr id="30" name="Text Placeholder 25">
            <a:extLst>
              <a:ext uri="{FF2B5EF4-FFF2-40B4-BE49-F238E27FC236}">
                <a16:creationId xmlns:a16="http://schemas.microsoft.com/office/drawing/2014/main" id="{48D50E15-A8AC-EA0D-298E-B2F9A71CFC18}"/>
              </a:ext>
            </a:extLst>
          </p:cNvPr>
          <p:cNvSpPr>
            <a:spLocks noGrp="1"/>
          </p:cNvSpPr>
          <p:nvPr>
            <p:ph type="body" sz="quarter" idx="37" hasCustomPrompt="1"/>
          </p:nvPr>
        </p:nvSpPr>
        <p:spPr>
          <a:xfrm>
            <a:off x="6322195" y="3496643"/>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06</a:t>
            </a:r>
          </a:p>
        </p:txBody>
      </p:sp>
      <p:sp>
        <p:nvSpPr>
          <p:cNvPr id="31" name="Text Placeholder 25">
            <a:extLst>
              <a:ext uri="{FF2B5EF4-FFF2-40B4-BE49-F238E27FC236}">
                <a16:creationId xmlns:a16="http://schemas.microsoft.com/office/drawing/2014/main" id="{B17DE2B8-64B0-DA9B-0C20-90B667762394}"/>
              </a:ext>
            </a:extLst>
          </p:cNvPr>
          <p:cNvSpPr>
            <a:spLocks noGrp="1"/>
          </p:cNvSpPr>
          <p:nvPr>
            <p:ph type="body" sz="quarter" idx="38" hasCustomPrompt="1"/>
          </p:nvPr>
        </p:nvSpPr>
        <p:spPr>
          <a:xfrm>
            <a:off x="7157491" y="3496644"/>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2" name="Text Placeholder 25">
            <a:extLst>
              <a:ext uri="{FF2B5EF4-FFF2-40B4-BE49-F238E27FC236}">
                <a16:creationId xmlns:a16="http://schemas.microsoft.com/office/drawing/2014/main" id="{5BEC7B71-0179-64F0-1AEA-CF68156B0037}"/>
              </a:ext>
            </a:extLst>
          </p:cNvPr>
          <p:cNvSpPr>
            <a:spLocks noGrp="1"/>
          </p:cNvSpPr>
          <p:nvPr>
            <p:ph type="body" sz="quarter" idx="39" hasCustomPrompt="1"/>
          </p:nvPr>
        </p:nvSpPr>
        <p:spPr>
          <a:xfrm>
            <a:off x="6322195" y="4078969"/>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07</a:t>
            </a:r>
          </a:p>
        </p:txBody>
      </p:sp>
      <p:sp>
        <p:nvSpPr>
          <p:cNvPr id="33" name="Text Placeholder 25">
            <a:extLst>
              <a:ext uri="{FF2B5EF4-FFF2-40B4-BE49-F238E27FC236}">
                <a16:creationId xmlns:a16="http://schemas.microsoft.com/office/drawing/2014/main" id="{9FC79778-EAFD-59C1-4148-5791828F7761}"/>
              </a:ext>
            </a:extLst>
          </p:cNvPr>
          <p:cNvSpPr>
            <a:spLocks noGrp="1"/>
          </p:cNvSpPr>
          <p:nvPr>
            <p:ph type="body" sz="quarter" idx="40" hasCustomPrompt="1"/>
          </p:nvPr>
        </p:nvSpPr>
        <p:spPr>
          <a:xfrm>
            <a:off x="7157491" y="4078970"/>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4" name="Text Placeholder 25">
            <a:extLst>
              <a:ext uri="{FF2B5EF4-FFF2-40B4-BE49-F238E27FC236}">
                <a16:creationId xmlns:a16="http://schemas.microsoft.com/office/drawing/2014/main" id="{14BEB9FC-4A6E-8DE4-5DB3-C84CC387CAED}"/>
              </a:ext>
            </a:extLst>
          </p:cNvPr>
          <p:cNvSpPr>
            <a:spLocks noGrp="1"/>
          </p:cNvSpPr>
          <p:nvPr>
            <p:ph type="body" sz="quarter" idx="41" hasCustomPrompt="1"/>
          </p:nvPr>
        </p:nvSpPr>
        <p:spPr>
          <a:xfrm>
            <a:off x="6322195" y="4658068"/>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08</a:t>
            </a:r>
          </a:p>
        </p:txBody>
      </p:sp>
      <p:sp>
        <p:nvSpPr>
          <p:cNvPr id="35" name="Text Placeholder 25">
            <a:extLst>
              <a:ext uri="{FF2B5EF4-FFF2-40B4-BE49-F238E27FC236}">
                <a16:creationId xmlns:a16="http://schemas.microsoft.com/office/drawing/2014/main" id="{ECD6CDF1-0469-29A5-ADFB-6252949B3A55}"/>
              </a:ext>
            </a:extLst>
          </p:cNvPr>
          <p:cNvSpPr>
            <a:spLocks noGrp="1"/>
          </p:cNvSpPr>
          <p:nvPr>
            <p:ph type="body" sz="quarter" idx="42" hasCustomPrompt="1"/>
          </p:nvPr>
        </p:nvSpPr>
        <p:spPr>
          <a:xfrm>
            <a:off x="7157491" y="4658069"/>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6" name="Text Placeholder 17">
            <a:extLst>
              <a:ext uri="{FF2B5EF4-FFF2-40B4-BE49-F238E27FC236}">
                <a16:creationId xmlns:a16="http://schemas.microsoft.com/office/drawing/2014/main" id="{1CA5E334-A40D-636F-2677-54D2CB12201C}"/>
              </a:ext>
            </a:extLst>
          </p:cNvPr>
          <p:cNvSpPr>
            <a:spLocks noGrp="1"/>
          </p:cNvSpPr>
          <p:nvPr>
            <p:ph type="body" sz="quarter" idx="18" hasCustomPrompt="1"/>
          </p:nvPr>
        </p:nvSpPr>
        <p:spPr>
          <a:xfrm>
            <a:off x="482925" y="1785938"/>
            <a:ext cx="4360537" cy="4057649"/>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7" name="Rectangle 36">
            <a:extLst>
              <a:ext uri="{FF2B5EF4-FFF2-40B4-BE49-F238E27FC236}">
                <a16:creationId xmlns:a16="http://schemas.microsoft.com/office/drawing/2014/main" id="{6DD0961B-3DFC-EBE9-FC40-AC19493BB7A8}"/>
              </a:ext>
            </a:extLst>
          </p:cNvPr>
          <p:cNvSpPr/>
          <p:nvPr userDrawn="1"/>
        </p:nvSpPr>
        <p:spPr>
          <a:xfrm>
            <a:off x="4595973" y="5332470"/>
            <a:ext cx="1423827" cy="152553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3">
            <a:extLst>
              <a:ext uri="{FF2B5EF4-FFF2-40B4-BE49-F238E27FC236}">
                <a16:creationId xmlns:a16="http://schemas.microsoft.com/office/drawing/2014/main" id="{A2C1E5F0-47F7-FCB9-251E-B4288980DDF5}"/>
              </a:ext>
            </a:extLst>
          </p:cNvPr>
          <p:cNvSpPr>
            <a:spLocks noGrp="1"/>
          </p:cNvSpPr>
          <p:nvPr>
            <p:ph type="body" sz="quarter" idx="13" hasCustomPrompt="1"/>
          </p:nvPr>
        </p:nvSpPr>
        <p:spPr>
          <a:xfrm>
            <a:off x="455806" y="769856"/>
            <a:ext cx="4420994" cy="697353"/>
          </a:xfrm>
          <a:prstGeom prst="rect">
            <a:avLst/>
          </a:prstGeom>
        </p:spPr>
        <p:txBody>
          <a:bodyPr>
            <a:normAutofit/>
          </a:bodyPr>
          <a:lstStyle>
            <a:lvl1pPr marL="0" indent="0" algn="l">
              <a:buNone/>
              <a:defRPr sz="3600">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41340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ottom Photo Slide">
  <p:cSld name="Bottom Photo Slide">
    <p:spTree>
      <p:nvGrpSpPr>
        <p:cNvPr id="1" name="Shape 66"/>
        <p:cNvGrpSpPr/>
        <p:nvPr/>
      </p:nvGrpSpPr>
      <p:grpSpPr>
        <a:xfrm>
          <a:off x="0" y="0"/>
          <a:ext cx="0" cy="0"/>
          <a:chOff x="0" y="0"/>
          <a:chExt cx="0" cy="0"/>
        </a:xfrm>
      </p:grpSpPr>
      <p:sp>
        <p:nvSpPr>
          <p:cNvPr id="67" name="Google Shape;67;p32"/>
          <p:cNvSpPr>
            <a:spLocks noGrp="1"/>
          </p:cNvSpPr>
          <p:nvPr>
            <p:ph type="pic" idx="2"/>
          </p:nvPr>
        </p:nvSpPr>
        <p:spPr>
          <a:xfrm>
            <a:off x="0" y="3695066"/>
            <a:ext cx="11125201" cy="2342319"/>
          </a:xfrm>
          <a:prstGeom prst="rect">
            <a:avLst/>
          </a:prstGeom>
          <a:noFill/>
          <a:ln>
            <a:noFill/>
          </a:ln>
        </p:spPr>
      </p:sp>
      <p:sp>
        <p:nvSpPr>
          <p:cNvPr id="68" name="Google Shape;68;p32"/>
          <p:cNvSpPr txBox="1">
            <a:spLocks noGrp="1"/>
          </p:cNvSpPr>
          <p:nvPr>
            <p:ph type="body" idx="1"/>
          </p:nvPr>
        </p:nvSpPr>
        <p:spPr>
          <a:xfrm>
            <a:off x="1651560" y="1086752"/>
            <a:ext cx="9649486"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404040"/>
              </a:buClr>
              <a:buSzPts val="3600"/>
              <a:buFont typeface="Arial"/>
              <a:buNone/>
              <a:defRPr sz="3600" b="0" i="0" u="none" strike="noStrike" cap="none">
                <a:solidFill>
                  <a:srgbClr val="40404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 name="Google Shape;69;p32"/>
          <p:cNvSpPr txBox="1">
            <a:spLocks noGrp="1"/>
          </p:cNvSpPr>
          <p:nvPr>
            <p:ph type="body" idx="3"/>
          </p:nvPr>
        </p:nvSpPr>
        <p:spPr>
          <a:xfrm>
            <a:off x="1663856" y="2332892"/>
            <a:ext cx="9637190" cy="122862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xt Slide 01 - Navy">
  <p:cSld name="Text Slide 01 - Navy">
    <p:spTree>
      <p:nvGrpSpPr>
        <p:cNvPr id="1" name="Shape 70"/>
        <p:cNvGrpSpPr/>
        <p:nvPr/>
      </p:nvGrpSpPr>
      <p:grpSpPr>
        <a:xfrm>
          <a:off x="0" y="0"/>
          <a:ext cx="0" cy="0"/>
          <a:chOff x="0" y="0"/>
          <a:chExt cx="0" cy="0"/>
        </a:xfrm>
      </p:grpSpPr>
      <p:sp>
        <p:nvSpPr>
          <p:cNvPr id="71" name="Google Shape;71;p33"/>
          <p:cNvSpPr/>
          <p:nvPr/>
        </p:nvSpPr>
        <p:spPr>
          <a:xfrm rot="-5400000">
            <a:off x="2666999" y="-2666999"/>
            <a:ext cx="6858001" cy="12191999"/>
          </a:xfrm>
          <a:prstGeom prst="rect">
            <a:avLst/>
          </a:prstGeom>
          <a:solidFill>
            <a:srgbClr val="00777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2" name="Google Shape;72;p33"/>
          <p:cNvSpPr/>
          <p:nvPr/>
        </p:nvSpPr>
        <p:spPr>
          <a:xfrm rot="-5400000">
            <a:off x="2965899" y="-2133928"/>
            <a:ext cx="6141020" cy="1112585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a</a:t>
            </a:r>
            <a:endParaRPr/>
          </a:p>
        </p:txBody>
      </p:sp>
      <p:sp>
        <p:nvSpPr>
          <p:cNvPr id="73" name="Google Shape;73;p33"/>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7772"/>
              </a:buClr>
              <a:buSzPts val="3600"/>
              <a:buFont typeface="Arial"/>
              <a:buNone/>
              <a:defRPr sz="3600" b="1" i="0" u="none" strike="noStrike" cap="none">
                <a:solidFill>
                  <a:srgbClr val="00777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 name="Google Shape;74;p33"/>
          <p:cNvSpPr txBox="1">
            <a:spLocks noGrp="1"/>
          </p:cNvSpPr>
          <p:nvPr>
            <p:ph type="body" idx="2"/>
          </p:nvPr>
        </p:nvSpPr>
        <p:spPr>
          <a:xfrm>
            <a:off x="904856" y="1989039"/>
            <a:ext cx="10052954" cy="425033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404040"/>
              </a:buClr>
              <a:buSzPts val="2400"/>
              <a:buFont typeface="Arial"/>
              <a:buNone/>
              <a:defRPr sz="2400" b="0" i="0" u="none" strike="noStrike" cap="none">
                <a:solidFill>
                  <a:srgbClr val="40404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ster">
  <p:cSld name="Master">
    <p:spTree>
      <p:nvGrpSpPr>
        <p:cNvPr id="1" name="Shape 75"/>
        <p:cNvGrpSpPr/>
        <p:nvPr/>
      </p:nvGrpSpPr>
      <p:grpSpPr>
        <a:xfrm>
          <a:off x="0" y="0"/>
          <a:ext cx="0" cy="0"/>
          <a:chOff x="0" y="0"/>
          <a:chExt cx="0" cy="0"/>
        </a:xfrm>
      </p:grpSpPr>
      <p:sp>
        <p:nvSpPr>
          <p:cNvPr id="76" name="Google Shape;76;p34"/>
          <p:cNvSpPr txBox="1">
            <a:spLocks noGrp="1"/>
          </p:cNvSpPr>
          <p:nvPr>
            <p:ph type="body" idx="1"/>
          </p:nvPr>
        </p:nvSpPr>
        <p:spPr>
          <a:xfrm>
            <a:off x="-2" y="375841"/>
            <a:ext cx="12191999" cy="80365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7772"/>
              </a:buClr>
              <a:buSzPts val="3600"/>
              <a:buFont typeface="Arial"/>
              <a:buNone/>
              <a:defRPr sz="3600" b="1" i="0" u="none" strike="noStrike" cap="none">
                <a:solidFill>
                  <a:srgbClr val="00777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theme" Target="../theme/theme2.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image" Target="../media/image2.png"/><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image" Target="../media/image1.png"/><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3" Type="http://schemas.openxmlformats.org/officeDocument/2006/relationships/slideLayout" Target="../slideLayouts/slideLayout40.xml"/><Relationship Id="rId21" Type="http://schemas.openxmlformats.org/officeDocument/2006/relationships/slideLayout" Target="../slideLayouts/slideLayout58.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image" Target="../media/image9.png"/><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image" Target="../media/image8.png"/><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theme" Target="../theme/theme3.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61.xml"/><Relationship Id="rId1" Type="http://schemas.openxmlformats.org/officeDocument/2006/relationships/slideLayout" Target="../slideLayouts/slideLayout60.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24"/>
          <p:cNvGrpSpPr/>
          <p:nvPr/>
        </p:nvGrpSpPr>
        <p:grpSpPr>
          <a:xfrm>
            <a:off x="9819391" y="6329679"/>
            <a:ext cx="2006924" cy="228419"/>
            <a:chOff x="428174" y="10170041"/>
            <a:chExt cx="1952169" cy="222187"/>
          </a:xfrm>
        </p:grpSpPr>
        <p:pic>
          <p:nvPicPr>
            <p:cNvPr id="11" name="Google Shape;11;p24"/>
            <p:cNvPicPr preferRelativeResize="0"/>
            <p:nvPr/>
          </p:nvPicPr>
          <p:blipFill rotWithShape="1">
            <a:blip r:embed="rId22" cstate="screen">
              <a:alphaModFix/>
              <a:extLst>
                <a:ext uri="{28A0092B-C50C-407E-A947-70E740481C1C}">
                  <a14:useLocalDpi xmlns:a14="http://schemas.microsoft.com/office/drawing/2010/main"/>
                </a:ext>
              </a:extLst>
            </a:blip>
            <a:srcRect/>
            <a:stretch/>
          </p:blipFill>
          <p:spPr>
            <a:xfrm>
              <a:off x="602343" y="10174514"/>
              <a:ext cx="1778000" cy="217714"/>
            </a:xfrm>
            <a:prstGeom prst="rect">
              <a:avLst/>
            </a:prstGeom>
            <a:noFill/>
            <a:ln>
              <a:noFill/>
            </a:ln>
          </p:spPr>
        </p:pic>
        <p:pic>
          <p:nvPicPr>
            <p:cNvPr id="12" name="Google Shape;12;p24"/>
            <p:cNvPicPr preferRelativeResize="0"/>
            <p:nvPr/>
          </p:nvPicPr>
          <p:blipFill rotWithShape="1">
            <a:blip r:embed="rId23" cstate="screen">
              <a:alphaModFix/>
              <a:extLst>
                <a:ext uri="{28A0092B-C50C-407E-A947-70E740481C1C}">
                  <a14:useLocalDpi xmlns:a14="http://schemas.microsoft.com/office/drawing/2010/main"/>
                </a:ext>
              </a:extLst>
            </a:blip>
            <a:srcRect/>
            <a:stretch/>
          </p:blipFill>
          <p:spPr>
            <a:xfrm>
              <a:off x="428174" y="10170041"/>
              <a:ext cx="210456" cy="185903"/>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29"/>
          <p:cNvGrpSpPr/>
          <p:nvPr/>
        </p:nvGrpSpPr>
        <p:grpSpPr>
          <a:xfrm>
            <a:off x="9819391" y="6329679"/>
            <a:ext cx="2006924" cy="228419"/>
            <a:chOff x="428174" y="10170041"/>
            <a:chExt cx="1952169" cy="222187"/>
          </a:xfrm>
        </p:grpSpPr>
        <p:pic>
          <p:nvPicPr>
            <p:cNvPr id="11" name="Google Shape;11;p29"/>
            <p:cNvPicPr preferRelativeResize="0"/>
            <p:nvPr/>
          </p:nvPicPr>
          <p:blipFill rotWithShape="1">
            <a:blip r:embed="rId19" cstate="screen">
              <a:alphaModFix/>
              <a:extLst>
                <a:ext uri="{28A0092B-C50C-407E-A947-70E740481C1C}">
                  <a14:useLocalDpi xmlns:a14="http://schemas.microsoft.com/office/drawing/2010/main"/>
                </a:ext>
              </a:extLst>
            </a:blip>
            <a:srcRect/>
            <a:stretch/>
          </p:blipFill>
          <p:spPr>
            <a:xfrm>
              <a:off x="602343" y="10174514"/>
              <a:ext cx="1778000" cy="217714"/>
            </a:xfrm>
            <a:prstGeom prst="rect">
              <a:avLst/>
            </a:prstGeom>
            <a:noFill/>
            <a:ln>
              <a:noFill/>
            </a:ln>
          </p:spPr>
        </p:pic>
        <p:pic>
          <p:nvPicPr>
            <p:cNvPr id="12" name="Google Shape;12;p29"/>
            <p:cNvPicPr preferRelativeResize="0"/>
            <p:nvPr/>
          </p:nvPicPr>
          <p:blipFill rotWithShape="1">
            <a:blip r:embed="rId20" cstate="screen">
              <a:alphaModFix/>
              <a:extLst>
                <a:ext uri="{28A0092B-C50C-407E-A947-70E740481C1C}">
                  <a14:useLocalDpi xmlns:a14="http://schemas.microsoft.com/office/drawing/2010/main"/>
                </a:ext>
              </a:extLst>
            </a:blip>
            <a:srcRect/>
            <a:stretch/>
          </p:blipFill>
          <p:spPr>
            <a:xfrm>
              <a:off x="428174" y="10170041"/>
              <a:ext cx="210456" cy="185903"/>
            </a:xfrm>
            <a:prstGeom prst="rect">
              <a:avLst/>
            </a:prstGeom>
            <a:noFill/>
            <a:ln>
              <a:noFill/>
            </a:ln>
          </p:spPr>
        </p:pic>
      </p:grpSp>
    </p:spTree>
    <p:extLst>
      <p:ext uri="{BB962C8B-B14F-4D97-AF65-F5344CB8AC3E}">
        <p14:creationId xmlns:p14="http://schemas.microsoft.com/office/powerpoint/2010/main" val="1268064652"/>
      </p:ext>
    </p:extLst>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CE02612-5E8C-DDE7-9A6A-87D69F0B8DC3}"/>
              </a:ext>
            </a:extLst>
          </p:cNvPr>
          <p:cNvGrpSpPr/>
          <p:nvPr userDrawn="1"/>
        </p:nvGrpSpPr>
        <p:grpSpPr>
          <a:xfrm>
            <a:off x="9819391" y="6329679"/>
            <a:ext cx="2006924" cy="228419"/>
            <a:chOff x="428174" y="10170041"/>
            <a:chExt cx="1952169" cy="222187"/>
          </a:xfrm>
        </p:grpSpPr>
        <p:pic>
          <p:nvPicPr>
            <p:cNvPr id="6" name="Picture 5">
              <a:extLst>
                <a:ext uri="{FF2B5EF4-FFF2-40B4-BE49-F238E27FC236}">
                  <a16:creationId xmlns:a16="http://schemas.microsoft.com/office/drawing/2014/main" id="{B6707F7A-3691-1A6D-00D1-C2ED8F08BB00}"/>
                </a:ext>
              </a:extLst>
            </p:cNvPr>
            <p:cNvPicPr>
              <a:picLocks noChangeAspect="1"/>
            </p:cNvPicPr>
            <p:nvPr userDrawn="1"/>
          </p:nvPicPr>
          <p:blipFill rotWithShape="1">
            <a:blip r:embed="rId24" cstate="screen">
              <a:extLst>
                <a:ext uri="{28A0092B-C50C-407E-A947-70E740481C1C}">
                  <a14:useLocalDpi xmlns:a14="http://schemas.microsoft.com/office/drawing/2010/main"/>
                </a:ext>
              </a:extLst>
            </a:blip>
            <a:srcRect/>
            <a:stretch/>
          </p:blipFill>
          <p:spPr>
            <a:xfrm>
              <a:off x="602343" y="10174514"/>
              <a:ext cx="1778000" cy="217714"/>
            </a:xfrm>
            <a:prstGeom prst="rect">
              <a:avLst/>
            </a:prstGeom>
          </p:spPr>
        </p:pic>
        <p:pic>
          <p:nvPicPr>
            <p:cNvPr id="7" name="Picture 6">
              <a:extLst>
                <a:ext uri="{FF2B5EF4-FFF2-40B4-BE49-F238E27FC236}">
                  <a16:creationId xmlns:a16="http://schemas.microsoft.com/office/drawing/2014/main" id="{AAD33BCC-7EC4-4959-0670-9641A10DB609}"/>
                </a:ext>
              </a:extLst>
            </p:cNvPr>
            <p:cNvPicPr>
              <a:picLocks noChangeAspect="1"/>
            </p:cNvPicPr>
            <p:nvPr userDrawn="1"/>
          </p:nvPicPr>
          <p:blipFill rotWithShape="1">
            <a:blip r:embed="rId25" cstate="screen">
              <a:extLst>
                <a:ext uri="{28A0092B-C50C-407E-A947-70E740481C1C}">
                  <a14:useLocalDpi xmlns:a14="http://schemas.microsoft.com/office/drawing/2010/main"/>
                </a:ext>
              </a:extLst>
            </a:blip>
            <a:srcRect/>
            <a:stretch/>
          </p:blipFill>
          <p:spPr>
            <a:xfrm>
              <a:off x="428174" y="10170041"/>
              <a:ext cx="210456" cy="185903"/>
            </a:xfrm>
            <a:prstGeom prst="rect">
              <a:avLst/>
            </a:prstGeom>
          </p:spPr>
        </p:pic>
      </p:grpSp>
    </p:spTree>
    <p:extLst>
      <p:ext uri="{BB962C8B-B14F-4D97-AF65-F5344CB8AC3E}">
        <p14:creationId xmlns:p14="http://schemas.microsoft.com/office/powerpoint/2010/main" val="1082011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09" r:id="rId20"/>
    <p:sldLayoutId id="2147483710" r:id="rId21"/>
    <p:sldLayoutId id="2147483711"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CE02612-5E8C-DDE7-9A6A-87D69F0B8DC3}"/>
              </a:ext>
            </a:extLst>
          </p:cNvPr>
          <p:cNvGrpSpPr/>
          <p:nvPr userDrawn="1"/>
        </p:nvGrpSpPr>
        <p:grpSpPr>
          <a:xfrm>
            <a:off x="9819391" y="6329679"/>
            <a:ext cx="2006924" cy="228419"/>
            <a:chOff x="428174" y="10170041"/>
            <a:chExt cx="1952169" cy="222187"/>
          </a:xfrm>
        </p:grpSpPr>
        <p:pic>
          <p:nvPicPr>
            <p:cNvPr id="6" name="Picture 5">
              <a:extLst>
                <a:ext uri="{FF2B5EF4-FFF2-40B4-BE49-F238E27FC236}">
                  <a16:creationId xmlns:a16="http://schemas.microsoft.com/office/drawing/2014/main" id="{B6707F7A-3691-1A6D-00D1-C2ED8F08BB0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602343" y="10174514"/>
              <a:ext cx="1778000" cy="217714"/>
            </a:xfrm>
            <a:prstGeom prst="rect">
              <a:avLst/>
            </a:prstGeom>
          </p:spPr>
        </p:pic>
        <p:pic>
          <p:nvPicPr>
            <p:cNvPr id="7" name="Picture 6">
              <a:extLst>
                <a:ext uri="{FF2B5EF4-FFF2-40B4-BE49-F238E27FC236}">
                  <a16:creationId xmlns:a16="http://schemas.microsoft.com/office/drawing/2014/main" id="{AAD33BCC-7EC4-4959-0670-9641A10DB609}"/>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428174" y="10170041"/>
              <a:ext cx="210456" cy="185903"/>
            </a:xfrm>
            <a:prstGeom prst="rect">
              <a:avLst/>
            </a:prstGeom>
          </p:spPr>
        </p:pic>
      </p:grpSp>
    </p:spTree>
    <p:extLst>
      <p:ext uri="{BB962C8B-B14F-4D97-AF65-F5344CB8AC3E}">
        <p14:creationId xmlns:p14="http://schemas.microsoft.com/office/powerpoint/2010/main" val="3207463506"/>
      </p:ext>
    </p:extLst>
  </p:cSld>
  <p:clrMap bg1="lt1" tx1="dk1" bg2="lt2" tx2="dk2" accent1="accent1" accent2="accent2" accent3="accent3" accent4="accent4" accent5="accent5" accent6="accent6" hlink="hlink" folHlink="folHlink"/>
  <p:sldLayoutIdLst>
    <p:sldLayoutId id="2147483713" r:id="rId1"/>
    <p:sldLayoutId id="214748371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38.xml"/><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hyperlink" Target="https://creativecommons.org/licenses/by/3.0/" TargetMode="External"/><Relationship Id="rId4" Type="http://schemas.openxmlformats.org/officeDocument/2006/relationships/hyperlink" Target="https://www.frontiersin.org/articles/10.3389/fpls.2021.636709/full"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1.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7.xml"/><Relationship Id="rId4" Type="http://schemas.openxmlformats.org/officeDocument/2006/relationships/image" Target="../media/image35.svg"/></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15.xml"/><Relationship Id="rId1" Type="http://schemas.openxmlformats.org/officeDocument/2006/relationships/video" Target="https://www.youtube.com/embed/IkL2urb3fAs?feature=oembed" TargetMode="External"/><Relationship Id="rId4" Type="http://schemas.openxmlformats.org/officeDocument/2006/relationships/hyperlink" Target="https://www.youtube.com/shorts/IkL2urb3fA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ymbol zastępczy obrazu 6" descr="Cows looking at the camera">
            <a:extLst>
              <a:ext uri="{FF2B5EF4-FFF2-40B4-BE49-F238E27FC236}">
                <a16:creationId xmlns:a16="http://schemas.microsoft.com/office/drawing/2014/main" id="{023FED1A-25AB-154F-EC71-33B875B5E65F}"/>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flipH="1">
            <a:off x="-1" y="2491332"/>
            <a:ext cx="12192000" cy="4394200"/>
          </a:xfrm>
        </p:spPr>
      </p:pic>
      <p:sp>
        <p:nvSpPr>
          <p:cNvPr id="5" name="Rectangle 4"/>
          <p:cNvSpPr/>
          <p:nvPr/>
        </p:nvSpPr>
        <p:spPr>
          <a:xfrm>
            <a:off x="324115" y="1647254"/>
            <a:ext cx="4023033" cy="3579734"/>
          </a:xfrm>
          <a:prstGeom prst="rect">
            <a:avLst/>
          </a:prstGeom>
          <a:solidFill>
            <a:srgbClr val="007772">
              <a:alpha val="8351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13" name="Text Placeholder 12"/>
          <p:cNvSpPr>
            <a:spLocks noGrp="1"/>
          </p:cNvSpPr>
          <p:nvPr>
            <p:ph type="body" sz="quarter" idx="20"/>
          </p:nvPr>
        </p:nvSpPr>
        <p:spPr>
          <a:xfrm>
            <a:off x="613458" y="3602533"/>
            <a:ext cx="3733690" cy="1395852"/>
          </a:xfrm>
        </p:spPr>
        <p:txBody>
          <a:bodyPr lIns="91440" tIns="45720" rIns="91440" bIns="45720" anchor="ctr">
            <a:noAutofit/>
          </a:bodyPr>
          <a:lstStyle/>
          <a:p>
            <a:pPr>
              <a:lnSpc>
                <a:spcPct val="80000"/>
              </a:lnSpc>
            </a:pPr>
            <a:r>
              <a:rPr lang="en-GB" sz="3400" noProof="0" dirty="0">
                <a:solidFill>
                  <a:schemeClr val="bg1"/>
                </a:solidFill>
              </a:rPr>
              <a:t>M5: </a:t>
            </a:r>
            <a:r>
              <a:rPr lang="en-US" sz="3400" dirty="0">
                <a:solidFill>
                  <a:schemeClr val="bg1"/>
                </a:solidFill>
              </a:rPr>
              <a:t>Reducing Emissions in Livestock and Crop Systems</a:t>
            </a:r>
            <a:endParaRPr lang="en-GB" sz="3100" noProof="0" dirty="0">
              <a:solidFill>
                <a:schemeClr val="bg1"/>
              </a:solidFill>
            </a:endParaRPr>
          </a:p>
        </p:txBody>
      </p:sp>
      <p:sp>
        <p:nvSpPr>
          <p:cNvPr id="11" name="Rectangle 10">
            <a:extLst>
              <a:ext uri="{FF2B5EF4-FFF2-40B4-BE49-F238E27FC236}">
                <a16:creationId xmlns:a16="http://schemas.microsoft.com/office/drawing/2014/main" id="{4A3970E9-6C36-2FF2-35EB-1E90998A92ED}"/>
              </a:ext>
            </a:extLst>
          </p:cNvPr>
          <p:cNvSpPr/>
          <p:nvPr/>
        </p:nvSpPr>
        <p:spPr>
          <a:xfrm>
            <a:off x="1" y="5706534"/>
            <a:ext cx="4649492" cy="7803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pic>
        <p:nvPicPr>
          <p:cNvPr id="12" name="Picture 11">
            <a:extLst>
              <a:ext uri="{FF2B5EF4-FFF2-40B4-BE49-F238E27FC236}">
                <a16:creationId xmlns:a16="http://schemas.microsoft.com/office/drawing/2014/main" id="{648B8548-F896-179B-CCDA-B59EEAE98D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8656" y="5855855"/>
            <a:ext cx="2298208" cy="511746"/>
          </a:xfrm>
          <a:prstGeom prst="rect">
            <a:avLst/>
          </a:prstGeom>
        </p:spPr>
      </p:pic>
      <p:grpSp>
        <p:nvGrpSpPr>
          <p:cNvPr id="69" name="Group 68">
            <a:extLst>
              <a:ext uri="{FF2B5EF4-FFF2-40B4-BE49-F238E27FC236}">
                <a16:creationId xmlns:a16="http://schemas.microsoft.com/office/drawing/2014/main" id="{16E8F5E2-0AE8-FF45-AC2B-678B1639A6BB}"/>
              </a:ext>
            </a:extLst>
          </p:cNvPr>
          <p:cNvGrpSpPr/>
          <p:nvPr/>
        </p:nvGrpSpPr>
        <p:grpSpPr>
          <a:xfrm>
            <a:off x="10667405" y="2517388"/>
            <a:ext cx="3049190" cy="3049190"/>
            <a:chOff x="3268483" y="5538141"/>
            <a:chExt cx="1760348" cy="1760348"/>
          </a:xfrm>
          <a:solidFill>
            <a:schemeClr val="bg1">
              <a:alpha val="42000"/>
            </a:schemeClr>
          </a:solidFill>
        </p:grpSpPr>
        <p:sp>
          <p:nvSpPr>
            <p:cNvPr id="70" name="Freeform 69">
              <a:extLst>
                <a:ext uri="{FF2B5EF4-FFF2-40B4-BE49-F238E27FC236}">
                  <a16:creationId xmlns:a16="http://schemas.microsoft.com/office/drawing/2014/main" id="{6B27811F-2E28-1182-78E9-B81BBE5884A1}"/>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
          <p:nvSpPr>
            <p:cNvPr id="71" name="Freeform 70">
              <a:extLst>
                <a:ext uri="{FF2B5EF4-FFF2-40B4-BE49-F238E27FC236}">
                  <a16:creationId xmlns:a16="http://schemas.microsoft.com/office/drawing/2014/main" id="{B75F0EDB-D63C-EE88-0C1A-560A25D98D70}"/>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grpSp>
      <p:sp>
        <p:nvSpPr>
          <p:cNvPr id="2" name="Text Placeholder 58">
            <a:extLst>
              <a:ext uri="{FF2B5EF4-FFF2-40B4-BE49-F238E27FC236}">
                <a16:creationId xmlns:a16="http://schemas.microsoft.com/office/drawing/2014/main" id="{80161DC9-89E9-776F-CC99-764B15F7A141}"/>
              </a:ext>
            </a:extLst>
          </p:cNvPr>
          <p:cNvSpPr txBox="1">
            <a:spLocks/>
          </p:cNvSpPr>
          <p:nvPr/>
        </p:nvSpPr>
        <p:spPr>
          <a:xfrm>
            <a:off x="5380522" y="5556737"/>
            <a:ext cx="6811478" cy="759391"/>
          </a:xfrm>
          <a:prstGeom prst="rect">
            <a:avLst/>
          </a:prstGeom>
          <a:solidFill>
            <a:srgbClr val="EEA821">
              <a:alpha val="71000"/>
            </a:srgbClr>
          </a:solidFill>
        </p:spPr>
        <p:txBody>
          <a:bodyPr anchor="ct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sym typeface="Arial"/>
              </a:rPr>
              <a:t>www.</a:t>
            </a:r>
            <a:r>
              <a:rPr kumimoji="0" lang="en-GB"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Arial"/>
              </a:rPr>
              <a:t>smartskillsproject</a:t>
            </a:r>
            <a:r>
              <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sym typeface="Arial"/>
              </a:rPr>
              <a:t>.eu</a:t>
            </a:r>
          </a:p>
        </p:txBody>
      </p:sp>
      <p:sp>
        <p:nvSpPr>
          <p:cNvPr id="8" name="Text Placeholder 2">
            <a:extLst>
              <a:ext uri="{FF2B5EF4-FFF2-40B4-BE49-F238E27FC236}">
                <a16:creationId xmlns:a16="http://schemas.microsoft.com/office/drawing/2014/main" id="{43C4C732-9958-5930-82E1-D1F17576AF4F}"/>
              </a:ext>
            </a:extLst>
          </p:cNvPr>
          <p:cNvSpPr txBox="1">
            <a:spLocks/>
          </p:cNvSpPr>
          <p:nvPr/>
        </p:nvSpPr>
        <p:spPr>
          <a:xfrm>
            <a:off x="505551" y="2430640"/>
            <a:ext cx="3660159" cy="732327"/>
          </a:xfrm>
          <a:prstGeom prst="rect">
            <a:avLst/>
          </a:prstGeom>
        </p:spPr>
        <p:txBody>
          <a:bodyPr lIns="91440" tIns="45720" rIns="91440" bIns="45720" anchor="ctr">
            <a:noAutofit/>
          </a:bodyPr>
          <a:lstStyle>
            <a:lvl1pPr marL="0" indent="0" algn="l" defTabSz="914400" rtl="0" eaLnBrk="1" latinLnBrk="0" hangingPunct="1">
              <a:lnSpc>
                <a:spcPct val="90000"/>
              </a:lnSpc>
              <a:spcBef>
                <a:spcPts val="1000"/>
              </a:spcBef>
              <a:buFont typeface="Arial"/>
              <a:buNone/>
              <a:defRPr sz="2800" kern="1200" baseline="0">
                <a:solidFill>
                  <a:srgbClr val="404040"/>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sym typeface="Arial"/>
              </a:rPr>
              <a:t>Course 5:  Climate-Smart Agriculture (CSA) Techniques </a:t>
            </a:r>
            <a:endParaRPr kumimoji="0" lang="en-GB" sz="2800" b="0" i="0" u="none" strike="noStrike" kern="1200" cap="none" spc="0" normalizeH="0" baseline="0" noProof="0" dirty="0">
              <a:ln>
                <a:noFill/>
              </a:ln>
              <a:solidFill>
                <a:prstClr val="white"/>
              </a:solidFill>
              <a:effectLst/>
              <a:uLnTx/>
              <a:uFillTx/>
              <a:latin typeface="Calibri" panose="020F0502020204030204"/>
              <a:ea typeface="Calibri"/>
              <a:cs typeface="Calibri"/>
              <a:sym typeface="Arial"/>
            </a:endParaRPr>
          </a:p>
        </p:txBody>
      </p:sp>
      <p:pic>
        <p:nvPicPr>
          <p:cNvPr id="3" name="Picture 2" descr="A grey and black sign with a person in a circle&#10;&#10;AI-generated content may be incorrect.">
            <a:extLst>
              <a:ext uri="{FF2B5EF4-FFF2-40B4-BE49-F238E27FC236}">
                <a16:creationId xmlns:a16="http://schemas.microsoft.com/office/drawing/2014/main" id="{38D91F61-9DE0-7C29-92EB-2B6682416A3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133513" y="5901656"/>
            <a:ext cx="1123257" cy="382670"/>
          </a:xfrm>
          <a:prstGeom prst="rect">
            <a:avLst/>
          </a:prstGeom>
        </p:spPr>
      </p:pic>
    </p:spTree>
    <p:extLst>
      <p:ext uri="{BB962C8B-B14F-4D97-AF65-F5344CB8AC3E}">
        <p14:creationId xmlns:p14="http://schemas.microsoft.com/office/powerpoint/2010/main" val="342087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2"/>
          <p:cNvSpPr/>
          <p:nvPr/>
        </p:nvSpPr>
        <p:spPr>
          <a:xfrm>
            <a:off x="1438741" y="3331241"/>
            <a:ext cx="1931727" cy="1843090"/>
          </a:xfrm>
          <a:custGeom>
            <a:avLst/>
            <a:gdLst/>
            <a:ahLst/>
            <a:cxnLst/>
            <a:rect l="l" t="t" r="r" b="b"/>
            <a:pathLst>
              <a:path w="3269" h="3119" extrusionOk="0">
                <a:moveTo>
                  <a:pt x="3268" y="3118"/>
                </a:moveTo>
                <a:lnTo>
                  <a:pt x="0" y="3118"/>
                </a:lnTo>
                <a:lnTo>
                  <a:pt x="0" y="0"/>
                </a:lnTo>
                <a:lnTo>
                  <a:pt x="3268" y="0"/>
                </a:lnTo>
                <a:lnTo>
                  <a:pt x="3268" y="3118"/>
                </a:lnTo>
              </a:path>
            </a:pathLst>
          </a:custGeom>
          <a:solidFill>
            <a:srgbClr val="00777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53" name="Google Shape;253;p12"/>
          <p:cNvSpPr/>
          <p:nvPr/>
        </p:nvSpPr>
        <p:spPr>
          <a:xfrm>
            <a:off x="1368355" y="2309329"/>
            <a:ext cx="2072499" cy="1034946"/>
          </a:xfrm>
          <a:custGeom>
            <a:avLst/>
            <a:gdLst/>
            <a:ahLst/>
            <a:cxnLst/>
            <a:rect l="l" t="t" r="r" b="b"/>
            <a:pathLst>
              <a:path w="3506" h="1752" extrusionOk="0">
                <a:moveTo>
                  <a:pt x="0" y="1751"/>
                </a:moveTo>
                <a:lnTo>
                  <a:pt x="0" y="1751"/>
                </a:lnTo>
                <a:cubicBezTo>
                  <a:pt x="0" y="784"/>
                  <a:pt x="785" y="0"/>
                  <a:pt x="1752" y="0"/>
                </a:cubicBezTo>
                <a:lnTo>
                  <a:pt x="1752" y="0"/>
                </a:lnTo>
                <a:cubicBezTo>
                  <a:pt x="2720" y="0"/>
                  <a:pt x="3505" y="784"/>
                  <a:pt x="3505" y="1751"/>
                </a:cubicBezTo>
                <a:lnTo>
                  <a:pt x="0" y="1751"/>
                </a:lnTo>
              </a:path>
            </a:pathLst>
          </a:custGeom>
          <a:solidFill>
            <a:srgbClr val="EEA8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54" name="Google Shape;254;p12"/>
          <p:cNvSpPr/>
          <p:nvPr/>
        </p:nvSpPr>
        <p:spPr>
          <a:xfrm>
            <a:off x="1368355" y="5161297"/>
            <a:ext cx="2072499" cy="1037554"/>
          </a:xfrm>
          <a:custGeom>
            <a:avLst/>
            <a:gdLst/>
            <a:ahLst/>
            <a:cxnLst/>
            <a:rect l="l" t="t" r="r" b="b"/>
            <a:pathLst>
              <a:path w="3506" h="1753" extrusionOk="0">
                <a:moveTo>
                  <a:pt x="0" y="0"/>
                </a:moveTo>
                <a:lnTo>
                  <a:pt x="0" y="0"/>
                </a:lnTo>
                <a:cubicBezTo>
                  <a:pt x="0" y="968"/>
                  <a:pt x="785" y="1752"/>
                  <a:pt x="1752" y="1752"/>
                </a:cubicBezTo>
                <a:lnTo>
                  <a:pt x="1752" y="1752"/>
                </a:lnTo>
                <a:cubicBezTo>
                  <a:pt x="2720" y="1752"/>
                  <a:pt x="3505" y="968"/>
                  <a:pt x="3505" y="0"/>
                </a:cubicBezTo>
                <a:lnTo>
                  <a:pt x="0" y="0"/>
                </a:lnTo>
              </a:path>
            </a:pathLst>
          </a:custGeom>
          <a:solidFill>
            <a:srgbClr val="EEA8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55" name="Google Shape;255;p12"/>
          <p:cNvSpPr/>
          <p:nvPr/>
        </p:nvSpPr>
        <p:spPr>
          <a:xfrm>
            <a:off x="3902279" y="3331241"/>
            <a:ext cx="1931726" cy="1843090"/>
          </a:xfrm>
          <a:custGeom>
            <a:avLst/>
            <a:gdLst/>
            <a:ahLst/>
            <a:cxnLst/>
            <a:rect l="l" t="t" r="r" b="b"/>
            <a:pathLst>
              <a:path w="3269" h="3119" extrusionOk="0">
                <a:moveTo>
                  <a:pt x="3268" y="3118"/>
                </a:moveTo>
                <a:lnTo>
                  <a:pt x="0" y="3118"/>
                </a:lnTo>
                <a:lnTo>
                  <a:pt x="0" y="0"/>
                </a:lnTo>
                <a:lnTo>
                  <a:pt x="3268" y="0"/>
                </a:lnTo>
                <a:lnTo>
                  <a:pt x="3268" y="3118"/>
                </a:lnTo>
              </a:path>
            </a:pathLst>
          </a:custGeom>
          <a:solidFill>
            <a:srgbClr val="00777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56" name="Google Shape;256;p12"/>
          <p:cNvSpPr/>
          <p:nvPr/>
        </p:nvSpPr>
        <p:spPr>
          <a:xfrm>
            <a:off x="3831892" y="2309329"/>
            <a:ext cx="2072501" cy="1034946"/>
          </a:xfrm>
          <a:custGeom>
            <a:avLst/>
            <a:gdLst/>
            <a:ahLst/>
            <a:cxnLst/>
            <a:rect l="l" t="t" r="r" b="b"/>
            <a:pathLst>
              <a:path w="3504" h="1752" extrusionOk="0">
                <a:moveTo>
                  <a:pt x="0" y="1751"/>
                </a:moveTo>
                <a:lnTo>
                  <a:pt x="0" y="1751"/>
                </a:lnTo>
                <a:cubicBezTo>
                  <a:pt x="0" y="784"/>
                  <a:pt x="784" y="0"/>
                  <a:pt x="1751" y="0"/>
                </a:cubicBezTo>
                <a:lnTo>
                  <a:pt x="1751" y="0"/>
                </a:lnTo>
                <a:cubicBezTo>
                  <a:pt x="2719" y="0"/>
                  <a:pt x="3503" y="784"/>
                  <a:pt x="3503" y="1751"/>
                </a:cubicBezTo>
                <a:lnTo>
                  <a:pt x="0" y="1751"/>
                </a:lnTo>
              </a:path>
            </a:pathLst>
          </a:custGeom>
          <a:solidFill>
            <a:srgbClr val="007772">
              <a:alpha val="71764"/>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57" name="Google Shape;257;p12"/>
          <p:cNvSpPr/>
          <p:nvPr/>
        </p:nvSpPr>
        <p:spPr>
          <a:xfrm>
            <a:off x="3831892" y="5161297"/>
            <a:ext cx="2072501" cy="1037554"/>
          </a:xfrm>
          <a:custGeom>
            <a:avLst/>
            <a:gdLst/>
            <a:ahLst/>
            <a:cxnLst/>
            <a:rect l="l" t="t" r="r" b="b"/>
            <a:pathLst>
              <a:path w="3504" h="1753" extrusionOk="0">
                <a:moveTo>
                  <a:pt x="0" y="0"/>
                </a:moveTo>
                <a:lnTo>
                  <a:pt x="0" y="0"/>
                </a:lnTo>
                <a:cubicBezTo>
                  <a:pt x="0" y="968"/>
                  <a:pt x="784" y="1752"/>
                  <a:pt x="1751" y="1752"/>
                </a:cubicBezTo>
                <a:lnTo>
                  <a:pt x="1751" y="1752"/>
                </a:lnTo>
                <a:cubicBezTo>
                  <a:pt x="2719" y="1752"/>
                  <a:pt x="3503" y="968"/>
                  <a:pt x="3503" y="0"/>
                </a:cubicBezTo>
                <a:lnTo>
                  <a:pt x="0" y="0"/>
                </a:lnTo>
              </a:path>
            </a:pathLst>
          </a:custGeom>
          <a:solidFill>
            <a:srgbClr val="007772">
              <a:alpha val="71764"/>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58" name="Google Shape;258;p12"/>
          <p:cNvSpPr/>
          <p:nvPr/>
        </p:nvSpPr>
        <p:spPr>
          <a:xfrm>
            <a:off x="6365816" y="3331241"/>
            <a:ext cx="1934333" cy="1843090"/>
          </a:xfrm>
          <a:custGeom>
            <a:avLst/>
            <a:gdLst/>
            <a:ahLst/>
            <a:cxnLst/>
            <a:rect l="l" t="t" r="r" b="b"/>
            <a:pathLst>
              <a:path w="3270" h="3119" extrusionOk="0">
                <a:moveTo>
                  <a:pt x="3269" y="3118"/>
                </a:moveTo>
                <a:lnTo>
                  <a:pt x="0" y="3118"/>
                </a:lnTo>
                <a:lnTo>
                  <a:pt x="0" y="0"/>
                </a:lnTo>
                <a:lnTo>
                  <a:pt x="3269" y="0"/>
                </a:lnTo>
                <a:lnTo>
                  <a:pt x="3269" y="3118"/>
                </a:lnTo>
              </a:path>
            </a:pathLst>
          </a:custGeom>
          <a:solidFill>
            <a:srgbClr val="00777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59" name="Google Shape;259;p12"/>
          <p:cNvSpPr/>
          <p:nvPr/>
        </p:nvSpPr>
        <p:spPr>
          <a:xfrm>
            <a:off x="6295430" y="2309329"/>
            <a:ext cx="2072499" cy="1034946"/>
          </a:xfrm>
          <a:custGeom>
            <a:avLst/>
            <a:gdLst/>
            <a:ahLst/>
            <a:cxnLst/>
            <a:rect l="l" t="t" r="r" b="b"/>
            <a:pathLst>
              <a:path w="3505" h="1752" extrusionOk="0">
                <a:moveTo>
                  <a:pt x="0" y="1751"/>
                </a:moveTo>
                <a:lnTo>
                  <a:pt x="0" y="1751"/>
                </a:lnTo>
                <a:cubicBezTo>
                  <a:pt x="0" y="784"/>
                  <a:pt x="784" y="0"/>
                  <a:pt x="1753" y="0"/>
                </a:cubicBezTo>
                <a:lnTo>
                  <a:pt x="1753" y="0"/>
                </a:lnTo>
                <a:cubicBezTo>
                  <a:pt x="2720" y="0"/>
                  <a:pt x="3504" y="784"/>
                  <a:pt x="3504" y="1751"/>
                </a:cubicBezTo>
                <a:lnTo>
                  <a:pt x="0" y="1751"/>
                </a:lnTo>
              </a:path>
            </a:pathLst>
          </a:custGeom>
          <a:solidFill>
            <a:srgbClr val="EEA8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60" name="Google Shape;260;p12"/>
          <p:cNvSpPr/>
          <p:nvPr/>
        </p:nvSpPr>
        <p:spPr>
          <a:xfrm>
            <a:off x="6295430" y="5161297"/>
            <a:ext cx="2072499" cy="1037554"/>
          </a:xfrm>
          <a:custGeom>
            <a:avLst/>
            <a:gdLst/>
            <a:ahLst/>
            <a:cxnLst/>
            <a:rect l="l" t="t" r="r" b="b"/>
            <a:pathLst>
              <a:path w="3505" h="1753" extrusionOk="0">
                <a:moveTo>
                  <a:pt x="0" y="0"/>
                </a:moveTo>
                <a:lnTo>
                  <a:pt x="0" y="0"/>
                </a:lnTo>
                <a:cubicBezTo>
                  <a:pt x="0" y="968"/>
                  <a:pt x="784" y="1752"/>
                  <a:pt x="1753" y="1752"/>
                </a:cubicBezTo>
                <a:lnTo>
                  <a:pt x="1753" y="1752"/>
                </a:lnTo>
                <a:cubicBezTo>
                  <a:pt x="2720" y="1752"/>
                  <a:pt x="3504" y="968"/>
                  <a:pt x="3504" y="0"/>
                </a:cubicBezTo>
                <a:lnTo>
                  <a:pt x="0" y="0"/>
                </a:lnTo>
              </a:path>
            </a:pathLst>
          </a:custGeom>
          <a:solidFill>
            <a:srgbClr val="EEA8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61" name="Google Shape;261;p12"/>
          <p:cNvSpPr/>
          <p:nvPr/>
        </p:nvSpPr>
        <p:spPr>
          <a:xfrm>
            <a:off x="8829354" y="3331241"/>
            <a:ext cx="1931726" cy="1843090"/>
          </a:xfrm>
          <a:custGeom>
            <a:avLst/>
            <a:gdLst/>
            <a:ahLst/>
            <a:cxnLst/>
            <a:rect l="l" t="t" r="r" b="b"/>
            <a:pathLst>
              <a:path w="3269" h="3119" extrusionOk="0">
                <a:moveTo>
                  <a:pt x="3268" y="3118"/>
                </a:moveTo>
                <a:lnTo>
                  <a:pt x="0" y="3118"/>
                </a:lnTo>
                <a:lnTo>
                  <a:pt x="0" y="0"/>
                </a:lnTo>
                <a:lnTo>
                  <a:pt x="3268" y="0"/>
                </a:lnTo>
                <a:lnTo>
                  <a:pt x="3268" y="3118"/>
                </a:lnTo>
              </a:path>
            </a:pathLst>
          </a:custGeom>
          <a:solidFill>
            <a:srgbClr val="00777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62" name="Google Shape;262;p12"/>
          <p:cNvSpPr/>
          <p:nvPr/>
        </p:nvSpPr>
        <p:spPr>
          <a:xfrm>
            <a:off x="8758966" y="2309329"/>
            <a:ext cx="2072501" cy="1034946"/>
          </a:xfrm>
          <a:custGeom>
            <a:avLst/>
            <a:gdLst/>
            <a:ahLst/>
            <a:cxnLst/>
            <a:rect l="l" t="t" r="r" b="b"/>
            <a:pathLst>
              <a:path w="3506" h="1752" extrusionOk="0">
                <a:moveTo>
                  <a:pt x="0" y="1751"/>
                </a:moveTo>
                <a:lnTo>
                  <a:pt x="0" y="1751"/>
                </a:lnTo>
                <a:cubicBezTo>
                  <a:pt x="0" y="784"/>
                  <a:pt x="785" y="0"/>
                  <a:pt x="1753" y="0"/>
                </a:cubicBezTo>
                <a:lnTo>
                  <a:pt x="1753" y="0"/>
                </a:lnTo>
                <a:cubicBezTo>
                  <a:pt x="2720" y="0"/>
                  <a:pt x="3505" y="784"/>
                  <a:pt x="3505" y="1751"/>
                </a:cubicBezTo>
                <a:lnTo>
                  <a:pt x="0" y="1751"/>
                </a:lnTo>
              </a:path>
            </a:pathLst>
          </a:custGeom>
          <a:solidFill>
            <a:srgbClr val="007772">
              <a:alpha val="71764"/>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63" name="Google Shape;263;p12"/>
          <p:cNvSpPr/>
          <p:nvPr/>
        </p:nvSpPr>
        <p:spPr>
          <a:xfrm>
            <a:off x="8758966" y="5161297"/>
            <a:ext cx="2072501" cy="1037554"/>
          </a:xfrm>
          <a:custGeom>
            <a:avLst/>
            <a:gdLst/>
            <a:ahLst/>
            <a:cxnLst/>
            <a:rect l="l" t="t" r="r" b="b"/>
            <a:pathLst>
              <a:path w="3506" h="1753" extrusionOk="0">
                <a:moveTo>
                  <a:pt x="0" y="0"/>
                </a:moveTo>
                <a:lnTo>
                  <a:pt x="0" y="0"/>
                </a:lnTo>
                <a:cubicBezTo>
                  <a:pt x="0" y="968"/>
                  <a:pt x="785" y="1752"/>
                  <a:pt x="1753" y="1752"/>
                </a:cubicBezTo>
                <a:lnTo>
                  <a:pt x="1753" y="1752"/>
                </a:lnTo>
                <a:cubicBezTo>
                  <a:pt x="2720" y="1752"/>
                  <a:pt x="3505" y="968"/>
                  <a:pt x="3505" y="0"/>
                </a:cubicBezTo>
                <a:lnTo>
                  <a:pt x="0" y="0"/>
                </a:lnTo>
              </a:path>
            </a:pathLst>
          </a:custGeom>
          <a:solidFill>
            <a:srgbClr val="007772">
              <a:alpha val="71764"/>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64" name="Google Shape;264;p12"/>
          <p:cNvSpPr txBox="1"/>
          <p:nvPr/>
        </p:nvSpPr>
        <p:spPr>
          <a:xfrm>
            <a:off x="1368354" y="2722326"/>
            <a:ext cx="2002114"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a:solidFill>
                  <a:schemeClr val="lt1"/>
                </a:solidFill>
                <a:latin typeface="Calibri"/>
                <a:ea typeface="Calibri"/>
                <a:cs typeface="Calibri"/>
                <a:sym typeface="Calibri"/>
              </a:rPr>
              <a:t> Right dose </a:t>
            </a:r>
            <a:endParaRPr/>
          </a:p>
        </p:txBody>
      </p:sp>
      <p:sp>
        <p:nvSpPr>
          <p:cNvPr id="265" name="Google Shape;265;p12"/>
          <p:cNvSpPr txBox="1"/>
          <p:nvPr/>
        </p:nvSpPr>
        <p:spPr>
          <a:xfrm>
            <a:off x="3899673" y="2721164"/>
            <a:ext cx="1931726"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a:solidFill>
                  <a:schemeClr val="lt1"/>
                </a:solidFill>
                <a:latin typeface="Calibri"/>
                <a:ea typeface="Calibri"/>
                <a:cs typeface="Calibri"/>
                <a:sym typeface="Calibri"/>
              </a:rPr>
              <a:t> Right timing</a:t>
            </a:r>
            <a:endParaRPr/>
          </a:p>
        </p:txBody>
      </p:sp>
      <p:sp>
        <p:nvSpPr>
          <p:cNvPr id="266" name="Google Shape;266;p12"/>
          <p:cNvSpPr txBox="1"/>
          <p:nvPr/>
        </p:nvSpPr>
        <p:spPr>
          <a:xfrm>
            <a:off x="6373135" y="2617696"/>
            <a:ext cx="1934333"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a:solidFill>
                  <a:schemeClr val="lt1"/>
                </a:solidFill>
                <a:latin typeface="Calibri"/>
                <a:ea typeface="Calibri"/>
                <a:cs typeface="Calibri"/>
                <a:sym typeface="Calibri"/>
              </a:rPr>
              <a:t> Right placement</a:t>
            </a:r>
            <a:endParaRPr/>
          </a:p>
        </p:txBody>
      </p:sp>
      <p:sp>
        <p:nvSpPr>
          <p:cNvPr id="267" name="Google Shape;267;p12"/>
          <p:cNvSpPr txBox="1"/>
          <p:nvPr/>
        </p:nvSpPr>
        <p:spPr>
          <a:xfrm>
            <a:off x="9092664" y="2306721"/>
            <a:ext cx="1458901" cy="110799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a:solidFill>
                  <a:schemeClr val="lt1"/>
                </a:solidFill>
                <a:latin typeface="Calibri"/>
                <a:ea typeface="Calibri"/>
                <a:cs typeface="Calibri"/>
                <a:sym typeface="Calibri"/>
              </a:rPr>
              <a:t>Slow-release fertilizers</a:t>
            </a:r>
            <a:endParaRPr/>
          </a:p>
        </p:txBody>
      </p:sp>
      <p:sp>
        <p:nvSpPr>
          <p:cNvPr id="268" name="Google Shape;268;p12"/>
          <p:cNvSpPr/>
          <p:nvPr/>
        </p:nvSpPr>
        <p:spPr>
          <a:xfrm>
            <a:off x="1616012" y="3638935"/>
            <a:ext cx="1602784"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Apply nutrients based on crop needs and soil tests.</a:t>
            </a:r>
            <a:endParaRPr/>
          </a:p>
        </p:txBody>
      </p:sp>
      <p:sp>
        <p:nvSpPr>
          <p:cNvPr id="269" name="Google Shape;269;p12"/>
          <p:cNvSpPr/>
          <p:nvPr/>
        </p:nvSpPr>
        <p:spPr>
          <a:xfrm>
            <a:off x="4071618" y="3642215"/>
            <a:ext cx="1602784"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 Avoid fertilizing before heavy rain to prevent runoff.</a:t>
            </a:r>
            <a:endParaRPr/>
          </a:p>
        </p:txBody>
      </p:sp>
      <p:sp>
        <p:nvSpPr>
          <p:cNvPr id="270" name="Google Shape;270;p12"/>
          <p:cNvSpPr/>
          <p:nvPr/>
        </p:nvSpPr>
        <p:spPr>
          <a:xfrm>
            <a:off x="6564994" y="3641338"/>
            <a:ext cx="1602784"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Place fertilizers near roots to improve uptake.</a:t>
            </a:r>
            <a:endParaRPr/>
          </a:p>
        </p:txBody>
      </p:sp>
      <p:sp>
        <p:nvSpPr>
          <p:cNvPr id="271" name="Google Shape;271;p12"/>
          <p:cNvSpPr/>
          <p:nvPr/>
        </p:nvSpPr>
        <p:spPr>
          <a:xfrm>
            <a:off x="9020723" y="3643567"/>
            <a:ext cx="1602784"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Reduce leaching and nitrous oxide formation.</a:t>
            </a:r>
            <a:endParaRPr/>
          </a:p>
          <a:p>
            <a:pPr marL="0" marR="0" lvl="0" indent="0" algn="ctr" rtl="0">
              <a:spcBef>
                <a:spcPts val="0"/>
              </a:spcBef>
              <a:spcAft>
                <a:spcPts val="0"/>
              </a:spcAft>
              <a:buNone/>
            </a:pPr>
            <a:r>
              <a:rPr lang="en-US" sz="1600">
                <a:solidFill>
                  <a:schemeClr val="lt1"/>
                </a:solidFill>
                <a:latin typeface="Calibri"/>
                <a:ea typeface="Calibri"/>
                <a:cs typeface="Calibri"/>
                <a:sym typeface="Calibri"/>
              </a:rPr>
              <a:t>Use organic fertilizers!</a:t>
            </a:r>
            <a:endParaRPr/>
          </a:p>
        </p:txBody>
      </p:sp>
      <p:grpSp>
        <p:nvGrpSpPr>
          <p:cNvPr id="272" name="Google Shape;272;p12"/>
          <p:cNvGrpSpPr/>
          <p:nvPr/>
        </p:nvGrpSpPr>
        <p:grpSpPr>
          <a:xfrm>
            <a:off x="2114575" y="1455130"/>
            <a:ext cx="676288" cy="676171"/>
            <a:chOff x="3258209" y="1217582"/>
            <a:chExt cx="4712093" cy="4711281"/>
          </a:xfrm>
        </p:grpSpPr>
        <p:sp>
          <p:nvSpPr>
            <p:cNvPr id="273" name="Google Shape;273;p12"/>
            <p:cNvSpPr/>
            <p:nvPr/>
          </p:nvSpPr>
          <p:spPr>
            <a:xfrm>
              <a:off x="3687633" y="4742937"/>
              <a:ext cx="759770" cy="759011"/>
            </a:xfrm>
            <a:custGeom>
              <a:avLst/>
              <a:gdLst/>
              <a:ahLst/>
              <a:cxnLst/>
              <a:rect l="l" t="t" r="r" b="b"/>
              <a:pathLst>
                <a:path w="759770" h="759011" extrusionOk="0">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00777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4" name="Google Shape;274;p12"/>
            <p:cNvSpPr/>
            <p:nvPr/>
          </p:nvSpPr>
          <p:spPr>
            <a:xfrm>
              <a:off x="3686062" y="3374832"/>
              <a:ext cx="759133" cy="758614"/>
            </a:xfrm>
            <a:custGeom>
              <a:avLst/>
              <a:gdLst/>
              <a:ahLst/>
              <a:cxnLst/>
              <a:rect l="l" t="t" r="r" b="b"/>
              <a:pathLst>
                <a:path w="759133" h="758614" extrusionOk="0">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00777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75" name="Google Shape;275;p12"/>
            <p:cNvGrpSpPr/>
            <p:nvPr/>
          </p:nvGrpSpPr>
          <p:grpSpPr>
            <a:xfrm>
              <a:off x="3258209" y="1217582"/>
              <a:ext cx="4712093" cy="4711281"/>
              <a:chOff x="3258209" y="1217582"/>
              <a:chExt cx="4712093" cy="4711281"/>
            </a:xfrm>
          </p:grpSpPr>
          <p:sp>
            <p:nvSpPr>
              <p:cNvPr id="276" name="Google Shape;276;p12"/>
              <p:cNvSpPr/>
              <p:nvPr/>
            </p:nvSpPr>
            <p:spPr>
              <a:xfrm>
                <a:off x="3258209" y="1217582"/>
                <a:ext cx="4712093" cy="4711281"/>
              </a:xfrm>
              <a:custGeom>
                <a:avLst/>
                <a:gdLst/>
                <a:ahLst/>
                <a:cxnLst/>
                <a:rect l="l" t="t" r="r" b="b"/>
                <a:pathLst>
                  <a:path w="4712093" h="4711281" extrusionOk="0">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solidFill>
                <a:srgbClr val="00777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7" name="Google Shape;277;p12"/>
              <p:cNvSpPr/>
              <p:nvPr/>
            </p:nvSpPr>
            <p:spPr>
              <a:xfrm>
                <a:off x="4321547" y="1521788"/>
                <a:ext cx="2432424" cy="1369773"/>
              </a:xfrm>
              <a:custGeom>
                <a:avLst/>
                <a:gdLst/>
                <a:ahLst/>
                <a:cxnLst/>
                <a:rect l="l" t="t" r="r" b="b"/>
                <a:pathLst>
                  <a:path w="2432424" h="1369773" extrusionOk="0">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solidFill>
                <a:srgbClr val="00777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8" name="Google Shape;278;p12"/>
              <p:cNvSpPr/>
              <p:nvPr/>
            </p:nvSpPr>
            <p:spPr>
              <a:xfrm>
                <a:off x="3564070" y="4360023"/>
                <a:ext cx="1346369" cy="1271701"/>
              </a:xfrm>
              <a:custGeom>
                <a:avLst/>
                <a:gdLst/>
                <a:ahLst/>
                <a:cxnLst/>
                <a:rect l="l" t="t" r="r" b="b"/>
                <a:pathLst>
                  <a:path w="1346369" h="1271701" extrusionOk="0">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solidFill>
                <a:srgbClr val="00777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9" name="Google Shape;279;p12"/>
              <p:cNvSpPr/>
              <p:nvPr/>
            </p:nvSpPr>
            <p:spPr>
              <a:xfrm>
                <a:off x="3563837" y="2991095"/>
                <a:ext cx="1345650" cy="1268459"/>
              </a:xfrm>
              <a:custGeom>
                <a:avLst/>
                <a:gdLst/>
                <a:ahLst/>
                <a:cxnLst/>
                <a:rect l="l" t="t" r="r" b="b"/>
                <a:pathLst>
                  <a:path w="1345650" h="1268459" extrusionOk="0">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solidFill>
                <a:srgbClr val="00777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0" name="Google Shape;280;p12"/>
              <p:cNvSpPr/>
              <p:nvPr/>
            </p:nvSpPr>
            <p:spPr>
              <a:xfrm>
                <a:off x="4932330" y="3349034"/>
                <a:ext cx="1818786" cy="146602"/>
              </a:xfrm>
              <a:custGeom>
                <a:avLst/>
                <a:gdLst/>
                <a:ahLst/>
                <a:cxnLst/>
                <a:rect l="l" t="t" r="r" b="b"/>
                <a:pathLst>
                  <a:path w="1818786" h="146602" extrusionOk="0">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00777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1" name="Google Shape;281;p12"/>
              <p:cNvSpPr/>
              <p:nvPr/>
            </p:nvSpPr>
            <p:spPr>
              <a:xfrm>
                <a:off x="4932330" y="3956389"/>
                <a:ext cx="1818786" cy="146602"/>
              </a:xfrm>
              <a:custGeom>
                <a:avLst/>
                <a:gdLst/>
                <a:ahLst/>
                <a:cxnLst/>
                <a:rect l="l" t="t" r="r" b="b"/>
                <a:pathLst>
                  <a:path w="1818786" h="146602" extrusionOk="0">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00777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2" name="Google Shape;282;p12"/>
              <p:cNvSpPr/>
              <p:nvPr/>
            </p:nvSpPr>
            <p:spPr>
              <a:xfrm>
                <a:off x="4933282" y="3653664"/>
                <a:ext cx="1515179" cy="146602"/>
              </a:xfrm>
              <a:custGeom>
                <a:avLst/>
                <a:gdLst/>
                <a:ahLst/>
                <a:cxnLst/>
                <a:rect l="l" t="t" r="r" b="b"/>
                <a:pathLst>
                  <a:path w="1515179" h="146602" extrusionOk="0">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solidFill>
                <a:srgbClr val="00777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3" name="Google Shape;283;p12"/>
              <p:cNvSpPr/>
              <p:nvPr/>
            </p:nvSpPr>
            <p:spPr>
              <a:xfrm>
                <a:off x="4934233" y="4717010"/>
                <a:ext cx="828970" cy="144699"/>
              </a:xfrm>
              <a:custGeom>
                <a:avLst/>
                <a:gdLst/>
                <a:ahLst/>
                <a:cxnLst/>
                <a:rect l="l" t="t" r="r" b="b"/>
                <a:pathLst>
                  <a:path w="828970" h="144699" extrusionOk="0">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solidFill>
                <a:srgbClr val="00777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4" name="Google Shape;284;p12"/>
              <p:cNvSpPr/>
              <p:nvPr/>
            </p:nvSpPr>
            <p:spPr>
              <a:xfrm>
                <a:off x="4934233" y="5021639"/>
                <a:ext cx="828970" cy="144699"/>
              </a:xfrm>
              <a:custGeom>
                <a:avLst/>
                <a:gdLst/>
                <a:ahLst/>
                <a:cxnLst/>
                <a:rect l="l" t="t" r="r" b="b"/>
                <a:pathLst>
                  <a:path w="828970" h="144699" extrusionOk="0">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solidFill>
                <a:srgbClr val="00777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5" name="Google Shape;285;p12"/>
              <p:cNvSpPr/>
              <p:nvPr/>
            </p:nvSpPr>
            <p:spPr>
              <a:xfrm>
                <a:off x="4933282" y="5325317"/>
                <a:ext cx="829922" cy="145650"/>
              </a:xfrm>
              <a:custGeom>
                <a:avLst/>
                <a:gdLst/>
                <a:ahLst/>
                <a:cxnLst/>
                <a:rect l="l" t="t" r="r" b="b"/>
                <a:pathLst>
                  <a:path w="829922" h="145650" extrusionOk="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solidFill>
                <a:srgbClr val="00777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6" name="Google Shape;286;p12"/>
              <p:cNvSpPr/>
              <p:nvPr/>
            </p:nvSpPr>
            <p:spPr>
              <a:xfrm>
                <a:off x="6603596" y="3651760"/>
                <a:ext cx="146568" cy="148506"/>
              </a:xfrm>
              <a:custGeom>
                <a:avLst/>
                <a:gdLst/>
                <a:ahLst/>
                <a:cxnLst/>
                <a:rect l="l" t="t" r="r" b="b"/>
                <a:pathLst>
                  <a:path w="146568" h="148506" extrusionOk="0">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solidFill>
                <a:srgbClr val="00777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7" name="Google Shape;287;p12"/>
              <p:cNvSpPr/>
              <p:nvPr/>
            </p:nvSpPr>
            <p:spPr>
              <a:xfrm>
                <a:off x="5996382" y="1982011"/>
                <a:ext cx="451127" cy="449328"/>
              </a:xfrm>
              <a:custGeom>
                <a:avLst/>
                <a:gdLst/>
                <a:ahLst/>
                <a:cxnLst/>
                <a:rect l="l" t="t" r="r" b="b"/>
                <a:pathLst>
                  <a:path w="451127" h="449328" extrusionOk="0">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solidFill>
                <a:srgbClr val="00777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8" name="Google Shape;288;p12"/>
              <p:cNvSpPr/>
              <p:nvPr/>
            </p:nvSpPr>
            <p:spPr>
              <a:xfrm>
                <a:off x="5313028" y="1981059"/>
                <a:ext cx="449224" cy="451232"/>
              </a:xfrm>
              <a:custGeom>
                <a:avLst/>
                <a:gdLst/>
                <a:ahLst/>
                <a:cxnLst/>
                <a:rect l="l" t="t" r="r" b="b"/>
                <a:pathLst>
                  <a:path w="449224" h="451232" extrusionOk="0">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solidFill>
                <a:srgbClr val="00777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9" name="Google Shape;289;p12"/>
              <p:cNvSpPr/>
              <p:nvPr/>
            </p:nvSpPr>
            <p:spPr>
              <a:xfrm>
                <a:off x="4629675" y="1981059"/>
                <a:ext cx="448272" cy="451232"/>
              </a:xfrm>
              <a:custGeom>
                <a:avLst/>
                <a:gdLst/>
                <a:ahLst/>
                <a:cxnLst/>
                <a:rect l="l" t="t" r="r" b="b"/>
                <a:pathLst>
                  <a:path w="448272" h="451232" extrusionOk="0">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solidFill>
                <a:srgbClr val="00777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290" name="Google Shape;290;p12"/>
          <p:cNvSpPr txBox="1">
            <a:spLocks noGrp="1"/>
          </p:cNvSpPr>
          <p:nvPr>
            <p:ph type="body" idx="1"/>
          </p:nvPr>
        </p:nvSpPr>
        <p:spPr>
          <a:xfrm>
            <a:off x="-2" y="375841"/>
            <a:ext cx="12191999" cy="80365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7772"/>
              </a:buClr>
              <a:buSzPts val="3600"/>
              <a:buNone/>
            </a:pPr>
            <a:r>
              <a:rPr lang="en-US"/>
              <a:t>Smart Fertilization Practices</a:t>
            </a:r>
            <a:endParaRPr/>
          </a:p>
        </p:txBody>
      </p:sp>
      <p:pic>
        <p:nvPicPr>
          <p:cNvPr id="291" name="Google Shape;291;p12" descr="Semi"/>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251657" y="1216901"/>
            <a:ext cx="1123045" cy="1123045"/>
          </a:xfrm>
          <a:prstGeom prst="rect">
            <a:avLst/>
          </a:prstGeom>
          <a:noFill/>
          <a:ln>
            <a:noFill/>
          </a:ln>
        </p:spPr>
      </p:pic>
      <p:pic>
        <p:nvPicPr>
          <p:cNvPr id="292" name="Google Shape;292;p12" descr="Frumento"/>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874479" y="1216901"/>
            <a:ext cx="914400" cy="914400"/>
          </a:xfrm>
          <a:prstGeom prst="rect">
            <a:avLst/>
          </a:prstGeom>
          <a:noFill/>
          <a:ln>
            <a:noFill/>
          </a:ln>
        </p:spPr>
      </p:pic>
      <p:pic>
        <p:nvPicPr>
          <p:cNvPr id="293" name="Google Shape;293;p12" descr="Cronometro"/>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415810" y="1259969"/>
            <a:ext cx="914400" cy="9144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pic>
        <p:nvPicPr>
          <p:cNvPr id="299" name="Google Shape;299;p13" descr="Solar panels on sunny day"/>
          <p:cNvPicPr preferRelativeResize="0">
            <a:picLocks noGrp="1"/>
          </p:cNvPicPr>
          <p:nvPr>
            <p:ph type="pic" idx="2"/>
          </p:nvPr>
        </p:nvPicPr>
        <p:blipFill>
          <a:blip r:embed="rId3" cstate="screen">
            <a:extLst>
              <a:ext uri="{28A0092B-C50C-407E-A947-70E740481C1C}">
                <a14:useLocalDpi xmlns:a14="http://schemas.microsoft.com/office/drawing/2010/main"/>
              </a:ext>
            </a:extLst>
          </a:blip>
          <a:srcRect/>
          <a:stretch/>
        </p:blipFill>
        <p:spPr>
          <a:xfrm>
            <a:off x="238772" y="2626822"/>
            <a:ext cx="7708195" cy="3396829"/>
          </a:xfrm>
          <a:prstGeom prst="rect">
            <a:avLst/>
          </a:prstGeom>
          <a:solidFill>
            <a:srgbClr val="BFBFBF"/>
          </a:solidFill>
          <a:ln>
            <a:noFill/>
          </a:ln>
        </p:spPr>
      </p:pic>
      <p:sp>
        <p:nvSpPr>
          <p:cNvPr id="300" name="Google Shape;300;p13"/>
          <p:cNvSpPr txBox="1"/>
          <p:nvPr/>
        </p:nvSpPr>
        <p:spPr>
          <a:xfrm>
            <a:off x="1219199" y="2022963"/>
            <a:ext cx="8022781" cy="1200288"/>
          </a:xfrm>
          <a:prstGeom prst="rect">
            <a:avLst/>
          </a:prstGeom>
          <a:solidFill>
            <a:srgbClr val="EEA82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dirty="0">
                <a:solidFill>
                  <a:schemeClr val="lt1"/>
                </a:solidFill>
                <a:latin typeface="Calibri"/>
                <a:ea typeface="Calibri"/>
                <a:cs typeface="Calibri"/>
                <a:sym typeface="Calibri"/>
              </a:rPr>
              <a:t>INTEGRATING RENEWABLE ENERGY TO MINIMIZE THE CARBON FOOTPRINT</a:t>
            </a:r>
            <a:endParaRPr lang="en-US" dirty="0"/>
          </a:p>
        </p:txBody>
      </p:sp>
      <p:sp>
        <p:nvSpPr>
          <p:cNvPr id="301" name="Google Shape;301;p13"/>
          <p:cNvSpPr/>
          <p:nvPr/>
        </p:nvSpPr>
        <p:spPr>
          <a:xfrm>
            <a:off x="10027950" y="0"/>
            <a:ext cx="1407911" cy="2637692"/>
          </a:xfrm>
          <a:prstGeom prst="rect">
            <a:avLst/>
          </a:prstGeom>
          <a:solidFill>
            <a:srgbClr val="EEA821">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2" name="Google Shape;302;p13"/>
          <p:cNvSpPr/>
          <p:nvPr/>
        </p:nvSpPr>
        <p:spPr>
          <a:xfrm>
            <a:off x="0" y="5371864"/>
            <a:ext cx="1407911" cy="1486136"/>
          </a:xfrm>
          <a:prstGeom prst="rect">
            <a:avLst/>
          </a:prstGeom>
          <a:solidFill>
            <a:srgbClr val="007772">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3" name="Google Shape;303;p13"/>
          <p:cNvSpPr txBox="1">
            <a:spLocks noGrp="1"/>
          </p:cNvSpPr>
          <p:nvPr>
            <p:ph type="body" idx="1"/>
          </p:nvPr>
        </p:nvSpPr>
        <p:spPr>
          <a:xfrm>
            <a:off x="9241981" y="871477"/>
            <a:ext cx="2066906" cy="187172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14000"/>
              <a:buNone/>
            </a:pPr>
            <a:r>
              <a:rPr lang="en-US"/>
              <a:t>03</a:t>
            </a:r>
            <a:endParaRPr/>
          </a:p>
        </p:txBody>
      </p:sp>
      <p:grpSp>
        <p:nvGrpSpPr>
          <p:cNvPr id="304" name="Google Shape;304;p13"/>
          <p:cNvGrpSpPr/>
          <p:nvPr/>
        </p:nvGrpSpPr>
        <p:grpSpPr>
          <a:xfrm>
            <a:off x="9142810" y="3808810"/>
            <a:ext cx="3049190" cy="3049190"/>
            <a:chOff x="3268483" y="5538141"/>
            <a:chExt cx="1760348" cy="1760348"/>
          </a:xfrm>
        </p:grpSpPr>
        <p:sp>
          <p:nvSpPr>
            <p:cNvPr id="305" name="Google Shape;305;p13"/>
            <p:cNvSpPr/>
            <p:nvPr/>
          </p:nvSpPr>
          <p:spPr>
            <a:xfrm>
              <a:off x="3268483" y="5538141"/>
              <a:ext cx="1760348" cy="1760348"/>
            </a:xfrm>
            <a:custGeom>
              <a:avLst/>
              <a:gdLst/>
              <a:ahLst/>
              <a:cxnLst/>
              <a:rect l="l" t="t" r="r" b="b"/>
              <a:pathLst>
                <a:path w="1760348" h="1760348" extrusionOk="0">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solidFill>
              <a:schemeClr val="lt1">
                <a:alpha val="6666"/>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6" name="Google Shape;306;p13"/>
            <p:cNvSpPr/>
            <p:nvPr/>
          </p:nvSpPr>
          <p:spPr>
            <a:xfrm>
              <a:off x="3468723" y="6185069"/>
              <a:ext cx="948387" cy="913180"/>
            </a:xfrm>
            <a:custGeom>
              <a:avLst/>
              <a:gdLst/>
              <a:ahLst/>
              <a:cxnLst/>
              <a:rect l="l" t="t" r="r" b="b"/>
              <a:pathLst>
                <a:path w="948387" h="913180" extrusionOk="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solidFill>
              <a:schemeClr val="lt1">
                <a:alpha val="6666"/>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14"/>
          <p:cNvSpPr txBox="1">
            <a:spLocks noGrp="1"/>
          </p:cNvSpPr>
          <p:nvPr>
            <p:ph type="body" idx="1"/>
          </p:nvPr>
        </p:nvSpPr>
        <p:spPr>
          <a:xfrm>
            <a:off x="1639836" y="1056648"/>
            <a:ext cx="7943076" cy="109219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7772"/>
              </a:buClr>
              <a:buSzPts val="3600"/>
              <a:buNone/>
            </a:pPr>
            <a:r>
              <a:rPr lang="en-US" b="1"/>
              <a:t> Why Renewable Energy on Farms?</a:t>
            </a:r>
            <a:endParaRPr/>
          </a:p>
        </p:txBody>
      </p:sp>
      <p:sp>
        <p:nvSpPr>
          <p:cNvPr id="312" name="Google Shape;312;p14"/>
          <p:cNvSpPr/>
          <p:nvPr/>
        </p:nvSpPr>
        <p:spPr>
          <a:xfrm>
            <a:off x="1639836" y="2806209"/>
            <a:ext cx="8604504" cy="2308324"/>
          </a:xfrm>
          <a:prstGeom prst="rect">
            <a:avLst/>
          </a:prstGeom>
          <a:noFill/>
          <a:ln>
            <a:noFill/>
          </a:ln>
        </p:spPr>
        <p:txBody>
          <a:bodyPr spcFirstLastPara="1" wrap="square" lIns="91425" tIns="45700" rIns="91425" bIns="45700" anchor="ctr" anchorCtr="0">
            <a:sp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strike="noStrike" cap="none" dirty="0">
                <a:solidFill>
                  <a:schemeClr val="tx1">
                    <a:lumMod val="65000"/>
                    <a:lumOff val="35000"/>
                  </a:schemeClr>
                </a:solidFill>
                <a:latin typeface="Calibri"/>
                <a:ea typeface="Calibri"/>
                <a:cs typeface="Calibri"/>
                <a:sym typeface="Calibri"/>
              </a:rPr>
              <a:t>Farm operations (irrigation, machinery, storage) often rely on </a:t>
            </a:r>
            <a:r>
              <a:rPr lang="en-US" sz="2400" b="1" i="0" u="none" strike="noStrike" cap="none" dirty="0">
                <a:solidFill>
                  <a:schemeClr val="tx1">
                    <a:lumMod val="65000"/>
                    <a:lumOff val="35000"/>
                  </a:schemeClr>
                </a:solidFill>
                <a:latin typeface="Calibri"/>
                <a:ea typeface="Calibri"/>
                <a:cs typeface="Calibri"/>
                <a:sym typeface="Calibri"/>
              </a:rPr>
              <a:t>fossil fuels</a:t>
            </a:r>
            <a:r>
              <a:rPr lang="en-US" sz="2400" b="0" i="0" u="none" strike="noStrike" cap="none" dirty="0">
                <a:solidFill>
                  <a:schemeClr val="tx1">
                    <a:lumMod val="65000"/>
                    <a:lumOff val="35000"/>
                  </a:schemeClr>
                </a:solidFill>
                <a:latin typeface="Calibri"/>
                <a:ea typeface="Calibri"/>
                <a:cs typeface="Calibri"/>
                <a:sym typeface="Calibri"/>
              </a:rPr>
              <a:t>, contributing to </a:t>
            </a:r>
            <a:r>
              <a:rPr lang="en-US" sz="2400" b="1" i="0" u="none" strike="noStrike" cap="none" dirty="0">
                <a:solidFill>
                  <a:schemeClr val="tx1">
                    <a:lumMod val="65000"/>
                    <a:lumOff val="35000"/>
                  </a:schemeClr>
                </a:solidFill>
                <a:latin typeface="Calibri"/>
                <a:ea typeface="Calibri"/>
                <a:cs typeface="Calibri"/>
                <a:sym typeface="Calibri"/>
              </a:rPr>
              <a:t>CO₂ emissions</a:t>
            </a:r>
            <a:r>
              <a:rPr lang="en-US" sz="2400" b="0" i="0" u="none" strike="noStrike" cap="none" dirty="0">
                <a:solidFill>
                  <a:schemeClr val="tx1">
                    <a:lumMod val="65000"/>
                    <a:lumOff val="35000"/>
                  </a:schemeClr>
                </a:solidFill>
                <a:latin typeface="Calibri"/>
                <a:ea typeface="Calibri"/>
                <a:cs typeface="Calibri"/>
                <a:sym typeface="Calibri"/>
              </a:rPr>
              <a:t>. </a:t>
            </a:r>
            <a:endParaRPr dirty="0">
              <a:solidFill>
                <a:schemeClr val="tx1">
                  <a:lumMod val="65000"/>
                  <a:lumOff val="35000"/>
                </a:schemeClr>
              </a:solidFill>
            </a:endParaRPr>
          </a:p>
          <a:p>
            <a:pPr marL="342900" marR="0" lvl="0" indent="-342900" algn="l" rtl="0">
              <a:lnSpc>
                <a:spcPct val="100000"/>
              </a:lnSpc>
              <a:spcBef>
                <a:spcPts val="0"/>
              </a:spcBef>
              <a:spcAft>
                <a:spcPts val="0"/>
              </a:spcAft>
              <a:buClr>
                <a:schemeClr val="dk1"/>
              </a:buClr>
              <a:buSzPts val="2400"/>
              <a:buFont typeface="Arial"/>
              <a:buChar char="•"/>
            </a:pPr>
            <a:r>
              <a:rPr lang="en-US" sz="2400" b="0" i="0" u="none" strike="noStrike" cap="none" dirty="0">
                <a:solidFill>
                  <a:schemeClr val="tx1">
                    <a:lumMod val="65000"/>
                    <a:lumOff val="35000"/>
                  </a:schemeClr>
                </a:solidFill>
                <a:latin typeface="Calibri"/>
                <a:ea typeface="Calibri"/>
                <a:cs typeface="Calibri"/>
                <a:sym typeface="Calibri"/>
              </a:rPr>
              <a:t>Switching to </a:t>
            </a:r>
            <a:r>
              <a:rPr lang="en-US" sz="2400" b="1" i="0" u="none" strike="noStrike" cap="none" dirty="0">
                <a:solidFill>
                  <a:schemeClr val="tx1">
                    <a:lumMod val="65000"/>
                    <a:lumOff val="35000"/>
                  </a:schemeClr>
                </a:solidFill>
                <a:latin typeface="Calibri"/>
                <a:ea typeface="Calibri"/>
                <a:cs typeface="Calibri"/>
                <a:sym typeface="Calibri"/>
              </a:rPr>
              <a:t>renewable energy</a:t>
            </a:r>
            <a:r>
              <a:rPr lang="en-US" sz="2400" b="0" i="0" u="none" strike="noStrike" cap="none" dirty="0">
                <a:solidFill>
                  <a:schemeClr val="tx1">
                    <a:lumMod val="65000"/>
                    <a:lumOff val="35000"/>
                  </a:schemeClr>
                </a:solidFill>
                <a:latin typeface="Calibri"/>
                <a:ea typeface="Calibri"/>
                <a:cs typeface="Calibri"/>
                <a:sym typeface="Calibri"/>
              </a:rPr>
              <a:t> reduces the carbon footprint and operational costs. </a:t>
            </a:r>
            <a:endParaRPr dirty="0">
              <a:solidFill>
                <a:schemeClr val="tx1">
                  <a:lumMod val="65000"/>
                  <a:lumOff val="35000"/>
                </a:schemeClr>
              </a:solidFill>
            </a:endParaRPr>
          </a:p>
          <a:p>
            <a:pPr marL="342900" marR="0" lvl="0" indent="-342900" algn="l" rtl="0">
              <a:lnSpc>
                <a:spcPct val="100000"/>
              </a:lnSpc>
              <a:spcBef>
                <a:spcPts val="0"/>
              </a:spcBef>
              <a:spcAft>
                <a:spcPts val="0"/>
              </a:spcAft>
              <a:buClr>
                <a:schemeClr val="dk1"/>
              </a:buClr>
              <a:buSzPts val="2400"/>
              <a:buFont typeface="Arial"/>
              <a:buChar char="•"/>
            </a:pPr>
            <a:r>
              <a:rPr lang="en-US" sz="2400" b="0" i="0" u="none" strike="noStrike" cap="none" dirty="0">
                <a:solidFill>
                  <a:schemeClr val="tx1">
                    <a:lumMod val="65000"/>
                    <a:lumOff val="35000"/>
                  </a:schemeClr>
                </a:solidFill>
                <a:latin typeface="Calibri"/>
                <a:ea typeface="Calibri"/>
                <a:cs typeface="Calibri"/>
                <a:sym typeface="Calibri"/>
              </a:rPr>
              <a:t>It also increases </a:t>
            </a:r>
            <a:r>
              <a:rPr lang="en-US" sz="2400" b="1" i="0" u="none" strike="noStrike" cap="none" dirty="0">
                <a:solidFill>
                  <a:schemeClr val="tx1">
                    <a:lumMod val="65000"/>
                    <a:lumOff val="35000"/>
                  </a:schemeClr>
                </a:solidFill>
                <a:latin typeface="Calibri"/>
                <a:ea typeface="Calibri"/>
                <a:cs typeface="Calibri"/>
                <a:sym typeface="Calibri"/>
              </a:rPr>
              <a:t>energy independence</a:t>
            </a:r>
            <a:r>
              <a:rPr lang="en-US" sz="2400" b="0" i="0" u="none" strike="noStrike" cap="none" dirty="0">
                <a:solidFill>
                  <a:schemeClr val="tx1">
                    <a:lumMod val="65000"/>
                    <a:lumOff val="35000"/>
                  </a:schemeClr>
                </a:solidFill>
                <a:latin typeface="Calibri"/>
                <a:ea typeface="Calibri"/>
                <a:cs typeface="Calibri"/>
                <a:sym typeface="Calibri"/>
              </a:rPr>
              <a:t>, especially in remote or off-grid rural areas. </a:t>
            </a:r>
            <a:endParaRPr dirty="0">
              <a:solidFill>
                <a:schemeClr val="tx1">
                  <a:lumMod val="65000"/>
                  <a:lumOff val="35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pic>
        <p:nvPicPr>
          <p:cNvPr id="317" name="Google Shape;317;p1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654565" y="0"/>
            <a:ext cx="5182620" cy="6858000"/>
          </a:xfrm>
          <a:prstGeom prst="rect">
            <a:avLst/>
          </a:prstGeom>
          <a:noFill/>
          <a:ln>
            <a:noFill/>
          </a:ln>
        </p:spPr>
      </p:pic>
      <p:sp>
        <p:nvSpPr>
          <p:cNvPr id="318" name="Google Shape;318;p15"/>
          <p:cNvSpPr txBox="1">
            <a:spLocks noGrp="1"/>
          </p:cNvSpPr>
          <p:nvPr>
            <p:ph type="body" idx="1"/>
          </p:nvPr>
        </p:nvSpPr>
        <p:spPr>
          <a:xfrm>
            <a:off x="1490472" y="576114"/>
            <a:ext cx="8849638" cy="138166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7772"/>
              </a:buClr>
              <a:buSzPts val="3600"/>
              <a:buNone/>
            </a:pPr>
            <a:r>
              <a:rPr lang="en-US" b="1" dirty="0"/>
              <a:t>Types of Renewable Solutions</a:t>
            </a:r>
            <a:endParaRPr dirty="0"/>
          </a:p>
        </p:txBody>
      </p:sp>
      <p:sp>
        <p:nvSpPr>
          <p:cNvPr id="319" name="Google Shape;319;p15"/>
          <p:cNvSpPr txBox="1">
            <a:spLocks noGrp="1"/>
          </p:cNvSpPr>
          <p:nvPr>
            <p:ph type="body" idx="2"/>
          </p:nvPr>
        </p:nvSpPr>
        <p:spPr>
          <a:xfrm>
            <a:off x="1490472" y="1266945"/>
            <a:ext cx="5897880" cy="3526504"/>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rgbClr val="404040"/>
              </a:buClr>
              <a:buSzPts val="2400"/>
              <a:buFont typeface="Arial"/>
              <a:buChar char="•"/>
            </a:pPr>
            <a:r>
              <a:rPr lang="en-US" b="1" dirty="0">
                <a:solidFill>
                  <a:schemeClr val="tx1">
                    <a:lumMod val="65000"/>
                    <a:lumOff val="35000"/>
                  </a:schemeClr>
                </a:solidFill>
              </a:rPr>
              <a:t>Solar panels</a:t>
            </a:r>
            <a:r>
              <a:rPr lang="en-US" dirty="0">
                <a:solidFill>
                  <a:schemeClr val="tx1">
                    <a:lumMod val="65000"/>
                    <a:lumOff val="35000"/>
                  </a:schemeClr>
                </a:solidFill>
              </a:rPr>
              <a:t> – Power irrigation pumps, lights, electric fencing.</a:t>
            </a:r>
            <a:endParaRPr dirty="0">
              <a:solidFill>
                <a:schemeClr val="tx1">
                  <a:lumMod val="65000"/>
                  <a:lumOff val="35000"/>
                </a:schemeClr>
              </a:solidFill>
            </a:endParaRPr>
          </a:p>
          <a:p>
            <a:pPr marL="342900" lvl="0" indent="-342900" algn="l" rtl="0">
              <a:lnSpc>
                <a:spcPct val="90000"/>
              </a:lnSpc>
              <a:spcBef>
                <a:spcPts val="1000"/>
              </a:spcBef>
              <a:spcAft>
                <a:spcPts val="0"/>
              </a:spcAft>
              <a:buClr>
                <a:srgbClr val="404040"/>
              </a:buClr>
              <a:buSzPts val="2400"/>
              <a:buFont typeface="Arial"/>
              <a:buChar char="•"/>
            </a:pPr>
            <a:r>
              <a:rPr lang="en-US" b="1" dirty="0">
                <a:solidFill>
                  <a:schemeClr val="tx1">
                    <a:lumMod val="65000"/>
                    <a:lumOff val="35000"/>
                  </a:schemeClr>
                </a:solidFill>
              </a:rPr>
              <a:t>Biogas</a:t>
            </a:r>
            <a:r>
              <a:rPr lang="en-US" dirty="0">
                <a:solidFill>
                  <a:schemeClr val="tx1">
                    <a:lumMod val="65000"/>
                    <a:lumOff val="35000"/>
                  </a:schemeClr>
                </a:solidFill>
              </a:rPr>
              <a:t> – Use animal manure or crop residues to produce energy for cooking, heating, or electricity.</a:t>
            </a:r>
            <a:endParaRPr dirty="0">
              <a:solidFill>
                <a:schemeClr val="tx1">
                  <a:lumMod val="65000"/>
                  <a:lumOff val="35000"/>
                </a:schemeClr>
              </a:solidFill>
            </a:endParaRPr>
          </a:p>
          <a:p>
            <a:pPr marL="342900" lvl="0" indent="-342900" algn="l" rtl="0">
              <a:lnSpc>
                <a:spcPct val="90000"/>
              </a:lnSpc>
              <a:spcBef>
                <a:spcPts val="1000"/>
              </a:spcBef>
              <a:spcAft>
                <a:spcPts val="0"/>
              </a:spcAft>
              <a:buClr>
                <a:srgbClr val="404040"/>
              </a:buClr>
              <a:buSzPts val="2400"/>
              <a:buFont typeface="Arial"/>
              <a:buChar char="•"/>
            </a:pPr>
            <a:r>
              <a:rPr lang="en-US" b="1" dirty="0">
                <a:solidFill>
                  <a:schemeClr val="tx1">
                    <a:lumMod val="65000"/>
                    <a:lumOff val="35000"/>
                  </a:schemeClr>
                </a:solidFill>
              </a:rPr>
              <a:t>Wind energy</a:t>
            </a:r>
            <a:r>
              <a:rPr lang="en-US" dirty="0">
                <a:solidFill>
                  <a:schemeClr val="tx1">
                    <a:lumMod val="65000"/>
                    <a:lumOff val="35000"/>
                  </a:schemeClr>
                </a:solidFill>
              </a:rPr>
              <a:t> – Suitable for open landscapes to power small farm equipment.</a:t>
            </a:r>
            <a:endParaRPr dirty="0">
              <a:solidFill>
                <a:schemeClr val="tx1">
                  <a:lumMod val="65000"/>
                  <a:lumOff val="35000"/>
                </a:schemeClr>
              </a:solidFill>
            </a:endParaRPr>
          </a:p>
          <a:p>
            <a:pPr marL="342900" lvl="0" indent="-342900" algn="l" rtl="0">
              <a:lnSpc>
                <a:spcPct val="90000"/>
              </a:lnSpc>
              <a:spcBef>
                <a:spcPts val="1000"/>
              </a:spcBef>
              <a:spcAft>
                <a:spcPts val="0"/>
              </a:spcAft>
              <a:buClr>
                <a:srgbClr val="404040"/>
              </a:buClr>
              <a:buSzPts val="2400"/>
              <a:buFont typeface="Arial"/>
              <a:buChar char="•"/>
            </a:pPr>
            <a:r>
              <a:rPr lang="en-US" b="1" dirty="0">
                <a:solidFill>
                  <a:schemeClr val="tx1">
                    <a:lumMod val="65000"/>
                    <a:lumOff val="35000"/>
                  </a:schemeClr>
                </a:solidFill>
              </a:rPr>
              <a:t>Energy-efficient technologies</a:t>
            </a:r>
            <a:r>
              <a:rPr lang="en-US" dirty="0">
                <a:solidFill>
                  <a:schemeClr val="tx1">
                    <a:lumMod val="65000"/>
                    <a:lumOff val="35000"/>
                  </a:schemeClr>
                </a:solidFill>
              </a:rPr>
              <a:t> – Combine renewables with LED lighting, low-energy coolers, or electric tractors.</a:t>
            </a:r>
            <a:endParaRPr dirty="0">
              <a:solidFill>
                <a:schemeClr val="tx1">
                  <a:lumMod val="65000"/>
                  <a:lumOff val="35000"/>
                </a:schemeClr>
              </a:solidFill>
            </a:endParaRPr>
          </a:p>
          <a:p>
            <a:pPr marL="342900" lvl="0" indent="-342900" algn="l" rtl="0">
              <a:lnSpc>
                <a:spcPct val="90000"/>
              </a:lnSpc>
              <a:spcBef>
                <a:spcPts val="1000"/>
              </a:spcBef>
              <a:spcAft>
                <a:spcPts val="0"/>
              </a:spcAft>
              <a:buClr>
                <a:srgbClr val="404040"/>
              </a:buClr>
              <a:buSzPts val="2400"/>
              <a:buFont typeface="Arial"/>
              <a:buChar char="•"/>
            </a:pPr>
            <a:r>
              <a:rPr lang="en-US" b="1" dirty="0">
                <a:solidFill>
                  <a:schemeClr val="tx1">
                    <a:lumMod val="65000"/>
                    <a:lumOff val="35000"/>
                  </a:schemeClr>
                </a:solidFill>
              </a:rPr>
              <a:t>Smart integration</a:t>
            </a:r>
            <a:r>
              <a:rPr lang="en-US" dirty="0">
                <a:solidFill>
                  <a:schemeClr val="tx1">
                    <a:lumMod val="65000"/>
                    <a:lumOff val="35000"/>
                  </a:schemeClr>
                </a:solidFill>
              </a:rPr>
              <a:t> – Use sensors and timers to reduce waste and maximize energy use.</a:t>
            </a:r>
            <a:endParaRPr dirty="0">
              <a:solidFill>
                <a:schemeClr val="tx1">
                  <a:lumMod val="65000"/>
                  <a:lumOff val="35000"/>
                </a:schemeClr>
              </a:solidFill>
            </a:endParaRPr>
          </a:p>
        </p:txBody>
      </p:sp>
      <p:sp>
        <p:nvSpPr>
          <p:cNvPr id="320" name="Google Shape;320;p15"/>
          <p:cNvSpPr/>
          <p:nvPr/>
        </p:nvSpPr>
        <p:spPr>
          <a:xfrm>
            <a:off x="7654565" y="0"/>
            <a:ext cx="1407911" cy="5042136"/>
          </a:xfrm>
          <a:prstGeom prst="rect">
            <a:avLst/>
          </a:prstGeom>
          <a:solidFill>
            <a:srgbClr val="007772">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 name="Arrow: Right 1">
            <a:extLst>
              <a:ext uri="{FF2B5EF4-FFF2-40B4-BE49-F238E27FC236}">
                <a16:creationId xmlns:a16="http://schemas.microsoft.com/office/drawing/2014/main" id="{B7C615BE-D6AB-38D8-1C87-B28E69574155}"/>
              </a:ext>
            </a:extLst>
          </p:cNvPr>
          <p:cNvSpPr/>
          <p:nvPr/>
        </p:nvSpPr>
        <p:spPr>
          <a:xfrm rot="9372925">
            <a:off x="7742990" y="763466"/>
            <a:ext cx="3260527" cy="1522338"/>
          </a:xfrm>
          <a:prstGeom prst="rightArrow">
            <a:avLst/>
          </a:prstGeom>
          <a:solidFill>
            <a:srgbClr val="EEA821"/>
          </a:solidFill>
          <a:ln>
            <a:solidFill>
              <a:srgbClr val="0077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 name="TextBox 2">
            <a:extLst>
              <a:ext uri="{FF2B5EF4-FFF2-40B4-BE49-F238E27FC236}">
                <a16:creationId xmlns:a16="http://schemas.microsoft.com/office/drawing/2014/main" id="{5EC7FB30-C1EF-516C-1C4C-E6EC04D64FBF}"/>
              </a:ext>
            </a:extLst>
          </p:cNvPr>
          <p:cNvSpPr txBox="1"/>
          <p:nvPr/>
        </p:nvSpPr>
        <p:spPr>
          <a:xfrm rot="20175998">
            <a:off x="7829550" y="1215555"/>
            <a:ext cx="3274510" cy="461665"/>
          </a:xfrm>
          <a:prstGeom prst="rect">
            <a:avLst/>
          </a:prstGeom>
          <a:noFill/>
        </p:spPr>
        <p:txBody>
          <a:bodyPr wrap="square" rtlCol="0">
            <a:spAutoFit/>
          </a:bodyPr>
          <a:lstStyle/>
          <a:p>
            <a:r>
              <a:rPr lang="en-IE" sz="2400" b="1" dirty="0">
                <a:solidFill>
                  <a:schemeClr val="bg1"/>
                </a:solidFill>
                <a:latin typeface="Calibri" panose="020F0502020204030204" pitchFamily="34" charset="0"/>
                <a:ea typeface="Calibri" panose="020F0502020204030204" pitchFamily="34" charset="0"/>
                <a:cs typeface="Calibri" panose="020F0502020204030204" pitchFamily="34" charset="0"/>
              </a:rPr>
              <a:t>Discussed in Course 4!!!</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pic>
        <p:nvPicPr>
          <p:cNvPr id="459" name="Google Shape;459;g34218c5e46a_0_0" descr="Person writing on a notebook"/>
          <p:cNvPicPr preferRelativeResize="0">
            <a:picLocks noGrp="1"/>
          </p:cNvPicPr>
          <p:nvPr>
            <p:ph type="pic" idx="2"/>
          </p:nvPr>
        </p:nvPicPr>
        <p:blipFill>
          <a:blip r:embed="rId3" cstate="screen">
            <a:extLst>
              <a:ext uri="{28A0092B-C50C-407E-A947-70E740481C1C}">
                <a14:useLocalDpi xmlns:a14="http://schemas.microsoft.com/office/drawing/2010/main"/>
              </a:ext>
            </a:extLst>
          </a:blip>
          <a:srcRect/>
          <a:stretch/>
        </p:blipFill>
        <p:spPr>
          <a:xfrm>
            <a:off x="238772" y="2626822"/>
            <a:ext cx="7708195" cy="3396829"/>
          </a:xfrm>
          <a:prstGeom prst="rect">
            <a:avLst/>
          </a:prstGeom>
          <a:solidFill>
            <a:srgbClr val="BFBFBF"/>
          </a:solidFill>
          <a:ln>
            <a:noFill/>
          </a:ln>
        </p:spPr>
      </p:pic>
      <p:sp>
        <p:nvSpPr>
          <p:cNvPr id="460" name="Google Shape;460;g34218c5e46a_0_0"/>
          <p:cNvSpPr txBox="1"/>
          <p:nvPr/>
        </p:nvSpPr>
        <p:spPr>
          <a:xfrm>
            <a:off x="4305299" y="2268425"/>
            <a:ext cx="3412625" cy="646500"/>
          </a:xfrm>
          <a:prstGeom prst="rect">
            <a:avLst/>
          </a:prstGeom>
          <a:solidFill>
            <a:srgbClr val="EEA821"/>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FFFFFF"/>
                </a:solidFill>
                <a:effectLst/>
                <a:uLnTx/>
                <a:uFillTx/>
                <a:latin typeface="Calibri"/>
                <a:ea typeface="Calibri"/>
                <a:cs typeface="Calibri"/>
                <a:sym typeface="Calibri"/>
              </a:rPr>
              <a:t>LETS PRACTICE</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61" name="Google Shape;461;g34218c5e46a_0_0"/>
          <p:cNvSpPr/>
          <p:nvPr/>
        </p:nvSpPr>
        <p:spPr>
          <a:xfrm>
            <a:off x="10027950" y="0"/>
            <a:ext cx="1407900" cy="2637600"/>
          </a:xfrm>
          <a:prstGeom prst="rect">
            <a:avLst/>
          </a:prstGeom>
          <a:solidFill>
            <a:srgbClr val="EEA821">
              <a:alpha val="7490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62" name="Google Shape;462;g34218c5e46a_0_0"/>
          <p:cNvSpPr/>
          <p:nvPr/>
        </p:nvSpPr>
        <p:spPr>
          <a:xfrm>
            <a:off x="0" y="5371864"/>
            <a:ext cx="1407900" cy="1486200"/>
          </a:xfrm>
          <a:prstGeom prst="rect">
            <a:avLst/>
          </a:prstGeom>
          <a:solidFill>
            <a:srgbClr val="007772">
              <a:alpha val="7490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63" name="Google Shape;463;g34218c5e46a_0_0"/>
          <p:cNvSpPr txBox="1">
            <a:spLocks noGrp="1"/>
          </p:cNvSpPr>
          <p:nvPr>
            <p:ph type="body" idx="1"/>
          </p:nvPr>
        </p:nvSpPr>
        <p:spPr>
          <a:xfrm>
            <a:off x="9241981" y="871477"/>
            <a:ext cx="2067000" cy="582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14000"/>
              <a:buNone/>
            </a:pPr>
            <a:r>
              <a:rPr lang="en-US"/>
              <a:t>04</a:t>
            </a:r>
            <a:endParaRPr/>
          </a:p>
        </p:txBody>
      </p:sp>
      <p:grpSp>
        <p:nvGrpSpPr>
          <p:cNvPr id="464" name="Google Shape;464;g34218c5e46a_0_0"/>
          <p:cNvGrpSpPr/>
          <p:nvPr/>
        </p:nvGrpSpPr>
        <p:grpSpPr>
          <a:xfrm>
            <a:off x="9142967" y="3809077"/>
            <a:ext cx="3049275" cy="3049275"/>
            <a:chOff x="3268483" y="5538141"/>
            <a:chExt cx="1760348" cy="1760348"/>
          </a:xfrm>
        </p:grpSpPr>
        <p:sp>
          <p:nvSpPr>
            <p:cNvPr id="465" name="Google Shape;465;g34218c5e46a_0_0"/>
            <p:cNvSpPr/>
            <p:nvPr/>
          </p:nvSpPr>
          <p:spPr>
            <a:xfrm>
              <a:off x="3268483" y="5538141"/>
              <a:ext cx="1760348" cy="1760348"/>
            </a:xfrm>
            <a:custGeom>
              <a:avLst/>
              <a:gdLst/>
              <a:ahLst/>
              <a:cxnLst/>
              <a:rect l="l" t="t" r="r" b="b"/>
              <a:pathLst>
                <a:path w="1760348" h="1760348" extrusionOk="0">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solidFill>
              <a:schemeClr val="lt1">
                <a:alpha val="6669"/>
              </a:scheme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66" name="Google Shape;466;g34218c5e46a_0_0"/>
            <p:cNvSpPr/>
            <p:nvPr/>
          </p:nvSpPr>
          <p:spPr>
            <a:xfrm>
              <a:off x="3468723" y="6185069"/>
              <a:ext cx="948387" cy="913180"/>
            </a:xfrm>
            <a:custGeom>
              <a:avLst/>
              <a:gdLst/>
              <a:ahLst/>
              <a:cxnLst/>
              <a:rect l="l" t="t" r="r" b="b"/>
              <a:pathLst>
                <a:path w="948387" h="913180" extrusionOk="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solidFill>
              <a:schemeClr val="lt1">
                <a:alpha val="6669"/>
              </a:scheme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17"/>
          <p:cNvSpPr txBox="1">
            <a:spLocks noGrp="1"/>
          </p:cNvSpPr>
          <p:nvPr>
            <p:ph type="body" idx="1"/>
          </p:nvPr>
        </p:nvSpPr>
        <p:spPr>
          <a:xfrm>
            <a:off x="5839302" y="870381"/>
            <a:ext cx="5466986" cy="69735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7772"/>
              </a:buClr>
              <a:buSzPts val="3600"/>
              <a:buNone/>
            </a:pPr>
            <a:r>
              <a:rPr lang="en-US" b="1"/>
              <a:t>Farm Emissions Challenge</a:t>
            </a:r>
            <a:endParaRPr/>
          </a:p>
          <a:p>
            <a:pPr marL="0" lvl="0" indent="0" algn="l" rtl="0">
              <a:lnSpc>
                <a:spcPct val="90000"/>
              </a:lnSpc>
              <a:spcBef>
                <a:spcPts val="1000"/>
              </a:spcBef>
              <a:spcAft>
                <a:spcPts val="0"/>
              </a:spcAft>
              <a:buClr>
                <a:srgbClr val="007772"/>
              </a:buClr>
              <a:buSzPts val="3600"/>
              <a:buNone/>
            </a:pPr>
            <a:endParaRPr/>
          </a:p>
        </p:txBody>
      </p:sp>
      <p:sp>
        <p:nvSpPr>
          <p:cNvPr id="339" name="Google Shape;339;p17"/>
          <p:cNvSpPr txBox="1">
            <a:spLocks noGrp="1"/>
          </p:cNvSpPr>
          <p:nvPr>
            <p:ph type="body" idx="2"/>
          </p:nvPr>
        </p:nvSpPr>
        <p:spPr>
          <a:xfrm>
            <a:off x="5839302" y="2178746"/>
            <a:ext cx="5116565" cy="274580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F3F3F"/>
              </a:buClr>
              <a:buSzPts val="2400"/>
              <a:buNone/>
            </a:pPr>
            <a:r>
              <a:rPr lang="en-US" b="1"/>
              <a:t>Scenario</a:t>
            </a:r>
            <a:r>
              <a:rPr lang="en-US"/>
              <a:t>: You manage a mixed farm (crops + dairy cows) and want to reduce your greenhouse gas emissions while maintaining productivity.</a:t>
            </a:r>
            <a:endParaRPr/>
          </a:p>
        </p:txBody>
      </p:sp>
      <p:pic>
        <p:nvPicPr>
          <p:cNvPr id="340" name="Google Shape;340;p17" descr="Cows looking at the camera"/>
          <p:cNvPicPr preferRelativeResize="0"/>
          <p:nvPr/>
        </p:nvPicPr>
        <p:blipFill>
          <a:blip r:embed="rId3" cstate="screen">
            <a:extLst>
              <a:ext uri="{28A0092B-C50C-407E-A947-70E740481C1C}">
                <a14:useLocalDpi xmlns:a14="http://schemas.microsoft.com/office/drawing/2010/main"/>
              </a:ext>
            </a:extLst>
          </a:blip>
          <a:srcRect/>
          <a:stretch>
            <a:fillRect/>
          </a:stretch>
        </p:blipFill>
        <p:spPr>
          <a:xfrm>
            <a:off x="0" y="0"/>
            <a:ext cx="5334001" cy="6858000"/>
          </a:xfrm>
          <a:prstGeom prst="rect">
            <a:avLst/>
          </a:prstGeom>
          <a:noFill/>
          <a:ln>
            <a:noFill/>
          </a:ln>
        </p:spPr>
      </p:pic>
      <p:sp>
        <p:nvSpPr>
          <p:cNvPr id="341" name="Google Shape;341;p17"/>
          <p:cNvSpPr/>
          <p:nvPr/>
        </p:nvSpPr>
        <p:spPr>
          <a:xfrm>
            <a:off x="4318000" y="5326326"/>
            <a:ext cx="1422400" cy="4173415"/>
          </a:xfrm>
          <a:prstGeom prst="rect">
            <a:avLst/>
          </a:prstGeom>
          <a:solidFill>
            <a:srgbClr val="007772">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2" name="Google Shape;342;p17"/>
          <p:cNvSpPr/>
          <p:nvPr/>
        </p:nvSpPr>
        <p:spPr>
          <a:xfrm>
            <a:off x="0" y="0"/>
            <a:ext cx="1422400" cy="1524001"/>
          </a:xfrm>
          <a:prstGeom prst="rect">
            <a:avLst/>
          </a:prstGeom>
          <a:solidFill>
            <a:srgbClr val="EEA821">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 name="Arrow: Down 1">
            <a:extLst>
              <a:ext uri="{FF2B5EF4-FFF2-40B4-BE49-F238E27FC236}">
                <a16:creationId xmlns:a16="http://schemas.microsoft.com/office/drawing/2014/main" id="{0811B858-F444-171A-72D0-2FB44166D518}"/>
              </a:ext>
            </a:extLst>
          </p:cNvPr>
          <p:cNvSpPr/>
          <p:nvPr/>
        </p:nvSpPr>
        <p:spPr>
          <a:xfrm>
            <a:off x="7384774" y="4472609"/>
            <a:ext cx="1043609" cy="1331843"/>
          </a:xfrm>
          <a:prstGeom prst="downArrow">
            <a:avLst/>
          </a:prstGeom>
          <a:solidFill>
            <a:srgbClr val="EEA821"/>
          </a:solidFill>
          <a:ln>
            <a:solidFill>
              <a:srgbClr val="0077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18"/>
          <p:cNvSpPr txBox="1">
            <a:spLocks noGrp="1"/>
          </p:cNvSpPr>
          <p:nvPr>
            <p:ph type="body" idx="1"/>
          </p:nvPr>
        </p:nvSpPr>
        <p:spPr>
          <a:xfrm>
            <a:off x="1411236" y="728657"/>
            <a:ext cx="7943076" cy="109219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7772"/>
              </a:buClr>
              <a:buSzPts val="3600"/>
              <a:buNone/>
            </a:pPr>
            <a:r>
              <a:rPr lang="en-US" b="1" dirty="0"/>
              <a:t> Why Renewable Energy on Farms?</a:t>
            </a:r>
            <a:endParaRPr dirty="0"/>
          </a:p>
        </p:txBody>
      </p:sp>
      <p:sp>
        <p:nvSpPr>
          <p:cNvPr id="348" name="Google Shape;348;p18"/>
          <p:cNvSpPr/>
          <p:nvPr/>
        </p:nvSpPr>
        <p:spPr>
          <a:xfrm>
            <a:off x="1639836" y="1354520"/>
            <a:ext cx="9259812" cy="4893647"/>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400" b="1" dirty="0">
                <a:solidFill>
                  <a:schemeClr val="tx1">
                    <a:lumMod val="65000"/>
                    <a:lumOff val="35000"/>
                  </a:schemeClr>
                </a:solidFill>
                <a:latin typeface="Calibri"/>
                <a:ea typeface="Calibri"/>
                <a:cs typeface="Calibri"/>
                <a:sym typeface="Calibri"/>
              </a:rPr>
              <a:t>What combination of practices should you apply first?</a:t>
            </a:r>
            <a:endParaRPr dirty="0">
              <a:solidFill>
                <a:schemeClr val="tx1">
                  <a:lumMod val="65000"/>
                  <a:lumOff val="35000"/>
                </a:schemeClr>
              </a:solidFill>
            </a:endParaRPr>
          </a:p>
          <a:p>
            <a:pPr marL="0" marR="0" lvl="0" indent="0" algn="l" rtl="0">
              <a:spcBef>
                <a:spcPts val="0"/>
              </a:spcBef>
              <a:spcAft>
                <a:spcPts val="0"/>
              </a:spcAft>
              <a:buNone/>
            </a:pPr>
            <a:r>
              <a:rPr lang="en-US" sz="2400" dirty="0">
                <a:solidFill>
                  <a:schemeClr val="tx1">
                    <a:lumMod val="65000"/>
                    <a:lumOff val="35000"/>
                  </a:schemeClr>
                </a:solidFill>
                <a:latin typeface="Calibri"/>
                <a:ea typeface="Calibri"/>
                <a:cs typeface="Calibri"/>
                <a:sym typeface="Calibri"/>
              </a:rPr>
              <a:t> </a:t>
            </a:r>
            <a:r>
              <a:rPr lang="en-US" sz="2400" b="1" dirty="0">
                <a:solidFill>
                  <a:schemeClr val="tx1">
                    <a:lumMod val="65000"/>
                    <a:lumOff val="35000"/>
                  </a:schemeClr>
                </a:solidFill>
                <a:latin typeface="Calibri"/>
                <a:ea typeface="Calibri"/>
                <a:cs typeface="Calibri"/>
                <a:sym typeface="Calibri"/>
              </a:rPr>
              <a:t>Option A</a:t>
            </a:r>
            <a:endParaRPr sz="2400" dirty="0">
              <a:solidFill>
                <a:schemeClr val="tx1">
                  <a:lumMod val="65000"/>
                  <a:lumOff val="35000"/>
                </a:schemeClr>
              </a:solidFill>
              <a:latin typeface="Calibri"/>
              <a:ea typeface="Calibri"/>
              <a:cs typeface="Calibri"/>
              <a:sym typeface="Calibri"/>
            </a:endParaRPr>
          </a:p>
          <a:p>
            <a:pPr marL="0" marR="0" lvl="0" indent="-152400" algn="l" rtl="0">
              <a:spcBef>
                <a:spcPts val="0"/>
              </a:spcBef>
              <a:spcAft>
                <a:spcPts val="0"/>
              </a:spcAft>
              <a:buClr>
                <a:schemeClr val="dk1"/>
              </a:buClr>
              <a:buSzPts val="2400"/>
              <a:buFont typeface="Arial"/>
              <a:buChar char="•"/>
            </a:pPr>
            <a:r>
              <a:rPr lang="en-US" sz="2400" dirty="0">
                <a:solidFill>
                  <a:schemeClr val="tx1">
                    <a:lumMod val="65000"/>
                    <a:lumOff val="35000"/>
                  </a:schemeClr>
                </a:solidFill>
                <a:latin typeface="Calibri"/>
                <a:ea typeface="Calibri"/>
                <a:cs typeface="Calibri"/>
                <a:sym typeface="Calibri"/>
              </a:rPr>
              <a:t>Feed cows high-protein diets year-round</a:t>
            </a:r>
            <a:endParaRPr dirty="0">
              <a:solidFill>
                <a:schemeClr val="tx1">
                  <a:lumMod val="65000"/>
                  <a:lumOff val="35000"/>
                </a:schemeClr>
              </a:solidFill>
            </a:endParaRPr>
          </a:p>
          <a:p>
            <a:pPr marL="0" marR="0" lvl="0" indent="-152400" algn="l" rtl="0">
              <a:spcBef>
                <a:spcPts val="0"/>
              </a:spcBef>
              <a:spcAft>
                <a:spcPts val="0"/>
              </a:spcAft>
              <a:buClr>
                <a:schemeClr val="dk1"/>
              </a:buClr>
              <a:buSzPts val="2400"/>
              <a:buFont typeface="Arial"/>
              <a:buChar char="•"/>
            </a:pPr>
            <a:r>
              <a:rPr lang="en-US" sz="2400" dirty="0">
                <a:solidFill>
                  <a:schemeClr val="tx1">
                    <a:lumMod val="65000"/>
                    <a:lumOff val="35000"/>
                  </a:schemeClr>
                </a:solidFill>
                <a:latin typeface="Calibri"/>
                <a:ea typeface="Calibri"/>
                <a:cs typeface="Calibri"/>
                <a:sym typeface="Calibri"/>
              </a:rPr>
              <a:t>Use synthetic fertilizers without testing</a:t>
            </a:r>
            <a:endParaRPr dirty="0">
              <a:solidFill>
                <a:schemeClr val="tx1">
                  <a:lumMod val="65000"/>
                  <a:lumOff val="35000"/>
                </a:schemeClr>
              </a:solidFill>
            </a:endParaRPr>
          </a:p>
          <a:p>
            <a:pPr marL="0" marR="0" lvl="0" indent="-152400" algn="l" rtl="0">
              <a:spcBef>
                <a:spcPts val="0"/>
              </a:spcBef>
              <a:spcAft>
                <a:spcPts val="0"/>
              </a:spcAft>
              <a:buClr>
                <a:schemeClr val="dk1"/>
              </a:buClr>
              <a:buSzPts val="2400"/>
              <a:buFont typeface="Arial"/>
              <a:buChar char="•"/>
            </a:pPr>
            <a:r>
              <a:rPr lang="en-US" sz="2400" dirty="0">
                <a:solidFill>
                  <a:schemeClr val="tx1">
                    <a:lumMod val="65000"/>
                    <a:lumOff val="35000"/>
                  </a:schemeClr>
                </a:solidFill>
                <a:latin typeface="Calibri"/>
                <a:ea typeface="Calibri"/>
                <a:cs typeface="Calibri"/>
                <a:sym typeface="Calibri"/>
              </a:rPr>
              <a:t>Power irrigation with diesel pumps</a:t>
            </a:r>
            <a:endParaRPr dirty="0">
              <a:solidFill>
                <a:schemeClr val="tx1">
                  <a:lumMod val="65000"/>
                  <a:lumOff val="35000"/>
                </a:schemeClr>
              </a:solidFill>
            </a:endParaRPr>
          </a:p>
          <a:p>
            <a:pPr marL="0" marR="0" lvl="0" indent="0" algn="l" rtl="0">
              <a:spcBef>
                <a:spcPts val="0"/>
              </a:spcBef>
              <a:spcAft>
                <a:spcPts val="0"/>
              </a:spcAft>
              <a:buNone/>
            </a:pPr>
            <a:r>
              <a:rPr lang="en-US" sz="2400" dirty="0">
                <a:solidFill>
                  <a:schemeClr val="tx1">
                    <a:lumMod val="65000"/>
                    <a:lumOff val="35000"/>
                  </a:schemeClr>
                </a:solidFill>
                <a:latin typeface="Calibri"/>
                <a:ea typeface="Calibri"/>
                <a:cs typeface="Calibri"/>
                <a:sym typeface="Calibri"/>
              </a:rPr>
              <a:t> </a:t>
            </a:r>
            <a:r>
              <a:rPr lang="en-US" sz="2400" b="1" dirty="0">
                <a:solidFill>
                  <a:schemeClr val="tx1">
                    <a:lumMod val="65000"/>
                    <a:lumOff val="35000"/>
                  </a:schemeClr>
                </a:solidFill>
                <a:latin typeface="Calibri"/>
                <a:ea typeface="Calibri"/>
                <a:cs typeface="Calibri"/>
                <a:sym typeface="Calibri"/>
              </a:rPr>
              <a:t>Option B</a:t>
            </a:r>
            <a:endParaRPr sz="2400" dirty="0">
              <a:solidFill>
                <a:schemeClr val="tx1">
                  <a:lumMod val="65000"/>
                  <a:lumOff val="35000"/>
                </a:schemeClr>
              </a:solidFill>
              <a:latin typeface="Calibri"/>
              <a:ea typeface="Calibri"/>
              <a:cs typeface="Calibri"/>
              <a:sym typeface="Calibri"/>
            </a:endParaRPr>
          </a:p>
          <a:p>
            <a:pPr marL="0" marR="0" lvl="0" indent="-152400" algn="l" rtl="0">
              <a:spcBef>
                <a:spcPts val="0"/>
              </a:spcBef>
              <a:spcAft>
                <a:spcPts val="0"/>
              </a:spcAft>
              <a:buClr>
                <a:schemeClr val="dk1"/>
              </a:buClr>
              <a:buSzPts val="2400"/>
              <a:buFont typeface="Arial"/>
              <a:buChar char="•"/>
            </a:pPr>
            <a:r>
              <a:rPr lang="en-US" sz="2400" dirty="0">
                <a:solidFill>
                  <a:schemeClr val="tx1">
                    <a:lumMod val="65000"/>
                    <a:lumOff val="35000"/>
                  </a:schemeClr>
                </a:solidFill>
                <a:latin typeface="Calibri"/>
                <a:ea typeface="Calibri"/>
                <a:cs typeface="Calibri"/>
                <a:sym typeface="Calibri"/>
              </a:rPr>
              <a:t>Introduce tannin-based additives in cattle feed</a:t>
            </a:r>
            <a:endParaRPr dirty="0">
              <a:solidFill>
                <a:schemeClr val="tx1">
                  <a:lumMod val="65000"/>
                  <a:lumOff val="35000"/>
                </a:schemeClr>
              </a:solidFill>
            </a:endParaRPr>
          </a:p>
          <a:p>
            <a:pPr marL="0" marR="0" lvl="0" indent="-152400" algn="l" rtl="0">
              <a:spcBef>
                <a:spcPts val="0"/>
              </a:spcBef>
              <a:spcAft>
                <a:spcPts val="0"/>
              </a:spcAft>
              <a:buClr>
                <a:schemeClr val="dk1"/>
              </a:buClr>
              <a:buSzPts val="2400"/>
              <a:buFont typeface="Arial"/>
              <a:buChar char="•"/>
            </a:pPr>
            <a:r>
              <a:rPr lang="en-US" sz="2400" dirty="0">
                <a:solidFill>
                  <a:schemeClr val="tx1">
                    <a:lumMod val="65000"/>
                    <a:lumOff val="35000"/>
                  </a:schemeClr>
                </a:solidFill>
                <a:latin typeface="Calibri"/>
                <a:ea typeface="Calibri"/>
                <a:cs typeface="Calibri"/>
                <a:sym typeface="Calibri"/>
              </a:rPr>
              <a:t>Apply slow-release fertilizer based on soil tests</a:t>
            </a:r>
            <a:endParaRPr dirty="0">
              <a:solidFill>
                <a:schemeClr val="tx1">
                  <a:lumMod val="65000"/>
                  <a:lumOff val="35000"/>
                </a:schemeClr>
              </a:solidFill>
            </a:endParaRPr>
          </a:p>
          <a:p>
            <a:pPr marL="0" marR="0" lvl="0" indent="-152400" algn="l" rtl="0">
              <a:spcBef>
                <a:spcPts val="0"/>
              </a:spcBef>
              <a:spcAft>
                <a:spcPts val="0"/>
              </a:spcAft>
              <a:buClr>
                <a:schemeClr val="dk1"/>
              </a:buClr>
              <a:buSzPts val="2400"/>
              <a:buFont typeface="Arial"/>
              <a:buChar char="•"/>
            </a:pPr>
            <a:r>
              <a:rPr lang="en-US" sz="2400" dirty="0">
                <a:solidFill>
                  <a:schemeClr val="tx1">
                    <a:lumMod val="65000"/>
                    <a:lumOff val="35000"/>
                  </a:schemeClr>
                </a:solidFill>
                <a:latin typeface="Calibri"/>
                <a:ea typeface="Calibri"/>
                <a:cs typeface="Calibri"/>
                <a:sym typeface="Calibri"/>
              </a:rPr>
              <a:t>Install solar panels for irrigation </a:t>
            </a:r>
            <a:endParaRPr dirty="0">
              <a:solidFill>
                <a:schemeClr val="tx1">
                  <a:lumMod val="65000"/>
                  <a:lumOff val="35000"/>
                </a:schemeClr>
              </a:solidFill>
            </a:endParaRPr>
          </a:p>
          <a:p>
            <a:pPr marL="0" marR="0" lvl="0" indent="0" algn="l" rtl="0">
              <a:spcBef>
                <a:spcPts val="0"/>
              </a:spcBef>
              <a:spcAft>
                <a:spcPts val="0"/>
              </a:spcAft>
              <a:buNone/>
            </a:pPr>
            <a:r>
              <a:rPr lang="en-US" sz="2400" dirty="0">
                <a:solidFill>
                  <a:schemeClr val="tx1">
                    <a:lumMod val="65000"/>
                    <a:lumOff val="35000"/>
                  </a:schemeClr>
                </a:solidFill>
                <a:latin typeface="Calibri"/>
                <a:ea typeface="Calibri"/>
                <a:cs typeface="Calibri"/>
                <a:sym typeface="Calibri"/>
              </a:rPr>
              <a:t> </a:t>
            </a:r>
            <a:r>
              <a:rPr lang="en-US" sz="2400" b="1" dirty="0">
                <a:solidFill>
                  <a:schemeClr val="tx1">
                    <a:lumMod val="65000"/>
                    <a:lumOff val="35000"/>
                  </a:schemeClr>
                </a:solidFill>
                <a:latin typeface="Calibri"/>
                <a:ea typeface="Calibri"/>
                <a:cs typeface="Calibri"/>
                <a:sym typeface="Calibri"/>
              </a:rPr>
              <a:t>Option C</a:t>
            </a:r>
            <a:endParaRPr sz="2400" dirty="0">
              <a:solidFill>
                <a:schemeClr val="tx1">
                  <a:lumMod val="65000"/>
                  <a:lumOff val="35000"/>
                </a:schemeClr>
              </a:solidFill>
              <a:latin typeface="Calibri"/>
              <a:ea typeface="Calibri"/>
              <a:cs typeface="Calibri"/>
              <a:sym typeface="Calibri"/>
            </a:endParaRPr>
          </a:p>
          <a:p>
            <a:pPr marL="0" marR="0" lvl="0" indent="-152400" algn="l" rtl="0">
              <a:spcBef>
                <a:spcPts val="0"/>
              </a:spcBef>
              <a:spcAft>
                <a:spcPts val="0"/>
              </a:spcAft>
              <a:buClr>
                <a:schemeClr val="dk1"/>
              </a:buClr>
              <a:buSzPts val="2400"/>
              <a:buFont typeface="Arial"/>
              <a:buChar char="•"/>
            </a:pPr>
            <a:r>
              <a:rPr lang="en-US" sz="2400" dirty="0">
                <a:solidFill>
                  <a:schemeClr val="tx1">
                    <a:lumMod val="65000"/>
                    <a:lumOff val="35000"/>
                  </a:schemeClr>
                </a:solidFill>
                <a:latin typeface="Calibri"/>
                <a:ea typeface="Calibri"/>
                <a:cs typeface="Calibri"/>
                <a:sym typeface="Calibri"/>
              </a:rPr>
              <a:t>Harvest hay later for better volume</a:t>
            </a:r>
            <a:endParaRPr dirty="0">
              <a:solidFill>
                <a:schemeClr val="tx1">
                  <a:lumMod val="65000"/>
                  <a:lumOff val="35000"/>
                </a:schemeClr>
              </a:solidFill>
            </a:endParaRPr>
          </a:p>
          <a:p>
            <a:pPr marL="0" marR="0" lvl="0" indent="-152400" algn="l" rtl="0">
              <a:spcBef>
                <a:spcPts val="0"/>
              </a:spcBef>
              <a:spcAft>
                <a:spcPts val="0"/>
              </a:spcAft>
              <a:buClr>
                <a:schemeClr val="dk1"/>
              </a:buClr>
              <a:buSzPts val="2400"/>
              <a:buFont typeface="Arial"/>
              <a:buChar char="•"/>
            </a:pPr>
            <a:r>
              <a:rPr lang="en-US" sz="2400" dirty="0">
                <a:solidFill>
                  <a:schemeClr val="tx1">
                    <a:lumMod val="65000"/>
                    <a:lumOff val="35000"/>
                  </a:schemeClr>
                </a:solidFill>
                <a:latin typeface="Calibri"/>
                <a:ea typeface="Calibri"/>
                <a:cs typeface="Calibri"/>
                <a:sym typeface="Calibri"/>
              </a:rPr>
              <a:t>Use more fertilizer to ensure yield</a:t>
            </a:r>
            <a:endParaRPr dirty="0">
              <a:solidFill>
                <a:schemeClr val="tx1">
                  <a:lumMod val="65000"/>
                  <a:lumOff val="35000"/>
                </a:schemeClr>
              </a:solidFill>
            </a:endParaRPr>
          </a:p>
          <a:p>
            <a:pPr marL="0" marR="0" lvl="0" indent="-152400" algn="l" rtl="0">
              <a:spcBef>
                <a:spcPts val="0"/>
              </a:spcBef>
              <a:spcAft>
                <a:spcPts val="0"/>
              </a:spcAft>
              <a:buClr>
                <a:schemeClr val="dk1"/>
              </a:buClr>
              <a:buSzPts val="2400"/>
              <a:buFont typeface="Arial"/>
              <a:buChar char="•"/>
            </a:pPr>
            <a:r>
              <a:rPr lang="en-US" sz="2400" dirty="0">
                <a:solidFill>
                  <a:schemeClr val="tx1">
                    <a:lumMod val="65000"/>
                    <a:lumOff val="35000"/>
                  </a:schemeClr>
                </a:solidFill>
                <a:latin typeface="Calibri"/>
                <a:ea typeface="Calibri"/>
                <a:cs typeface="Calibri"/>
                <a:sym typeface="Calibri"/>
              </a:rPr>
              <a:t>Replace cover crops with bare fallows</a:t>
            </a:r>
            <a:endParaRPr dirty="0">
              <a:solidFill>
                <a:schemeClr val="tx1">
                  <a:lumMod val="65000"/>
                  <a:lumOff val="35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19"/>
          <p:cNvSpPr txBox="1">
            <a:spLocks noGrp="1"/>
          </p:cNvSpPr>
          <p:nvPr>
            <p:ph type="body" idx="1"/>
          </p:nvPr>
        </p:nvSpPr>
        <p:spPr>
          <a:xfrm>
            <a:off x="5839302" y="870381"/>
            <a:ext cx="5466986" cy="69735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7772"/>
              </a:buClr>
              <a:buSzPts val="3600"/>
              <a:buNone/>
            </a:pPr>
            <a:r>
              <a:rPr lang="en-US" b="1"/>
              <a:t>Feedback</a:t>
            </a:r>
            <a:endParaRPr/>
          </a:p>
          <a:p>
            <a:pPr marL="0" lvl="0" indent="0" algn="l" rtl="0">
              <a:lnSpc>
                <a:spcPct val="90000"/>
              </a:lnSpc>
              <a:spcBef>
                <a:spcPts val="1000"/>
              </a:spcBef>
              <a:spcAft>
                <a:spcPts val="0"/>
              </a:spcAft>
              <a:buClr>
                <a:srgbClr val="007772"/>
              </a:buClr>
              <a:buSzPts val="3600"/>
              <a:buNone/>
            </a:pPr>
            <a:endParaRPr/>
          </a:p>
        </p:txBody>
      </p:sp>
      <p:sp>
        <p:nvSpPr>
          <p:cNvPr id="354" name="Google Shape;354;p19"/>
          <p:cNvSpPr txBox="1">
            <a:spLocks noGrp="1"/>
          </p:cNvSpPr>
          <p:nvPr>
            <p:ph type="body" idx="2"/>
          </p:nvPr>
        </p:nvSpPr>
        <p:spPr>
          <a:xfrm>
            <a:off x="5839302" y="1567734"/>
            <a:ext cx="6028020" cy="274580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F3F3F"/>
              </a:buClr>
              <a:buSzPts val="2400"/>
              <a:buNone/>
            </a:pPr>
            <a:r>
              <a:rPr lang="en-US" dirty="0"/>
              <a:t> </a:t>
            </a:r>
            <a:r>
              <a:rPr lang="en-US" b="1" dirty="0"/>
              <a:t>Correct Answer: Option B</a:t>
            </a:r>
            <a:endParaRPr dirty="0"/>
          </a:p>
          <a:p>
            <a:pPr marL="0" lvl="0" indent="0" algn="l" rtl="0">
              <a:lnSpc>
                <a:spcPct val="90000"/>
              </a:lnSpc>
              <a:spcBef>
                <a:spcPts val="1000"/>
              </a:spcBef>
              <a:spcAft>
                <a:spcPts val="0"/>
              </a:spcAft>
              <a:buClr>
                <a:srgbClr val="3F3F3F"/>
              </a:buClr>
              <a:buSzPts val="2400"/>
              <a:buNone/>
            </a:pPr>
            <a:br>
              <a:rPr lang="en-US" dirty="0"/>
            </a:br>
            <a:r>
              <a:rPr lang="en-US" dirty="0"/>
              <a:t>This option reflects a </a:t>
            </a:r>
            <a:r>
              <a:rPr lang="en-US" b="1" dirty="0"/>
              <a:t>climate-smart approach</a:t>
            </a:r>
            <a:r>
              <a:rPr lang="en-US" dirty="0"/>
              <a:t>:</a:t>
            </a:r>
            <a:endParaRPr dirty="0"/>
          </a:p>
          <a:p>
            <a:pPr marL="0" lvl="0" indent="-152400" algn="l" rtl="0">
              <a:lnSpc>
                <a:spcPct val="90000"/>
              </a:lnSpc>
              <a:spcBef>
                <a:spcPts val="1000"/>
              </a:spcBef>
              <a:spcAft>
                <a:spcPts val="0"/>
              </a:spcAft>
              <a:buClr>
                <a:srgbClr val="3F3F3F"/>
              </a:buClr>
              <a:buSzPts val="2400"/>
              <a:buFont typeface="Arial"/>
              <a:buChar char="•"/>
            </a:pPr>
            <a:r>
              <a:rPr lang="en-US" dirty="0"/>
              <a:t>Reduces methane with feed additives</a:t>
            </a:r>
            <a:endParaRPr dirty="0"/>
          </a:p>
          <a:p>
            <a:pPr marL="0" lvl="0" indent="-152400" algn="l" rtl="0">
              <a:lnSpc>
                <a:spcPct val="90000"/>
              </a:lnSpc>
              <a:spcBef>
                <a:spcPts val="1000"/>
              </a:spcBef>
              <a:spcAft>
                <a:spcPts val="0"/>
              </a:spcAft>
              <a:buClr>
                <a:srgbClr val="3F3F3F"/>
              </a:buClr>
              <a:buSzPts val="2400"/>
              <a:buFont typeface="Arial"/>
              <a:buChar char="•"/>
            </a:pPr>
            <a:r>
              <a:rPr lang="en-US" dirty="0"/>
              <a:t>Lowers nitrous oxide emissions with precision fertilization</a:t>
            </a:r>
            <a:endParaRPr dirty="0"/>
          </a:p>
          <a:p>
            <a:pPr marL="0" lvl="0" indent="-152400" algn="l" rtl="0">
              <a:lnSpc>
                <a:spcPct val="90000"/>
              </a:lnSpc>
              <a:spcBef>
                <a:spcPts val="1000"/>
              </a:spcBef>
              <a:spcAft>
                <a:spcPts val="0"/>
              </a:spcAft>
              <a:buClr>
                <a:srgbClr val="3F3F3F"/>
              </a:buClr>
              <a:buSzPts val="2400"/>
              <a:buFont typeface="Arial"/>
              <a:buChar char="•"/>
            </a:pPr>
            <a:r>
              <a:rPr lang="en-US" dirty="0"/>
              <a:t>Cuts CO₂ through renewable energy use</a:t>
            </a:r>
            <a:endParaRPr dirty="0"/>
          </a:p>
          <a:p>
            <a:pPr marL="0" lvl="0" indent="0" algn="l" rtl="0">
              <a:lnSpc>
                <a:spcPct val="90000"/>
              </a:lnSpc>
              <a:spcBef>
                <a:spcPts val="1000"/>
              </a:spcBef>
              <a:spcAft>
                <a:spcPts val="0"/>
              </a:spcAft>
              <a:buClr>
                <a:srgbClr val="3F3F3F"/>
              </a:buClr>
              <a:buSzPts val="2400"/>
              <a:buNone/>
            </a:pPr>
            <a:endParaRPr dirty="0"/>
          </a:p>
        </p:txBody>
      </p:sp>
      <p:pic>
        <p:nvPicPr>
          <p:cNvPr id="355" name="Google Shape;355;p1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5334001" cy="6858000"/>
          </a:xfrm>
          <a:prstGeom prst="rect">
            <a:avLst/>
          </a:prstGeom>
          <a:noFill/>
          <a:ln>
            <a:noFill/>
          </a:ln>
        </p:spPr>
      </p:pic>
      <p:sp>
        <p:nvSpPr>
          <p:cNvPr id="356" name="Google Shape;356;p19"/>
          <p:cNvSpPr/>
          <p:nvPr/>
        </p:nvSpPr>
        <p:spPr>
          <a:xfrm>
            <a:off x="4318000" y="5326326"/>
            <a:ext cx="1422400" cy="4173415"/>
          </a:xfrm>
          <a:prstGeom prst="rect">
            <a:avLst/>
          </a:prstGeom>
          <a:solidFill>
            <a:srgbClr val="007772">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7" name="Google Shape;357;p19"/>
          <p:cNvSpPr/>
          <p:nvPr/>
        </p:nvSpPr>
        <p:spPr>
          <a:xfrm>
            <a:off x="0" y="0"/>
            <a:ext cx="1422400" cy="1524001"/>
          </a:xfrm>
          <a:prstGeom prst="rect">
            <a:avLst/>
          </a:prstGeom>
          <a:solidFill>
            <a:srgbClr val="EEA821">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8" name="Google Shape;358;p19"/>
          <p:cNvSpPr txBox="1"/>
          <p:nvPr/>
        </p:nvSpPr>
        <p:spPr>
          <a:xfrm>
            <a:off x="0" y="6858000"/>
            <a:ext cx="5334001"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Questa foto</a:t>
            </a:r>
            <a:r>
              <a:rPr lang="en-US" sz="900">
                <a:solidFill>
                  <a:schemeClr val="dk1"/>
                </a:solidFill>
                <a:latin typeface="Calibri"/>
                <a:ea typeface="Calibri"/>
                <a:cs typeface="Calibri"/>
                <a:sym typeface="Calibri"/>
              </a:rPr>
              <a:t> di Autore sconosciuto è concesso in licenza da </a:t>
            </a:r>
            <a:r>
              <a:rPr lang="en-US" sz="900"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CC BY</a:t>
            </a:r>
            <a:endParaRPr sz="9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21"/>
          <p:cNvSpPr txBox="1">
            <a:spLocks noGrp="1"/>
          </p:cNvSpPr>
          <p:nvPr>
            <p:ph type="body" idx="20"/>
          </p:nvPr>
        </p:nvSpPr>
        <p:spPr>
          <a:xfrm>
            <a:off x="6382512" y="1089379"/>
            <a:ext cx="5008541" cy="4662197"/>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007772"/>
              </a:buClr>
              <a:buSzPts val="2400"/>
              <a:buNone/>
            </a:pPr>
            <a:r>
              <a:rPr lang="en-US" b="1" dirty="0">
                <a:solidFill>
                  <a:srgbClr val="007772"/>
                </a:solidFill>
              </a:rPr>
              <a:t>You've completed the journey through Climate-Smart Agriculture Techniques! </a:t>
            </a:r>
            <a:endParaRPr dirty="0"/>
          </a:p>
          <a:p>
            <a:pPr marL="228600" lvl="0" indent="-228600" algn="l" rtl="0">
              <a:lnSpc>
                <a:spcPct val="90000"/>
              </a:lnSpc>
              <a:spcBef>
                <a:spcPts val="1000"/>
              </a:spcBef>
              <a:spcAft>
                <a:spcPts val="0"/>
              </a:spcAft>
              <a:buClr>
                <a:schemeClr val="dk1"/>
              </a:buClr>
              <a:buSzPts val="2400"/>
              <a:buNone/>
            </a:pPr>
            <a:r>
              <a:rPr lang="en-US" dirty="0">
                <a:solidFill>
                  <a:schemeClr val="tx1">
                    <a:lumMod val="65000"/>
                    <a:lumOff val="35000"/>
                  </a:schemeClr>
                </a:solidFill>
              </a:rPr>
              <a:t>In this final module, you explored how to:</a:t>
            </a:r>
            <a:endParaRPr dirty="0">
              <a:solidFill>
                <a:schemeClr val="tx1">
                  <a:lumMod val="65000"/>
                  <a:lumOff val="35000"/>
                </a:schemeClr>
              </a:solidFill>
            </a:endParaRPr>
          </a:p>
          <a:p>
            <a:pPr marL="342900" lvl="0" indent="-342900" algn="l" rtl="0">
              <a:lnSpc>
                <a:spcPct val="90000"/>
              </a:lnSpc>
              <a:spcBef>
                <a:spcPts val="1000"/>
              </a:spcBef>
              <a:spcAft>
                <a:spcPts val="0"/>
              </a:spcAft>
              <a:buClr>
                <a:schemeClr val="dk1"/>
              </a:buClr>
              <a:buSzPts val="2400"/>
              <a:buFont typeface="Arial"/>
              <a:buChar char="•"/>
            </a:pPr>
            <a:r>
              <a:rPr lang="en-US" dirty="0">
                <a:solidFill>
                  <a:schemeClr val="tx1">
                    <a:lumMod val="65000"/>
                    <a:lumOff val="35000"/>
                  </a:schemeClr>
                </a:solidFill>
              </a:rPr>
              <a:t>Reduce methane emissions through smart livestock feeding</a:t>
            </a:r>
            <a:endParaRPr dirty="0">
              <a:solidFill>
                <a:schemeClr val="tx1">
                  <a:lumMod val="65000"/>
                  <a:lumOff val="35000"/>
                </a:schemeClr>
              </a:solidFill>
            </a:endParaRPr>
          </a:p>
          <a:p>
            <a:pPr marL="342900" lvl="0" indent="-342900" algn="l" rtl="0">
              <a:lnSpc>
                <a:spcPct val="90000"/>
              </a:lnSpc>
              <a:spcBef>
                <a:spcPts val="1000"/>
              </a:spcBef>
              <a:spcAft>
                <a:spcPts val="0"/>
              </a:spcAft>
              <a:buClr>
                <a:schemeClr val="dk1"/>
              </a:buClr>
              <a:buSzPts val="2400"/>
              <a:buFont typeface="Arial"/>
              <a:buChar char="•"/>
            </a:pPr>
            <a:r>
              <a:rPr lang="en-US" dirty="0">
                <a:solidFill>
                  <a:schemeClr val="tx1">
                    <a:lumMod val="65000"/>
                    <a:lumOff val="35000"/>
                  </a:schemeClr>
                </a:solidFill>
              </a:rPr>
              <a:t>Cut nitrous oxide by applying precision fertilization</a:t>
            </a:r>
            <a:endParaRPr dirty="0">
              <a:solidFill>
                <a:schemeClr val="tx1">
                  <a:lumMod val="65000"/>
                  <a:lumOff val="35000"/>
                </a:schemeClr>
              </a:solidFill>
            </a:endParaRPr>
          </a:p>
          <a:p>
            <a:pPr marL="342900" lvl="0" indent="-342900" algn="l" rtl="0">
              <a:lnSpc>
                <a:spcPct val="90000"/>
              </a:lnSpc>
              <a:spcBef>
                <a:spcPts val="1000"/>
              </a:spcBef>
              <a:spcAft>
                <a:spcPts val="0"/>
              </a:spcAft>
              <a:buClr>
                <a:schemeClr val="dk1"/>
              </a:buClr>
              <a:buSzPts val="2400"/>
              <a:buFont typeface="Arial"/>
              <a:buChar char="•"/>
            </a:pPr>
            <a:r>
              <a:rPr lang="en-US" dirty="0">
                <a:solidFill>
                  <a:schemeClr val="tx1">
                    <a:lumMod val="65000"/>
                    <a:lumOff val="35000"/>
                  </a:schemeClr>
                </a:solidFill>
              </a:rPr>
              <a:t>Use renewable energy to power farm operations sustainably</a:t>
            </a:r>
            <a:endParaRPr dirty="0">
              <a:solidFill>
                <a:schemeClr val="tx1">
                  <a:lumMod val="65000"/>
                  <a:lumOff val="35000"/>
                </a:schemeClr>
              </a:solidFill>
            </a:endParaRPr>
          </a:p>
        </p:txBody>
      </p:sp>
      <p:grpSp>
        <p:nvGrpSpPr>
          <p:cNvPr id="373" name="Google Shape;373;p21"/>
          <p:cNvGrpSpPr/>
          <p:nvPr/>
        </p:nvGrpSpPr>
        <p:grpSpPr>
          <a:xfrm>
            <a:off x="-636630" y="5458968"/>
            <a:ext cx="2342147" cy="2558243"/>
            <a:chOff x="3268483" y="5538141"/>
            <a:chExt cx="1760348" cy="1760348"/>
          </a:xfrm>
        </p:grpSpPr>
        <p:sp>
          <p:nvSpPr>
            <p:cNvPr id="374" name="Google Shape;374;p21"/>
            <p:cNvSpPr/>
            <p:nvPr/>
          </p:nvSpPr>
          <p:spPr>
            <a:xfrm>
              <a:off x="3268483" y="5538141"/>
              <a:ext cx="1760348" cy="1760348"/>
            </a:xfrm>
            <a:custGeom>
              <a:avLst/>
              <a:gdLst/>
              <a:ahLst/>
              <a:cxnLst/>
              <a:rect l="l" t="t" r="r" b="b"/>
              <a:pathLst>
                <a:path w="1760348" h="1760348" extrusionOk="0">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solidFill>
              <a:schemeClr val="lt1">
                <a:alpha val="4196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5" name="Google Shape;375;p21"/>
            <p:cNvSpPr/>
            <p:nvPr/>
          </p:nvSpPr>
          <p:spPr>
            <a:xfrm>
              <a:off x="3468723" y="6185069"/>
              <a:ext cx="948387" cy="913180"/>
            </a:xfrm>
            <a:custGeom>
              <a:avLst/>
              <a:gdLst/>
              <a:ahLst/>
              <a:cxnLst/>
              <a:rect l="l" t="t" r="r" b="b"/>
              <a:pathLst>
                <a:path w="948387" h="913180" extrusionOk="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solidFill>
              <a:schemeClr val="lt1">
                <a:alpha val="4196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376" name="Google Shape;376;p21"/>
          <p:cNvSpPr txBox="1"/>
          <p:nvPr/>
        </p:nvSpPr>
        <p:spPr>
          <a:xfrm>
            <a:off x="2523744" y="622421"/>
            <a:ext cx="3352123" cy="780271"/>
          </a:xfrm>
          <a:prstGeom prst="rect">
            <a:avLst/>
          </a:prstGeom>
          <a:solidFill>
            <a:srgbClr val="EEA821">
              <a:alpha val="80000"/>
            </a:srgbClr>
          </a:solid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5300"/>
              <a:buFont typeface="Arial"/>
              <a:buNone/>
            </a:pPr>
            <a:r>
              <a:rPr lang="en-US" sz="5300">
                <a:solidFill>
                  <a:schemeClr val="lt1"/>
                </a:solidFill>
                <a:latin typeface="Calibri"/>
                <a:ea typeface="Calibri"/>
                <a:cs typeface="Calibri"/>
                <a:sym typeface="Calibri"/>
              </a:rPr>
              <a:t>Well done!</a:t>
            </a:r>
            <a:endParaRPr/>
          </a:p>
        </p:txBody>
      </p:sp>
      <p:sp>
        <p:nvSpPr>
          <p:cNvPr id="377" name="Google Shape;377;p21"/>
          <p:cNvSpPr txBox="1"/>
          <p:nvPr/>
        </p:nvSpPr>
        <p:spPr>
          <a:xfrm>
            <a:off x="800947" y="2214091"/>
            <a:ext cx="4036229"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Calibri"/>
                <a:ea typeface="Calibri"/>
                <a:cs typeface="Calibri"/>
                <a:sym typeface="Calibri"/>
              </a:rPr>
              <a:t>You’re now ready to apply CSA principles</a:t>
            </a:r>
            <a:r>
              <a:rPr lang="en-US" sz="2400">
                <a:solidFill>
                  <a:schemeClr val="lt1"/>
                </a:solidFill>
                <a:latin typeface="Calibri"/>
                <a:ea typeface="Calibri"/>
                <a:cs typeface="Calibri"/>
                <a:sym typeface="Calibri"/>
              </a:rPr>
              <a:t> on your farm, in your classroom, or in your community!</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pic>
        <p:nvPicPr>
          <p:cNvPr id="3" name="Google Shape;210;p8">
            <a:extLst>
              <a:ext uri="{FF2B5EF4-FFF2-40B4-BE49-F238E27FC236}">
                <a16:creationId xmlns:a16="http://schemas.microsoft.com/office/drawing/2014/main" id="{4FDD447F-231B-655D-3E9C-5D1AAD6D83B7}"/>
              </a:ext>
            </a:extLst>
          </p:cNvPr>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1" y="-2911"/>
            <a:ext cx="11125201" cy="2731477"/>
          </a:xfrm>
          <a:prstGeom prst="rect">
            <a:avLst/>
          </a:prstGeom>
          <a:noFill/>
          <a:ln>
            <a:noFill/>
          </a:ln>
        </p:spPr>
      </p:pic>
      <p:sp>
        <p:nvSpPr>
          <p:cNvPr id="382" name="Google Shape;382;p22"/>
          <p:cNvSpPr txBox="1">
            <a:spLocks noGrp="1"/>
          </p:cNvSpPr>
          <p:nvPr>
            <p:ph type="body" idx="1"/>
          </p:nvPr>
        </p:nvSpPr>
        <p:spPr>
          <a:xfrm>
            <a:off x="444634" y="3081248"/>
            <a:ext cx="9649486" cy="697353"/>
          </a:xfrm>
          <a:prstGeom prst="rect">
            <a:avLst/>
          </a:prstGeom>
          <a:noFill/>
          <a:ln>
            <a:noFill/>
          </a:ln>
        </p:spPr>
        <p:txBody>
          <a:bodyPr spcFirstLastPara="1" wrap="square" lIns="91425" tIns="45700" rIns="91425" bIns="45700" anchor="t" anchorCtr="0">
            <a:normAutofit/>
          </a:bodyPr>
          <a:lstStyle/>
          <a:p>
            <a:pPr marL="0" indent="0">
              <a:spcBef>
                <a:spcPts val="0"/>
              </a:spcBef>
              <a:buClr>
                <a:srgbClr val="007772"/>
              </a:buClr>
            </a:pPr>
            <a:r>
              <a:rPr lang="en-US" b="1" dirty="0">
                <a:solidFill>
                  <a:srgbClr val="007772"/>
                </a:solidFill>
              </a:rPr>
              <a:t>Make your last step!</a:t>
            </a:r>
            <a:endParaRPr dirty="0"/>
          </a:p>
        </p:txBody>
      </p:sp>
      <p:sp>
        <p:nvSpPr>
          <p:cNvPr id="383" name="Google Shape;383;p22"/>
          <p:cNvSpPr txBox="1">
            <a:spLocks noGrp="1"/>
          </p:cNvSpPr>
          <p:nvPr>
            <p:ph type="body" idx="3"/>
          </p:nvPr>
        </p:nvSpPr>
        <p:spPr>
          <a:xfrm>
            <a:off x="456930" y="3785295"/>
            <a:ext cx="9637190" cy="2998060"/>
          </a:xfrm>
          <a:prstGeom prst="rect">
            <a:avLst/>
          </a:prstGeom>
          <a:noFill/>
          <a:ln>
            <a:noFill/>
          </a:ln>
        </p:spPr>
        <p:txBody>
          <a:bodyPr spcFirstLastPara="1" wrap="square" lIns="91425" tIns="45700" rIns="91425" bIns="45700" anchor="t" anchorCtr="0">
            <a:noAutofit/>
          </a:bodyPr>
          <a:lstStyle/>
          <a:p>
            <a:pPr marL="0" indent="0">
              <a:spcBef>
                <a:spcPts val="0"/>
              </a:spcBef>
            </a:pPr>
            <a:r>
              <a:rPr lang="en-GB" dirty="0">
                <a:solidFill>
                  <a:schemeClr val="tx1">
                    <a:lumMod val="75000"/>
                    <a:lumOff val="25000"/>
                  </a:schemeClr>
                </a:solidFill>
              </a:rPr>
              <a:t>Your final Smart Skills course will be: "</a:t>
            </a:r>
            <a:r>
              <a:rPr lang="en-GB" b="1" dirty="0">
                <a:solidFill>
                  <a:schemeClr val="tx1">
                    <a:lumMod val="75000"/>
                    <a:lumOff val="25000"/>
                  </a:schemeClr>
                </a:solidFill>
              </a:rPr>
              <a:t>Bringing Innovation to Farms". </a:t>
            </a:r>
            <a:r>
              <a:rPr lang="en-GB" dirty="0">
                <a:solidFill>
                  <a:schemeClr val="tx1">
                    <a:lumMod val="75000"/>
                    <a:lumOff val="25000"/>
                  </a:schemeClr>
                </a:solidFill>
              </a:rPr>
              <a:t>This module aims to provide you with a comprehensive </a:t>
            </a:r>
            <a:r>
              <a:rPr lang="en-GB" b="1" dirty="0">
                <a:solidFill>
                  <a:schemeClr val="tx1">
                    <a:lumMod val="75000"/>
                    <a:lumOff val="25000"/>
                  </a:schemeClr>
                </a:solidFill>
              </a:rPr>
              <a:t>introduction to control systems in agriculture!</a:t>
            </a:r>
            <a:endParaRPr lang="it-IT" dirty="0">
              <a:solidFill>
                <a:schemeClr val="tx1">
                  <a:lumMod val="75000"/>
                  <a:lumOff val="25000"/>
                </a:schemeClr>
              </a:solidFill>
            </a:endParaRPr>
          </a:p>
        </p:txBody>
      </p:sp>
      <p:sp>
        <p:nvSpPr>
          <p:cNvPr id="5" name="Google Shape;213;p8">
            <a:extLst>
              <a:ext uri="{FF2B5EF4-FFF2-40B4-BE49-F238E27FC236}">
                <a16:creationId xmlns:a16="http://schemas.microsoft.com/office/drawing/2014/main" id="{3B6F328B-4602-3A4F-2C55-0552CE2E246C}"/>
              </a:ext>
            </a:extLst>
          </p:cNvPr>
          <p:cNvSpPr/>
          <p:nvPr/>
        </p:nvSpPr>
        <p:spPr>
          <a:xfrm>
            <a:off x="10784089" y="0"/>
            <a:ext cx="1407911" cy="5042136"/>
          </a:xfrm>
          <a:prstGeom prst="rect">
            <a:avLst/>
          </a:prstGeom>
          <a:solidFill>
            <a:srgbClr val="EEA821">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FF4B7AB7-5665-DDA7-2692-D9FF812FC58C}"/>
              </a:ext>
            </a:extLst>
          </p:cNvPr>
          <p:cNvSpPr>
            <a:spLocks noGrp="1"/>
          </p:cNvSpPr>
          <p:nvPr>
            <p:ph type="body" sz="quarter" idx="15"/>
          </p:nvPr>
        </p:nvSpPr>
        <p:spPr>
          <a:xfrm>
            <a:off x="5249298" y="1932876"/>
            <a:ext cx="700387" cy="566443"/>
          </a:xfrm>
          <a:prstGeom prst="rect">
            <a:avLst/>
          </a:prstGeom>
        </p:spPr>
        <p:txBody>
          <a:bodyPr/>
          <a:lstStyle/>
          <a:p>
            <a:r>
              <a:rPr lang="en-GB" noProof="0" dirty="0"/>
              <a:t>01</a:t>
            </a:r>
          </a:p>
        </p:txBody>
      </p:sp>
      <p:sp>
        <p:nvSpPr>
          <p:cNvPr id="12" name="Text Placeholder 11">
            <a:extLst>
              <a:ext uri="{FF2B5EF4-FFF2-40B4-BE49-F238E27FC236}">
                <a16:creationId xmlns:a16="http://schemas.microsoft.com/office/drawing/2014/main" id="{618E74DA-E321-B6BA-ED4F-BB7481A5779B}"/>
              </a:ext>
            </a:extLst>
          </p:cNvPr>
          <p:cNvSpPr>
            <a:spLocks noGrp="1"/>
          </p:cNvSpPr>
          <p:nvPr>
            <p:ph type="body" sz="quarter" idx="14"/>
          </p:nvPr>
        </p:nvSpPr>
        <p:spPr>
          <a:xfrm>
            <a:off x="5949685" y="1878750"/>
            <a:ext cx="6096541" cy="566444"/>
          </a:xfrm>
          <a:prstGeom prst="rect">
            <a:avLst/>
          </a:prstGeom>
        </p:spPr>
        <p:txBody>
          <a:bodyPr/>
          <a:lstStyle/>
          <a:p>
            <a:r>
              <a:rPr lang="en-US" noProof="0" dirty="0"/>
              <a:t>Lowering Methane Emissions from Livestock Through Feed Adjustments</a:t>
            </a:r>
          </a:p>
        </p:txBody>
      </p:sp>
      <p:sp>
        <p:nvSpPr>
          <p:cNvPr id="16" name="Text Placeholder 15">
            <a:extLst>
              <a:ext uri="{FF2B5EF4-FFF2-40B4-BE49-F238E27FC236}">
                <a16:creationId xmlns:a16="http://schemas.microsoft.com/office/drawing/2014/main" id="{6BEF168E-3D34-4311-160C-06908A6D0135}"/>
              </a:ext>
            </a:extLst>
          </p:cNvPr>
          <p:cNvSpPr>
            <a:spLocks noGrp="1"/>
          </p:cNvSpPr>
          <p:nvPr>
            <p:ph type="body" sz="quarter" idx="29"/>
          </p:nvPr>
        </p:nvSpPr>
        <p:spPr>
          <a:xfrm>
            <a:off x="5249298" y="2714516"/>
            <a:ext cx="700387" cy="566443"/>
          </a:xfrm>
          <a:prstGeom prst="rect">
            <a:avLst/>
          </a:prstGeom>
        </p:spPr>
        <p:txBody>
          <a:bodyPr/>
          <a:lstStyle/>
          <a:p>
            <a:r>
              <a:rPr lang="en-GB" noProof="0" dirty="0"/>
              <a:t>02</a:t>
            </a:r>
          </a:p>
        </p:txBody>
      </p:sp>
      <p:sp>
        <p:nvSpPr>
          <p:cNvPr id="17" name="Text Placeholder 16">
            <a:extLst>
              <a:ext uri="{FF2B5EF4-FFF2-40B4-BE49-F238E27FC236}">
                <a16:creationId xmlns:a16="http://schemas.microsoft.com/office/drawing/2014/main" id="{8A6B29AA-54AD-EA6F-A377-7A4F9FB9B39D}"/>
              </a:ext>
            </a:extLst>
          </p:cNvPr>
          <p:cNvSpPr>
            <a:spLocks noGrp="1"/>
          </p:cNvSpPr>
          <p:nvPr>
            <p:ph type="body" sz="quarter" idx="30"/>
          </p:nvPr>
        </p:nvSpPr>
        <p:spPr>
          <a:xfrm>
            <a:off x="5949685" y="2776512"/>
            <a:ext cx="6428776" cy="566444"/>
          </a:xfrm>
          <a:prstGeom prst="rect">
            <a:avLst/>
          </a:prstGeom>
        </p:spPr>
        <p:txBody>
          <a:bodyPr/>
          <a:lstStyle/>
          <a:p>
            <a:r>
              <a:rPr lang="en-US" dirty="0"/>
              <a:t>Reducing Nitrous Oxide Emissions with Precision Fertilization</a:t>
            </a:r>
          </a:p>
        </p:txBody>
      </p:sp>
      <p:sp>
        <p:nvSpPr>
          <p:cNvPr id="18" name="Text Placeholder 17">
            <a:extLst>
              <a:ext uri="{FF2B5EF4-FFF2-40B4-BE49-F238E27FC236}">
                <a16:creationId xmlns:a16="http://schemas.microsoft.com/office/drawing/2014/main" id="{E9303FF4-63A9-CB5E-DCAF-D6FB2661E437}"/>
              </a:ext>
            </a:extLst>
          </p:cNvPr>
          <p:cNvSpPr>
            <a:spLocks noGrp="1"/>
          </p:cNvSpPr>
          <p:nvPr>
            <p:ph type="body" sz="quarter" idx="31"/>
          </p:nvPr>
        </p:nvSpPr>
        <p:spPr>
          <a:xfrm>
            <a:off x="5249298" y="3572002"/>
            <a:ext cx="700387" cy="566443"/>
          </a:xfrm>
          <a:prstGeom prst="rect">
            <a:avLst/>
          </a:prstGeom>
        </p:spPr>
        <p:txBody>
          <a:bodyPr/>
          <a:lstStyle/>
          <a:p>
            <a:r>
              <a:rPr lang="en-GB" noProof="0" dirty="0"/>
              <a:t>03</a:t>
            </a:r>
          </a:p>
        </p:txBody>
      </p:sp>
      <p:sp>
        <p:nvSpPr>
          <p:cNvPr id="19" name="Text Placeholder 18">
            <a:extLst>
              <a:ext uri="{FF2B5EF4-FFF2-40B4-BE49-F238E27FC236}">
                <a16:creationId xmlns:a16="http://schemas.microsoft.com/office/drawing/2014/main" id="{DFBB02C6-9BDA-9E0B-0E5B-71972BB8D8C0}"/>
              </a:ext>
            </a:extLst>
          </p:cNvPr>
          <p:cNvSpPr>
            <a:spLocks noGrp="1"/>
          </p:cNvSpPr>
          <p:nvPr>
            <p:ph type="body" sz="quarter" idx="32"/>
          </p:nvPr>
        </p:nvSpPr>
        <p:spPr>
          <a:xfrm>
            <a:off x="5957338" y="3523755"/>
            <a:ext cx="6234662" cy="566444"/>
          </a:xfrm>
          <a:prstGeom prst="rect">
            <a:avLst/>
          </a:prstGeom>
        </p:spPr>
        <p:txBody>
          <a:bodyPr/>
          <a:lstStyle/>
          <a:p>
            <a:r>
              <a:rPr lang="en-US" noProof="0" dirty="0"/>
              <a:t>Integrating Renewable Energy to Minimize the Carbon Footprint of Farm Operations</a:t>
            </a:r>
          </a:p>
        </p:txBody>
      </p:sp>
      <p:sp>
        <p:nvSpPr>
          <p:cNvPr id="20" name="Text Placeholder 19">
            <a:extLst>
              <a:ext uri="{FF2B5EF4-FFF2-40B4-BE49-F238E27FC236}">
                <a16:creationId xmlns:a16="http://schemas.microsoft.com/office/drawing/2014/main" id="{749CB14E-783B-FB67-81AB-B31C82517C6A}"/>
              </a:ext>
            </a:extLst>
          </p:cNvPr>
          <p:cNvSpPr>
            <a:spLocks noGrp="1"/>
          </p:cNvSpPr>
          <p:nvPr>
            <p:ph type="body" sz="quarter" idx="33"/>
          </p:nvPr>
        </p:nvSpPr>
        <p:spPr>
          <a:xfrm>
            <a:off x="5249298" y="4340847"/>
            <a:ext cx="700387" cy="566443"/>
          </a:xfrm>
          <a:prstGeom prst="rect">
            <a:avLst/>
          </a:prstGeom>
        </p:spPr>
        <p:txBody>
          <a:bodyPr/>
          <a:lstStyle/>
          <a:p>
            <a:r>
              <a:rPr lang="en-GB" noProof="0" dirty="0"/>
              <a:t>04</a:t>
            </a:r>
          </a:p>
        </p:txBody>
      </p:sp>
      <p:sp>
        <p:nvSpPr>
          <p:cNvPr id="21" name="Text Placeholder 20">
            <a:extLst>
              <a:ext uri="{FF2B5EF4-FFF2-40B4-BE49-F238E27FC236}">
                <a16:creationId xmlns:a16="http://schemas.microsoft.com/office/drawing/2014/main" id="{B7B784B3-E0A5-B4FC-957A-133F09335BEA}"/>
              </a:ext>
            </a:extLst>
          </p:cNvPr>
          <p:cNvSpPr>
            <a:spLocks noGrp="1"/>
          </p:cNvSpPr>
          <p:nvPr>
            <p:ph type="body" sz="quarter" idx="34"/>
          </p:nvPr>
        </p:nvSpPr>
        <p:spPr>
          <a:xfrm>
            <a:off x="5949685" y="4340847"/>
            <a:ext cx="4541325" cy="566444"/>
          </a:xfrm>
          <a:prstGeom prst="rect">
            <a:avLst/>
          </a:prstGeom>
        </p:spPr>
        <p:txBody>
          <a:bodyPr/>
          <a:lstStyle/>
          <a:p>
            <a:r>
              <a:rPr lang="en-GB" noProof="0" dirty="0"/>
              <a:t>Let’s Practice! </a:t>
            </a:r>
          </a:p>
        </p:txBody>
      </p:sp>
      <p:sp>
        <p:nvSpPr>
          <p:cNvPr id="15" name="Text Placeholder 14">
            <a:extLst>
              <a:ext uri="{FF2B5EF4-FFF2-40B4-BE49-F238E27FC236}">
                <a16:creationId xmlns:a16="http://schemas.microsoft.com/office/drawing/2014/main" id="{4654AD6B-A104-C6C5-2D56-DDF8194E1878}"/>
              </a:ext>
            </a:extLst>
          </p:cNvPr>
          <p:cNvSpPr>
            <a:spLocks noGrp="1"/>
          </p:cNvSpPr>
          <p:nvPr>
            <p:ph type="body" sz="quarter" idx="18"/>
          </p:nvPr>
        </p:nvSpPr>
        <p:spPr>
          <a:xfrm>
            <a:off x="482925" y="1541917"/>
            <a:ext cx="4685975" cy="4057649"/>
          </a:xfrm>
          <a:prstGeom prst="rect">
            <a:avLst/>
          </a:prstGeom>
        </p:spPr>
        <p:txBody>
          <a:bodyPr/>
          <a:lstStyle/>
          <a:p>
            <a:r>
              <a:rPr lang="en-US" dirty="0"/>
              <a:t>This module introduces practical strategies to reduce greenhouse gas emissions (GHGs) in agriculture, focusing on livestock management, crop fertilization, and energy use. The goal is to support climate-smart farming practices that lower environmental impact while maintaining productivity.</a:t>
            </a:r>
          </a:p>
        </p:txBody>
      </p:sp>
      <p:sp>
        <p:nvSpPr>
          <p:cNvPr id="24" name="Text Placeholder 57">
            <a:extLst>
              <a:ext uri="{FF2B5EF4-FFF2-40B4-BE49-F238E27FC236}">
                <a16:creationId xmlns:a16="http://schemas.microsoft.com/office/drawing/2014/main" id="{846C7D63-3BCF-AEF9-0D24-0DD428ABA74B}"/>
              </a:ext>
            </a:extLst>
          </p:cNvPr>
          <p:cNvSpPr txBox="1">
            <a:spLocks/>
          </p:cNvSpPr>
          <p:nvPr/>
        </p:nvSpPr>
        <p:spPr>
          <a:xfrm>
            <a:off x="2911363" y="622421"/>
            <a:ext cx="2964504" cy="780271"/>
          </a:xfrm>
          <a:prstGeom prst="rect">
            <a:avLst/>
          </a:prstGeom>
          <a:solidFill>
            <a:srgbClr val="EEA821">
              <a:alpha val="80000"/>
            </a:srgbClr>
          </a:solidFill>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GB" sz="5300" b="0" i="0" u="none" strike="noStrike" kern="1200" cap="none" spc="0" normalizeH="0" baseline="0" noProof="0" dirty="0">
                <a:ln>
                  <a:noFill/>
                </a:ln>
                <a:solidFill>
                  <a:prstClr val="white"/>
                </a:solidFill>
                <a:effectLst/>
                <a:uLnTx/>
                <a:uFillTx/>
                <a:latin typeface="Calibri" panose="020F0502020204030204"/>
                <a:ea typeface="+mn-ea"/>
                <a:cs typeface="+mn-cs"/>
                <a:sym typeface="Arial"/>
              </a:rPr>
              <a:t>contents</a:t>
            </a:r>
          </a:p>
        </p:txBody>
      </p:sp>
      <p:grpSp>
        <p:nvGrpSpPr>
          <p:cNvPr id="28" name="Group 27">
            <a:extLst>
              <a:ext uri="{FF2B5EF4-FFF2-40B4-BE49-F238E27FC236}">
                <a16:creationId xmlns:a16="http://schemas.microsoft.com/office/drawing/2014/main" id="{95514505-D608-51EC-1CBF-5AAF3DC284E0}"/>
              </a:ext>
            </a:extLst>
          </p:cNvPr>
          <p:cNvGrpSpPr/>
          <p:nvPr/>
        </p:nvGrpSpPr>
        <p:grpSpPr>
          <a:xfrm>
            <a:off x="5365117" y="2685668"/>
            <a:ext cx="6462448" cy="1505118"/>
            <a:chOff x="2109780" y="3692562"/>
            <a:chExt cx="8913671" cy="1505118"/>
          </a:xfrm>
        </p:grpSpPr>
        <p:cxnSp>
          <p:nvCxnSpPr>
            <p:cNvPr id="30" name="Straight Connector 29">
              <a:extLst>
                <a:ext uri="{FF2B5EF4-FFF2-40B4-BE49-F238E27FC236}">
                  <a16:creationId xmlns:a16="http://schemas.microsoft.com/office/drawing/2014/main" id="{7A2A5C0F-2AAF-134C-9791-EFB1114CE7AC}"/>
                </a:ext>
              </a:extLst>
            </p:cNvPr>
            <p:cNvCxnSpPr>
              <a:cxnSpLocks/>
            </p:cNvCxnSpPr>
            <p:nvPr userDrawn="1"/>
          </p:nvCxnSpPr>
          <p:spPr>
            <a:xfrm flipV="1">
              <a:off x="2156224" y="3692562"/>
              <a:ext cx="8867227" cy="14543"/>
            </a:xfrm>
            <a:prstGeom prst="line">
              <a:avLst/>
            </a:prstGeom>
            <a:ln w="19050">
              <a:solidFill>
                <a:srgbClr val="EEA82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30BF1B3-A962-EA53-D94A-F02E836EC108}"/>
                </a:ext>
              </a:extLst>
            </p:cNvPr>
            <p:cNvCxnSpPr>
              <a:cxnSpLocks/>
            </p:cNvCxnSpPr>
            <p:nvPr userDrawn="1"/>
          </p:nvCxnSpPr>
          <p:spPr>
            <a:xfrm flipV="1">
              <a:off x="2156224" y="4421351"/>
              <a:ext cx="8867227" cy="14543"/>
            </a:xfrm>
            <a:prstGeom prst="line">
              <a:avLst/>
            </a:prstGeom>
            <a:ln w="19050">
              <a:solidFill>
                <a:srgbClr val="EEA82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015756C-D9A7-8C15-3266-B8FFF60C2E38}"/>
                </a:ext>
              </a:extLst>
            </p:cNvPr>
            <p:cNvCxnSpPr>
              <a:cxnSpLocks/>
            </p:cNvCxnSpPr>
            <p:nvPr userDrawn="1"/>
          </p:nvCxnSpPr>
          <p:spPr>
            <a:xfrm flipV="1">
              <a:off x="2109780" y="5183137"/>
              <a:ext cx="8867227" cy="14543"/>
            </a:xfrm>
            <a:prstGeom prst="line">
              <a:avLst/>
            </a:prstGeom>
            <a:ln w="19050">
              <a:solidFill>
                <a:srgbClr val="EEA821"/>
              </a:solidFill>
            </a:ln>
          </p:spPr>
          <p:style>
            <a:lnRef idx="1">
              <a:schemeClr val="accent1"/>
            </a:lnRef>
            <a:fillRef idx="0">
              <a:schemeClr val="accent1"/>
            </a:fillRef>
            <a:effectRef idx="0">
              <a:schemeClr val="accent1"/>
            </a:effectRef>
            <a:fontRef idx="minor">
              <a:schemeClr val="tx1"/>
            </a:fontRef>
          </p:style>
        </p:cxnSp>
      </p:grpSp>
      <p:pic>
        <p:nvPicPr>
          <p:cNvPr id="2" name="Picture 1" descr="A grey and black sign with a person in a circle&#10;&#10;AI-generated content may be incorrect.">
            <a:extLst>
              <a:ext uri="{FF2B5EF4-FFF2-40B4-BE49-F238E27FC236}">
                <a16:creationId xmlns:a16="http://schemas.microsoft.com/office/drawing/2014/main" id="{471CB81C-A7DE-55DB-3E7D-983F8EE00D5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20126" y="5472318"/>
            <a:ext cx="832637" cy="283662"/>
          </a:xfrm>
          <a:prstGeom prst="rect">
            <a:avLst/>
          </a:prstGeom>
        </p:spPr>
      </p:pic>
      <p:sp>
        <p:nvSpPr>
          <p:cNvPr id="3" name="TextBox 2">
            <a:extLst>
              <a:ext uri="{FF2B5EF4-FFF2-40B4-BE49-F238E27FC236}">
                <a16:creationId xmlns:a16="http://schemas.microsoft.com/office/drawing/2014/main" id="{31E17FDC-300C-190F-C4E8-218153DBDB6E}"/>
              </a:ext>
            </a:extLst>
          </p:cNvPr>
          <p:cNvSpPr txBox="1"/>
          <p:nvPr/>
        </p:nvSpPr>
        <p:spPr>
          <a:xfrm>
            <a:off x="8058928" y="5452566"/>
            <a:ext cx="3289271" cy="323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E" sz="500" b="0" i="0" u="none" strike="noStrike" kern="1200" cap="none" spc="0" normalizeH="0" baseline="0" noProof="0" dirty="0">
                <a:ln>
                  <a:noFill/>
                </a:ln>
                <a:solidFill>
                  <a:srgbClr val="404040"/>
                </a:solidFill>
                <a:effectLst/>
                <a:uLnTx/>
                <a:uFillTx/>
                <a:latin typeface="Calibri" panose="020F0502020204030204"/>
                <a:ea typeface="+mn-ea"/>
                <a:cs typeface="Arial"/>
                <a:sym typeface="Arial"/>
              </a:rPr>
              <a:t>This license enables </a:t>
            </a:r>
            <a:r>
              <a:rPr kumimoji="0" lang="en-IE" sz="500" b="0" i="0" u="none" strike="noStrike" kern="1200" cap="none" spc="0" normalizeH="0" baseline="0" noProof="0" dirty="0" err="1">
                <a:ln>
                  <a:noFill/>
                </a:ln>
                <a:solidFill>
                  <a:srgbClr val="404040"/>
                </a:solidFill>
                <a:effectLst/>
                <a:uLnTx/>
                <a:uFillTx/>
                <a:latin typeface="Calibri" panose="020F0502020204030204"/>
                <a:ea typeface="+mn-ea"/>
                <a:cs typeface="Arial"/>
                <a:sym typeface="Arial"/>
              </a:rPr>
              <a:t>reusers</a:t>
            </a:r>
            <a:r>
              <a:rPr kumimoji="0" lang="en-IE" sz="500" b="0" i="0" u="none" strike="noStrike" kern="1200" cap="none" spc="0" normalizeH="0" baseline="0" noProof="0" dirty="0">
                <a:ln>
                  <a:noFill/>
                </a:ln>
                <a:solidFill>
                  <a:srgbClr val="404040"/>
                </a:solidFill>
                <a:effectLst/>
                <a:uLnTx/>
                <a:uFillTx/>
                <a:latin typeface="Calibri" panose="020F0502020204030204"/>
                <a:ea typeface="+mn-ea"/>
                <a:cs typeface="Arial"/>
                <a:sym typeface="Arial"/>
              </a:rPr>
              <a:t> to distribute, remix, adapt, and build upon the material in any medium or format, so long as </a:t>
            </a:r>
            <a:r>
              <a:rPr kumimoji="0" lang="en-US" sz="500" b="0" i="0" u="none" strike="noStrike" kern="1200" cap="none" spc="0" normalizeH="0" baseline="0" noProof="0" dirty="0">
                <a:ln>
                  <a:noFill/>
                </a:ln>
                <a:solidFill>
                  <a:srgbClr val="404040"/>
                </a:solidFill>
                <a:effectLst/>
                <a:uLnTx/>
                <a:uFillTx/>
                <a:latin typeface="Calibri" panose="020F0502020204030204"/>
                <a:ea typeface="+mn-ea"/>
                <a:cs typeface="Arial"/>
                <a:sym typeface="Arial"/>
              </a:rPr>
              <a:t>attribution is given to the creator. The license allows for commercial use. CC BY includes the following elements: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404040"/>
                </a:solidFill>
                <a:effectLst/>
                <a:uLnTx/>
                <a:uFillTx/>
                <a:latin typeface="Calibri" panose="020F0502020204030204"/>
                <a:ea typeface="+mn-ea"/>
                <a:cs typeface="Arial"/>
                <a:sym typeface="Arial"/>
              </a:rPr>
              <a:t>BY: credit must be given to the creator.</a:t>
            </a:r>
            <a:endParaRPr kumimoji="0" lang="en-US" sz="500" b="0" i="0" u="none" strike="noStrike" kern="1200" cap="none" spc="0" normalizeH="0" baseline="0" noProof="0" dirty="0">
              <a:ln>
                <a:noFill/>
              </a:ln>
              <a:solidFill>
                <a:srgbClr val="404040"/>
              </a:solidFill>
              <a:effectLst/>
              <a:uLnTx/>
              <a:uFillTx/>
              <a:latin typeface="Calibri" panose="020F0502020204030204"/>
              <a:ea typeface="Calibri"/>
              <a:cs typeface="Calibri"/>
              <a:sym typeface="Arial"/>
            </a:endParaRPr>
          </a:p>
        </p:txBody>
      </p:sp>
      <p:sp>
        <p:nvSpPr>
          <p:cNvPr id="4" name="TextBox 3">
            <a:extLst>
              <a:ext uri="{FF2B5EF4-FFF2-40B4-BE49-F238E27FC236}">
                <a16:creationId xmlns:a16="http://schemas.microsoft.com/office/drawing/2014/main" id="{EF410D6A-01BD-F3C3-4CDE-4A439B284EF6}"/>
              </a:ext>
            </a:extLst>
          </p:cNvPr>
          <p:cNvSpPr txBox="1"/>
          <p:nvPr/>
        </p:nvSpPr>
        <p:spPr>
          <a:xfrm>
            <a:off x="8058928" y="5948499"/>
            <a:ext cx="3261539" cy="40011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E" sz="500" b="0" i="0" u="none" strike="noStrike" kern="1200" cap="none" spc="0" normalizeH="0" baseline="0" noProof="0" dirty="0">
                <a:ln>
                  <a:noFill/>
                </a:ln>
                <a:solidFill>
                  <a:srgbClr val="404040"/>
                </a:solidFill>
                <a:effectLst/>
                <a:uLnTx/>
                <a:uFillTx/>
                <a:latin typeface="Calibri" panose="020F0502020204030204" pitchFamily="34" charset="0"/>
                <a:ea typeface="+mn-ea"/>
                <a:cs typeface="Calibri" panose="020F0502020204030204" pitchFamily="34" charset="0"/>
                <a:sym typeface="Arial"/>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a:t>
            </a:r>
          </a:p>
        </p:txBody>
      </p:sp>
    </p:spTree>
    <p:extLst>
      <p:ext uri="{BB962C8B-B14F-4D97-AF65-F5344CB8AC3E}">
        <p14:creationId xmlns:p14="http://schemas.microsoft.com/office/powerpoint/2010/main" val="30790960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Placeholder 5">
            <a:extLst>
              <a:ext uri="{FF2B5EF4-FFF2-40B4-BE49-F238E27FC236}">
                <a16:creationId xmlns:a16="http://schemas.microsoft.com/office/drawing/2014/main" id="{BA7FEA00-62B7-171C-1585-8637BA1408BB}"/>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8" name="Rectangle 7"/>
          <p:cNvSpPr/>
          <p:nvPr/>
        </p:nvSpPr>
        <p:spPr>
          <a:xfrm rot="5400000">
            <a:off x="2114875" y="2703308"/>
            <a:ext cx="1291817" cy="5521569"/>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7" name="Text Placeholder 18">
            <a:extLst>
              <a:ext uri="{FF2B5EF4-FFF2-40B4-BE49-F238E27FC236}">
                <a16:creationId xmlns:a16="http://schemas.microsoft.com/office/drawing/2014/main" id="{3533546D-38D9-0918-85CF-26948F9DE80F}"/>
              </a:ext>
            </a:extLst>
          </p:cNvPr>
          <p:cNvSpPr txBox="1">
            <a:spLocks/>
          </p:cNvSpPr>
          <p:nvPr/>
        </p:nvSpPr>
        <p:spPr>
          <a:xfrm>
            <a:off x="624024" y="5211784"/>
            <a:ext cx="5881764" cy="634242"/>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000000"/>
              </a:buClr>
              <a:buSzTx/>
              <a:buFont typeface="Arial"/>
              <a:buNone/>
              <a:tabLst/>
              <a:defRPr/>
            </a:pPr>
            <a:r>
              <a:rPr kumimoji="0" lang="en-US" sz="2800" b="1" i="0" u="none" strike="noStrike" kern="1200" cap="none" spc="0" normalizeH="0" baseline="0" noProof="0">
                <a:ln>
                  <a:noFill/>
                </a:ln>
                <a:solidFill>
                  <a:srgbClr val="FFFFFF"/>
                </a:solidFill>
                <a:effectLst/>
                <a:uLnTx/>
                <a:uFillTx/>
                <a:latin typeface="Arial"/>
                <a:ea typeface="+mn-ea"/>
                <a:cs typeface="+mn-cs"/>
                <a:sym typeface="Arial"/>
              </a:rPr>
              <a:t>Follow our journey</a:t>
            </a:r>
          </a:p>
        </p:txBody>
      </p:sp>
      <p:grpSp>
        <p:nvGrpSpPr>
          <p:cNvPr id="40" name="Group 39">
            <a:extLst>
              <a:ext uri="{FF2B5EF4-FFF2-40B4-BE49-F238E27FC236}">
                <a16:creationId xmlns:a16="http://schemas.microsoft.com/office/drawing/2014/main" id="{2127C271-11D1-C617-97C3-5A6EF8B231DB}"/>
              </a:ext>
            </a:extLst>
          </p:cNvPr>
          <p:cNvGrpSpPr/>
          <p:nvPr/>
        </p:nvGrpSpPr>
        <p:grpSpPr>
          <a:xfrm>
            <a:off x="626654" y="5794708"/>
            <a:ext cx="2817464" cy="475324"/>
            <a:chOff x="9893620" y="5409126"/>
            <a:chExt cx="1664680" cy="280842"/>
          </a:xfrm>
        </p:grpSpPr>
        <p:grpSp>
          <p:nvGrpSpPr>
            <p:cNvPr id="41" name="Graphic 3">
              <a:extLst>
                <a:ext uri="{FF2B5EF4-FFF2-40B4-BE49-F238E27FC236}">
                  <a16:creationId xmlns:a16="http://schemas.microsoft.com/office/drawing/2014/main" id="{FBE344A5-1688-988F-DC24-E7C63673645B}"/>
                </a:ext>
              </a:extLst>
            </p:cNvPr>
            <p:cNvGrpSpPr/>
            <p:nvPr/>
          </p:nvGrpSpPr>
          <p:grpSpPr>
            <a:xfrm>
              <a:off x="10931758" y="5409126"/>
              <a:ext cx="280634" cy="280634"/>
              <a:chOff x="1950027" y="2499889"/>
              <a:chExt cx="850463" cy="850463"/>
            </a:xfrm>
          </p:grpSpPr>
          <p:sp>
            <p:nvSpPr>
              <p:cNvPr id="53" name="Freeform 52">
                <a:extLst>
                  <a:ext uri="{FF2B5EF4-FFF2-40B4-BE49-F238E27FC236}">
                    <a16:creationId xmlns:a16="http://schemas.microsoft.com/office/drawing/2014/main" id="{09C84D44-EA48-DEA2-EE39-179C8239029D}"/>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EEA821"/>
              </a:solidFill>
              <a:ln w="62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nvGrpSpPr>
              <p:cNvPr id="54" name="Graphic 3">
                <a:extLst>
                  <a:ext uri="{FF2B5EF4-FFF2-40B4-BE49-F238E27FC236}">
                    <a16:creationId xmlns:a16="http://schemas.microsoft.com/office/drawing/2014/main" id="{86D3DD64-9CA7-71BB-F837-E7D11EEC16DA}"/>
                  </a:ext>
                </a:extLst>
              </p:cNvPr>
              <p:cNvGrpSpPr/>
              <p:nvPr/>
            </p:nvGrpSpPr>
            <p:grpSpPr>
              <a:xfrm>
                <a:off x="2107521" y="2657382"/>
                <a:ext cx="535476" cy="535477"/>
                <a:chOff x="2107521" y="2657382"/>
                <a:chExt cx="535476" cy="535477"/>
              </a:xfrm>
              <a:solidFill>
                <a:srgbClr val="FFFFFF"/>
              </a:solidFill>
            </p:grpSpPr>
            <p:sp>
              <p:nvSpPr>
                <p:cNvPr id="55" name="Freeform 54">
                  <a:extLst>
                    <a:ext uri="{FF2B5EF4-FFF2-40B4-BE49-F238E27FC236}">
                      <a16:creationId xmlns:a16="http://schemas.microsoft.com/office/drawing/2014/main" id="{C64E93BC-0B66-7403-0AB1-6C9725BB3698}"/>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56" name="Freeform 55">
                  <a:extLst>
                    <a:ext uri="{FF2B5EF4-FFF2-40B4-BE49-F238E27FC236}">
                      <a16:creationId xmlns:a16="http://schemas.microsoft.com/office/drawing/2014/main" id="{553B9228-C3AE-56A6-9D4E-9EA55E9CE30B}"/>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57" name="Freeform 56">
                  <a:extLst>
                    <a:ext uri="{FF2B5EF4-FFF2-40B4-BE49-F238E27FC236}">
                      <a16:creationId xmlns:a16="http://schemas.microsoft.com/office/drawing/2014/main" id="{8C0E161C-9D45-0B20-E05F-A19B54B15069}"/>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grpSp>
        <p:sp>
          <p:nvSpPr>
            <p:cNvPr id="51" name="Freeform 50">
              <a:extLst>
                <a:ext uri="{FF2B5EF4-FFF2-40B4-BE49-F238E27FC236}">
                  <a16:creationId xmlns:a16="http://schemas.microsoft.com/office/drawing/2014/main" id="{5FEEDE3F-44ED-C980-9AB9-2FB72A3FE355}"/>
                </a:ext>
              </a:extLst>
            </p:cNvPr>
            <p:cNvSpPr/>
            <p:nvPr/>
          </p:nvSpPr>
          <p:spPr>
            <a:xfrm>
              <a:off x="10239527" y="5409126"/>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EEA821"/>
            </a:solidFill>
            <a:ln w="62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nvGrpSpPr>
            <p:cNvPr id="43" name="Graphic 3">
              <a:extLst>
                <a:ext uri="{FF2B5EF4-FFF2-40B4-BE49-F238E27FC236}">
                  <a16:creationId xmlns:a16="http://schemas.microsoft.com/office/drawing/2014/main" id="{88D1C542-0B80-DF52-8819-54D6EE1D7061}"/>
                </a:ext>
              </a:extLst>
            </p:cNvPr>
            <p:cNvGrpSpPr/>
            <p:nvPr/>
          </p:nvGrpSpPr>
          <p:grpSpPr>
            <a:xfrm>
              <a:off x="11277666" y="5409126"/>
              <a:ext cx="280634" cy="280634"/>
              <a:chOff x="2998302" y="2499889"/>
              <a:chExt cx="850463" cy="850463"/>
            </a:xfrm>
          </p:grpSpPr>
          <p:sp>
            <p:nvSpPr>
              <p:cNvPr id="49" name="Freeform 48">
                <a:extLst>
                  <a:ext uri="{FF2B5EF4-FFF2-40B4-BE49-F238E27FC236}">
                    <a16:creationId xmlns:a16="http://schemas.microsoft.com/office/drawing/2014/main" id="{81D29495-C8C0-4B65-F1E4-B4FC0E8A3CB1}"/>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EEA821"/>
              </a:solidFill>
              <a:ln w="62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50" name="Freeform 49">
                <a:extLst>
                  <a:ext uri="{FF2B5EF4-FFF2-40B4-BE49-F238E27FC236}">
                    <a16:creationId xmlns:a16="http://schemas.microsoft.com/office/drawing/2014/main" id="{0027AC84-5B69-6A5C-3FDD-54B92A8D5696}"/>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grpSp>
          <p:nvGrpSpPr>
            <p:cNvPr id="44" name="Graphic 3">
              <a:extLst>
                <a:ext uri="{FF2B5EF4-FFF2-40B4-BE49-F238E27FC236}">
                  <a16:creationId xmlns:a16="http://schemas.microsoft.com/office/drawing/2014/main" id="{9475ED84-CA0E-560A-A006-BFE6FB0D6338}"/>
                </a:ext>
              </a:extLst>
            </p:cNvPr>
            <p:cNvGrpSpPr/>
            <p:nvPr/>
          </p:nvGrpSpPr>
          <p:grpSpPr>
            <a:xfrm>
              <a:off x="9893620" y="5409126"/>
              <a:ext cx="280634" cy="280842"/>
              <a:chOff x="-1196056" y="2499889"/>
              <a:chExt cx="850463" cy="851093"/>
            </a:xfrm>
          </p:grpSpPr>
          <p:sp>
            <p:nvSpPr>
              <p:cNvPr id="47" name="Freeform 46">
                <a:extLst>
                  <a:ext uri="{FF2B5EF4-FFF2-40B4-BE49-F238E27FC236}">
                    <a16:creationId xmlns:a16="http://schemas.microsoft.com/office/drawing/2014/main" id="{56CD6E99-2011-D6A1-BBB6-E2A479E08EB3}"/>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EEA821"/>
              </a:solidFill>
              <a:ln w="62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48" name="Freeform 47">
                <a:extLst>
                  <a:ext uri="{FF2B5EF4-FFF2-40B4-BE49-F238E27FC236}">
                    <a16:creationId xmlns:a16="http://schemas.microsoft.com/office/drawing/2014/main" id="{9CEC29C4-C278-1AA5-A7AB-CAA78C42D746}"/>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sp>
          <p:nvSpPr>
            <p:cNvPr id="45" name="Freeform 44">
              <a:extLst>
                <a:ext uri="{FF2B5EF4-FFF2-40B4-BE49-F238E27FC236}">
                  <a16:creationId xmlns:a16="http://schemas.microsoft.com/office/drawing/2014/main" id="{596691C4-B20A-F95D-473A-FE9E25EC4E7B}"/>
                </a:ext>
              </a:extLst>
            </p:cNvPr>
            <p:cNvSpPr/>
            <p:nvPr/>
          </p:nvSpPr>
          <p:spPr>
            <a:xfrm>
              <a:off x="10585643" y="5409126"/>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EEA821"/>
            </a:solidFill>
            <a:ln w="62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pic>
          <p:nvPicPr>
            <p:cNvPr id="46" name="Graphic 45" descr="World with solid fill">
              <a:extLst>
                <a:ext uri="{FF2B5EF4-FFF2-40B4-BE49-F238E27FC236}">
                  <a16:creationId xmlns:a16="http://schemas.microsoft.com/office/drawing/2014/main" id="{FC01AC2E-2738-86BB-2A49-BD68D42489E9}"/>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600539" y="5425572"/>
              <a:ext cx="246077" cy="246077"/>
            </a:xfrm>
            <a:prstGeom prst="rect">
              <a:avLst/>
            </a:prstGeom>
          </p:spPr>
        </p:pic>
      </p:grpSp>
      <p:sp>
        <p:nvSpPr>
          <p:cNvPr id="4" name="Text Placeholder 58">
            <a:extLst>
              <a:ext uri="{FF2B5EF4-FFF2-40B4-BE49-F238E27FC236}">
                <a16:creationId xmlns:a16="http://schemas.microsoft.com/office/drawing/2014/main" id="{2E0C1970-EE4D-7561-A3A5-702849A36459}"/>
              </a:ext>
            </a:extLst>
          </p:cNvPr>
          <p:cNvSpPr txBox="1">
            <a:spLocks/>
          </p:cNvSpPr>
          <p:nvPr/>
        </p:nvSpPr>
        <p:spPr>
          <a:xfrm>
            <a:off x="4976446" y="4607170"/>
            <a:ext cx="7215555" cy="935236"/>
          </a:xfrm>
          <a:prstGeom prst="rect">
            <a:avLst/>
          </a:prstGeom>
          <a:solidFill>
            <a:srgbClr val="EEA821">
              <a:alpha val="71000"/>
            </a:srgbClr>
          </a:solidFill>
        </p:spPr>
        <p:txBody>
          <a:bodyPr anchor="ct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000000"/>
              </a:buClr>
              <a:buSzTx/>
              <a:buFont typeface="Arial"/>
              <a:buNone/>
              <a:tabLst/>
              <a:defRPr/>
            </a:pPr>
            <a:r>
              <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sym typeface="Arial"/>
              </a:rPr>
              <a:t>www.</a:t>
            </a:r>
            <a:r>
              <a:rPr kumimoji="0" lang="en-US" sz="40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sym typeface="Arial"/>
              </a:rPr>
              <a:t>smartskillsproject</a:t>
            </a:r>
            <a:r>
              <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sym typeface="Arial"/>
              </a:rPr>
              <a:t>.eu</a:t>
            </a:r>
          </a:p>
        </p:txBody>
      </p:sp>
      <p:grpSp>
        <p:nvGrpSpPr>
          <p:cNvPr id="37" name="Group 36">
            <a:extLst>
              <a:ext uri="{FF2B5EF4-FFF2-40B4-BE49-F238E27FC236}">
                <a16:creationId xmlns:a16="http://schemas.microsoft.com/office/drawing/2014/main" id="{8654BA78-F22D-97E5-8C83-E90010123DFA}"/>
              </a:ext>
            </a:extLst>
          </p:cNvPr>
          <p:cNvGrpSpPr/>
          <p:nvPr/>
        </p:nvGrpSpPr>
        <p:grpSpPr>
          <a:xfrm>
            <a:off x="-527645" y="-768737"/>
            <a:ext cx="3049190" cy="3049190"/>
            <a:chOff x="3268483" y="5538141"/>
            <a:chExt cx="1760348" cy="1760348"/>
          </a:xfrm>
          <a:solidFill>
            <a:schemeClr val="bg1">
              <a:alpha val="42000"/>
            </a:schemeClr>
          </a:solidFill>
        </p:grpSpPr>
        <p:sp>
          <p:nvSpPr>
            <p:cNvPr id="38" name="Freeform 37">
              <a:extLst>
                <a:ext uri="{FF2B5EF4-FFF2-40B4-BE49-F238E27FC236}">
                  <a16:creationId xmlns:a16="http://schemas.microsoft.com/office/drawing/2014/main" id="{8B1E37AE-4197-F011-9D2F-0371C63F92C5}"/>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Freeform 38">
              <a:extLst>
                <a:ext uri="{FF2B5EF4-FFF2-40B4-BE49-F238E27FC236}">
                  <a16:creationId xmlns:a16="http://schemas.microsoft.com/office/drawing/2014/main" id="{F349F46C-F7F7-E5B5-B72B-AB52E8641BB4}"/>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667090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5"/>
          <p:cNvSpPr txBox="1">
            <a:spLocks noGrp="1"/>
          </p:cNvSpPr>
          <p:nvPr>
            <p:ph type="body" idx="1"/>
          </p:nvPr>
        </p:nvSpPr>
        <p:spPr>
          <a:xfrm>
            <a:off x="5839302" y="870381"/>
            <a:ext cx="5466986" cy="69735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7772"/>
              </a:buClr>
              <a:buSzPts val="3600"/>
              <a:buNone/>
            </a:pPr>
            <a:r>
              <a:rPr lang="en-US" b="1"/>
              <a:t>What will you learn</a:t>
            </a:r>
            <a:endParaRPr/>
          </a:p>
          <a:p>
            <a:pPr marL="0" lvl="0" indent="0" algn="l" rtl="0">
              <a:lnSpc>
                <a:spcPct val="90000"/>
              </a:lnSpc>
              <a:spcBef>
                <a:spcPts val="1000"/>
              </a:spcBef>
              <a:spcAft>
                <a:spcPts val="0"/>
              </a:spcAft>
              <a:buClr>
                <a:srgbClr val="007772"/>
              </a:buClr>
              <a:buSzPts val="3600"/>
              <a:buNone/>
            </a:pPr>
            <a:endParaRPr/>
          </a:p>
        </p:txBody>
      </p:sp>
      <p:sp>
        <p:nvSpPr>
          <p:cNvPr id="180" name="Google Shape;180;p5"/>
          <p:cNvSpPr txBox="1">
            <a:spLocks noGrp="1"/>
          </p:cNvSpPr>
          <p:nvPr>
            <p:ph type="body" idx="2"/>
          </p:nvPr>
        </p:nvSpPr>
        <p:spPr>
          <a:xfrm>
            <a:off x="5839302" y="2178746"/>
            <a:ext cx="5610576" cy="274580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F3F3F"/>
              </a:buClr>
              <a:buSzPts val="2400"/>
              <a:buNone/>
            </a:pPr>
            <a:r>
              <a:rPr lang="en-US" dirty="0"/>
              <a:t>By the end of this module, learners will be able to:</a:t>
            </a:r>
            <a:endParaRPr dirty="0"/>
          </a:p>
          <a:p>
            <a:pPr marL="342900" lvl="0" indent="-342900" algn="l" rtl="0">
              <a:lnSpc>
                <a:spcPct val="90000"/>
              </a:lnSpc>
              <a:spcBef>
                <a:spcPts val="1000"/>
              </a:spcBef>
              <a:spcAft>
                <a:spcPts val="0"/>
              </a:spcAft>
              <a:buClr>
                <a:srgbClr val="3F3F3F"/>
              </a:buClr>
              <a:buSzPts val="2400"/>
              <a:buFont typeface="Arial"/>
              <a:buChar char="•"/>
            </a:pPr>
            <a:r>
              <a:rPr lang="en-US" dirty="0"/>
              <a:t>Identify feed strategies to reduce methane emissions from livestock.</a:t>
            </a:r>
            <a:endParaRPr dirty="0"/>
          </a:p>
          <a:p>
            <a:pPr marL="342900" lvl="0" indent="-342900" algn="l" rtl="0">
              <a:lnSpc>
                <a:spcPct val="90000"/>
              </a:lnSpc>
              <a:spcBef>
                <a:spcPts val="1000"/>
              </a:spcBef>
              <a:spcAft>
                <a:spcPts val="0"/>
              </a:spcAft>
              <a:buClr>
                <a:srgbClr val="3F3F3F"/>
              </a:buClr>
              <a:buSzPts val="2400"/>
              <a:buFont typeface="Arial"/>
              <a:buChar char="•"/>
            </a:pPr>
            <a:r>
              <a:rPr lang="en-US" dirty="0"/>
              <a:t>Understand how to lower nitrous oxide emissions using precision fertilization.</a:t>
            </a:r>
            <a:endParaRPr dirty="0"/>
          </a:p>
          <a:p>
            <a:pPr marL="342900" lvl="0" indent="-342900" algn="l" rtl="0">
              <a:lnSpc>
                <a:spcPct val="90000"/>
              </a:lnSpc>
              <a:spcBef>
                <a:spcPts val="1000"/>
              </a:spcBef>
              <a:spcAft>
                <a:spcPts val="0"/>
              </a:spcAft>
              <a:buClr>
                <a:srgbClr val="3F3F3F"/>
              </a:buClr>
              <a:buSzPts val="2400"/>
              <a:buFont typeface="Arial"/>
              <a:buChar char="•"/>
            </a:pPr>
            <a:r>
              <a:rPr lang="en-US" dirty="0"/>
              <a:t>Explore how renewable energy integration reduces the carbon footprint of farm operations.</a:t>
            </a:r>
            <a:endParaRPr dirty="0"/>
          </a:p>
        </p:txBody>
      </p:sp>
      <p:pic>
        <p:nvPicPr>
          <p:cNvPr id="181" name="Google Shape;181;p5" descr="Cows eating from trough"/>
          <p:cNvPicPr preferRelativeResize="0"/>
          <p:nvPr/>
        </p:nvPicPr>
        <p:blipFill>
          <a:blip r:embed="rId3" cstate="screen">
            <a:extLst>
              <a:ext uri="{28A0092B-C50C-407E-A947-70E740481C1C}">
                <a14:useLocalDpi xmlns:a14="http://schemas.microsoft.com/office/drawing/2010/main"/>
              </a:ext>
            </a:extLst>
          </a:blip>
          <a:srcRect/>
          <a:stretch/>
        </p:blipFill>
        <p:spPr>
          <a:xfrm>
            <a:off x="0" y="0"/>
            <a:ext cx="5334001" cy="6858000"/>
          </a:xfrm>
          <a:prstGeom prst="rect">
            <a:avLst/>
          </a:prstGeom>
          <a:noFill/>
          <a:ln>
            <a:noFill/>
          </a:ln>
        </p:spPr>
      </p:pic>
      <p:sp>
        <p:nvSpPr>
          <p:cNvPr id="182" name="Google Shape;182;p5"/>
          <p:cNvSpPr/>
          <p:nvPr/>
        </p:nvSpPr>
        <p:spPr>
          <a:xfrm>
            <a:off x="4318000" y="5326326"/>
            <a:ext cx="1422400" cy="4173415"/>
          </a:xfrm>
          <a:prstGeom prst="rect">
            <a:avLst/>
          </a:prstGeom>
          <a:solidFill>
            <a:srgbClr val="007772">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3" name="Google Shape;183;p5"/>
          <p:cNvSpPr/>
          <p:nvPr/>
        </p:nvSpPr>
        <p:spPr>
          <a:xfrm>
            <a:off x="0" y="0"/>
            <a:ext cx="1422400" cy="1524001"/>
          </a:xfrm>
          <a:prstGeom prst="rect">
            <a:avLst/>
          </a:prstGeom>
          <a:solidFill>
            <a:srgbClr val="EEA821">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Google Shape;198;p7" descr="Clear sky with hay bales on field"/>
          <p:cNvPicPr preferRelativeResize="0">
            <a:picLocks noGrp="1"/>
          </p:cNvPicPr>
          <p:nvPr>
            <p:ph type="pic" idx="2"/>
          </p:nvPr>
        </p:nvPicPr>
        <p:blipFill>
          <a:blip r:embed="rId3" cstate="screen">
            <a:extLst>
              <a:ext uri="{28A0092B-C50C-407E-A947-70E740481C1C}">
                <a14:useLocalDpi xmlns:a14="http://schemas.microsoft.com/office/drawing/2010/main"/>
              </a:ext>
            </a:extLst>
          </a:blip>
          <a:srcRect l="-105"/>
          <a:stretch>
            <a:fillRect/>
          </a:stretch>
        </p:blipFill>
        <p:spPr>
          <a:xfrm>
            <a:off x="268357" y="2626822"/>
            <a:ext cx="7678610" cy="3396829"/>
          </a:xfrm>
          <a:prstGeom prst="rect">
            <a:avLst/>
          </a:prstGeom>
          <a:solidFill>
            <a:srgbClr val="BFBFBF"/>
          </a:solidFill>
          <a:ln>
            <a:noFill/>
          </a:ln>
        </p:spPr>
      </p:pic>
      <p:sp>
        <p:nvSpPr>
          <p:cNvPr id="199" name="Google Shape;199;p7"/>
          <p:cNvSpPr txBox="1"/>
          <p:nvPr/>
        </p:nvSpPr>
        <p:spPr>
          <a:xfrm>
            <a:off x="756139" y="2022963"/>
            <a:ext cx="8487953" cy="1200288"/>
          </a:xfrm>
          <a:prstGeom prst="rect">
            <a:avLst/>
          </a:prstGeom>
          <a:solidFill>
            <a:srgbClr val="EEA82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dirty="0">
                <a:solidFill>
                  <a:schemeClr val="lt1"/>
                </a:solidFill>
                <a:latin typeface="Calibri"/>
                <a:ea typeface="Calibri"/>
                <a:cs typeface="Calibri"/>
                <a:sym typeface="Calibri"/>
              </a:rPr>
              <a:t>LOWERING METHANE EMISSIONS FROM LIVESTOCK THROUGH FEED ADJUSTMENTS</a:t>
            </a:r>
            <a:endParaRPr lang="en-US" dirty="0">
              <a:solidFill>
                <a:schemeClr val="lt1"/>
              </a:solidFill>
            </a:endParaRPr>
          </a:p>
        </p:txBody>
      </p:sp>
      <p:sp>
        <p:nvSpPr>
          <p:cNvPr id="200" name="Google Shape;200;p7"/>
          <p:cNvSpPr/>
          <p:nvPr/>
        </p:nvSpPr>
        <p:spPr>
          <a:xfrm>
            <a:off x="10027950" y="0"/>
            <a:ext cx="1407911" cy="2637692"/>
          </a:xfrm>
          <a:prstGeom prst="rect">
            <a:avLst/>
          </a:prstGeom>
          <a:solidFill>
            <a:srgbClr val="EEA821">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1" name="Google Shape;201;p7"/>
          <p:cNvSpPr/>
          <p:nvPr/>
        </p:nvSpPr>
        <p:spPr>
          <a:xfrm>
            <a:off x="0" y="5371864"/>
            <a:ext cx="1407911" cy="1486136"/>
          </a:xfrm>
          <a:prstGeom prst="rect">
            <a:avLst/>
          </a:prstGeom>
          <a:solidFill>
            <a:srgbClr val="007772">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7"/>
          <p:cNvSpPr txBox="1">
            <a:spLocks noGrp="1"/>
          </p:cNvSpPr>
          <p:nvPr>
            <p:ph type="body" idx="1"/>
          </p:nvPr>
        </p:nvSpPr>
        <p:spPr>
          <a:xfrm>
            <a:off x="9241981" y="871477"/>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14000"/>
              <a:buNone/>
            </a:pPr>
            <a:r>
              <a:rPr lang="en-US"/>
              <a:t>01</a:t>
            </a:r>
            <a:endParaRPr/>
          </a:p>
        </p:txBody>
      </p:sp>
      <p:grpSp>
        <p:nvGrpSpPr>
          <p:cNvPr id="203" name="Google Shape;203;p7"/>
          <p:cNvGrpSpPr/>
          <p:nvPr/>
        </p:nvGrpSpPr>
        <p:grpSpPr>
          <a:xfrm>
            <a:off x="9142810" y="3808810"/>
            <a:ext cx="3049190" cy="3049190"/>
            <a:chOff x="3268483" y="5538141"/>
            <a:chExt cx="1760348" cy="1760348"/>
          </a:xfrm>
        </p:grpSpPr>
        <p:sp>
          <p:nvSpPr>
            <p:cNvPr id="204" name="Google Shape;204;p7"/>
            <p:cNvSpPr/>
            <p:nvPr/>
          </p:nvSpPr>
          <p:spPr>
            <a:xfrm>
              <a:off x="3268483" y="5538141"/>
              <a:ext cx="1760348" cy="1760348"/>
            </a:xfrm>
            <a:custGeom>
              <a:avLst/>
              <a:gdLst/>
              <a:ahLst/>
              <a:cxnLst/>
              <a:rect l="l" t="t" r="r" b="b"/>
              <a:pathLst>
                <a:path w="1760348" h="1760348" extrusionOk="0">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solidFill>
              <a:schemeClr val="lt1">
                <a:alpha val="6666"/>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5" name="Google Shape;205;p7"/>
            <p:cNvSpPr/>
            <p:nvPr/>
          </p:nvSpPr>
          <p:spPr>
            <a:xfrm>
              <a:off x="3468723" y="6185069"/>
              <a:ext cx="948387" cy="913180"/>
            </a:xfrm>
            <a:custGeom>
              <a:avLst/>
              <a:gdLst/>
              <a:ahLst/>
              <a:cxnLst/>
              <a:rect l="l" t="t" r="r" b="b"/>
              <a:pathLst>
                <a:path w="948387" h="913180" extrusionOk="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solidFill>
              <a:schemeClr val="lt1">
                <a:alpha val="6666"/>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Google Shape;188;p6"/>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6857999" y="0"/>
            <a:ext cx="5334001" cy="6858000"/>
          </a:xfrm>
          <a:prstGeom prst="rect">
            <a:avLst/>
          </a:prstGeom>
          <a:noFill/>
          <a:ln>
            <a:noFill/>
          </a:ln>
        </p:spPr>
      </p:pic>
      <p:sp>
        <p:nvSpPr>
          <p:cNvPr id="189" name="Google Shape;189;p6"/>
          <p:cNvSpPr txBox="1">
            <a:spLocks noGrp="1"/>
          </p:cNvSpPr>
          <p:nvPr>
            <p:ph type="body" idx="1"/>
          </p:nvPr>
        </p:nvSpPr>
        <p:spPr>
          <a:xfrm>
            <a:off x="660960" y="1010552"/>
            <a:ext cx="5794704" cy="115657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7772"/>
              </a:buClr>
              <a:buSzPts val="3600"/>
              <a:buNone/>
            </a:pPr>
            <a:r>
              <a:rPr lang="en-US" b="1">
                <a:solidFill>
                  <a:srgbClr val="007772"/>
                </a:solidFill>
              </a:rPr>
              <a:t>Why Reduce Methane from Livestock?</a:t>
            </a:r>
            <a:endParaRPr/>
          </a:p>
        </p:txBody>
      </p:sp>
      <p:sp>
        <p:nvSpPr>
          <p:cNvPr id="190" name="Google Shape;190;p6"/>
          <p:cNvSpPr/>
          <p:nvPr/>
        </p:nvSpPr>
        <p:spPr>
          <a:xfrm>
            <a:off x="6847955" y="5003800"/>
            <a:ext cx="1407911" cy="1854200"/>
          </a:xfrm>
          <a:prstGeom prst="rect">
            <a:avLst/>
          </a:prstGeom>
          <a:solidFill>
            <a:srgbClr val="007772">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1" name="Google Shape;191;p6"/>
          <p:cNvSpPr/>
          <p:nvPr/>
        </p:nvSpPr>
        <p:spPr>
          <a:xfrm>
            <a:off x="10784089" y="0"/>
            <a:ext cx="1407911" cy="1511300"/>
          </a:xfrm>
          <a:prstGeom prst="rect">
            <a:avLst/>
          </a:prstGeom>
          <a:solidFill>
            <a:srgbClr val="EEA821">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2" name="Google Shape;192;p6"/>
          <p:cNvSpPr/>
          <p:nvPr/>
        </p:nvSpPr>
        <p:spPr>
          <a:xfrm>
            <a:off x="370653" y="2167128"/>
            <a:ext cx="6085011" cy="341632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dirty="0">
              <a:solidFill>
                <a:schemeClr val="tx1">
                  <a:lumMod val="65000"/>
                  <a:lumOff val="35000"/>
                </a:schemeClr>
              </a:solidFill>
              <a:latin typeface="Calibri"/>
              <a:ea typeface="Calibri"/>
              <a:cs typeface="Calibri"/>
              <a:sym typeface="Calibri"/>
            </a:endParaRPr>
          </a:p>
          <a:p>
            <a:pPr marR="0" lvl="0" algn="l" rtl="0">
              <a:lnSpc>
                <a:spcPct val="100000"/>
              </a:lnSpc>
              <a:spcBef>
                <a:spcPts val="0"/>
              </a:spcBef>
              <a:spcAft>
                <a:spcPts val="0"/>
              </a:spcAft>
              <a:buClr>
                <a:schemeClr val="dk1"/>
              </a:buClr>
              <a:buSzPts val="2400"/>
            </a:pPr>
            <a:r>
              <a:rPr lang="en-US" sz="2400" b="0" i="0" u="none" strike="noStrike" cap="none" dirty="0">
                <a:solidFill>
                  <a:schemeClr val="tx1">
                    <a:lumMod val="65000"/>
                    <a:lumOff val="35000"/>
                  </a:schemeClr>
                </a:solidFill>
                <a:latin typeface="Calibri"/>
                <a:ea typeface="Calibri"/>
                <a:cs typeface="Calibri"/>
                <a:sym typeface="Calibri"/>
              </a:rPr>
              <a:t>Livestock, especially ruminants (cows, sheep), produce methane (CH₄) during digestion. </a:t>
            </a:r>
            <a:endParaRPr sz="2400" dirty="0">
              <a:solidFill>
                <a:schemeClr val="tx1">
                  <a:lumMod val="65000"/>
                  <a:lumOff val="35000"/>
                </a:schemeClr>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400"/>
            </a:pPr>
            <a:endParaRPr sz="2400" b="0" i="0" u="none" strike="noStrike" cap="none" dirty="0">
              <a:solidFill>
                <a:schemeClr val="tx1">
                  <a:lumMod val="65000"/>
                  <a:lumOff val="35000"/>
                </a:schemeClr>
              </a:solidFill>
              <a:latin typeface="Calibri"/>
              <a:ea typeface="Calibri"/>
              <a:cs typeface="Calibri"/>
              <a:sym typeface="Calibri"/>
            </a:endParaRPr>
          </a:p>
          <a:p>
            <a:pPr marR="0" lvl="0" algn="l" rtl="0">
              <a:lnSpc>
                <a:spcPct val="100000"/>
              </a:lnSpc>
              <a:spcBef>
                <a:spcPts val="0"/>
              </a:spcBef>
              <a:spcAft>
                <a:spcPts val="0"/>
              </a:spcAft>
              <a:buClr>
                <a:schemeClr val="dk1"/>
              </a:buClr>
              <a:buSzPts val="2400"/>
            </a:pPr>
            <a:r>
              <a:rPr lang="en-US" sz="2400" b="0" i="0" u="none" strike="noStrike" cap="none" dirty="0">
                <a:solidFill>
                  <a:schemeClr val="tx1">
                    <a:lumMod val="65000"/>
                    <a:lumOff val="35000"/>
                  </a:schemeClr>
                </a:solidFill>
                <a:latin typeface="Calibri"/>
                <a:ea typeface="Calibri"/>
                <a:cs typeface="Calibri"/>
                <a:sym typeface="Calibri"/>
              </a:rPr>
              <a:t>Climate-smart feed strategies help reduce emissions </a:t>
            </a:r>
            <a:r>
              <a:rPr lang="en-US" sz="2400" b="1" i="0" u="none" strike="noStrike" cap="none" dirty="0">
                <a:solidFill>
                  <a:schemeClr val="tx1">
                    <a:lumMod val="65000"/>
                    <a:lumOff val="35000"/>
                  </a:schemeClr>
                </a:solidFill>
                <a:latin typeface="Calibri"/>
                <a:ea typeface="Calibri"/>
                <a:cs typeface="Calibri"/>
                <a:sym typeface="Calibri"/>
              </a:rPr>
              <a:t>without lowering productivity</a:t>
            </a:r>
            <a:r>
              <a:rPr lang="en-US" sz="2400" b="0" i="0" u="none" strike="noStrike" cap="none" dirty="0">
                <a:solidFill>
                  <a:schemeClr val="tx1">
                    <a:lumMod val="65000"/>
                    <a:lumOff val="35000"/>
                  </a:schemeClr>
                </a:solidFill>
                <a:latin typeface="Calibri"/>
                <a:ea typeface="Calibri"/>
                <a:cs typeface="Calibri"/>
                <a:sym typeface="Calibri"/>
              </a:rPr>
              <a:t>. </a:t>
            </a:r>
            <a:endParaRPr dirty="0">
              <a:solidFill>
                <a:schemeClr val="tx1">
                  <a:lumMod val="65000"/>
                  <a:lumOff val="35000"/>
                </a:schemeClr>
              </a:solidFill>
            </a:endParaRPr>
          </a:p>
          <a:p>
            <a:pPr marL="0" marR="0" lvl="0" indent="0" algn="l" rtl="0">
              <a:lnSpc>
                <a:spcPct val="100000"/>
              </a:lnSpc>
              <a:spcBef>
                <a:spcPts val="0"/>
              </a:spcBef>
              <a:spcAft>
                <a:spcPts val="0"/>
              </a:spcAft>
              <a:buClr>
                <a:schemeClr val="dk1"/>
              </a:buClr>
              <a:buSzPts val="2400"/>
            </a:pPr>
            <a:endParaRPr sz="2400" b="0" i="0" u="none" strike="noStrike" cap="none" dirty="0">
              <a:solidFill>
                <a:schemeClr val="tx1">
                  <a:lumMod val="65000"/>
                  <a:lumOff val="35000"/>
                </a:schemeClr>
              </a:solidFill>
              <a:latin typeface="Calibri"/>
              <a:ea typeface="Calibri"/>
              <a:cs typeface="Calibri"/>
              <a:sym typeface="Calibri"/>
            </a:endParaRPr>
          </a:p>
          <a:p>
            <a:pPr marR="0" lvl="0" algn="l" rtl="0">
              <a:lnSpc>
                <a:spcPct val="100000"/>
              </a:lnSpc>
              <a:spcBef>
                <a:spcPts val="0"/>
              </a:spcBef>
              <a:spcAft>
                <a:spcPts val="0"/>
              </a:spcAft>
              <a:buClr>
                <a:schemeClr val="dk1"/>
              </a:buClr>
              <a:buSzPts val="2400"/>
            </a:pPr>
            <a:r>
              <a:rPr lang="en-US" sz="2400" b="0" i="0" u="none" strike="noStrike" cap="none" dirty="0">
                <a:solidFill>
                  <a:schemeClr val="tx1">
                    <a:lumMod val="65000"/>
                    <a:lumOff val="35000"/>
                  </a:schemeClr>
                </a:solidFill>
                <a:latin typeface="Calibri"/>
                <a:ea typeface="Calibri"/>
                <a:cs typeface="Calibri"/>
                <a:sym typeface="Calibri"/>
              </a:rPr>
              <a:t>Methane is a powerful greenhouse gas—</a:t>
            </a:r>
            <a:r>
              <a:rPr lang="en-US" sz="2400" b="1" i="0" u="none" strike="noStrike" cap="none" dirty="0">
                <a:solidFill>
                  <a:schemeClr val="tx1">
                    <a:lumMod val="65000"/>
                    <a:lumOff val="35000"/>
                  </a:schemeClr>
                </a:solidFill>
                <a:latin typeface="Calibri"/>
                <a:ea typeface="Calibri"/>
                <a:cs typeface="Calibri"/>
                <a:sym typeface="Calibri"/>
              </a:rPr>
              <a:t>25x more potent than CO₂</a:t>
            </a:r>
            <a:r>
              <a:rPr lang="en-US" sz="2400" b="0" i="0" u="none" strike="noStrike" cap="none" dirty="0">
                <a:solidFill>
                  <a:schemeClr val="tx1">
                    <a:lumMod val="65000"/>
                    <a:lumOff val="35000"/>
                  </a:schemeClr>
                </a:solidFill>
                <a:latin typeface="Calibri"/>
                <a:ea typeface="Calibri"/>
                <a:cs typeface="Calibri"/>
                <a:sym typeface="Calibri"/>
              </a:rPr>
              <a:t>. </a:t>
            </a:r>
            <a:endParaRPr dirty="0">
              <a:solidFill>
                <a:schemeClr val="tx1">
                  <a:lumMod val="65000"/>
                  <a:lumOff val="35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9"/>
          <p:cNvSpPr txBox="1">
            <a:spLocks noGrp="1"/>
          </p:cNvSpPr>
          <p:nvPr>
            <p:ph type="body" idx="1"/>
          </p:nvPr>
        </p:nvSpPr>
        <p:spPr>
          <a:xfrm>
            <a:off x="627888" y="495152"/>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7772"/>
              </a:buClr>
              <a:buSzPts val="3600"/>
              <a:buNone/>
            </a:pPr>
            <a:r>
              <a:rPr lang="en-US" dirty="0"/>
              <a:t> Feed Strategies to Cut Methane</a:t>
            </a:r>
            <a:endParaRPr dirty="0"/>
          </a:p>
        </p:txBody>
      </p:sp>
      <p:sp>
        <p:nvSpPr>
          <p:cNvPr id="220" name="Google Shape;220;p9"/>
          <p:cNvSpPr txBox="1">
            <a:spLocks noGrp="1"/>
          </p:cNvSpPr>
          <p:nvPr>
            <p:ph type="body" idx="2"/>
          </p:nvPr>
        </p:nvSpPr>
        <p:spPr>
          <a:xfrm>
            <a:off x="739205" y="1099013"/>
            <a:ext cx="7459605" cy="4443984"/>
          </a:xfrm>
          <a:prstGeom prst="rect">
            <a:avLst/>
          </a:prstGeom>
          <a:noFill/>
          <a:ln>
            <a:noFill/>
          </a:ln>
        </p:spPr>
        <p:txBody>
          <a:bodyPr spcFirstLastPara="1" wrap="square" lIns="91425" tIns="45700" rIns="91425" bIns="45700" anchor="t" anchorCtr="0">
            <a:noAutofit/>
          </a:bodyPr>
          <a:lstStyle/>
          <a:p>
            <a:pPr marL="228600" lvl="0" indent="-228600" algn="l" rtl="0">
              <a:lnSpc>
                <a:spcPct val="103333"/>
              </a:lnSpc>
              <a:spcBef>
                <a:spcPts val="0"/>
              </a:spcBef>
              <a:spcAft>
                <a:spcPts val="0"/>
              </a:spcAft>
              <a:buClr>
                <a:srgbClr val="404040"/>
              </a:buClr>
              <a:buSzPts val="2400"/>
              <a:buNone/>
            </a:pPr>
            <a:r>
              <a:rPr lang="en-US" b="1" dirty="0"/>
              <a:t>Improve forage quality</a:t>
            </a:r>
            <a:endParaRPr dirty="0"/>
          </a:p>
          <a:p>
            <a:pPr marL="228600" lvl="0" indent="-228600" algn="l" rtl="0">
              <a:lnSpc>
                <a:spcPct val="103333"/>
              </a:lnSpc>
              <a:spcBef>
                <a:spcPts val="0"/>
              </a:spcBef>
              <a:spcAft>
                <a:spcPts val="0"/>
              </a:spcAft>
              <a:buClr>
                <a:srgbClr val="404040"/>
              </a:buClr>
              <a:buSzPts val="2400"/>
              <a:buFont typeface="Arial"/>
              <a:buChar char="•"/>
            </a:pPr>
            <a:r>
              <a:rPr lang="en-US" sz="2300" dirty="0"/>
              <a:t>Harvest earlier for better digestibility = less methane per kg of milk or meat.</a:t>
            </a:r>
            <a:endParaRPr sz="2300" b="1" dirty="0"/>
          </a:p>
          <a:p>
            <a:pPr marL="228600" lvl="0" indent="-228600" algn="l" rtl="0">
              <a:lnSpc>
                <a:spcPct val="103333"/>
              </a:lnSpc>
              <a:spcBef>
                <a:spcPts val="0"/>
              </a:spcBef>
              <a:spcAft>
                <a:spcPts val="0"/>
              </a:spcAft>
              <a:buClr>
                <a:srgbClr val="404040"/>
              </a:buClr>
              <a:buSzPts val="2400"/>
              <a:buNone/>
            </a:pPr>
            <a:r>
              <a:rPr lang="en-US" b="1" dirty="0"/>
              <a:t>Add fats and oils</a:t>
            </a:r>
            <a:endParaRPr dirty="0"/>
          </a:p>
          <a:p>
            <a:pPr marL="228600" lvl="0" indent="-228600" algn="l" rtl="0">
              <a:lnSpc>
                <a:spcPct val="103333"/>
              </a:lnSpc>
              <a:spcBef>
                <a:spcPts val="0"/>
              </a:spcBef>
              <a:spcAft>
                <a:spcPts val="0"/>
              </a:spcAft>
              <a:buClr>
                <a:srgbClr val="404040"/>
              </a:buClr>
              <a:buSzPts val="2400"/>
              <a:buFont typeface="Arial"/>
              <a:buChar char="•"/>
            </a:pPr>
            <a:r>
              <a:rPr lang="en-US" sz="2300" dirty="0"/>
              <a:t>Lipids suppress methane-producing microbes in the rumen.</a:t>
            </a:r>
            <a:endParaRPr sz="2300" dirty="0"/>
          </a:p>
          <a:p>
            <a:pPr marL="228600" lvl="0" indent="-228600" algn="l" rtl="0">
              <a:lnSpc>
                <a:spcPct val="103333"/>
              </a:lnSpc>
              <a:spcBef>
                <a:spcPts val="0"/>
              </a:spcBef>
              <a:spcAft>
                <a:spcPts val="0"/>
              </a:spcAft>
              <a:buClr>
                <a:srgbClr val="404040"/>
              </a:buClr>
              <a:buSzPts val="2400"/>
              <a:buFont typeface="Arial"/>
              <a:buChar char="•"/>
            </a:pPr>
            <a:r>
              <a:rPr lang="en-US" sz="2300" dirty="0"/>
              <a:t>Example: Adding 10g of fat/kg of feed can cut CH₄ by ~1g/kg DM</a:t>
            </a:r>
            <a:endParaRPr sz="2300" b="1" dirty="0"/>
          </a:p>
          <a:p>
            <a:pPr marL="228600" lvl="0" indent="-228600" algn="l" rtl="0">
              <a:lnSpc>
                <a:spcPct val="103333"/>
              </a:lnSpc>
              <a:spcBef>
                <a:spcPts val="0"/>
              </a:spcBef>
              <a:spcAft>
                <a:spcPts val="0"/>
              </a:spcAft>
              <a:buClr>
                <a:srgbClr val="404040"/>
              </a:buClr>
              <a:buSzPts val="2400"/>
              <a:buNone/>
            </a:pPr>
            <a:r>
              <a:rPr lang="en-US" b="1" dirty="0"/>
              <a:t>Use natural additives</a:t>
            </a:r>
            <a:endParaRPr dirty="0"/>
          </a:p>
          <a:p>
            <a:pPr marL="228600" lvl="0" indent="-228600" algn="l" rtl="0">
              <a:lnSpc>
                <a:spcPct val="103333"/>
              </a:lnSpc>
              <a:spcBef>
                <a:spcPts val="0"/>
              </a:spcBef>
              <a:spcAft>
                <a:spcPts val="0"/>
              </a:spcAft>
              <a:buClr>
                <a:srgbClr val="404040"/>
              </a:buClr>
              <a:buSzPts val="2400"/>
              <a:buFont typeface="Arial"/>
              <a:buChar char="•"/>
            </a:pPr>
            <a:r>
              <a:rPr lang="en-US" sz="2300" b="1" dirty="0"/>
              <a:t>Tannins</a:t>
            </a:r>
            <a:r>
              <a:rPr lang="en-US" sz="2300" dirty="0"/>
              <a:t> and </a:t>
            </a:r>
            <a:r>
              <a:rPr lang="en-US" sz="2300" b="1" dirty="0"/>
              <a:t>essential oils</a:t>
            </a:r>
            <a:r>
              <a:rPr lang="en-US" sz="2300" dirty="0"/>
              <a:t> can reduce methane by up to </a:t>
            </a:r>
            <a:r>
              <a:rPr lang="en-US" sz="2300" b="1" dirty="0"/>
              <a:t>50%</a:t>
            </a:r>
            <a:r>
              <a:rPr lang="en-US" sz="2300" dirty="0"/>
              <a:t>.</a:t>
            </a:r>
            <a:endParaRPr sz="2300" b="1" dirty="0"/>
          </a:p>
          <a:p>
            <a:pPr marL="228600" lvl="0" indent="-228600" algn="l" rtl="0">
              <a:lnSpc>
                <a:spcPct val="103333"/>
              </a:lnSpc>
              <a:spcBef>
                <a:spcPts val="0"/>
              </a:spcBef>
              <a:spcAft>
                <a:spcPts val="0"/>
              </a:spcAft>
              <a:buClr>
                <a:srgbClr val="404040"/>
              </a:buClr>
              <a:buSzPts val="2400"/>
              <a:buNone/>
            </a:pPr>
            <a:r>
              <a:rPr lang="en-US" b="1" dirty="0"/>
              <a:t>Precision feeding</a:t>
            </a:r>
            <a:endParaRPr dirty="0"/>
          </a:p>
          <a:p>
            <a:pPr marL="228600" lvl="0" indent="-228600" algn="l" rtl="0">
              <a:lnSpc>
                <a:spcPct val="103333"/>
              </a:lnSpc>
              <a:spcBef>
                <a:spcPts val="0"/>
              </a:spcBef>
              <a:spcAft>
                <a:spcPts val="0"/>
              </a:spcAft>
              <a:buClr>
                <a:srgbClr val="404040"/>
              </a:buClr>
              <a:buSzPts val="2400"/>
              <a:buFont typeface="Arial"/>
              <a:buChar char="•"/>
            </a:pPr>
            <a:r>
              <a:rPr lang="en-US" sz="2300" dirty="0"/>
              <a:t>Balance protein and energy to avoid nitrogen losses and boost efficiency.</a:t>
            </a:r>
            <a:endParaRPr sz="2300" dirty="0"/>
          </a:p>
        </p:txBody>
      </p:sp>
      <p:pic>
        <p:nvPicPr>
          <p:cNvPr id="221" name="Google Shape;221;p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101584" y="694944"/>
            <a:ext cx="3462528" cy="5797296"/>
          </a:xfrm>
          <a:prstGeom prst="rect">
            <a:avLst/>
          </a:prstGeom>
          <a:noFill/>
          <a:ln>
            <a:noFill/>
          </a:ln>
        </p:spPr>
      </p:pic>
      <p:sp>
        <p:nvSpPr>
          <p:cNvPr id="222" name="Google Shape;222;p9"/>
          <p:cNvSpPr/>
          <p:nvPr/>
        </p:nvSpPr>
        <p:spPr>
          <a:xfrm>
            <a:off x="8101584" y="4775200"/>
            <a:ext cx="1407911" cy="1854200"/>
          </a:xfrm>
          <a:prstGeom prst="rect">
            <a:avLst/>
          </a:prstGeom>
          <a:solidFill>
            <a:srgbClr val="FFC652">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3" name="Google Shape;223;p9"/>
          <p:cNvSpPr/>
          <p:nvPr/>
        </p:nvSpPr>
        <p:spPr>
          <a:xfrm>
            <a:off x="10784089" y="0"/>
            <a:ext cx="1407911" cy="1511300"/>
          </a:xfrm>
          <a:prstGeom prst="rect">
            <a:avLst/>
          </a:prstGeom>
          <a:solidFill>
            <a:srgbClr val="EEA821">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EB96AD43-2EC8-1BF5-E044-64D32310B6BC}"/>
              </a:ext>
            </a:extLst>
          </p:cNvPr>
          <p:cNvSpPr>
            <a:spLocks noGrp="1"/>
          </p:cNvSpPr>
          <p:nvPr>
            <p:ph type="body" idx="1"/>
          </p:nvPr>
        </p:nvSpPr>
        <p:spPr>
          <a:xfrm>
            <a:off x="1350667" y="300557"/>
            <a:ext cx="4447429" cy="656165"/>
          </a:xfrm>
        </p:spPr>
        <p:txBody>
          <a:bodyPr>
            <a:noAutofit/>
          </a:bodyPr>
          <a:lstStyle/>
          <a:p>
            <a:r>
              <a:rPr lang="it-IT" dirty="0"/>
              <a:t>The livestock sector </a:t>
            </a:r>
            <a:r>
              <a:rPr lang="it-IT" sz="2800" dirty="0"/>
              <a:t>is one of the main contributors to global methane &amp; other GHG emissions.</a:t>
            </a:r>
          </a:p>
        </p:txBody>
      </p:sp>
      <p:sp>
        <p:nvSpPr>
          <p:cNvPr id="3" name="Segnaposto testo 2">
            <a:extLst>
              <a:ext uri="{FF2B5EF4-FFF2-40B4-BE49-F238E27FC236}">
                <a16:creationId xmlns:a16="http://schemas.microsoft.com/office/drawing/2014/main" id="{F9E165F0-E9E5-61CF-A969-610B2776E9DA}"/>
              </a:ext>
            </a:extLst>
          </p:cNvPr>
          <p:cNvSpPr>
            <a:spLocks noGrp="1"/>
          </p:cNvSpPr>
          <p:nvPr>
            <p:ph type="body" idx="2"/>
          </p:nvPr>
        </p:nvSpPr>
        <p:spPr>
          <a:xfrm>
            <a:off x="1350667" y="2719267"/>
            <a:ext cx="4447428" cy="3752451"/>
          </a:xfrm>
        </p:spPr>
        <p:txBody>
          <a:bodyPr spcFirstLastPara="1" wrap="square" lIns="91425" tIns="45700" rIns="91425" bIns="45700" anchor="t" anchorCtr="0">
            <a:noAutofit/>
          </a:bodyPr>
          <a:lstStyle/>
          <a:p>
            <a:r>
              <a:rPr lang="it-IT" dirty="0"/>
              <a:t>Better management practices related to:</a:t>
            </a:r>
          </a:p>
          <a:p>
            <a:pPr marL="571500" indent="-342900">
              <a:buChar char="•"/>
            </a:pPr>
            <a:r>
              <a:rPr lang="it-IT" dirty="0"/>
              <a:t>feed</a:t>
            </a:r>
          </a:p>
          <a:p>
            <a:pPr marL="571500" indent="-342900">
              <a:buChar char="•"/>
            </a:pPr>
            <a:r>
              <a:rPr lang="it-IT" dirty="0"/>
              <a:t>husbandry</a:t>
            </a:r>
          </a:p>
          <a:p>
            <a:pPr marL="571500" indent="-342900">
              <a:buChar char="•"/>
            </a:pPr>
            <a:r>
              <a:rPr lang="it-IT" dirty="0"/>
              <a:t>grazing</a:t>
            </a:r>
          </a:p>
          <a:p>
            <a:pPr marL="571500" indent="-342900">
              <a:buChar char="•"/>
            </a:pPr>
            <a:r>
              <a:rPr lang="it-IT" dirty="0"/>
              <a:t>manure</a:t>
            </a:r>
          </a:p>
          <a:p>
            <a:endParaRPr lang="it-IT" dirty="0"/>
          </a:p>
        </p:txBody>
      </p:sp>
      <p:pic>
        <p:nvPicPr>
          <p:cNvPr id="12" name="Online Media 11" title="Livestock and enteric methane">
            <a:hlinkClick r:id="" action="ppaction://media"/>
            <a:extLst>
              <a:ext uri="{FF2B5EF4-FFF2-40B4-BE49-F238E27FC236}">
                <a16:creationId xmlns:a16="http://schemas.microsoft.com/office/drawing/2014/main" id="{08A3783C-0CCC-F2F6-F817-4734648A195A}"/>
              </a:ext>
            </a:extLst>
          </p:cNvPr>
          <p:cNvPicPr>
            <a:picLocks noRot="1" noChangeAspect="1"/>
          </p:cNvPicPr>
          <p:nvPr>
            <a:videoFile r:link="rId1"/>
          </p:nvPr>
        </p:nvPicPr>
        <p:blipFill>
          <a:blip r:embed="rId3"/>
          <a:stretch>
            <a:fillRect/>
          </a:stretch>
        </p:blipFill>
        <p:spPr>
          <a:xfrm>
            <a:off x="7163859" y="1690168"/>
            <a:ext cx="2583391" cy="4572000"/>
          </a:xfrm>
          <a:prstGeom prst="rect">
            <a:avLst/>
          </a:prstGeom>
        </p:spPr>
      </p:pic>
      <p:sp>
        <p:nvSpPr>
          <p:cNvPr id="14" name="TextBox 13">
            <a:extLst>
              <a:ext uri="{FF2B5EF4-FFF2-40B4-BE49-F238E27FC236}">
                <a16:creationId xmlns:a16="http://schemas.microsoft.com/office/drawing/2014/main" id="{B622A38E-567A-4BAD-B86A-F0EE3B5658D6}"/>
              </a:ext>
            </a:extLst>
          </p:cNvPr>
          <p:cNvSpPr txBox="1"/>
          <p:nvPr/>
        </p:nvSpPr>
        <p:spPr>
          <a:xfrm>
            <a:off x="3336382" y="6317829"/>
            <a:ext cx="6115050" cy="307777"/>
          </a:xfrm>
          <a:prstGeom prst="rect">
            <a:avLst/>
          </a:prstGeom>
          <a:noFill/>
        </p:spPr>
        <p:txBody>
          <a:bodyPr wrap="square">
            <a:spAutoFit/>
          </a:bodyPr>
          <a:lstStyle/>
          <a:p>
            <a:r>
              <a:rPr lang="en-US" dirty="0">
                <a:hlinkClick r:id="rId4"/>
              </a:rPr>
              <a:t>Livestock and enteric methane - YouTube</a:t>
            </a:r>
            <a:endParaRPr lang="en-IE" dirty="0"/>
          </a:p>
        </p:txBody>
      </p:sp>
    </p:spTree>
    <p:extLst>
      <p:ext uri="{BB962C8B-B14F-4D97-AF65-F5344CB8AC3E}">
        <p14:creationId xmlns:p14="http://schemas.microsoft.com/office/powerpoint/2010/main" val="793678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2"/>
                </p:tgtEl>
              </p:cMediaNode>
            </p:vide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29" name="Google Shape;229;p10" descr="Drone flying over tulip fields"/>
          <p:cNvPicPr preferRelativeResize="0">
            <a:picLocks noGrp="1"/>
          </p:cNvPicPr>
          <p:nvPr>
            <p:ph type="pic" idx="2"/>
          </p:nvPr>
        </p:nvPicPr>
        <p:blipFill>
          <a:blip r:embed="rId3" cstate="screen">
            <a:extLst>
              <a:ext uri="{28A0092B-C50C-407E-A947-70E740481C1C}">
                <a14:useLocalDpi xmlns:a14="http://schemas.microsoft.com/office/drawing/2010/main"/>
              </a:ext>
            </a:extLst>
          </a:blip>
          <a:srcRect/>
          <a:stretch>
            <a:fillRect/>
          </a:stretch>
        </p:blipFill>
        <p:spPr>
          <a:xfrm>
            <a:off x="238772" y="2626822"/>
            <a:ext cx="7708195" cy="3396829"/>
          </a:xfrm>
          <a:prstGeom prst="rect">
            <a:avLst/>
          </a:prstGeom>
          <a:solidFill>
            <a:srgbClr val="BFBFBF"/>
          </a:solidFill>
          <a:ln>
            <a:noFill/>
          </a:ln>
        </p:spPr>
      </p:pic>
      <p:sp>
        <p:nvSpPr>
          <p:cNvPr id="230" name="Google Shape;230;p10"/>
          <p:cNvSpPr txBox="1"/>
          <p:nvPr/>
        </p:nvSpPr>
        <p:spPr>
          <a:xfrm>
            <a:off x="853199" y="2037548"/>
            <a:ext cx="8388782" cy="1200288"/>
          </a:xfrm>
          <a:prstGeom prst="rect">
            <a:avLst/>
          </a:prstGeom>
          <a:solidFill>
            <a:srgbClr val="EEA82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dirty="0">
                <a:solidFill>
                  <a:schemeClr val="lt1"/>
                </a:solidFill>
                <a:latin typeface="Calibri"/>
                <a:ea typeface="Calibri"/>
                <a:cs typeface="Calibri"/>
                <a:sym typeface="Calibri"/>
              </a:rPr>
              <a:t>REDUCING NITROUS OXIDE EMISSIONS WITH PRECISION FERTILIZATION</a:t>
            </a:r>
            <a:endParaRPr lang="en-US" dirty="0"/>
          </a:p>
        </p:txBody>
      </p:sp>
      <p:sp>
        <p:nvSpPr>
          <p:cNvPr id="231" name="Google Shape;231;p10"/>
          <p:cNvSpPr/>
          <p:nvPr/>
        </p:nvSpPr>
        <p:spPr>
          <a:xfrm>
            <a:off x="10027950" y="0"/>
            <a:ext cx="1407911" cy="2637692"/>
          </a:xfrm>
          <a:prstGeom prst="rect">
            <a:avLst/>
          </a:prstGeom>
          <a:solidFill>
            <a:srgbClr val="EEA821">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2" name="Google Shape;232;p10"/>
          <p:cNvSpPr/>
          <p:nvPr/>
        </p:nvSpPr>
        <p:spPr>
          <a:xfrm>
            <a:off x="0" y="5371864"/>
            <a:ext cx="1407911" cy="1486136"/>
          </a:xfrm>
          <a:prstGeom prst="rect">
            <a:avLst/>
          </a:prstGeom>
          <a:solidFill>
            <a:srgbClr val="007772">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3" name="Google Shape;233;p10"/>
          <p:cNvSpPr txBox="1">
            <a:spLocks noGrp="1"/>
          </p:cNvSpPr>
          <p:nvPr>
            <p:ph type="body" idx="1"/>
          </p:nvPr>
        </p:nvSpPr>
        <p:spPr>
          <a:xfrm>
            <a:off x="9241981" y="871477"/>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14000"/>
              <a:buNone/>
            </a:pPr>
            <a:r>
              <a:rPr lang="en-US"/>
              <a:t>02</a:t>
            </a:r>
            <a:endParaRPr/>
          </a:p>
        </p:txBody>
      </p:sp>
      <p:grpSp>
        <p:nvGrpSpPr>
          <p:cNvPr id="234" name="Google Shape;234;p10"/>
          <p:cNvGrpSpPr/>
          <p:nvPr/>
        </p:nvGrpSpPr>
        <p:grpSpPr>
          <a:xfrm>
            <a:off x="9142810" y="3808810"/>
            <a:ext cx="3049190" cy="3049190"/>
            <a:chOff x="3268483" y="5538141"/>
            <a:chExt cx="1760348" cy="1760348"/>
          </a:xfrm>
        </p:grpSpPr>
        <p:sp>
          <p:nvSpPr>
            <p:cNvPr id="235" name="Google Shape;235;p10"/>
            <p:cNvSpPr/>
            <p:nvPr/>
          </p:nvSpPr>
          <p:spPr>
            <a:xfrm>
              <a:off x="3268483" y="5538141"/>
              <a:ext cx="1760348" cy="1760348"/>
            </a:xfrm>
            <a:custGeom>
              <a:avLst/>
              <a:gdLst/>
              <a:ahLst/>
              <a:cxnLst/>
              <a:rect l="l" t="t" r="r" b="b"/>
              <a:pathLst>
                <a:path w="1760348" h="1760348" extrusionOk="0">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solidFill>
              <a:schemeClr val="lt1">
                <a:alpha val="6666"/>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6" name="Google Shape;236;p10"/>
            <p:cNvSpPr/>
            <p:nvPr/>
          </p:nvSpPr>
          <p:spPr>
            <a:xfrm>
              <a:off x="3468723" y="6185069"/>
              <a:ext cx="948387" cy="913180"/>
            </a:xfrm>
            <a:custGeom>
              <a:avLst/>
              <a:gdLst/>
              <a:ahLst/>
              <a:cxnLst/>
              <a:rect l="l" t="t" r="r" b="b"/>
              <a:pathLst>
                <a:path w="948387" h="913180" extrusionOk="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solidFill>
              <a:schemeClr val="lt1">
                <a:alpha val="6666"/>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1" name="Google Shape;241;p11"/>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1066800" y="477838"/>
            <a:ext cx="11125200" cy="2341562"/>
          </a:xfrm>
          <a:prstGeom prst="rect">
            <a:avLst/>
          </a:prstGeom>
          <a:noFill/>
          <a:ln>
            <a:noFill/>
          </a:ln>
        </p:spPr>
      </p:pic>
      <p:sp>
        <p:nvSpPr>
          <p:cNvPr id="242" name="Google Shape;242;p11"/>
          <p:cNvSpPr txBox="1">
            <a:spLocks noGrp="1"/>
          </p:cNvSpPr>
          <p:nvPr>
            <p:ph type="body" idx="1"/>
          </p:nvPr>
        </p:nvSpPr>
        <p:spPr>
          <a:xfrm>
            <a:off x="2420706" y="3074574"/>
            <a:ext cx="8714406" cy="69735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7772"/>
              </a:buClr>
              <a:buSzPts val="3600"/>
              <a:buNone/>
            </a:pPr>
            <a:r>
              <a:rPr lang="en-US" b="1">
                <a:solidFill>
                  <a:srgbClr val="007772"/>
                </a:solidFill>
              </a:rPr>
              <a:t>Why Nitrous Oxide Matters</a:t>
            </a:r>
            <a:endParaRPr/>
          </a:p>
        </p:txBody>
      </p:sp>
      <p:sp>
        <p:nvSpPr>
          <p:cNvPr id="243" name="Google Shape;243;p11"/>
          <p:cNvSpPr txBox="1">
            <a:spLocks noGrp="1"/>
          </p:cNvSpPr>
          <p:nvPr>
            <p:ph type="body" idx="3"/>
          </p:nvPr>
        </p:nvSpPr>
        <p:spPr>
          <a:xfrm>
            <a:off x="464592" y="3895190"/>
            <a:ext cx="10319497" cy="122862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404040"/>
              </a:buClr>
              <a:buSzPts val="2400"/>
              <a:buNone/>
            </a:pPr>
            <a:r>
              <a:rPr lang="en-US" dirty="0"/>
              <a:t>Nitrous oxide (N₂O) is a potent greenhouse gas—nearly 300 times more powerful than CO₂. </a:t>
            </a:r>
            <a:endParaRPr dirty="0"/>
          </a:p>
          <a:p>
            <a:pPr marL="0" lvl="0" indent="0" algn="l" rtl="0">
              <a:lnSpc>
                <a:spcPct val="90000"/>
              </a:lnSpc>
              <a:spcBef>
                <a:spcPts val="1000"/>
              </a:spcBef>
              <a:spcAft>
                <a:spcPts val="0"/>
              </a:spcAft>
              <a:buClr>
                <a:srgbClr val="404040"/>
              </a:buClr>
              <a:buSzPts val="2400"/>
              <a:buNone/>
            </a:pPr>
            <a:r>
              <a:rPr lang="en-US" dirty="0"/>
              <a:t>It’s mainly released from excess nitrogen in fertilizers that is not absorbed by crops. </a:t>
            </a:r>
            <a:endParaRPr dirty="0"/>
          </a:p>
          <a:p>
            <a:pPr marL="0" lvl="0" indent="0" algn="l" rtl="0">
              <a:lnSpc>
                <a:spcPct val="90000"/>
              </a:lnSpc>
              <a:spcBef>
                <a:spcPts val="1000"/>
              </a:spcBef>
              <a:spcAft>
                <a:spcPts val="0"/>
              </a:spcAft>
              <a:buClr>
                <a:srgbClr val="404040"/>
              </a:buClr>
              <a:buSzPts val="2400"/>
              <a:buNone/>
            </a:pPr>
            <a:r>
              <a:rPr lang="en-US" b="1" dirty="0">
                <a:solidFill>
                  <a:srgbClr val="007772"/>
                </a:solidFill>
              </a:rPr>
              <a:t>Precision fertilization = better nutrient use + fewer emissions + cost savings. </a:t>
            </a:r>
            <a:endParaRPr b="1" dirty="0">
              <a:solidFill>
                <a:srgbClr val="007772"/>
              </a:solidFill>
            </a:endParaRPr>
          </a:p>
          <a:p>
            <a:pPr marL="0" lvl="0" indent="0" algn="l" rtl="0">
              <a:lnSpc>
                <a:spcPct val="90000"/>
              </a:lnSpc>
              <a:spcBef>
                <a:spcPts val="1000"/>
              </a:spcBef>
              <a:spcAft>
                <a:spcPts val="0"/>
              </a:spcAft>
              <a:buClr>
                <a:srgbClr val="404040"/>
              </a:buClr>
              <a:buSzPts val="2400"/>
              <a:buNone/>
            </a:pPr>
            <a:endParaRPr dirty="0"/>
          </a:p>
        </p:txBody>
      </p:sp>
      <p:sp>
        <p:nvSpPr>
          <p:cNvPr id="244" name="Google Shape;244;p11"/>
          <p:cNvSpPr/>
          <p:nvPr/>
        </p:nvSpPr>
        <p:spPr>
          <a:xfrm>
            <a:off x="0" y="2265329"/>
            <a:ext cx="1407911" cy="1374687"/>
          </a:xfrm>
          <a:prstGeom prst="rect">
            <a:avLst/>
          </a:prstGeom>
          <a:solidFill>
            <a:srgbClr val="EEA821">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5" name="Google Shape;245;p11"/>
          <p:cNvSpPr/>
          <p:nvPr/>
        </p:nvSpPr>
        <p:spPr>
          <a:xfrm>
            <a:off x="10784089" y="0"/>
            <a:ext cx="1407911" cy="5042136"/>
          </a:xfrm>
          <a:prstGeom prst="rect">
            <a:avLst/>
          </a:prstGeom>
          <a:solidFill>
            <a:srgbClr val="007772">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651b1ec-d991-4d4b-b8eb-4dc0d5a73a78">
      <Terms xmlns="http://schemas.microsoft.com/office/infopath/2007/PartnerControls"/>
    </lcf76f155ced4ddcb4097134ff3c332f>
    <TaxCatchAll xmlns="3374af87-adae-48da-b513-0d7080d8e0e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82FE2DE4B53024C91A972E0E84432FA" ma:contentTypeVersion="15" ma:contentTypeDescription="Create a new document." ma:contentTypeScope="" ma:versionID="39fe86a61471b84e820a99c08c96419a">
  <xsd:schema xmlns:xsd="http://www.w3.org/2001/XMLSchema" xmlns:xs="http://www.w3.org/2001/XMLSchema" xmlns:p="http://schemas.microsoft.com/office/2006/metadata/properties" xmlns:ns2="a651b1ec-d991-4d4b-b8eb-4dc0d5a73a78" xmlns:ns3="3374af87-adae-48da-b513-0d7080d8e0e2" targetNamespace="http://schemas.microsoft.com/office/2006/metadata/properties" ma:root="true" ma:fieldsID="5a96f0a567bbe8695687555c0cd8155c" ns2:_="" ns3:_="">
    <xsd:import namespace="a651b1ec-d991-4d4b-b8eb-4dc0d5a73a78"/>
    <xsd:import namespace="3374af87-adae-48da-b513-0d7080d8e0e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51b1ec-d991-4d4b-b8eb-4dc0d5a73a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badb5f0-a2b0-4fa5-985f-380381272cee"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374af87-adae-48da-b513-0d7080d8e0e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a28d972-c01e-44ee-95ef-6b9faca3641c}" ma:internalName="TaxCatchAll" ma:showField="CatchAllData" ma:web="3374af87-adae-48da-b513-0d7080d8e0e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05507F-C1DE-4F08-836A-2088371E68DB}">
  <ds:schemaRefs>
    <ds:schemaRef ds:uri="http://schemas.microsoft.com/office/2006/metadata/properties"/>
    <ds:schemaRef ds:uri="http://schemas.microsoft.com/office/infopath/2007/PartnerControls"/>
    <ds:schemaRef ds:uri="a651b1ec-d991-4d4b-b8eb-4dc0d5a73a78"/>
    <ds:schemaRef ds:uri="3374af87-adae-48da-b513-0d7080d8e0e2"/>
  </ds:schemaRefs>
</ds:datastoreItem>
</file>

<file path=customXml/itemProps2.xml><?xml version="1.0" encoding="utf-8"?>
<ds:datastoreItem xmlns:ds="http://schemas.openxmlformats.org/officeDocument/2006/customXml" ds:itemID="{BBA05883-358A-4E61-91EC-CF94062604E8}">
  <ds:schemaRefs>
    <ds:schemaRef ds:uri="http://schemas.microsoft.com/sharepoint/v3/contenttype/forms"/>
  </ds:schemaRefs>
</ds:datastoreItem>
</file>

<file path=customXml/itemProps3.xml><?xml version="1.0" encoding="utf-8"?>
<ds:datastoreItem xmlns:ds="http://schemas.openxmlformats.org/officeDocument/2006/customXml" ds:itemID="{A19FD351-7631-494C-A19F-53A45174B7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51b1ec-d991-4d4b-b8eb-4dc0d5a73a78"/>
    <ds:schemaRef ds:uri="3374af87-adae-48da-b513-0d7080d8e0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987</Words>
  <Application>Microsoft Office PowerPoint</Application>
  <PresentationFormat>Widescreen</PresentationFormat>
  <Paragraphs>117</Paragraphs>
  <Slides>20</Slides>
  <Notes>16</Notes>
  <HiddenSlides>0</HiddenSlides>
  <MMClips>1</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20</vt:i4>
      </vt:variant>
    </vt:vector>
  </HeadingPairs>
  <TitlesOfParts>
    <vt:vector size="28" baseType="lpstr">
      <vt:lpstr>Arial</vt:lpstr>
      <vt:lpstr>Montserrat Light</vt:lpstr>
      <vt:lpstr>Calibri</vt:lpstr>
      <vt:lpstr>Times New Roman</vt: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Gillian Keane</dc:creator>
  <cp:lastModifiedBy>Paula Whyte ( Momentum Consulting )</cp:lastModifiedBy>
  <cp:revision>72</cp:revision>
  <dcterms:created xsi:type="dcterms:W3CDTF">2019-11-20T14:08:21Z</dcterms:created>
  <dcterms:modified xsi:type="dcterms:W3CDTF">2025-07-14T16:29:04Z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0x010100982FE2DE4B53024C91A972E0E84432FA</vt:lpwstr>
  </property>
  <property fmtid="{D5CDD505-2E9C-101B-9397-08002B2CF9AE}" pid="3" name="MediaServiceImageTags">
    <vt:lpwstr/>
  </property>
</Properties>
</file>