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3.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71" r:id="rId5"/>
    <p:sldMasterId id="2147483689" r:id="rId6"/>
    <p:sldMasterId id="2147483712" r:id="rId7"/>
  </p:sldMasterIdLst>
  <p:notesMasterIdLst>
    <p:notesMasterId r:id="rId28"/>
  </p:notesMasterIdLst>
  <p:sldIdLst>
    <p:sldId id="4388" r:id="rId8"/>
    <p:sldId id="4391" r:id="rId9"/>
    <p:sldId id="260" r:id="rId10"/>
    <p:sldId id="262" r:id="rId11"/>
    <p:sldId id="261" r:id="rId12"/>
    <p:sldId id="264" r:id="rId13"/>
    <p:sldId id="279" r:id="rId14"/>
    <p:sldId id="265" r:id="rId15"/>
    <p:sldId id="266" r:id="rId16"/>
    <p:sldId id="267" r:id="rId17"/>
    <p:sldId id="268" r:id="rId18"/>
    <p:sldId id="269" r:id="rId19"/>
    <p:sldId id="270" r:id="rId20"/>
    <p:sldId id="282" r:id="rId21"/>
    <p:sldId id="272" r:id="rId22"/>
    <p:sldId id="273" r:id="rId23"/>
    <p:sldId id="274" r:id="rId24"/>
    <p:sldId id="276" r:id="rId25"/>
    <p:sldId id="277" r:id="rId26"/>
    <p:sldId id="281" r:id="rId27"/>
  </p:sldIdLst>
  <p:sldSz cx="12192000" cy="6858000"/>
  <p:notesSz cx="6858000" cy="9144000"/>
  <p:embeddedFontLst>
    <p:embeddedFont>
      <p:font typeface="Montserrat Light" panose="00000400000000000000" pitchFamily="2" charset="0"/>
      <p:regular r:id="rId29"/>
      <p: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ijpQ7YGuzhQpClLFGx0A/2Us9NF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772"/>
    <a:srgbClr val="EEA8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8F8942-3FD7-41CA-EA1B-104455DC1D75}" v="42" dt="2025-04-28T14:53:20.7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11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customschemas.google.com/relationships/presentationmetadata" Target="metadata"/><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font" Target="fonts/font2.fntdata"/><Relationship Id="rId35" Type="http://schemas.openxmlformats.org/officeDocument/2006/relationships/theme" Target="theme/theme1.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4218c5e46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g34218c5e46a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7" name="Google Shape;457;g34218c5e46a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6" name="Google Shape;33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1" name="Google Shape;35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0" name="Google Shape;37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93000"/>
              </a:lnSpc>
              <a:spcBef>
                <a:spcPts val="0"/>
              </a:spcBef>
              <a:spcAft>
                <a:spcPts val="0"/>
              </a:spcAft>
              <a:buNone/>
            </a:pPr>
            <a:fld id="{00000000-1234-1234-1234-123412341234}" type="slidenum">
              <a:rPr lang="en-US" sz="1200">
                <a:solidFill>
                  <a:srgbClr val="000000"/>
                </a:solidFill>
                <a:latin typeface="Times New Roman"/>
                <a:ea typeface="Times New Roman"/>
                <a:cs typeface="Times New Roman"/>
                <a:sym typeface="Times New Roman"/>
              </a:rPr>
              <a:t>10</a:t>
            </a:fld>
            <a:endParaRPr sz="1200">
              <a:solidFill>
                <a:srgbClr val="000000"/>
              </a:solidFill>
              <a:latin typeface="Times New Roman"/>
              <a:ea typeface="Times New Roman"/>
              <a:cs typeface="Times New Roman"/>
              <a:sym typeface="Times New Roman"/>
            </a:endParaRPr>
          </a:p>
        </p:txBody>
      </p:sp>
      <p:sp>
        <p:nvSpPr>
          <p:cNvPr id="249" name="Google Shape;249;p12:notes"/>
          <p:cNvSpPr>
            <a:spLocks noGrp="1" noRot="1" noChangeAspect="1"/>
          </p:cNvSpPr>
          <p:nvPr>
            <p:ph type="sldImg" idx="2"/>
          </p:nvPr>
        </p:nvSpPr>
        <p:spPr>
          <a:xfrm>
            <a:off x="533400" y="763588"/>
            <a:ext cx="6705600" cy="37719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250" name="Google Shape;250;p12:notes"/>
          <p:cNvSpPr txBox="1">
            <a:spLocks noGrp="1"/>
          </p:cNvSpPr>
          <p:nvPr>
            <p:ph type="body" idx="1"/>
          </p:nvPr>
        </p:nvSpPr>
        <p:spPr>
          <a:xfrm>
            <a:off x="777875" y="4776788"/>
            <a:ext cx="6218238" cy="4525962"/>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latin typeface="Times New Roman"/>
              <a:ea typeface="Times New Roman"/>
              <a:cs typeface="Times New Roman"/>
              <a:sym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9" name="Google Shape;30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
        <p:cNvGrpSpPr/>
        <p:nvPr/>
      </p:nvGrpSpPr>
      <p:grpSpPr>
        <a:xfrm>
          <a:off x="0" y="0"/>
          <a:ext cx="0" cy="0"/>
          <a:chOff x="0" y="0"/>
          <a:chExt cx="0" cy="0"/>
        </a:xfrm>
      </p:grpSpPr>
      <p:sp>
        <p:nvSpPr>
          <p:cNvPr id="19" name="Google Shape;19;p26"/>
          <p:cNvSpPr/>
          <p:nvPr/>
        </p:nvSpPr>
        <p:spPr>
          <a:xfrm>
            <a:off x="0" y="0"/>
            <a:ext cx="12192000" cy="6858001"/>
          </a:xfrm>
          <a:prstGeom prst="rect">
            <a:avLst/>
          </a:prstGeom>
          <a:solidFill>
            <a:srgbClr val="29266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 name="Google Shape;20;p26"/>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21" name="Google Shape;21;p26"/>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24 point  -  Main Text Body </a:t>
            </a:r>
            <a:endParaRPr sz="300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22" name="Google Shape;22;p26"/>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a:solidFill>
                  <a:schemeClr val="lt1"/>
                </a:solidFill>
                <a:latin typeface="Calibri"/>
                <a:ea typeface="Calibri"/>
                <a:cs typeface="Calibri"/>
                <a:sym typeface="Calibri"/>
              </a:rPr>
              <a:t>Smart Skills </a:t>
            </a:r>
            <a:r>
              <a:rPr lang="en-US" sz="2400" b="0" i="0" u="none" strike="noStrike">
                <a:solidFill>
                  <a:schemeClr val="lt1"/>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US"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23" name="Google Shape;23;p26"/>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4" name="Google Shape;24;p26"/>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5" name="Google Shape;25;p26"/>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26" name="Google Shape;26;p26"/>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2 - with icons">
  <p:cSld name="Text Slide 2 - with icons">
    <p:spTree>
      <p:nvGrpSpPr>
        <p:cNvPr id="1" name="Shape 77"/>
        <p:cNvGrpSpPr/>
        <p:nvPr/>
      </p:nvGrpSpPr>
      <p:grpSpPr>
        <a:xfrm>
          <a:off x="0" y="0"/>
          <a:ext cx="0" cy="0"/>
          <a:chOff x="0" y="0"/>
          <a:chExt cx="0" cy="0"/>
        </a:xfrm>
      </p:grpSpPr>
      <p:sp>
        <p:nvSpPr>
          <p:cNvPr id="78" name="Google Shape;78;p35"/>
          <p:cNvSpPr/>
          <p:nvPr/>
        </p:nvSpPr>
        <p:spPr>
          <a:xfrm>
            <a:off x="-36717" y="643325"/>
            <a:ext cx="1422400" cy="1524001"/>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 name="Google Shape;79;p35"/>
          <p:cNvSpPr txBox="1">
            <a:spLocks noGrp="1"/>
          </p:cNvSpPr>
          <p:nvPr>
            <p:ph type="body" idx="1"/>
          </p:nvPr>
        </p:nvSpPr>
        <p:spPr>
          <a:xfrm>
            <a:off x="1639836" y="785664"/>
            <a:ext cx="8849638" cy="138166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35"/>
          <p:cNvSpPr txBox="1">
            <a:spLocks noGrp="1"/>
          </p:cNvSpPr>
          <p:nvPr>
            <p:ph type="body" idx="2"/>
          </p:nvPr>
        </p:nvSpPr>
        <p:spPr>
          <a:xfrm>
            <a:off x="1639837" y="2766646"/>
            <a:ext cx="8849638" cy="319001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35"/>
          <p:cNvSpPr/>
          <p:nvPr/>
        </p:nvSpPr>
        <p:spPr>
          <a:xfrm>
            <a:off x="10769600" y="0"/>
            <a:ext cx="1422400" cy="5107577"/>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 Orange Icon box">
  <p:cSld name="Text Slide - Orange Icon box">
    <p:spTree>
      <p:nvGrpSpPr>
        <p:cNvPr id="1" name="Shape 89"/>
        <p:cNvGrpSpPr/>
        <p:nvPr/>
      </p:nvGrpSpPr>
      <p:grpSpPr>
        <a:xfrm>
          <a:off x="0" y="0"/>
          <a:ext cx="0" cy="0"/>
          <a:chOff x="0" y="0"/>
          <a:chExt cx="0" cy="0"/>
        </a:xfrm>
      </p:grpSpPr>
      <p:sp>
        <p:nvSpPr>
          <p:cNvPr id="90" name="Google Shape;90;p37"/>
          <p:cNvSpPr/>
          <p:nvPr/>
        </p:nvSpPr>
        <p:spPr>
          <a:xfrm>
            <a:off x="0" y="660259"/>
            <a:ext cx="1423827" cy="1525530"/>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1" name="Google Shape;91;p37"/>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37"/>
          <p:cNvSpPr txBox="1">
            <a:spLocks noGrp="1"/>
          </p:cNvSpPr>
          <p:nvPr>
            <p:ph type="body" idx="2"/>
          </p:nvPr>
        </p:nvSpPr>
        <p:spPr>
          <a:xfrm>
            <a:off x="1687302" y="2602523"/>
            <a:ext cx="9637190"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Slide - Purple Icon box">
  <p:cSld name="Text Slide - Purple Icon box">
    <p:spTree>
      <p:nvGrpSpPr>
        <p:cNvPr id="1" name="Shape 93"/>
        <p:cNvGrpSpPr/>
        <p:nvPr/>
      </p:nvGrpSpPr>
      <p:grpSpPr>
        <a:xfrm>
          <a:off x="0" y="0"/>
          <a:ext cx="0" cy="0"/>
          <a:chOff x="0" y="0"/>
          <a:chExt cx="0" cy="0"/>
        </a:xfrm>
      </p:grpSpPr>
      <p:sp>
        <p:nvSpPr>
          <p:cNvPr id="94" name="Google Shape;94;p38"/>
          <p:cNvSpPr/>
          <p:nvPr/>
        </p:nvSpPr>
        <p:spPr>
          <a:xfrm>
            <a:off x="-13271" y="643325"/>
            <a:ext cx="1423827" cy="1525530"/>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38"/>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38"/>
          <p:cNvSpPr txBox="1">
            <a:spLocks noGrp="1"/>
          </p:cNvSpPr>
          <p:nvPr>
            <p:ph type="body" idx="2"/>
          </p:nvPr>
        </p:nvSpPr>
        <p:spPr>
          <a:xfrm>
            <a:off x="1687302" y="2602523"/>
            <a:ext cx="9637190"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Slide with quote">
  <p:cSld name="Text Slide with quote">
    <p:spTree>
      <p:nvGrpSpPr>
        <p:cNvPr id="1" name="Shape 97"/>
        <p:cNvGrpSpPr/>
        <p:nvPr/>
      </p:nvGrpSpPr>
      <p:grpSpPr>
        <a:xfrm>
          <a:off x="0" y="0"/>
          <a:ext cx="0" cy="0"/>
          <a:chOff x="0" y="0"/>
          <a:chExt cx="0" cy="0"/>
        </a:xfrm>
      </p:grpSpPr>
      <p:sp>
        <p:nvSpPr>
          <p:cNvPr id="98" name="Google Shape;98;p39"/>
          <p:cNvSpPr/>
          <p:nvPr/>
        </p:nvSpPr>
        <p:spPr>
          <a:xfrm>
            <a:off x="0" y="660259"/>
            <a:ext cx="1423827" cy="1525530"/>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 name="Google Shape;99;p39"/>
          <p:cNvSpPr/>
          <p:nvPr/>
        </p:nvSpPr>
        <p:spPr>
          <a:xfrm rot="-5400000">
            <a:off x="5984599" y="4179308"/>
            <a:ext cx="3245241" cy="91670"/>
          </a:xfrm>
          <a:prstGeom prst="roundRect">
            <a:avLst>
              <a:gd name="adj" fmla="val 50000"/>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39"/>
          <p:cNvSpPr txBox="1">
            <a:spLocks noGrp="1"/>
          </p:cNvSpPr>
          <p:nvPr>
            <p:ph type="body" idx="1"/>
          </p:nvPr>
        </p:nvSpPr>
        <p:spPr>
          <a:xfrm>
            <a:off x="1675006" y="1074656"/>
            <a:ext cx="53822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39"/>
          <p:cNvSpPr txBox="1">
            <a:spLocks noGrp="1"/>
          </p:cNvSpPr>
          <p:nvPr>
            <p:ph type="body" idx="2"/>
          </p:nvPr>
        </p:nvSpPr>
        <p:spPr>
          <a:xfrm>
            <a:off x="1687302" y="2602523"/>
            <a:ext cx="5463775"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9"/>
          <p:cNvSpPr txBox="1">
            <a:spLocks noGrp="1"/>
          </p:cNvSpPr>
          <p:nvPr>
            <p:ph type="body" idx="3"/>
          </p:nvPr>
        </p:nvSpPr>
        <p:spPr>
          <a:xfrm>
            <a:off x="8063361" y="2602523"/>
            <a:ext cx="3706607" cy="324524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404040"/>
              </a:buClr>
              <a:buSzPts val="2400"/>
              <a:buFont typeface="Arial"/>
              <a:buNone/>
              <a:defRPr sz="2400" b="0" i="1"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 Blue Icon box">
  <p:cSld name="Text Slide - Blue Icon box">
    <p:spTree>
      <p:nvGrpSpPr>
        <p:cNvPr id="1" name="Shape 103"/>
        <p:cNvGrpSpPr/>
        <p:nvPr/>
      </p:nvGrpSpPr>
      <p:grpSpPr>
        <a:xfrm>
          <a:off x="0" y="0"/>
          <a:ext cx="0" cy="0"/>
          <a:chOff x="0" y="0"/>
          <a:chExt cx="0" cy="0"/>
        </a:xfrm>
      </p:grpSpPr>
      <p:sp>
        <p:nvSpPr>
          <p:cNvPr id="104" name="Google Shape;104;p40"/>
          <p:cNvSpPr/>
          <p:nvPr/>
        </p:nvSpPr>
        <p:spPr>
          <a:xfrm>
            <a:off x="-13271" y="643325"/>
            <a:ext cx="1423827" cy="1525530"/>
          </a:xfrm>
          <a:prstGeom prst="rect">
            <a:avLst/>
          </a:prstGeom>
          <a:solidFill>
            <a:srgbClr val="3DBDAB">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5" name="Google Shape;105;p40"/>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40"/>
          <p:cNvSpPr txBox="1">
            <a:spLocks noGrp="1"/>
          </p:cNvSpPr>
          <p:nvPr>
            <p:ph type="body" idx="2"/>
          </p:nvPr>
        </p:nvSpPr>
        <p:spPr>
          <a:xfrm>
            <a:off x="1687302" y="2602523"/>
            <a:ext cx="9637190"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LATPTOP SLIDE 1" userDrawn="1">
  <p:cSld name="LATPTOP SLIDE 1">
    <p:spTree>
      <p:nvGrpSpPr>
        <p:cNvPr id="1" name="Shape 107"/>
        <p:cNvGrpSpPr/>
        <p:nvPr/>
      </p:nvGrpSpPr>
      <p:grpSpPr>
        <a:xfrm>
          <a:off x="0" y="0"/>
          <a:ext cx="0" cy="0"/>
          <a:chOff x="0" y="0"/>
          <a:chExt cx="0" cy="0"/>
        </a:xfrm>
      </p:grpSpPr>
      <p:sp>
        <p:nvSpPr>
          <p:cNvPr id="108" name="Google Shape;108;p41"/>
          <p:cNvSpPr/>
          <p:nvPr/>
        </p:nvSpPr>
        <p:spPr>
          <a:xfrm>
            <a:off x="10769600" y="0"/>
            <a:ext cx="1422400" cy="5107577"/>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9" name="Google Shape;109;p41"/>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1"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41"/>
          <p:cNvSpPr txBox="1">
            <a:spLocks noGrp="1"/>
          </p:cNvSpPr>
          <p:nvPr>
            <p:ph type="body" idx="2"/>
          </p:nvPr>
        </p:nvSpPr>
        <p:spPr>
          <a:xfrm>
            <a:off x="1731410" y="2512721"/>
            <a:ext cx="3108780" cy="37524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41"/>
          <p:cNvSpPr/>
          <p:nvPr/>
        </p:nvSpPr>
        <p:spPr>
          <a:xfrm>
            <a:off x="-36717" y="643325"/>
            <a:ext cx="1422400" cy="1524001"/>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 name="Picture 2" descr="iPhone6_mockup_front_white.png">
            <a:extLst>
              <a:ext uri="{FF2B5EF4-FFF2-40B4-BE49-F238E27FC236}">
                <a16:creationId xmlns:a16="http://schemas.microsoft.com/office/drawing/2014/main" id="{78540CD4-6253-56BA-F7F6-C4B070F9FBE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22740" y="740707"/>
            <a:ext cx="4094254" cy="6404164"/>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LATPTOP SLIDE 2">
  <p:cSld name="LATPTOP SLIDE 2">
    <p:spTree>
      <p:nvGrpSpPr>
        <p:cNvPr id="1" name="Shape 114"/>
        <p:cNvGrpSpPr/>
        <p:nvPr/>
      </p:nvGrpSpPr>
      <p:grpSpPr>
        <a:xfrm>
          <a:off x="0" y="0"/>
          <a:ext cx="0" cy="0"/>
          <a:chOff x="0" y="0"/>
          <a:chExt cx="0" cy="0"/>
        </a:xfrm>
      </p:grpSpPr>
      <p:sp>
        <p:nvSpPr>
          <p:cNvPr id="115" name="Google Shape;115;p42"/>
          <p:cNvSpPr/>
          <p:nvPr/>
        </p:nvSpPr>
        <p:spPr>
          <a:xfrm>
            <a:off x="0" y="745067"/>
            <a:ext cx="1420250" cy="2707632"/>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6" name="Google Shape;116;p42"/>
          <p:cNvPicPr preferRelativeResize="0"/>
          <p:nvPr/>
        </p:nvPicPr>
        <p:blipFill rotWithShape="1">
          <a:blip r:embed="rId2" cstate="screen">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117" name="Google Shape;117;p42"/>
          <p:cNvSpPr>
            <a:spLocks noGrp="1"/>
          </p:cNvSpPr>
          <p:nvPr>
            <p:ph type="pic" idx="2"/>
          </p:nvPr>
        </p:nvSpPr>
        <p:spPr>
          <a:xfrm>
            <a:off x="1114362" y="2802349"/>
            <a:ext cx="4981638" cy="3090444"/>
          </a:xfrm>
          <a:prstGeom prst="rect">
            <a:avLst/>
          </a:prstGeom>
          <a:solidFill>
            <a:schemeClr val="lt1"/>
          </a:solidFill>
          <a:ln>
            <a:noFill/>
          </a:ln>
        </p:spPr>
      </p:sp>
      <p:sp>
        <p:nvSpPr>
          <p:cNvPr id="118" name="Google Shape;118;p42"/>
          <p:cNvSpPr txBox="1">
            <a:spLocks noGrp="1"/>
          </p:cNvSpPr>
          <p:nvPr>
            <p:ph type="body" idx="1"/>
          </p:nvPr>
        </p:nvSpPr>
        <p:spPr>
          <a:xfrm>
            <a:off x="6967718" y="815819"/>
            <a:ext cx="451308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42"/>
          <p:cNvSpPr txBox="1">
            <a:spLocks noGrp="1"/>
          </p:cNvSpPr>
          <p:nvPr>
            <p:ph type="body" idx="3"/>
          </p:nvPr>
        </p:nvSpPr>
        <p:spPr>
          <a:xfrm>
            <a:off x="6972765" y="2061958"/>
            <a:ext cx="4507330" cy="31704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120"/>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121"/>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Slide 02">
  <p:cSld name="Quote Slide 02">
    <p:spTree>
      <p:nvGrpSpPr>
        <p:cNvPr id="1" name="Shape 122"/>
        <p:cNvGrpSpPr/>
        <p:nvPr/>
      </p:nvGrpSpPr>
      <p:grpSpPr>
        <a:xfrm>
          <a:off x="0" y="0"/>
          <a:ext cx="0" cy="0"/>
          <a:chOff x="0" y="0"/>
          <a:chExt cx="0" cy="0"/>
        </a:xfrm>
      </p:grpSpPr>
      <p:sp>
        <p:nvSpPr>
          <p:cNvPr id="123" name="Google Shape;123;p45"/>
          <p:cNvSpPr/>
          <p:nvPr/>
        </p:nvSpPr>
        <p:spPr>
          <a:xfrm rot="-5400000">
            <a:off x="232431" y="464696"/>
            <a:ext cx="5844795" cy="6309657"/>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4" name="Google Shape;124;p45"/>
          <p:cNvSpPr txBox="1">
            <a:spLocks noGrp="1"/>
          </p:cNvSpPr>
          <p:nvPr>
            <p:ph type="body" idx="1"/>
          </p:nvPr>
        </p:nvSpPr>
        <p:spPr>
          <a:xfrm>
            <a:off x="779490" y="2278505"/>
            <a:ext cx="4137285" cy="272680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45"/>
          <p:cNvSpPr/>
          <p:nvPr/>
        </p:nvSpPr>
        <p:spPr>
          <a:xfrm rot="-5400000">
            <a:off x="10557481" y="-214269"/>
            <a:ext cx="1420250" cy="1848787"/>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ntents">
  <p:cSld name="Contents">
    <p:spTree>
      <p:nvGrpSpPr>
        <p:cNvPr id="1" name="Shape 27"/>
        <p:cNvGrpSpPr/>
        <p:nvPr/>
      </p:nvGrpSpPr>
      <p:grpSpPr>
        <a:xfrm>
          <a:off x="0" y="0"/>
          <a:ext cx="0" cy="0"/>
          <a:chOff x="0" y="0"/>
          <a:chExt cx="0" cy="0"/>
        </a:xfrm>
      </p:grpSpPr>
      <p:sp>
        <p:nvSpPr>
          <p:cNvPr id="28" name="Google Shape;28;p27"/>
          <p:cNvSpPr/>
          <p:nvPr/>
        </p:nvSpPr>
        <p:spPr>
          <a:xfrm rot="10800000" flipH="1">
            <a:off x="0" y="0"/>
            <a:ext cx="5214939" cy="6858002"/>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 name="Google Shape;29;p27"/>
          <p:cNvSpPr txBox="1">
            <a:spLocks noGrp="1"/>
          </p:cNvSpPr>
          <p:nvPr>
            <p:ph type="body" idx="1"/>
          </p:nvPr>
        </p:nvSpPr>
        <p:spPr>
          <a:xfrm>
            <a:off x="6326958" y="587112"/>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07772"/>
              </a:buClr>
              <a:buSzPts val="3200"/>
              <a:buFont typeface="Arial"/>
              <a:buNone/>
              <a:defRPr sz="3200" b="1" i="0" u="none" strike="noStrike" cap="none">
                <a:solidFill>
                  <a:srgbClr val="00777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27"/>
          <p:cNvSpPr txBox="1">
            <a:spLocks noGrp="1"/>
          </p:cNvSpPr>
          <p:nvPr>
            <p:ph type="body" idx="2"/>
          </p:nvPr>
        </p:nvSpPr>
        <p:spPr>
          <a:xfrm>
            <a:off x="7162254" y="587113"/>
            <a:ext cx="454132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404040"/>
              </a:buClr>
              <a:buSzPts val="2200"/>
              <a:buFont typeface="Arial"/>
              <a:buNone/>
              <a:defRPr sz="22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27"/>
          <p:cNvSpPr txBox="1">
            <a:spLocks noGrp="1"/>
          </p:cNvSpPr>
          <p:nvPr>
            <p:ph type="body" idx="3"/>
          </p:nvPr>
        </p:nvSpPr>
        <p:spPr>
          <a:xfrm>
            <a:off x="6326958" y="116497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07772"/>
              </a:buClr>
              <a:buSzPts val="3200"/>
              <a:buFont typeface="Arial"/>
              <a:buNone/>
              <a:defRPr sz="3200" b="1" i="0" u="none" strike="noStrike" cap="none">
                <a:solidFill>
                  <a:srgbClr val="00777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27"/>
          <p:cNvSpPr txBox="1">
            <a:spLocks noGrp="1"/>
          </p:cNvSpPr>
          <p:nvPr>
            <p:ph type="body" idx="4"/>
          </p:nvPr>
        </p:nvSpPr>
        <p:spPr>
          <a:xfrm>
            <a:off x="7162254" y="1164975"/>
            <a:ext cx="454132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404040"/>
              </a:buClr>
              <a:buSzPts val="2200"/>
              <a:buFont typeface="Arial"/>
              <a:buNone/>
              <a:defRPr sz="22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27"/>
          <p:cNvSpPr txBox="1">
            <a:spLocks noGrp="1"/>
          </p:cNvSpPr>
          <p:nvPr>
            <p:ph type="body" idx="5"/>
          </p:nvPr>
        </p:nvSpPr>
        <p:spPr>
          <a:xfrm>
            <a:off x="6326958" y="1744043"/>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07772"/>
              </a:buClr>
              <a:buSzPts val="3200"/>
              <a:buFont typeface="Arial"/>
              <a:buNone/>
              <a:defRPr sz="3200" b="1" i="0" u="none" strike="noStrike" cap="none">
                <a:solidFill>
                  <a:srgbClr val="00777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27"/>
          <p:cNvSpPr txBox="1">
            <a:spLocks noGrp="1"/>
          </p:cNvSpPr>
          <p:nvPr>
            <p:ph type="body" idx="6"/>
          </p:nvPr>
        </p:nvSpPr>
        <p:spPr>
          <a:xfrm>
            <a:off x="7162254" y="1744044"/>
            <a:ext cx="454132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404040"/>
              </a:buClr>
              <a:buSzPts val="2200"/>
              <a:buFont typeface="Arial"/>
              <a:buNone/>
              <a:defRPr sz="22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27"/>
          <p:cNvSpPr txBox="1">
            <a:spLocks noGrp="1"/>
          </p:cNvSpPr>
          <p:nvPr>
            <p:ph type="body" idx="7"/>
          </p:nvPr>
        </p:nvSpPr>
        <p:spPr>
          <a:xfrm>
            <a:off x="6326958" y="232636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07772"/>
              </a:buClr>
              <a:buSzPts val="3200"/>
              <a:buFont typeface="Arial"/>
              <a:buNone/>
              <a:defRPr sz="3200" b="1" i="0" u="none" strike="noStrike" cap="none">
                <a:solidFill>
                  <a:srgbClr val="00777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27"/>
          <p:cNvSpPr txBox="1">
            <a:spLocks noGrp="1"/>
          </p:cNvSpPr>
          <p:nvPr>
            <p:ph type="body" idx="8"/>
          </p:nvPr>
        </p:nvSpPr>
        <p:spPr>
          <a:xfrm>
            <a:off x="7162254" y="2326370"/>
            <a:ext cx="454132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404040"/>
              </a:buClr>
              <a:buSzPts val="2200"/>
              <a:buFont typeface="Arial"/>
              <a:buNone/>
              <a:defRPr sz="22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27"/>
          <p:cNvSpPr txBox="1">
            <a:spLocks noGrp="1"/>
          </p:cNvSpPr>
          <p:nvPr>
            <p:ph type="body" idx="9"/>
          </p:nvPr>
        </p:nvSpPr>
        <p:spPr>
          <a:xfrm>
            <a:off x="6326958" y="2905468"/>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07772"/>
              </a:buClr>
              <a:buSzPts val="3200"/>
              <a:buFont typeface="Arial"/>
              <a:buNone/>
              <a:defRPr sz="3200" b="1" i="0" u="none" strike="noStrike" cap="none">
                <a:solidFill>
                  <a:srgbClr val="00777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7"/>
          <p:cNvSpPr txBox="1">
            <a:spLocks noGrp="1"/>
          </p:cNvSpPr>
          <p:nvPr>
            <p:ph type="body" idx="13"/>
          </p:nvPr>
        </p:nvSpPr>
        <p:spPr>
          <a:xfrm>
            <a:off x="7162254" y="2905469"/>
            <a:ext cx="454132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404040"/>
              </a:buClr>
              <a:buSzPts val="2200"/>
              <a:buFont typeface="Arial"/>
              <a:buNone/>
              <a:defRPr sz="22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9" name="Google Shape;39;p2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389650" y="5886974"/>
            <a:ext cx="2054262" cy="457426"/>
          </a:xfrm>
          <a:prstGeom prst="rect">
            <a:avLst/>
          </a:prstGeom>
          <a:noFill/>
          <a:ln>
            <a:noFill/>
          </a:ln>
        </p:spPr>
      </p:pic>
      <p:sp>
        <p:nvSpPr>
          <p:cNvPr id="40" name="Google Shape;40;p27"/>
          <p:cNvSpPr txBox="1">
            <a:spLocks noGrp="1"/>
          </p:cNvSpPr>
          <p:nvPr>
            <p:ph type="body" idx="14"/>
          </p:nvPr>
        </p:nvSpPr>
        <p:spPr>
          <a:xfrm>
            <a:off x="6322195" y="3496643"/>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07772"/>
              </a:buClr>
              <a:buSzPts val="3200"/>
              <a:buFont typeface="Arial"/>
              <a:buNone/>
              <a:defRPr sz="3200" b="1" i="0" u="none" strike="noStrike" cap="none">
                <a:solidFill>
                  <a:srgbClr val="00777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27"/>
          <p:cNvSpPr txBox="1">
            <a:spLocks noGrp="1"/>
          </p:cNvSpPr>
          <p:nvPr>
            <p:ph type="body" idx="15"/>
          </p:nvPr>
        </p:nvSpPr>
        <p:spPr>
          <a:xfrm>
            <a:off x="7157491" y="3496644"/>
            <a:ext cx="454132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404040"/>
              </a:buClr>
              <a:buSzPts val="2200"/>
              <a:buFont typeface="Arial"/>
              <a:buNone/>
              <a:defRPr sz="22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27"/>
          <p:cNvSpPr txBox="1">
            <a:spLocks noGrp="1"/>
          </p:cNvSpPr>
          <p:nvPr>
            <p:ph type="body" idx="16"/>
          </p:nvPr>
        </p:nvSpPr>
        <p:spPr>
          <a:xfrm>
            <a:off x="6322195" y="407896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07772"/>
              </a:buClr>
              <a:buSzPts val="3200"/>
              <a:buFont typeface="Arial"/>
              <a:buNone/>
              <a:defRPr sz="3200" b="1" i="0" u="none" strike="noStrike" cap="none">
                <a:solidFill>
                  <a:srgbClr val="00777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27"/>
          <p:cNvSpPr txBox="1">
            <a:spLocks noGrp="1"/>
          </p:cNvSpPr>
          <p:nvPr>
            <p:ph type="body" idx="17"/>
          </p:nvPr>
        </p:nvSpPr>
        <p:spPr>
          <a:xfrm>
            <a:off x="7157491" y="4078970"/>
            <a:ext cx="454132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404040"/>
              </a:buClr>
              <a:buSzPts val="2200"/>
              <a:buFont typeface="Arial"/>
              <a:buNone/>
              <a:defRPr sz="22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27"/>
          <p:cNvSpPr txBox="1">
            <a:spLocks noGrp="1"/>
          </p:cNvSpPr>
          <p:nvPr>
            <p:ph type="body" idx="18"/>
          </p:nvPr>
        </p:nvSpPr>
        <p:spPr>
          <a:xfrm>
            <a:off x="6322195" y="4658068"/>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07772"/>
              </a:buClr>
              <a:buSzPts val="3200"/>
              <a:buFont typeface="Arial"/>
              <a:buNone/>
              <a:defRPr sz="3200" b="1" i="0" u="none" strike="noStrike" cap="none">
                <a:solidFill>
                  <a:srgbClr val="00777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27"/>
          <p:cNvSpPr txBox="1">
            <a:spLocks noGrp="1"/>
          </p:cNvSpPr>
          <p:nvPr>
            <p:ph type="body" idx="19"/>
          </p:nvPr>
        </p:nvSpPr>
        <p:spPr>
          <a:xfrm>
            <a:off x="7157491" y="4658069"/>
            <a:ext cx="454132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404040"/>
              </a:buClr>
              <a:buSzPts val="2200"/>
              <a:buFont typeface="Arial"/>
              <a:buNone/>
              <a:defRPr sz="22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27"/>
          <p:cNvSpPr txBox="1">
            <a:spLocks noGrp="1"/>
          </p:cNvSpPr>
          <p:nvPr>
            <p:ph type="body" idx="20"/>
          </p:nvPr>
        </p:nvSpPr>
        <p:spPr>
          <a:xfrm>
            <a:off x="482925" y="1785938"/>
            <a:ext cx="4360537" cy="40576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27"/>
          <p:cNvSpPr/>
          <p:nvPr/>
        </p:nvSpPr>
        <p:spPr>
          <a:xfrm>
            <a:off x="4595973" y="5332470"/>
            <a:ext cx="1423827" cy="1525530"/>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 name="Google Shape;48;p27"/>
          <p:cNvSpPr txBox="1">
            <a:spLocks noGrp="1"/>
          </p:cNvSpPr>
          <p:nvPr>
            <p:ph type="body" idx="21"/>
          </p:nvPr>
        </p:nvSpPr>
        <p:spPr>
          <a:xfrm>
            <a:off x="455806" y="769856"/>
            <a:ext cx="442099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Quote Slide 01">
  <p:cSld name="1_Quote Slide 01">
    <p:spTree>
      <p:nvGrpSpPr>
        <p:cNvPr id="1" name="Shape 126"/>
        <p:cNvGrpSpPr/>
        <p:nvPr/>
      </p:nvGrpSpPr>
      <p:grpSpPr>
        <a:xfrm>
          <a:off x="0" y="0"/>
          <a:ext cx="0" cy="0"/>
          <a:chOff x="0" y="0"/>
          <a:chExt cx="0" cy="0"/>
        </a:xfrm>
      </p:grpSpPr>
      <p:sp>
        <p:nvSpPr>
          <p:cNvPr id="127" name="Google Shape;127;p46"/>
          <p:cNvSpPr/>
          <p:nvPr/>
        </p:nvSpPr>
        <p:spPr>
          <a:xfrm>
            <a:off x="1281154" y="0"/>
            <a:ext cx="5844795" cy="6309657"/>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8" name="Google Shape;128;p46"/>
          <p:cNvSpPr txBox="1">
            <a:spLocks noGrp="1"/>
          </p:cNvSpPr>
          <p:nvPr>
            <p:ph type="body" idx="1"/>
          </p:nvPr>
        </p:nvSpPr>
        <p:spPr>
          <a:xfrm>
            <a:off x="1289154" y="1364106"/>
            <a:ext cx="5801193" cy="3236470"/>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 name="Google Shape;129;p46"/>
          <p:cNvSpPr/>
          <p:nvPr/>
        </p:nvSpPr>
        <p:spPr>
          <a:xfrm rot="-5400000">
            <a:off x="10557481" y="-214269"/>
            <a:ext cx="1420250" cy="1848787"/>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
        <p:cNvGrpSpPr/>
        <p:nvPr/>
      </p:nvGrpSpPr>
      <p:grpSpPr>
        <a:xfrm>
          <a:off x="0" y="0"/>
          <a:ext cx="0" cy="0"/>
          <a:chOff x="0" y="0"/>
          <a:chExt cx="0" cy="0"/>
        </a:xfrm>
      </p:grpSpPr>
      <p:sp>
        <p:nvSpPr>
          <p:cNvPr id="19" name="Google Shape;19;p31"/>
          <p:cNvSpPr/>
          <p:nvPr/>
        </p:nvSpPr>
        <p:spPr>
          <a:xfrm>
            <a:off x="0" y="0"/>
            <a:ext cx="12192000" cy="6858001"/>
          </a:xfrm>
          <a:prstGeom prst="rect">
            <a:avLst/>
          </a:prstGeom>
          <a:solidFill>
            <a:srgbClr val="29266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 name="Google Shape;20;p31"/>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21" name="Google Shape;21;p31"/>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24 point  -  Main Text Body </a:t>
            </a:r>
            <a:endParaRPr sz="300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22" name="Google Shape;22;p31"/>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a:solidFill>
                  <a:schemeClr val="lt1"/>
                </a:solidFill>
                <a:latin typeface="Calibri"/>
                <a:ea typeface="Calibri"/>
                <a:cs typeface="Calibri"/>
                <a:sym typeface="Calibri"/>
              </a:rPr>
              <a:t>Smart Skills </a:t>
            </a:r>
            <a:r>
              <a:rPr lang="en-US" sz="2400" b="0" i="0" u="none" strike="noStrike">
                <a:solidFill>
                  <a:schemeClr val="lt1"/>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US"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23" name="Google Shape;23;p31"/>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4" name="Google Shape;24;p31"/>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5" name="Google Shape;25;p31"/>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26" name="Google Shape;26;p3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extLst>
      <p:ext uri="{BB962C8B-B14F-4D97-AF65-F5344CB8AC3E}">
        <p14:creationId xmlns:p14="http://schemas.microsoft.com/office/powerpoint/2010/main" val="22258798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4 bullet point slide">
  <p:cSld name="4 bullet point slide">
    <p:spTree>
      <p:nvGrpSpPr>
        <p:cNvPr id="1" name="Shape 55"/>
        <p:cNvGrpSpPr/>
        <p:nvPr/>
      </p:nvGrpSpPr>
      <p:grpSpPr>
        <a:xfrm>
          <a:off x="0" y="0"/>
          <a:ext cx="0" cy="0"/>
          <a:chOff x="0" y="0"/>
          <a:chExt cx="0" cy="0"/>
        </a:xfrm>
      </p:grpSpPr>
      <p:sp>
        <p:nvSpPr>
          <p:cNvPr id="56" name="Google Shape;56;p34"/>
          <p:cNvSpPr txBox="1">
            <a:spLocks noGrp="1"/>
          </p:cNvSpPr>
          <p:nvPr>
            <p:ph type="body" idx="1"/>
          </p:nvPr>
        </p:nvSpPr>
        <p:spPr>
          <a:xfrm>
            <a:off x="860902" y="1056648"/>
            <a:ext cx="54669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34"/>
          <p:cNvSpPr txBox="1">
            <a:spLocks noGrp="1"/>
          </p:cNvSpPr>
          <p:nvPr>
            <p:ph type="body" idx="2"/>
          </p:nvPr>
        </p:nvSpPr>
        <p:spPr>
          <a:xfrm>
            <a:off x="860902" y="2977661"/>
            <a:ext cx="8817149" cy="30011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3F3F3F"/>
              </a:buClr>
              <a:buSzPts val="2400"/>
              <a:buFont typeface="Arial"/>
              <a:buNone/>
              <a:defRPr sz="2400" b="0" i="0" u="none" strike="noStrike" cap="none">
                <a:solidFill>
                  <a:srgbClr val="3F3F3F"/>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796996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ide Photo Slide">
  <p:cSld name="Side Photo Slide">
    <p:spTree>
      <p:nvGrpSpPr>
        <p:cNvPr id="1" name="Shape 58"/>
        <p:cNvGrpSpPr/>
        <p:nvPr/>
      </p:nvGrpSpPr>
      <p:grpSpPr>
        <a:xfrm>
          <a:off x="0" y="0"/>
          <a:ext cx="0" cy="0"/>
          <a:chOff x="0" y="0"/>
          <a:chExt cx="0" cy="0"/>
        </a:xfrm>
      </p:grpSpPr>
      <p:sp>
        <p:nvSpPr>
          <p:cNvPr id="59" name="Google Shape;59;p35"/>
          <p:cNvSpPr>
            <a:spLocks noGrp="1"/>
          </p:cNvSpPr>
          <p:nvPr>
            <p:ph type="pic" idx="2"/>
          </p:nvPr>
        </p:nvSpPr>
        <p:spPr>
          <a:xfrm>
            <a:off x="6857999" y="0"/>
            <a:ext cx="5334001" cy="6858000"/>
          </a:xfrm>
          <a:prstGeom prst="rect">
            <a:avLst/>
          </a:prstGeom>
          <a:noFill/>
          <a:ln>
            <a:noFill/>
          </a:ln>
        </p:spPr>
      </p:sp>
      <p:sp>
        <p:nvSpPr>
          <p:cNvPr id="60" name="Google Shape;60;p35"/>
          <p:cNvSpPr txBox="1">
            <a:spLocks noGrp="1"/>
          </p:cNvSpPr>
          <p:nvPr>
            <p:ph type="body" idx="1"/>
          </p:nvPr>
        </p:nvSpPr>
        <p:spPr>
          <a:xfrm>
            <a:off x="660960" y="1010552"/>
            <a:ext cx="560769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35"/>
          <p:cNvSpPr txBox="1">
            <a:spLocks noGrp="1"/>
          </p:cNvSpPr>
          <p:nvPr>
            <p:ph type="body" idx="3"/>
          </p:nvPr>
        </p:nvSpPr>
        <p:spPr>
          <a:xfrm>
            <a:off x="673256" y="2256692"/>
            <a:ext cx="5600544" cy="36869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0730896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Divider - Navy">
  <p:cSld name="Divider - Navy">
    <p:spTree>
      <p:nvGrpSpPr>
        <p:cNvPr id="1" name="Shape 62"/>
        <p:cNvGrpSpPr/>
        <p:nvPr/>
      </p:nvGrpSpPr>
      <p:grpSpPr>
        <a:xfrm>
          <a:off x="0" y="0"/>
          <a:ext cx="0" cy="0"/>
          <a:chOff x="0" y="0"/>
          <a:chExt cx="0" cy="0"/>
        </a:xfrm>
      </p:grpSpPr>
      <p:sp>
        <p:nvSpPr>
          <p:cNvPr id="63" name="Google Shape;63;p36"/>
          <p:cNvSpPr/>
          <p:nvPr/>
        </p:nvSpPr>
        <p:spPr>
          <a:xfrm>
            <a:off x="6982690" y="527858"/>
            <a:ext cx="4721156" cy="5802284"/>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64" name="Google Shape;64;p3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36"/>
          <p:cNvSpPr>
            <a:spLocks noGrp="1"/>
          </p:cNvSpPr>
          <p:nvPr>
            <p:ph type="pic" idx="2"/>
          </p:nvPr>
        </p:nvSpPr>
        <p:spPr>
          <a:xfrm>
            <a:off x="238772" y="2626822"/>
            <a:ext cx="7708195" cy="3396829"/>
          </a:xfrm>
          <a:prstGeom prst="rect">
            <a:avLst/>
          </a:prstGeom>
          <a:solidFill>
            <a:srgbClr val="BFBFBF"/>
          </a:solidFill>
          <a:ln>
            <a:noFill/>
          </a:ln>
        </p:spPr>
      </p:sp>
    </p:spTree>
    <p:extLst>
      <p:ext uri="{BB962C8B-B14F-4D97-AF65-F5344CB8AC3E}">
        <p14:creationId xmlns:p14="http://schemas.microsoft.com/office/powerpoint/2010/main" val="28567942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ottom Photo Slide">
  <p:cSld name="Bottom Photo Slide">
    <p:spTree>
      <p:nvGrpSpPr>
        <p:cNvPr id="1" name="Shape 66"/>
        <p:cNvGrpSpPr/>
        <p:nvPr/>
      </p:nvGrpSpPr>
      <p:grpSpPr>
        <a:xfrm>
          <a:off x="0" y="0"/>
          <a:ext cx="0" cy="0"/>
          <a:chOff x="0" y="0"/>
          <a:chExt cx="0" cy="0"/>
        </a:xfrm>
      </p:grpSpPr>
      <p:sp>
        <p:nvSpPr>
          <p:cNvPr id="67" name="Google Shape;67;p37"/>
          <p:cNvSpPr>
            <a:spLocks noGrp="1"/>
          </p:cNvSpPr>
          <p:nvPr>
            <p:ph type="pic" idx="2"/>
          </p:nvPr>
        </p:nvSpPr>
        <p:spPr>
          <a:xfrm>
            <a:off x="0" y="3695066"/>
            <a:ext cx="11125201" cy="2342319"/>
          </a:xfrm>
          <a:prstGeom prst="rect">
            <a:avLst/>
          </a:prstGeom>
          <a:noFill/>
          <a:ln>
            <a:noFill/>
          </a:ln>
        </p:spPr>
      </p:sp>
      <p:sp>
        <p:nvSpPr>
          <p:cNvPr id="68" name="Google Shape;68;p37"/>
          <p:cNvSpPr txBox="1">
            <a:spLocks noGrp="1"/>
          </p:cNvSpPr>
          <p:nvPr>
            <p:ph type="body" idx="1"/>
          </p:nvPr>
        </p:nvSpPr>
        <p:spPr>
          <a:xfrm>
            <a:off x="1651560" y="1086752"/>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37"/>
          <p:cNvSpPr txBox="1">
            <a:spLocks noGrp="1"/>
          </p:cNvSpPr>
          <p:nvPr>
            <p:ph type="body" idx="3"/>
          </p:nvPr>
        </p:nvSpPr>
        <p:spPr>
          <a:xfrm>
            <a:off x="1663856" y="2332892"/>
            <a:ext cx="9637190" cy="12286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0775448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70"/>
        <p:cNvGrpSpPr/>
        <p:nvPr/>
      </p:nvGrpSpPr>
      <p:grpSpPr>
        <a:xfrm>
          <a:off x="0" y="0"/>
          <a:ext cx="0" cy="0"/>
          <a:chOff x="0" y="0"/>
          <a:chExt cx="0" cy="0"/>
        </a:xfrm>
      </p:grpSpPr>
      <p:sp>
        <p:nvSpPr>
          <p:cNvPr id="71" name="Google Shape;71;p38"/>
          <p:cNvSpPr/>
          <p:nvPr/>
        </p:nvSpPr>
        <p:spPr>
          <a:xfrm rot="-5400000">
            <a:off x="2666999" y="-2666999"/>
            <a:ext cx="6858001" cy="12191999"/>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 name="Google Shape;72;p38"/>
          <p:cNvSpPr/>
          <p:nvPr/>
        </p:nvSpPr>
        <p:spPr>
          <a:xfrm rot="-5400000">
            <a:off x="2965899" y="-2133928"/>
            <a:ext cx="6141020" cy="1112585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73" name="Google Shape;73;p3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7772"/>
              </a:buClr>
              <a:buSzPts val="3600"/>
              <a:buFont typeface="Arial"/>
              <a:buNone/>
              <a:defRPr sz="3600" b="1"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8"/>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1612491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Quote/Photo Slide 02 - Navy">
  <p:cSld name="Quote/Photo Slide 02 - Navy">
    <p:spTree>
      <p:nvGrpSpPr>
        <p:cNvPr id="1" name="Shape 75"/>
        <p:cNvGrpSpPr/>
        <p:nvPr/>
      </p:nvGrpSpPr>
      <p:grpSpPr>
        <a:xfrm>
          <a:off x="0" y="0"/>
          <a:ext cx="0" cy="0"/>
          <a:chOff x="0" y="0"/>
          <a:chExt cx="0" cy="0"/>
        </a:xfrm>
      </p:grpSpPr>
      <p:sp>
        <p:nvSpPr>
          <p:cNvPr id="76" name="Google Shape;76;p39"/>
          <p:cNvSpPr/>
          <p:nvPr/>
        </p:nvSpPr>
        <p:spPr>
          <a:xfrm rot="-5400000">
            <a:off x="4192375" y="-642572"/>
            <a:ext cx="3807250" cy="8129849"/>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 name="Google Shape;77;p39"/>
          <p:cNvSpPr txBox="1">
            <a:spLocks noGrp="1"/>
          </p:cNvSpPr>
          <p:nvPr>
            <p:ph type="body" idx="1"/>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39"/>
          <p:cNvSpPr>
            <a:spLocks noGrp="1"/>
          </p:cNvSpPr>
          <p:nvPr>
            <p:ph type="pic" idx="2"/>
          </p:nvPr>
        </p:nvSpPr>
        <p:spPr>
          <a:xfrm>
            <a:off x="-2" y="-7299"/>
            <a:ext cx="12192002" cy="6865298"/>
          </a:xfrm>
          <a:prstGeom prst="rect">
            <a:avLst/>
          </a:prstGeom>
          <a:solidFill>
            <a:srgbClr val="BFBFBF"/>
          </a:solidFill>
          <a:ln>
            <a:noFill/>
          </a:ln>
        </p:spPr>
      </p:sp>
    </p:spTree>
    <p:extLst>
      <p:ext uri="{BB962C8B-B14F-4D97-AF65-F5344CB8AC3E}">
        <p14:creationId xmlns:p14="http://schemas.microsoft.com/office/powerpoint/2010/main" val="41068494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ote Slide 02">
  <p:cSld name="Quote Slide 02">
    <p:spTree>
      <p:nvGrpSpPr>
        <p:cNvPr id="1" name="Shape 79"/>
        <p:cNvGrpSpPr/>
        <p:nvPr/>
      </p:nvGrpSpPr>
      <p:grpSpPr>
        <a:xfrm>
          <a:off x="0" y="0"/>
          <a:ext cx="0" cy="0"/>
          <a:chOff x="0" y="0"/>
          <a:chExt cx="0" cy="0"/>
        </a:xfrm>
      </p:grpSpPr>
      <p:sp>
        <p:nvSpPr>
          <p:cNvPr id="80" name="Google Shape;80;p40"/>
          <p:cNvSpPr/>
          <p:nvPr/>
        </p:nvSpPr>
        <p:spPr>
          <a:xfrm rot="-5400000">
            <a:off x="232431" y="464696"/>
            <a:ext cx="5844795" cy="6309657"/>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 name="Google Shape;81;p40"/>
          <p:cNvSpPr txBox="1">
            <a:spLocks noGrp="1"/>
          </p:cNvSpPr>
          <p:nvPr>
            <p:ph type="body" idx="1"/>
          </p:nvPr>
        </p:nvSpPr>
        <p:spPr>
          <a:xfrm>
            <a:off x="779490" y="2278505"/>
            <a:ext cx="4137285" cy="272680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40"/>
          <p:cNvSpPr/>
          <p:nvPr/>
        </p:nvSpPr>
        <p:spPr>
          <a:xfrm rot="-5400000">
            <a:off x="10557481" y="-214269"/>
            <a:ext cx="1420250" cy="1848787"/>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53746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Slide - Orange Icon box">
  <p:cSld name="Text Slide - Orange Icon box">
    <p:spTree>
      <p:nvGrpSpPr>
        <p:cNvPr id="1" name="Shape 90"/>
        <p:cNvGrpSpPr/>
        <p:nvPr/>
      </p:nvGrpSpPr>
      <p:grpSpPr>
        <a:xfrm>
          <a:off x="0" y="0"/>
          <a:ext cx="0" cy="0"/>
          <a:chOff x="0" y="0"/>
          <a:chExt cx="0" cy="0"/>
        </a:xfrm>
      </p:grpSpPr>
      <p:sp>
        <p:nvSpPr>
          <p:cNvPr id="91" name="Google Shape;91;p42"/>
          <p:cNvSpPr/>
          <p:nvPr/>
        </p:nvSpPr>
        <p:spPr>
          <a:xfrm>
            <a:off x="0" y="660259"/>
            <a:ext cx="1423827" cy="1525530"/>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2" name="Google Shape;92;p42"/>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42"/>
          <p:cNvSpPr txBox="1">
            <a:spLocks noGrp="1"/>
          </p:cNvSpPr>
          <p:nvPr>
            <p:ph type="body" idx="2"/>
          </p:nvPr>
        </p:nvSpPr>
        <p:spPr>
          <a:xfrm>
            <a:off x="1687302" y="2602523"/>
            <a:ext cx="9637190"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776582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9"/>
        <p:cNvGrpSpPr/>
        <p:nvPr/>
      </p:nvGrpSpPr>
      <p:grpSpPr>
        <a:xfrm>
          <a:off x="0" y="0"/>
          <a:ext cx="0" cy="0"/>
          <a:chOff x="0" y="0"/>
          <a:chExt cx="0" cy="0"/>
        </a:xfrm>
      </p:grpSpPr>
      <p:sp>
        <p:nvSpPr>
          <p:cNvPr id="50" name="Google Shape;50;p28"/>
          <p:cNvSpPr/>
          <p:nvPr/>
        </p:nvSpPr>
        <p:spPr>
          <a:xfrm>
            <a:off x="-36717" y="2684585"/>
            <a:ext cx="1422400" cy="4173415"/>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 name="Google Shape;51;p28"/>
          <p:cNvSpPr/>
          <p:nvPr/>
        </p:nvSpPr>
        <p:spPr>
          <a:xfrm>
            <a:off x="-36717" y="643325"/>
            <a:ext cx="1422400" cy="1524001"/>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 name="Google Shape;52;p28"/>
          <p:cNvSpPr txBox="1">
            <a:spLocks noGrp="1"/>
          </p:cNvSpPr>
          <p:nvPr>
            <p:ph type="body" idx="1"/>
          </p:nvPr>
        </p:nvSpPr>
        <p:spPr>
          <a:xfrm>
            <a:off x="1639836" y="1056648"/>
            <a:ext cx="54669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28"/>
          <p:cNvSpPr txBox="1">
            <a:spLocks noGrp="1"/>
          </p:cNvSpPr>
          <p:nvPr>
            <p:ph type="body" idx="2"/>
          </p:nvPr>
        </p:nvSpPr>
        <p:spPr>
          <a:xfrm>
            <a:off x="1639836" y="2977661"/>
            <a:ext cx="8817149" cy="30011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3F3F3F"/>
              </a:buClr>
              <a:buSzPts val="2400"/>
              <a:buFont typeface="Arial"/>
              <a:buNone/>
              <a:defRPr sz="2400" b="0" i="0" u="none" strike="noStrike" cap="none">
                <a:solidFill>
                  <a:srgbClr val="3F3F3F"/>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28"/>
          <p:cNvSpPr/>
          <p:nvPr/>
        </p:nvSpPr>
        <p:spPr>
          <a:xfrm>
            <a:off x="10781837" y="0"/>
            <a:ext cx="1422400" cy="4057650"/>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ext Slide 2 - with icons">
  <p:cSld name="Text Slide 2 - with icons">
    <p:spTree>
      <p:nvGrpSpPr>
        <p:cNvPr id="1" name="Shape 98"/>
        <p:cNvGrpSpPr/>
        <p:nvPr/>
      </p:nvGrpSpPr>
      <p:grpSpPr>
        <a:xfrm>
          <a:off x="0" y="0"/>
          <a:ext cx="0" cy="0"/>
          <a:chOff x="0" y="0"/>
          <a:chExt cx="0" cy="0"/>
        </a:xfrm>
      </p:grpSpPr>
      <p:sp>
        <p:nvSpPr>
          <p:cNvPr id="99" name="Google Shape;99;p44"/>
          <p:cNvSpPr/>
          <p:nvPr/>
        </p:nvSpPr>
        <p:spPr>
          <a:xfrm>
            <a:off x="-36717" y="643325"/>
            <a:ext cx="1422400" cy="1524001"/>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4"/>
          <p:cNvSpPr txBox="1">
            <a:spLocks noGrp="1"/>
          </p:cNvSpPr>
          <p:nvPr>
            <p:ph type="body" idx="1"/>
          </p:nvPr>
        </p:nvSpPr>
        <p:spPr>
          <a:xfrm>
            <a:off x="1639836" y="785664"/>
            <a:ext cx="8849638" cy="138166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44"/>
          <p:cNvSpPr txBox="1">
            <a:spLocks noGrp="1"/>
          </p:cNvSpPr>
          <p:nvPr>
            <p:ph type="body" idx="2"/>
          </p:nvPr>
        </p:nvSpPr>
        <p:spPr>
          <a:xfrm>
            <a:off x="1639837" y="2766646"/>
            <a:ext cx="8849638" cy="319001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4"/>
          <p:cNvSpPr/>
          <p:nvPr/>
        </p:nvSpPr>
        <p:spPr>
          <a:xfrm>
            <a:off x="10769600" y="0"/>
            <a:ext cx="1422400" cy="5107577"/>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5656588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Master">
  <p:cSld name="Master">
    <p:spTree>
      <p:nvGrpSpPr>
        <p:cNvPr id="1" name="Shape 114"/>
        <p:cNvGrpSpPr/>
        <p:nvPr/>
      </p:nvGrpSpPr>
      <p:grpSpPr>
        <a:xfrm>
          <a:off x="0" y="0"/>
          <a:ext cx="0" cy="0"/>
          <a:chOff x="0" y="0"/>
          <a:chExt cx="0" cy="0"/>
        </a:xfrm>
      </p:grpSpPr>
      <p:sp>
        <p:nvSpPr>
          <p:cNvPr id="115" name="Google Shape;115;p47"/>
          <p:cNvSpPr txBox="1">
            <a:spLocks noGrp="1"/>
          </p:cNvSpPr>
          <p:nvPr>
            <p:ph type="body" idx="1"/>
          </p:nvPr>
        </p:nvSpPr>
        <p:spPr>
          <a:xfrm>
            <a:off x="-2" y="375841"/>
            <a:ext cx="12191999" cy="803654"/>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rgbClr val="007772"/>
              </a:buClr>
              <a:buSzPts val="3600"/>
              <a:buFont typeface="Arial"/>
              <a:buNone/>
              <a:defRPr sz="3600" b="1"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4327909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ext Slide with quote">
  <p:cSld name="Text Slide with quote">
    <p:spTree>
      <p:nvGrpSpPr>
        <p:cNvPr id="1" name="Shape 119"/>
        <p:cNvGrpSpPr/>
        <p:nvPr/>
      </p:nvGrpSpPr>
      <p:grpSpPr>
        <a:xfrm>
          <a:off x="0" y="0"/>
          <a:ext cx="0" cy="0"/>
          <a:chOff x="0" y="0"/>
          <a:chExt cx="0" cy="0"/>
        </a:xfrm>
      </p:grpSpPr>
      <p:sp>
        <p:nvSpPr>
          <p:cNvPr id="120" name="Google Shape;120;p49"/>
          <p:cNvSpPr/>
          <p:nvPr/>
        </p:nvSpPr>
        <p:spPr>
          <a:xfrm>
            <a:off x="0" y="660259"/>
            <a:ext cx="1423827" cy="1525530"/>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1" name="Google Shape;121;p49"/>
          <p:cNvSpPr/>
          <p:nvPr/>
        </p:nvSpPr>
        <p:spPr>
          <a:xfrm rot="-5400000">
            <a:off x="5984599" y="4179308"/>
            <a:ext cx="3245241" cy="91670"/>
          </a:xfrm>
          <a:prstGeom prst="roundRect">
            <a:avLst>
              <a:gd name="adj" fmla="val 50000"/>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49"/>
          <p:cNvSpPr txBox="1">
            <a:spLocks noGrp="1"/>
          </p:cNvSpPr>
          <p:nvPr>
            <p:ph type="body" idx="1"/>
          </p:nvPr>
        </p:nvSpPr>
        <p:spPr>
          <a:xfrm>
            <a:off x="1675006" y="1074656"/>
            <a:ext cx="53822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49"/>
          <p:cNvSpPr txBox="1">
            <a:spLocks noGrp="1"/>
          </p:cNvSpPr>
          <p:nvPr>
            <p:ph type="body" idx="2"/>
          </p:nvPr>
        </p:nvSpPr>
        <p:spPr>
          <a:xfrm>
            <a:off x="1687302" y="2602523"/>
            <a:ext cx="5463775"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49"/>
          <p:cNvSpPr txBox="1">
            <a:spLocks noGrp="1"/>
          </p:cNvSpPr>
          <p:nvPr>
            <p:ph type="body" idx="3"/>
          </p:nvPr>
        </p:nvSpPr>
        <p:spPr>
          <a:xfrm>
            <a:off x="8063361" y="2602523"/>
            <a:ext cx="3706607" cy="324524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404040"/>
              </a:buClr>
              <a:buSzPts val="2400"/>
              <a:buFont typeface="Arial"/>
              <a:buNone/>
              <a:defRPr sz="2400" b="0" i="1"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3968522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ext Slide - Blue Icon box">
  <p:cSld name="Text Slide - Blue Icon box">
    <p:spTree>
      <p:nvGrpSpPr>
        <p:cNvPr id="1" name="Shape 125"/>
        <p:cNvGrpSpPr/>
        <p:nvPr/>
      </p:nvGrpSpPr>
      <p:grpSpPr>
        <a:xfrm>
          <a:off x="0" y="0"/>
          <a:ext cx="0" cy="0"/>
          <a:chOff x="0" y="0"/>
          <a:chExt cx="0" cy="0"/>
        </a:xfrm>
      </p:grpSpPr>
      <p:sp>
        <p:nvSpPr>
          <p:cNvPr id="126" name="Google Shape;126;p50"/>
          <p:cNvSpPr/>
          <p:nvPr/>
        </p:nvSpPr>
        <p:spPr>
          <a:xfrm>
            <a:off x="-13271" y="643325"/>
            <a:ext cx="1423827" cy="1525530"/>
          </a:xfrm>
          <a:prstGeom prst="rect">
            <a:avLst/>
          </a:prstGeom>
          <a:solidFill>
            <a:srgbClr val="3DBDAB">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7" name="Google Shape;127;p50"/>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50"/>
          <p:cNvSpPr txBox="1">
            <a:spLocks noGrp="1"/>
          </p:cNvSpPr>
          <p:nvPr>
            <p:ph type="body" idx="2"/>
          </p:nvPr>
        </p:nvSpPr>
        <p:spPr>
          <a:xfrm>
            <a:off x="1687302" y="2602523"/>
            <a:ext cx="9637190"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5515750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LATPTOP SLIDE 2">
  <p:cSld name="LATPTOP SLIDE 2">
    <p:spTree>
      <p:nvGrpSpPr>
        <p:cNvPr id="1" name="Shape 129"/>
        <p:cNvGrpSpPr/>
        <p:nvPr/>
      </p:nvGrpSpPr>
      <p:grpSpPr>
        <a:xfrm>
          <a:off x="0" y="0"/>
          <a:ext cx="0" cy="0"/>
          <a:chOff x="0" y="0"/>
          <a:chExt cx="0" cy="0"/>
        </a:xfrm>
      </p:grpSpPr>
      <p:sp>
        <p:nvSpPr>
          <p:cNvPr id="130" name="Google Shape;130;p51"/>
          <p:cNvSpPr/>
          <p:nvPr/>
        </p:nvSpPr>
        <p:spPr>
          <a:xfrm>
            <a:off x="0" y="745067"/>
            <a:ext cx="1420250" cy="2707632"/>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1" name="Google Shape;131;p51"/>
          <p:cNvPicPr preferRelativeResize="0"/>
          <p:nvPr/>
        </p:nvPicPr>
        <p:blipFill rotWithShape="1">
          <a:blip r:embed="rId2" cstate="screen">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132" name="Google Shape;132;p51"/>
          <p:cNvSpPr>
            <a:spLocks noGrp="1"/>
          </p:cNvSpPr>
          <p:nvPr>
            <p:ph type="pic" idx="2"/>
          </p:nvPr>
        </p:nvSpPr>
        <p:spPr>
          <a:xfrm>
            <a:off x="1114362" y="2802349"/>
            <a:ext cx="4981638" cy="3090444"/>
          </a:xfrm>
          <a:prstGeom prst="rect">
            <a:avLst/>
          </a:prstGeom>
          <a:solidFill>
            <a:schemeClr val="lt1"/>
          </a:solidFill>
          <a:ln>
            <a:noFill/>
          </a:ln>
        </p:spPr>
      </p:sp>
      <p:sp>
        <p:nvSpPr>
          <p:cNvPr id="133" name="Google Shape;133;p51"/>
          <p:cNvSpPr txBox="1">
            <a:spLocks noGrp="1"/>
          </p:cNvSpPr>
          <p:nvPr>
            <p:ph type="body" idx="1"/>
          </p:nvPr>
        </p:nvSpPr>
        <p:spPr>
          <a:xfrm>
            <a:off x="6967718" y="815819"/>
            <a:ext cx="451308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51"/>
          <p:cNvSpPr txBox="1">
            <a:spLocks noGrp="1"/>
          </p:cNvSpPr>
          <p:nvPr>
            <p:ph type="body" idx="3"/>
          </p:nvPr>
        </p:nvSpPr>
        <p:spPr>
          <a:xfrm>
            <a:off x="6972765" y="2061958"/>
            <a:ext cx="4507330" cy="31704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9830035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135"/>
        <p:cNvGrpSpPr/>
        <p:nvPr/>
      </p:nvGrpSpPr>
      <p:grpSpPr>
        <a:xfrm>
          <a:off x="0" y="0"/>
          <a:ext cx="0" cy="0"/>
          <a:chOff x="0" y="0"/>
          <a:chExt cx="0" cy="0"/>
        </a:xfrm>
      </p:grpSpPr>
    </p:spTree>
    <p:extLst>
      <p:ext uri="{BB962C8B-B14F-4D97-AF65-F5344CB8AC3E}">
        <p14:creationId xmlns:p14="http://schemas.microsoft.com/office/powerpoint/2010/main" val="8486390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136"/>
        <p:cNvGrpSpPr/>
        <p:nvPr/>
      </p:nvGrpSpPr>
      <p:grpSpPr>
        <a:xfrm>
          <a:off x="0" y="0"/>
          <a:ext cx="0" cy="0"/>
          <a:chOff x="0" y="0"/>
          <a:chExt cx="0" cy="0"/>
        </a:xfrm>
      </p:grpSpPr>
    </p:spTree>
    <p:extLst>
      <p:ext uri="{BB962C8B-B14F-4D97-AF65-F5344CB8AC3E}">
        <p14:creationId xmlns:p14="http://schemas.microsoft.com/office/powerpoint/2010/main" val="30490508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extLst>
      <p:ext uri="{BB962C8B-B14F-4D97-AF65-F5344CB8AC3E}">
        <p14:creationId xmlns:p14="http://schemas.microsoft.com/office/powerpoint/2010/main" val="15645794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23944273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89650" y="5886974"/>
            <a:ext cx="2054262" cy="457426"/>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685455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4 bullet point slide">
  <p:cSld name="4 bullet point slide">
    <p:spTree>
      <p:nvGrpSpPr>
        <p:cNvPr id="1" name="Shape 55"/>
        <p:cNvGrpSpPr/>
        <p:nvPr/>
      </p:nvGrpSpPr>
      <p:grpSpPr>
        <a:xfrm>
          <a:off x="0" y="0"/>
          <a:ext cx="0" cy="0"/>
          <a:chOff x="0" y="0"/>
          <a:chExt cx="0" cy="0"/>
        </a:xfrm>
      </p:grpSpPr>
      <p:sp>
        <p:nvSpPr>
          <p:cNvPr id="56" name="Google Shape;56;p29"/>
          <p:cNvSpPr txBox="1">
            <a:spLocks noGrp="1"/>
          </p:cNvSpPr>
          <p:nvPr>
            <p:ph type="body" idx="1"/>
          </p:nvPr>
        </p:nvSpPr>
        <p:spPr>
          <a:xfrm>
            <a:off x="860902" y="1056648"/>
            <a:ext cx="54669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29"/>
          <p:cNvSpPr txBox="1">
            <a:spLocks noGrp="1"/>
          </p:cNvSpPr>
          <p:nvPr>
            <p:ph type="body" idx="2"/>
          </p:nvPr>
        </p:nvSpPr>
        <p:spPr>
          <a:xfrm>
            <a:off x="860902" y="2977661"/>
            <a:ext cx="8817149" cy="30011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3F3F3F"/>
              </a:buClr>
              <a:buSzPts val="2400"/>
              <a:buFont typeface="Arial"/>
              <a:buNone/>
              <a:defRPr sz="2400" b="0" i="0" u="none" strike="noStrike" cap="none">
                <a:solidFill>
                  <a:srgbClr val="3F3F3F"/>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010285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871233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090672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864386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0864045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extLst>
      <p:ext uri="{BB962C8B-B14F-4D97-AF65-F5344CB8AC3E}">
        <p14:creationId xmlns:p14="http://schemas.microsoft.com/office/powerpoint/2010/main" val="25033704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9580947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404325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1938139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31744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ide Photo Slide">
  <p:cSld name="Side Photo Slide">
    <p:spTree>
      <p:nvGrpSpPr>
        <p:cNvPr id="1" name="Shape 58"/>
        <p:cNvGrpSpPr/>
        <p:nvPr/>
      </p:nvGrpSpPr>
      <p:grpSpPr>
        <a:xfrm>
          <a:off x="0" y="0"/>
          <a:ext cx="0" cy="0"/>
          <a:chOff x="0" y="0"/>
          <a:chExt cx="0" cy="0"/>
        </a:xfrm>
      </p:grpSpPr>
      <p:sp>
        <p:nvSpPr>
          <p:cNvPr id="59" name="Google Shape;59;p30"/>
          <p:cNvSpPr>
            <a:spLocks noGrp="1"/>
          </p:cNvSpPr>
          <p:nvPr>
            <p:ph type="pic" idx="2"/>
          </p:nvPr>
        </p:nvSpPr>
        <p:spPr>
          <a:xfrm>
            <a:off x="6857999" y="0"/>
            <a:ext cx="5334001" cy="6858000"/>
          </a:xfrm>
          <a:prstGeom prst="rect">
            <a:avLst/>
          </a:prstGeom>
          <a:noFill/>
          <a:ln>
            <a:noFill/>
          </a:ln>
        </p:spPr>
      </p:sp>
      <p:sp>
        <p:nvSpPr>
          <p:cNvPr id="60" name="Google Shape;60;p30"/>
          <p:cNvSpPr txBox="1">
            <a:spLocks noGrp="1"/>
          </p:cNvSpPr>
          <p:nvPr>
            <p:ph type="body" idx="1"/>
          </p:nvPr>
        </p:nvSpPr>
        <p:spPr>
          <a:xfrm>
            <a:off x="660960" y="1010552"/>
            <a:ext cx="560769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30"/>
          <p:cNvSpPr txBox="1">
            <a:spLocks noGrp="1"/>
          </p:cNvSpPr>
          <p:nvPr>
            <p:ph type="body" idx="3"/>
          </p:nvPr>
        </p:nvSpPr>
        <p:spPr>
          <a:xfrm>
            <a:off x="673256" y="2256692"/>
            <a:ext cx="5600544" cy="36869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582562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4679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10632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761637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6830865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9138221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1760538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extLst>
      <p:ext uri="{BB962C8B-B14F-4D97-AF65-F5344CB8AC3E}">
        <p14:creationId xmlns:p14="http://schemas.microsoft.com/office/powerpoint/2010/main" val="232723764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411334585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704558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Divider - Navy">
  <p:cSld name="Divider - Navy">
    <p:spTree>
      <p:nvGrpSpPr>
        <p:cNvPr id="1" name="Shape 62"/>
        <p:cNvGrpSpPr/>
        <p:nvPr/>
      </p:nvGrpSpPr>
      <p:grpSpPr>
        <a:xfrm>
          <a:off x="0" y="0"/>
          <a:ext cx="0" cy="0"/>
          <a:chOff x="0" y="0"/>
          <a:chExt cx="0" cy="0"/>
        </a:xfrm>
      </p:grpSpPr>
      <p:sp>
        <p:nvSpPr>
          <p:cNvPr id="63" name="Google Shape;63;p31"/>
          <p:cNvSpPr/>
          <p:nvPr/>
        </p:nvSpPr>
        <p:spPr>
          <a:xfrm>
            <a:off x="6982690" y="527858"/>
            <a:ext cx="4721156" cy="5802284"/>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64" name="Google Shape;64;p31"/>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31"/>
          <p:cNvSpPr>
            <a:spLocks noGrp="1"/>
          </p:cNvSpPr>
          <p:nvPr>
            <p:ph type="pic" idx="2"/>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31880498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41340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ottom Photo Slide">
  <p:cSld name="Bottom Photo Slide">
    <p:spTree>
      <p:nvGrpSpPr>
        <p:cNvPr id="1" name="Shape 66"/>
        <p:cNvGrpSpPr/>
        <p:nvPr/>
      </p:nvGrpSpPr>
      <p:grpSpPr>
        <a:xfrm>
          <a:off x="0" y="0"/>
          <a:ext cx="0" cy="0"/>
          <a:chOff x="0" y="0"/>
          <a:chExt cx="0" cy="0"/>
        </a:xfrm>
      </p:grpSpPr>
      <p:sp>
        <p:nvSpPr>
          <p:cNvPr id="67" name="Google Shape;67;p32"/>
          <p:cNvSpPr>
            <a:spLocks noGrp="1"/>
          </p:cNvSpPr>
          <p:nvPr>
            <p:ph type="pic" idx="2"/>
          </p:nvPr>
        </p:nvSpPr>
        <p:spPr>
          <a:xfrm>
            <a:off x="0" y="3695066"/>
            <a:ext cx="11125201" cy="2342319"/>
          </a:xfrm>
          <a:prstGeom prst="rect">
            <a:avLst/>
          </a:prstGeom>
          <a:noFill/>
          <a:ln>
            <a:noFill/>
          </a:ln>
        </p:spPr>
      </p:sp>
      <p:sp>
        <p:nvSpPr>
          <p:cNvPr id="68" name="Google Shape;68;p32"/>
          <p:cNvSpPr txBox="1">
            <a:spLocks noGrp="1"/>
          </p:cNvSpPr>
          <p:nvPr>
            <p:ph type="body" idx="1"/>
          </p:nvPr>
        </p:nvSpPr>
        <p:spPr>
          <a:xfrm>
            <a:off x="1651560" y="1086752"/>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32"/>
          <p:cNvSpPr txBox="1">
            <a:spLocks noGrp="1"/>
          </p:cNvSpPr>
          <p:nvPr>
            <p:ph type="body" idx="3"/>
          </p:nvPr>
        </p:nvSpPr>
        <p:spPr>
          <a:xfrm>
            <a:off x="1663856" y="2332892"/>
            <a:ext cx="9637190" cy="12286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70"/>
        <p:cNvGrpSpPr/>
        <p:nvPr/>
      </p:nvGrpSpPr>
      <p:grpSpPr>
        <a:xfrm>
          <a:off x="0" y="0"/>
          <a:ext cx="0" cy="0"/>
          <a:chOff x="0" y="0"/>
          <a:chExt cx="0" cy="0"/>
        </a:xfrm>
      </p:grpSpPr>
      <p:sp>
        <p:nvSpPr>
          <p:cNvPr id="71" name="Google Shape;71;p33"/>
          <p:cNvSpPr/>
          <p:nvPr/>
        </p:nvSpPr>
        <p:spPr>
          <a:xfrm rot="-5400000">
            <a:off x="2666999" y="-2666999"/>
            <a:ext cx="6858001" cy="12191999"/>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 name="Google Shape;72;p33"/>
          <p:cNvSpPr/>
          <p:nvPr/>
        </p:nvSpPr>
        <p:spPr>
          <a:xfrm rot="-5400000">
            <a:off x="2965899" y="-2133928"/>
            <a:ext cx="6141020" cy="1112585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73" name="Google Shape;73;p33"/>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7772"/>
              </a:buClr>
              <a:buSzPts val="3600"/>
              <a:buFont typeface="Arial"/>
              <a:buNone/>
              <a:defRPr sz="3600" b="1"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3"/>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ster">
  <p:cSld name="Master">
    <p:spTree>
      <p:nvGrpSpPr>
        <p:cNvPr id="1" name="Shape 75"/>
        <p:cNvGrpSpPr/>
        <p:nvPr/>
      </p:nvGrpSpPr>
      <p:grpSpPr>
        <a:xfrm>
          <a:off x="0" y="0"/>
          <a:ext cx="0" cy="0"/>
          <a:chOff x="0" y="0"/>
          <a:chExt cx="0" cy="0"/>
        </a:xfrm>
      </p:grpSpPr>
      <p:sp>
        <p:nvSpPr>
          <p:cNvPr id="76" name="Google Shape;76;p34"/>
          <p:cNvSpPr txBox="1">
            <a:spLocks noGrp="1"/>
          </p:cNvSpPr>
          <p:nvPr>
            <p:ph type="body" idx="1"/>
          </p:nvPr>
        </p:nvSpPr>
        <p:spPr>
          <a:xfrm>
            <a:off x="-2" y="375841"/>
            <a:ext cx="12191999" cy="803654"/>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rgbClr val="007772"/>
              </a:buClr>
              <a:buSzPts val="3600"/>
              <a:buFont typeface="Arial"/>
              <a:buNone/>
              <a:defRPr sz="3600" b="1"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theme" Target="../theme/theme2.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image" Target="../media/image2.png"/><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image" Target="../media/image1.png"/><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21" Type="http://schemas.openxmlformats.org/officeDocument/2006/relationships/slideLayout" Target="../slideLayouts/slideLayout58.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image" Target="../media/image9.png"/><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image" Target="../media/image8.png"/><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theme" Target="../theme/theme3.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61.xml"/><Relationship Id="rId1" Type="http://schemas.openxmlformats.org/officeDocument/2006/relationships/slideLayout" Target="../slideLayouts/slideLayout60.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4"/>
          <p:cNvGrpSpPr/>
          <p:nvPr/>
        </p:nvGrpSpPr>
        <p:grpSpPr>
          <a:xfrm>
            <a:off x="9819391" y="6329679"/>
            <a:ext cx="2006924" cy="228419"/>
            <a:chOff x="428174" y="10170041"/>
            <a:chExt cx="1952169" cy="222187"/>
          </a:xfrm>
        </p:grpSpPr>
        <p:pic>
          <p:nvPicPr>
            <p:cNvPr id="11" name="Google Shape;11;p24"/>
            <p:cNvPicPr preferRelativeResize="0"/>
            <p:nvPr/>
          </p:nvPicPr>
          <p:blipFill rotWithShape="1">
            <a:blip r:embed="rId22" cstate="screen">
              <a:alphaModFix/>
              <a:extLst>
                <a:ext uri="{28A0092B-C50C-407E-A947-70E740481C1C}">
                  <a14:useLocalDpi xmlns:a14="http://schemas.microsoft.com/office/drawing/2010/main"/>
                </a:ext>
              </a:extLst>
            </a:blip>
            <a:srcRect/>
            <a:stretch/>
          </p:blipFill>
          <p:spPr>
            <a:xfrm>
              <a:off x="602343" y="10174514"/>
              <a:ext cx="1778000" cy="217714"/>
            </a:xfrm>
            <a:prstGeom prst="rect">
              <a:avLst/>
            </a:prstGeom>
            <a:noFill/>
            <a:ln>
              <a:noFill/>
            </a:ln>
          </p:spPr>
        </p:pic>
        <p:pic>
          <p:nvPicPr>
            <p:cNvPr id="12" name="Google Shape;12;p24"/>
            <p:cNvPicPr preferRelativeResize="0"/>
            <p:nvPr/>
          </p:nvPicPr>
          <p:blipFill rotWithShape="1">
            <a:blip r:embed="rId23" cstate="screen">
              <a:alphaModFix/>
              <a:extLst>
                <a:ext uri="{28A0092B-C50C-407E-A947-70E740481C1C}">
                  <a14:useLocalDpi xmlns:a14="http://schemas.microsoft.com/office/drawing/2010/main"/>
                </a:ext>
              </a:extLst>
            </a:blip>
            <a:srcRect/>
            <a:stretch/>
          </p:blipFill>
          <p:spPr>
            <a:xfrm>
              <a:off x="428174" y="10170041"/>
              <a:ext cx="210456" cy="185903"/>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9"/>
          <p:cNvGrpSpPr/>
          <p:nvPr/>
        </p:nvGrpSpPr>
        <p:grpSpPr>
          <a:xfrm>
            <a:off x="9819391" y="6329679"/>
            <a:ext cx="2006924" cy="228419"/>
            <a:chOff x="428174" y="10170041"/>
            <a:chExt cx="1952169" cy="222187"/>
          </a:xfrm>
        </p:grpSpPr>
        <p:pic>
          <p:nvPicPr>
            <p:cNvPr id="11" name="Google Shape;11;p29"/>
            <p:cNvPicPr preferRelativeResize="0"/>
            <p:nvPr/>
          </p:nvPicPr>
          <p:blipFill rotWithShape="1">
            <a:blip r:embed="rId19" cstate="screen">
              <a:alphaModFix/>
              <a:extLst>
                <a:ext uri="{28A0092B-C50C-407E-A947-70E740481C1C}">
                  <a14:useLocalDpi xmlns:a14="http://schemas.microsoft.com/office/drawing/2010/main"/>
                </a:ext>
              </a:extLst>
            </a:blip>
            <a:srcRect/>
            <a:stretch/>
          </p:blipFill>
          <p:spPr>
            <a:xfrm>
              <a:off x="602343" y="10174514"/>
              <a:ext cx="1778000" cy="217714"/>
            </a:xfrm>
            <a:prstGeom prst="rect">
              <a:avLst/>
            </a:prstGeom>
            <a:noFill/>
            <a:ln>
              <a:noFill/>
            </a:ln>
          </p:spPr>
        </p:pic>
        <p:pic>
          <p:nvPicPr>
            <p:cNvPr id="12" name="Google Shape;12;p29"/>
            <p:cNvPicPr preferRelativeResize="0"/>
            <p:nvPr/>
          </p:nvPicPr>
          <p:blipFill rotWithShape="1">
            <a:blip r:embed="rId20" cstate="screen">
              <a:alphaModFix/>
              <a:extLst>
                <a:ext uri="{28A0092B-C50C-407E-A947-70E740481C1C}">
                  <a14:useLocalDpi xmlns:a14="http://schemas.microsoft.com/office/drawing/2010/main"/>
                </a:ext>
              </a:extLst>
            </a:blip>
            <a:srcRect/>
            <a:stretch/>
          </p:blipFill>
          <p:spPr>
            <a:xfrm>
              <a:off x="428174" y="10170041"/>
              <a:ext cx="210456" cy="185903"/>
            </a:xfrm>
            <a:prstGeom prst="rect">
              <a:avLst/>
            </a:prstGeom>
            <a:noFill/>
            <a:ln>
              <a:noFill/>
            </a:ln>
          </p:spPr>
        </p:pic>
      </p:grpSp>
    </p:spTree>
    <p:extLst>
      <p:ext uri="{BB962C8B-B14F-4D97-AF65-F5344CB8AC3E}">
        <p14:creationId xmlns:p14="http://schemas.microsoft.com/office/powerpoint/2010/main" val="1268064652"/>
      </p:ext>
    </p:extLst>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082011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3207463506"/>
      </p:ext>
    </p:extLst>
  </p:cSld>
  <p:clrMap bg1="lt1" tx1="dk1" bg2="lt2" tx2="dk2" accent1="accent1" accent2="accent2" accent3="accent3" accent4="accent4" accent5="accent5" accent6="accent6" hlink="hlink" folHlink="folHlink"/>
  <p:sldLayoutIdLst>
    <p:sldLayoutId id="2147483713" r:id="rId1"/>
    <p:sldLayoutId id="214748371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38.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hyperlink" Target="https://creativecommons.org/licenses/by/3.0/" TargetMode="External"/><Relationship Id="rId4" Type="http://schemas.openxmlformats.org/officeDocument/2006/relationships/hyperlink" Target="https://www.frontiersin.org/articles/10.3389/fpls.2021.636709/full"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1.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7.xml"/><Relationship Id="rId4" Type="http://schemas.openxmlformats.org/officeDocument/2006/relationships/image" Target="../media/image35.svg"/></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15.xml"/><Relationship Id="rId1" Type="http://schemas.openxmlformats.org/officeDocument/2006/relationships/video" Target="https://www.youtube.com/embed/IkL2urb3fAs?feature=oembed" TargetMode="External"/><Relationship Id="rId4" Type="http://schemas.openxmlformats.org/officeDocument/2006/relationships/hyperlink" Target="https://www.youtube.com/shorts/IkL2urb3fA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descr="Cows looking at the camera">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flipH="1">
            <a:off x="-1" y="2491332"/>
            <a:ext cx="12192000" cy="4394200"/>
          </a:xfrm>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3" name="Text Placeholder 12"/>
          <p:cNvSpPr>
            <a:spLocks noGrp="1"/>
          </p:cNvSpPr>
          <p:nvPr>
            <p:ph type="body" sz="quarter" idx="20"/>
          </p:nvPr>
        </p:nvSpPr>
        <p:spPr>
          <a:xfrm>
            <a:off x="613458" y="3602533"/>
            <a:ext cx="3733690" cy="1395852"/>
          </a:xfrm>
        </p:spPr>
        <p:txBody>
          <a:bodyPr lIns="91440" tIns="45720" rIns="91440" bIns="45720" anchor="ctr">
            <a:noAutofit/>
          </a:bodyPr>
          <a:lstStyle/>
          <a:p>
            <a:pPr>
              <a:lnSpc>
                <a:spcPct val="80000"/>
              </a:lnSpc>
            </a:pPr>
            <a:r>
              <a:rPr lang="en-GB" sz="3400" noProof="0" dirty="0">
                <a:solidFill>
                  <a:schemeClr val="bg1"/>
                </a:solidFill>
              </a:rPr>
              <a:t>M5: </a:t>
            </a:r>
            <a:r>
              <a:rPr lang="en-US" sz="3400" dirty="0">
                <a:solidFill>
                  <a:schemeClr val="bg1"/>
                </a:solidFill>
              </a:rPr>
              <a:t>Reducing Emissions in Livestock and Crop Systems</a:t>
            </a:r>
            <a:endParaRPr lang="en-GB" sz="3100" noProof="0" dirty="0">
              <a:solidFill>
                <a:schemeClr val="bg1"/>
              </a:solidFill>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sym typeface="Arial"/>
              </a:rPr>
              <a:t>www.</a:t>
            </a:r>
            <a:r>
              <a:rPr kumimoji="0" lang="en-GB"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rPr>
              <a:t>smartskillsproject</a:t>
            </a: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sym typeface="Arial"/>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505551" y="2430640"/>
            <a:ext cx="3660159" cy="732327"/>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sym typeface="Arial"/>
              </a:rPr>
              <a:t>Course 5:  Climate-Smart Agriculture (CSA) Techniques </a:t>
            </a: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a:cs typeface="Calibri"/>
              <a:sym typeface="Arial"/>
            </a:endParaRP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342087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12"/>
          <p:cNvSpPr/>
          <p:nvPr/>
        </p:nvSpPr>
        <p:spPr>
          <a:xfrm>
            <a:off x="1438741" y="3331241"/>
            <a:ext cx="1931727" cy="1843090"/>
          </a:xfrm>
          <a:custGeom>
            <a:avLst/>
            <a:gdLst/>
            <a:ahLst/>
            <a:cxnLst/>
            <a:rect l="l" t="t" r="r" b="b"/>
            <a:pathLst>
              <a:path w="3269" h="3119" extrusionOk="0">
                <a:moveTo>
                  <a:pt x="3268" y="3118"/>
                </a:moveTo>
                <a:lnTo>
                  <a:pt x="0" y="3118"/>
                </a:lnTo>
                <a:lnTo>
                  <a:pt x="0" y="0"/>
                </a:lnTo>
                <a:lnTo>
                  <a:pt x="3268" y="0"/>
                </a:lnTo>
                <a:lnTo>
                  <a:pt x="3268" y="3118"/>
                </a:ln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3" name="Google Shape;253;p12"/>
          <p:cNvSpPr/>
          <p:nvPr/>
        </p:nvSpPr>
        <p:spPr>
          <a:xfrm>
            <a:off x="1368355" y="2309329"/>
            <a:ext cx="2072499" cy="1034946"/>
          </a:xfrm>
          <a:custGeom>
            <a:avLst/>
            <a:gdLst/>
            <a:ahLst/>
            <a:cxnLst/>
            <a:rect l="l" t="t" r="r" b="b"/>
            <a:pathLst>
              <a:path w="3506" h="1752" extrusionOk="0">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4" name="Google Shape;254;p12"/>
          <p:cNvSpPr/>
          <p:nvPr/>
        </p:nvSpPr>
        <p:spPr>
          <a:xfrm>
            <a:off x="1368355" y="5161297"/>
            <a:ext cx="2072499" cy="1037554"/>
          </a:xfrm>
          <a:custGeom>
            <a:avLst/>
            <a:gdLst/>
            <a:ahLst/>
            <a:cxnLst/>
            <a:rect l="l" t="t" r="r" b="b"/>
            <a:pathLst>
              <a:path w="3506" h="1753" extrusionOk="0">
                <a:moveTo>
                  <a:pt x="0" y="0"/>
                </a:moveTo>
                <a:lnTo>
                  <a:pt x="0" y="0"/>
                </a:lnTo>
                <a:cubicBezTo>
                  <a:pt x="0" y="968"/>
                  <a:pt x="785" y="1752"/>
                  <a:pt x="1752" y="1752"/>
                </a:cubicBezTo>
                <a:lnTo>
                  <a:pt x="1752" y="1752"/>
                </a:lnTo>
                <a:cubicBezTo>
                  <a:pt x="2720" y="1752"/>
                  <a:pt x="3505" y="968"/>
                  <a:pt x="3505" y="0"/>
                </a:cubicBezTo>
                <a:lnTo>
                  <a:pt x="0" y="0"/>
                </a:lnTo>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5" name="Google Shape;255;p12"/>
          <p:cNvSpPr/>
          <p:nvPr/>
        </p:nvSpPr>
        <p:spPr>
          <a:xfrm>
            <a:off x="3902279" y="3331241"/>
            <a:ext cx="1931726" cy="1843090"/>
          </a:xfrm>
          <a:custGeom>
            <a:avLst/>
            <a:gdLst/>
            <a:ahLst/>
            <a:cxnLst/>
            <a:rect l="l" t="t" r="r" b="b"/>
            <a:pathLst>
              <a:path w="3269" h="3119" extrusionOk="0">
                <a:moveTo>
                  <a:pt x="3268" y="3118"/>
                </a:moveTo>
                <a:lnTo>
                  <a:pt x="0" y="3118"/>
                </a:lnTo>
                <a:lnTo>
                  <a:pt x="0" y="0"/>
                </a:lnTo>
                <a:lnTo>
                  <a:pt x="3268" y="0"/>
                </a:lnTo>
                <a:lnTo>
                  <a:pt x="3268" y="3118"/>
                </a:ln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6" name="Google Shape;256;p12"/>
          <p:cNvSpPr/>
          <p:nvPr/>
        </p:nvSpPr>
        <p:spPr>
          <a:xfrm>
            <a:off x="3831892" y="2309329"/>
            <a:ext cx="2072501" cy="1034946"/>
          </a:xfrm>
          <a:custGeom>
            <a:avLst/>
            <a:gdLst/>
            <a:ahLst/>
            <a:cxnLst/>
            <a:rect l="l" t="t" r="r" b="b"/>
            <a:pathLst>
              <a:path w="3504" h="1752" extrusionOk="0">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007772">
              <a:alpha val="71764"/>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7" name="Google Shape;257;p12"/>
          <p:cNvSpPr/>
          <p:nvPr/>
        </p:nvSpPr>
        <p:spPr>
          <a:xfrm>
            <a:off x="3831892" y="5161297"/>
            <a:ext cx="2072501" cy="1037554"/>
          </a:xfrm>
          <a:custGeom>
            <a:avLst/>
            <a:gdLst/>
            <a:ahLst/>
            <a:cxnLst/>
            <a:rect l="l" t="t" r="r" b="b"/>
            <a:pathLst>
              <a:path w="3504" h="1753" extrusionOk="0">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007772">
              <a:alpha val="71764"/>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8" name="Google Shape;258;p12"/>
          <p:cNvSpPr/>
          <p:nvPr/>
        </p:nvSpPr>
        <p:spPr>
          <a:xfrm>
            <a:off x="6365816" y="3331241"/>
            <a:ext cx="1934333" cy="1843090"/>
          </a:xfrm>
          <a:custGeom>
            <a:avLst/>
            <a:gdLst/>
            <a:ahLst/>
            <a:cxnLst/>
            <a:rect l="l" t="t" r="r" b="b"/>
            <a:pathLst>
              <a:path w="3270" h="3119" extrusionOk="0">
                <a:moveTo>
                  <a:pt x="3269" y="3118"/>
                </a:moveTo>
                <a:lnTo>
                  <a:pt x="0" y="3118"/>
                </a:lnTo>
                <a:lnTo>
                  <a:pt x="0" y="0"/>
                </a:lnTo>
                <a:lnTo>
                  <a:pt x="3269" y="0"/>
                </a:lnTo>
                <a:lnTo>
                  <a:pt x="3269" y="3118"/>
                </a:ln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9" name="Google Shape;259;p12"/>
          <p:cNvSpPr/>
          <p:nvPr/>
        </p:nvSpPr>
        <p:spPr>
          <a:xfrm>
            <a:off x="6295430" y="2309329"/>
            <a:ext cx="2072499" cy="1034946"/>
          </a:xfrm>
          <a:custGeom>
            <a:avLst/>
            <a:gdLst/>
            <a:ahLst/>
            <a:cxnLst/>
            <a:rect l="l" t="t" r="r" b="b"/>
            <a:pathLst>
              <a:path w="3505" h="1752" extrusionOk="0">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0" name="Google Shape;260;p12"/>
          <p:cNvSpPr/>
          <p:nvPr/>
        </p:nvSpPr>
        <p:spPr>
          <a:xfrm>
            <a:off x="6295430" y="5161297"/>
            <a:ext cx="2072499" cy="1037554"/>
          </a:xfrm>
          <a:custGeom>
            <a:avLst/>
            <a:gdLst/>
            <a:ahLst/>
            <a:cxnLst/>
            <a:rect l="l" t="t" r="r" b="b"/>
            <a:pathLst>
              <a:path w="3505" h="1753" extrusionOk="0">
                <a:moveTo>
                  <a:pt x="0" y="0"/>
                </a:moveTo>
                <a:lnTo>
                  <a:pt x="0" y="0"/>
                </a:lnTo>
                <a:cubicBezTo>
                  <a:pt x="0" y="968"/>
                  <a:pt x="784" y="1752"/>
                  <a:pt x="1753" y="1752"/>
                </a:cubicBezTo>
                <a:lnTo>
                  <a:pt x="1753" y="1752"/>
                </a:lnTo>
                <a:cubicBezTo>
                  <a:pt x="2720" y="1752"/>
                  <a:pt x="3504" y="968"/>
                  <a:pt x="3504" y="0"/>
                </a:cubicBezTo>
                <a:lnTo>
                  <a:pt x="0" y="0"/>
                </a:lnTo>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1" name="Google Shape;261;p12"/>
          <p:cNvSpPr/>
          <p:nvPr/>
        </p:nvSpPr>
        <p:spPr>
          <a:xfrm>
            <a:off x="8829354" y="3331241"/>
            <a:ext cx="1931726" cy="1843090"/>
          </a:xfrm>
          <a:custGeom>
            <a:avLst/>
            <a:gdLst/>
            <a:ahLst/>
            <a:cxnLst/>
            <a:rect l="l" t="t" r="r" b="b"/>
            <a:pathLst>
              <a:path w="3269" h="3119" extrusionOk="0">
                <a:moveTo>
                  <a:pt x="3268" y="3118"/>
                </a:moveTo>
                <a:lnTo>
                  <a:pt x="0" y="3118"/>
                </a:lnTo>
                <a:lnTo>
                  <a:pt x="0" y="0"/>
                </a:lnTo>
                <a:lnTo>
                  <a:pt x="3268" y="0"/>
                </a:lnTo>
                <a:lnTo>
                  <a:pt x="3268" y="3118"/>
                </a:ln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2" name="Google Shape;262;p12"/>
          <p:cNvSpPr/>
          <p:nvPr/>
        </p:nvSpPr>
        <p:spPr>
          <a:xfrm>
            <a:off x="8758966" y="2309329"/>
            <a:ext cx="2072501" cy="1034946"/>
          </a:xfrm>
          <a:custGeom>
            <a:avLst/>
            <a:gdLst/>
            <a:ahLst/>
            <a:cxnLst/>
            <a:rect l="l" t="t" r="r" b="b"/>
            <a:pathLst>
              <a:path w="3506" h="1752" extrusionOk="0">
                <a:moveTo>
                  <a:pt x="0" y="1751"/>
                </a:moveTo>
                <a:lnTo>
                  <a:pt x="0" y="1751"/>
                </a:lnTo>
                <a:cubicBezTo>
                  <a:pt x="0" y="784"/>
                  <a:pt x="785" y="0"/>
                  <a:pt x="1753" y="0"/>
                </a:cubicBezTo>
                <a:lnTo>
                  <a:pt x="1753" y="0"/>
                </a:lnTo>
                <a:cubicBezTo>
                  <a:pt x="2720" y="0"/>
                  <a:pt x="3505" y="784"/>
                  <a:pt x="3505" y="1751"/>
                </a:cubicBezTo>
                <a:lnTo>
                  <a:pt x="0" y="1751"/>
                </a:lnTo>
              </a:path>
            </a:pathLst>
          </a:custGeom>
          <a:solidFill>
            <a:srgbClr val="007772">
              <a:alpha val="71764"/>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3" name="Google Shape;263;p12"/>
          <p:cNvSpPr/>
          <p:nvPr/>
        </p:nvSpPr>
        <p:spPr>
          <a:xfrm>
            <a:off x="8758966" y="5161297"/>
            <a:ext cx="2072501" cy="1037554"/>
          </a:xfrm>
          <a:custGeom>
            <a:avLst/>
            <a:gdLst/>
            <a:ahLst/>
            <a:cxnLst/>
            <a:rect l="l" t="t" r="r" b="b"/>
            <a:pathLst>
              <a:path w="3506" h="1753" extrusionOk="0">
                <a:moveTo>
                  <a:pt x="0" y="0"/>
                </a:moveTo>
                <a:lnTo>
                  <a:pt x="0" y="0"/>
                </a:lnTo>
                <a:cubicBezTo>
                  <a:pt x="0" y="968"/>
                  <a:pt x="785" y="1752"/>
                  <a:pt x="1753" y="1752"/>
                </a:cubicBezTo>
                <a:lnTo>
                  <a:pt x="1753" y="1752"/>
                </a:lnTo>
                <a:cubicBezTo>
                  <a:pt x="2720" y="1752"/>
                  <a:pt x="3505" y="968"/>
                  <a:pt x="3505" y="0"/>
                </a:cubicBezTo>
                <a:lnTo>
                  <a:pt x="0" y="0"/>
                </a:lnTo>
              </a:path>
            </a:pathLst>
          </a:custGeom>
          <a:solidFill>
            <a:srgbClr val="007772">
              <a:alpha val="71764"/>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4" name="Google Shape;264;p12"/>
          <p:cNvSpPr txBox="1"/>
          <p:nvPr/>
        </p:nvSpPr>
        <p:spPr>
          <a:xfrm>
            <a:off x="1368354" y="2722326"/>
            <a:ext cx="2002114" cy="43088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b="1">
                <a:solidFill>
                  <a:schemeClr val="lt1"/>
                </a:solidFill>
                <a:latin typeface="Calibri"/>
                <a:ea typeface="Calibri"/>
                <a:cs typeface="Calibri"/>
                <a:sym typeface="Calibri"/>
              </a:rPr>
              <a:t> Right dose </a:t>
            </a:r>
            <a:endParaRPr/>
          </a:p>
        </p:txBody>
      </p:sp>
      <p:sp>
        <p:nvSpPr>
          <p:cNvPr id="265" name="Google Shape;265;p12"/>
          <p:cNvSpPr txBox="1"/>
          <p:nvPr/>
        </p:nvSpPr>
        <p:spPr>
          <a:xfrm>
            <a:off x="3899673" y="2721164"/>
            <a:ext cx="1931726" cy="43088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b="1">
                <a:solidFill>
                  <a:schemeClr val="lt1"/>
                </a:solidFill>
                <a:latin typeface="Calibri"/>
                <a:ea typeface="Calibri"/>
                <a:cs typeface="Calibri"/>
                <a:sym typeface="Calibri"/>
              </a:rPr>
              <a:t> Right timing</a:t>
            </a:r>
            <a:endParaRPr/>
          </a:p>
        </p:txBody>
      </p:sp>
      <p:sp>
        <p:nvSpPr>
          <p:cNvPr id="266" name="Google Shape;266;p12"/>
          <p:cNvSpPr txBox="1"/>
          <p:nvPr/>
        </p:nvSpPr>
        <p:spPr>
          <a:xfrm>
            <a:off x="6373135" y="2617696"/>
            <a:ext cx="1934333"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b="1">
                <a:solidFill>
                  <a:schemeClr val="lt1"/>
                </a:solidFill>
                <a:latin typeface="Calibri"/>
                <a:ea typeface="Calibri"/>
                <a:cs typeface="Calibri"/>
                <a:sym typeface="Calibri"/>
              </a:rPr>
              <a:t> Right placement</a:t>
            </a:r>
            <a:endParaRPr/>
          </a:p>
        </p:txBody>
      </p:sp>
      <p:sp>
        <p:nvSpPr>
          <p:cNvPr id="267" name="Google Shape;267;p12"/>
          <p:cNvSpPr txBox="1"/>
          <p:nvPr/>
        </p:nvSpPr>
        <p:spPr>
          <a:xfrm>
            <a:off x="9092664" y="2306721"/>
            <a:ext cx="1458901" cy="11079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b="1">
                <a:solidFill>
                  <a:schemeClr val="lt1"/>
                </a:solidFill>
                <a:latin typeface="Calibri"/>
                <a:ea typeface="Calibri"/>
                <a:cs typeface="Calibri"/>
                <a:sym typeface="Calibri"/>
              </a:rPr>
              <a:t>Slow-release fertilizers</a:t>
            </a:r>
            <a:endParaRPr/>
          </a:p>
        </p:txBody>
      </p:sp>
      <p:sp>
        <p:nvSpPr>
          <p:cNvPr id="268" name="Google Shape;268;p12"/>
          <p:cNvSpPr/>
          <p:nvPr/>
        </p:nvSpPr>
        <p:spPr>
          <a:xfrm>
            <a:off x="1616012" y="3638935"/>
            <a:ext cx="1602784"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Apply nutrients based on crop needs and soil tests.</a:t>
            </a:r>
            <a:endParaRPr/>
          </a:p>
        </p:txBody>
      </p:sp>
      <p:sp>
        <p:nvSpPr>
          <p:cNvPr id="269" name="Google Shape;269;p12"/>
          <p:cNvSpPr/>
          <p:nvPr/>
        </p:nvSpPr>
        <p:spPr>
          <a:xfrm>
            <a:off x="4071618" y="3642215"/>
            <a:ext cx="1602784"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 Avoid fertilizing before heavy rain to prevent runoff.</a:t>
            </a:r>
            <a:endParaRPr/>
          </a:p>
        </p:txBody>
      </p:sp>
      <p:sp>
        <p:nvSpPr>
          <p:cNvPr id="270" name="Google Shape;270;p12"/>
          <p:cNvSpPr/>
          <p:nvPr/>
        </p:nvSpPr>
        <p:spPr>
          <a:xfrm>
            <a:off x="6564994" y="3641338"/>
            <a:ext cx="1602784"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Place fertilizers near roots to improve uptake.</a:t>
            </a:r>
            <a:endParaRPr/>
          </a:p>
        </p:txBody>
      </p:sp>
      <p:sp>
        <p:nvSpPr>
          <p:cNvPr id="271" name="Google Shape;271;p12"/>
          <p:cNvSpPr/>
          <p:nvPr/>
        </p:nvSpPr>
        <p:spPr>
          <a:xfrm>
            <a:off x="9020723" y="3643567"/>
            <a:ext cx="1602784"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Reduce leaching and nitrous oxide formation.</a:t>
            </a:r>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Use organic fertilizers!</a:t>
            </a:r>
            <a:endParaRPr/>
          </a:p>
        </p:txBody>
      </p:sp>
      <p:grpSp>
        <p:nvGrpSpPr>
          <p:cNvPr id="272" name="Google Shape;272;p12"/>
          <p:cNvGrpSpPr/>
          <p:nvPr/>
        </p:nvGrpSpPr>
        <p:grpSpPr>
          <a:xfrm>
            <a:off x="2114575" y="1455130"/>
            <a:ext cx="676288" cy="676171"/>
            <a:chOff x="3258209" y="1217582"/>
            <a:chExt cx="4712093" cy="4711281"/>
          </a:xfrm>
        </p:grpSpPr>
        <p:sp>
          <p:nvSpPr>
            <p:cNvPr id="273" name="Google Shape;273;p12"/>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4" name="Google Shape;274;p12"/>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75" name="Google Shape;275;p12"/>
            <p:cNvGrpSpPr/>
            <p:nvPr/>
          </p:nvGrpSpPr>
          <p:grpSpPr>
            <a:xfrm>
              <a:off x="3258209" y="1217582"/>
              <a:ext cx="4712093" cy="4711281"/>
              <a:chOff x="3258209" y="1217582"/>
              <a:chExt cx="4712093" cy="4711281"/>
            </a:xfrm>
          </p:grpSpPr>
          <p:sp>
            <p:nvSpPr>
              <p:cNvPr id="276" name="Google Shape;276;p12"/>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7" name="Google Shape;277;p12"/>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8" name="Google Shape;278;p12"/>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9" name="Google Shape;279;p12"/>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0" name="Google Shape;280;p12"/>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1" name="Google Shape;281;p12"/>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2" name="Google Shape;282;p12"/>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3" name="Google Shape;283;p12"/>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4" name="Google Shape;284;p12"/>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5" name="Google Shape;285;p12"/>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6" name="Google Shape;286;p12"/>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7" name="Google Shape;287;p12"/>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8" name="Google Shape;288;p12"/>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9" name="Google Shape;289;p12"/>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290" name="Google Shape;290;p12"/>
          <p:cNvSpPr txBox="1">
            <a:spLocks noGrp="1"/>
          </p:cNvSpPr>
          <p:nvPr>
            <p:ph type="body" idx="1"/>
          </p:nvPr>
        </p:nvSpPr>
        <p:spPr>
          <a:xfrm>
            <a:off x="-2" y="375841"/>
            <a:ext cx="12191999"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7772"/>
              </a:buClr>
              <a:buSzPts val="3600"/>
              <a:buNone/>
            </a:pPr>
            <a:r>
              <a:rPr lang="en-US"/>
              <a:t>Smart Fertilization Practices</a:t>
            </a:r>
            <a:endParaRPr/>
          </a:p>
        </p:txBody>
      </p:sp>
      <p:pic>
        <p:nvPicPr>
          <p:cNvPr id="291" name="Google Shape;291;p12" descr="Semi"/>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251657" y="1216901"/>
            <a:ext cx="1123045" cy="1123045"/>
          </a:xfrm>
          <a:prstGeom prst="rect">
            <a:avLst/>
          </a:prstGeom>
          <a:noFill/>
          <a:ln>
            <a:noFill/>
          </a:ln>
        </p:spPr>
      </p:pic>
      <p:pic>
        <p:nvPicPr>
          <p:cNvPr id="292" name="Google Shape;292;p12" descr="Frumento"/>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874479" y="1216901"/>
            <a:ext cx="914400" cy="914400"/>
          </a:xfrm>
          <a:prstGeom prst="rect">
            <a:avLst/>
          </a:prstGeom>
          <a:noFill/>
          <a:ln>
            <a:noFill/>
          </a:ln>
        </p:spPr>
      </p:pic>
      <p:pic>
        <p:nvPicPr>
          <p:cNvPr id="293" name="Google Shape;293;p12" descr="Cronometro"/>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415810" y="1259969"/>
            <a:ext cx="914400" cy="9144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pic>
        <p:nvPicPr>
          <p:cNvPr id="299" name="Google Shape;299;p13" descr="Solar panels on sunny day"/>
          <p:cNvPicPr preferRelativeResize="0">
            <a:picLocks noGrp="1"/>
          </p:cNvPicPr>
          <p:nvPr>
            <p:ph type="pic" idx="2"/>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300" name="Google Shape;300;p13"/>
          <p:cNvSpPr txBox="1"/>
          <p:nvPr/>
        </p:nvSpPr>
        <p:spPr>
          <a:xfrm>
            <a:off x="1219199" y="2022963"/>
            <a:ext cx="8022781" cy="1200288"/>
          </a:xfrm>
          <a:prstGeom prst="rect">
            <a:avLst/>
          </a:prstGeom>
          <a:solidFill>
            <a:srgbClr val="EEA82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dirty="0">
                <a:solidFill>
                  <a:schemeClr val="lt1"/>
                </a:solidFill>
                <a:latin typeface="Calibri"/>
                <a:ea typeface="Calibri"/>
                <a:cs typeface="Calibri"/>
                <a:sym typeface="Calibri"/>
              </a:rPr>
              <a:t>INTEGRATING RENEWABLE ENERGY TO MINIMIZE THE CARBON FOOTPRINT</a:t>
            </a:r>
            <a:endParaRPr lang="en-US" dirty="0"/>
          </a:p>
        </p:txBody>
      </p:sp>
      <p:sp>
        <p:nvSpPr>
          <p:cNvPr id="301" name="Google Shape;301;p13"/>
          <p:cNvSpPr/>
          <p:nvPr/>
        </p:nvSpPr>
        <p:spPr>
          <a:xfrm>
            <a:off x="10027950" y="0"/>
            <a:ext cx="1407911" cy="2637692"/>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2" name="Google Shape;302;p13"/>
          <p:cNvSpPr/>
          <p:nvPr/>
        </p:nvSpPr>
        <p:spPr>
          <a:xfrm>
            <a:off x="0" y="5371864"/>
            <a:ext cx="1407911" cy="1486136"/>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3" name="Google Shape;303;p13"/>
          <p:cNvSpPr txBox="1">
            <a:spLocks noGrp="1"/>
          </p:cNvSpPr>
          <p:nvPr>
            <p:ph type="body" idx="1"/>
          </p:nvPr>
        </p:nvSpPr>
        <p:spPr>
          <a:xfrm>
            <a:off x="9241981" y="871477"/>
            <a:ext cx="2066906" cy="187172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03</a:t>
            </a:r>
            <a:endParaRPr/>
          </a:p>
        </p:txBody>
      </p:sp>
      <p:grpSp>
        <p:nvGrpSpPr>
          <p:cNvPr id="304" name="Google Shape;304;p13"/>
          <p:cNvGrpSpPr/>
          <p:nvPr/>
        </p:nvGrpSpPr>
        <p:grpSpPr>
          <a:xfrm>
            <a:off x="9142810" y="3808810"/>
            <a:ext cx="3049190" cy="3049190"/>
            <a:chOff x="3268483" y="5538141"/>
            <a:chExt cx="1760348" cy="1760348"/>
          </a:xfrm>
        </p:grpSpPr>
        <p:sp>
          <p:nvSpPr>
            <p:cNvPr id="305" name="Google Shape;305;p13"/>
            <p:cNvSpPr/>
            <p:nvPr/>
          </p:nvSpPr>
          <p:spPr>
            <a:xfrm>
              <a:off x="3268483" y="5538141"/>
              <a:ext cx="1760348" cy="1760348"/>
            </a:xfrm>
            <a:custGeom>
              <a:avLst/>
              <a:gdLst/>
              <a:ahLst/>
              <a:cxnLst/>
              <a:rect l="l" t="t" r="r" b="b"/>
              <a:pathLst>
                <a:path w="1760348" h="1760348" extrusionOk="0">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solidFill>
              <a:schemeClr val="lt1">
                <a:alpha val="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6" name="Google Shape;306;p13"/>
            <p:cNvSpPr/>
            <p:nvPr/>
          </p:nvSpPr>
          <p:spPr>
            <a:xfrm>
              <a:off x="3468723" y="6185069"/>
              <a:ext cx="948387" cy="913180"/>
            </a:xfrm>
            <a:custGeom>
              <a:avLst/>
              <a:gdLst/>
              <a:ahLst/>
              <a:cxnLst/>
              <a:rect l="l" t="t" r="r" b="b"/>
              <a:pathLst>
                <a:path w="948387" h="913180" extrusionOk="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solidFill>
              <a:schemeClr val="lt1">
                <a:alpha val="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14"/>
          <p:cNvSpPr txBox="1">
            <a:spLocks noGrp="1"/>
          </p:cNvSpPr>
          <p:nvPr>
            <p:ph type="body" idx="1"/>
          </p:nvPr>
        </p:nvSpPr>
        <p:spPr>
          <a:xfrm>
            <a:off x="1639836" y="1056648"/>
            <a:ext cx="7943076" cy="109219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772"/>
              </a:buClr>
              <a:buSzPts val="3600"/>
              <a:buNone/>
            </a:pPr>
            <a:r>
              <a:rPr lang="en-US" b="1"/>
              <a:t> Why Renewable Energy on Farms?</a:t>
            </a:r>
            <a:endParaRPr/>
          </a:p>
        </p:txBody>
      </p:sp>
      <p:sp>
        <p:nvSpPr>
          <p:cNvPr id="312" name="Google Shape;312;p14"/>
          <p:cNvSpPr/>
          <p:nvPr/>
        </p:nvSpPr>
        <p:spPr>
          <a:xfrm>
            <a:off x="1639836" y="2806209"/>
            <a:ext cx="8604504" cy="2308324"/>
          </a:xfrm>
          <a:prstGeom prst="rect">
            <a:avLst/>
          </a:prstGeom>
          <a:noFill/>
          <a:ln>
            <a:noFill/>
          </a:ln>
        </p:spPr>
        <p:txBody>
          <a:bodyPr spcFirstLastPara="1" wrap="square" lIns="91425" tIns="45700" rIns="91425" bIns="45700" anchor="ctr" anchorCtr="0">
            <a:spAutoFit/>
          </a:bodyPr>
          <a:lstStyle/>
          <a:p>
            <a:pPr marL="342900" marR="0" lvl="0" indent="-342900" algn="l" rtl="0">
              <a:lnSpc>
                <a:spcPct val="100000"/>
              </a:lnSpc>
              <a:spcBef>
                <a:spcPts val="0"/>
              </a:spcBef>
              <a:spcAft>
                <a:spcPts val="0"/>
              </a:spcAft>
              <a:buClr>
                <a:schemeClr val="dk1"/>
              </a:buClr>
              <a:buSzPts val="2400"/>
              <a:buFont typeface="Arial"/>
              <a:buChar char="•"/>
            </a:pPr>
            <a:r>
              <a:rPr lang="en-US" sz="2400" b="0" i="0" u="none" strike="noStrike" cap="none" dirty="0">
                <a:solidFill>
                  <a:schemeClr val="tx1">
                    <a:lumMod val="65000"/>
                    <a:lumOff val="35000"/>
                  </a:schemeClr>
                </a:solidFill>
                <a:latin typeface="Calibri"/>
                <a:ea typeface="Calibri"/>
                <a:cs typeface="Calibri"/>
                <a:sym typeface="Calibri"/>
              </a:rPr>
              <a:t>Farm operations (irrigation, machinery, storage) often rely on </a:t>
            </a:r>
            <a:r>
              <a:rPr lang="en-US" sz="2400" b="1" i="0" u="none" strike="noStrike" cap="none" dirty="0">
                <a:solidFill>
                  <a:schemeClr val="tx1">
                    <a:lumMod val="65000"/>
                    <a:lumOff val="35000"/>
                  </a:schemeClr>
                </a:solidFill>
                <a:latin typeface="Calibri"/>
                <a:ea typeface="Calibri"/>
                <a:cs typeface="Calibri"/>
                <a:sym typeface="Calibri"/>
              </a:rPr>
              <a:t>fossil fuels</a:t>
            </a:r>
            <a:r>
              <a:rPr lang="en-US" sz="2400" b="0" i="0" u="none" strike="noStrike" cap="none" dirty="0">
                <a:solidFill>
                  <a:schemeClr val="tx1">
                    <a:lumMod val="65000"/>
                    <a:lumOff val="35000"/>
                  </a:schemeClr>
                </a:solidFill>
                <a:latin typeface="Calibri"/>
                <a:ea typeface="Calibri"/>
                <a:cs typeface="Calibri"/>
                <a:sym typeface="Calibri"/>
              </a:rPr>
              <a:t>, contributing to </a:t>
            </a:r>
            <a:r>
              <a:rPr lang="en-US" sz="2400" b="1" i="0" u="none" strike="noStrike" cap="none" dirty="0">
                <a:solidFill>
                  <a:schemeClr val="tx1">
                    <a:lumMod val="65000"/>
                    <a:lumOff val="35000"/>
                  </a:schemeClr>
                </a:solidFill>
                <a:latin typeface="Calibri"/>
                <a:ea typeface="Calibri"/>
                <a:cs typeface="Calibri"/>
                <a:sym typeface="Calibri"/>
              </a:rPr>
              <a:t>CO₂ emissions</a:t>
            </a:r>
            <a:r>
              <a:rPr lang="en-US" sz="2400" b="0" i="0" u="none" strike="noStrike" cap="none" dirty="0">
                <a:solidFill>
                  <a:schemeClr val="tx1">
                    <a:lumMod val="65000"/>
                    <a:lumOff val="35000"/>
                  </a:schemeClr>
                </a:solidFill>
                <a:latin typeface="Calibri"/>
                <a:ea typeface="Calibri"/>
                <a:cs typeface="Calibri"/>
                <a:sym typeface="Calibri"/>
              </a:rPr>
              <a:t>. </a:t>
            </a:r>
            <a:endParaRPr dirty="0">
              <a:solidFill>
                <a:schemeClr val="tx1">
                  <a:lumMod val="65000"/>
                  <a:lumOff val="35000"/>
                </a:schemeClr>
              </a:solidFill>
            </a:endParaRPr>
          </a:p>
          <a:p>
            <a:pPr marL="342900" marR="0" lvl="0" indent="-342900" algn="l" rtl="0">
              <a:lnSpc>
                <a:spcPct val="100000"/>
              </a:lnSpc>
              <a:spcBef>
                <a:spcPts val="0"/>
              </a:spcBef>
              <a:spcAft>
                <a:spcPts val="0"/>
              </a:spcAft>
              <a:buClr>
                <a:schemeClr val="dk1"/>
              </a:buClr>
              <a:buSzPts val="2400"/>
              <a:buFont typeface="Arial"/>
              <a:buChar char="•"/>
            </a:pPr>
            <a:r>
              <a:rPr lang="en-US" sz="2400" b="0" i="0" u="none" strike="noStrike" cap="none" dirty="0">
                <a:solidFill>
                  <a:schemeClr val="tx1">
                    <a:lumMod val="65000"/>
                    <a:lumOff val="35000"/>
                  </a:schemeClr>
                </a:solidFill>
                <a:latin typeface="Calibri"/>
                <a:ea typeface="Calibri"/>
                <a:cs typeface="Calibri"/>
                <a:sym typeface="Calibri"/>
              </a:rPr>
              <a:t>Switching to </a:t>
            </a:r>
            <a:r>
              <a:rPr lang="en-US" sz="2400" b="1" i="0" u="none" strike="noStrike" cap="none" dirty="0">
                <a:solidFill>
                  <a:schemeClr val="tx1">
                    <a:lumMod val="65000"/>
                    <a:lumOff val="35000"/>
                  </a:schemeClr>
                </a:solidFill>
                <a:latin typeface="Calibri"/>
                <a:ea typeface="Calibri"/>
                <a:cs typeface="Calibri"/>
                <a:sym typeface="Calibri"/>
              </a:rPr>
              <a:t>renewable energy</a:t>
            </a:r>
            <a:r>
              <a:rPr lang="en-US" sz="2400" b="0" i="0" u="none" strike="noStrike" cap="none" dirty="0">
                <a:solidFill>
                  <a:schemeClr val="tx1">
                    <a:lumMod val="65000"/>
                    <a:lumOff val="35000"/>
                  </a:schemeClr>
                </a:solidFill>
                <a:latin typeface="Calibri"/>
                <a:ea typeface="Calibri"/>
                <a:cs typeface="Calibri"/>
                <a:sym typeface="Calibri"/>
              </a:rPr>
              <a:t> reduces the carbon footprint and operational costs. </a:t>
            </a:r>
            <a:endParaRPr dirty="0">
              <a:solidFill>
                <a:schemeClr val="tx1">
                  <a:lumMod val="65000"/>
                  <a:lumOff val="35000"/>
                </a:schemeClr>
              </a:solidFill>
            </a:endParaRPr>
          </a:p>
          <a:p>
            <a:pPr marL="342900" marR="0" lvl="0" indent="-342900" algn="l" rtl="0">
              <a:lnSpc>
                <a:spcPct val="100000"/>
              </a:lnSpc>
              <a:spcBef>
                <a:spcPts val="0"/>
              </a:spcBef>
              <a:spcAft>
                <a:spcPts val="0"/>
              </a:spcAft>
              <a:buClr>
                <a:schemeClr val="dk1"/>
              </a:buClr>
              <a:buSzPts val="2400"/>
              <a:buFont typeface="Arial"/>
              <a:buChar char="•"/>
            </a:pPr>
            <a:r>
              <a:rPr lang="en-US" sz="2400" b="0" i="0" u="none" strike="noStrike" cap="none" dirty="0">
                <a:solidFill>
                  <a:schemeClr val="tx1">
                    <a:lumMod val="65000"/>
                    <a:lumOff val="35000"/>
                  </a:schemeClr>
                </a:solidFill>
                <a:latin typeface="Calibri"/>
                <a:ea typeface="Calibri"/>
                <a:cs typeface="Calibri"/>
                <a:sym typeface="Calibri"/>
              </a:rPr>
              <a:t>It also increases </a:t>
            </a:r>
            <a:r>
              <a:rPr lang="en-US" sz="2400" b="1" i="0" u="none" strike="noStrike" cap="none" dirty="0">
                <a:solidFill>
                  <a:schemeClr val="tx1">
                    <a:lumMod val="65000"/>
                    <a:lumOff val="35000"/>
                  </a:schemeClr>
                </a:solidFill>
                <a:latin typeface="Calibri"/>
                <a:ea typeface="Calibri"/>
                <a:cs typeface="Calibri"/>
                <a:sym typeface="Calibri"/>
              </a:rPr>
              <a:t>energy independence</a:t>
            </a:r>
            <a:r>
              <a:rPr lang="en-US" sz="2400" b="0" i="0" u="none" strike="noStrike" cap="none" dirty="0">
                <a:solidFill>
                  <a:schemeClr val="tx1">
                    <a:lumMod val="65000"/>
                    <a:lumOff val="35000"/>
                  </a:schemeClr>
                </a:solidFill>
                <a:latin typeface="Calibri"/>
                <a:ea typeface="Calibri"/>
                <a:cs typeface="Calibri"/>
                <a:sym typeface="Calibri"/>
              </a:rPr>
              <a:t>, especially in remote or off-grid rural areas. </a:t>
            </a:r>
            <a:endParaRPr dirty="0">
              <a:solidFill>
                <a:schemeClr val="tx1">
                  <a:lumMod val="65000"/>
                  <a:lumOff val="35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7" name="Google Shape;317;p1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654565" y="0"/>
            <a:ext cx="5182620" cy="6858000"/>
          </a:xfrm>
          <a:prstGeom prst="rect">
            <a:avLst/>
          </a:prstGeom>
          <a:noFill/>
          <a:ln>
            <a:noFill/>
          </a:ln>
        </p:spPr>
      </p:pic>
      <p:sp>
        <p:nvSpPr>
          <p:cNvPr id="318" name="Google Shape;318;p15"/>
          <p:cNvSpPr txBox="1">
            <a:spLocks noGrp="1"/>
          </p:cNvSpPr>
          <p:nvPr>
            <p:ph type="body" idx="1"/>
          </p:nvPr>
        </p:nvSpPr>
        <p:spPr>
          <a:xfrm>
            <a:off x="1490472" y="576114"/>
            <a:ext cx="8849638" cy="1381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772"/>
              </a:buClr>
              <a:buSzPts val="3600"/>
              <a:buNone/>
            </a:pPr>
            <a:r>
              <a:rPr lang="en-US" b="1" dirty="0"/>
              <a:t>Types of Renewable Solutions</a:t>
            </a:r>
            <a:endParaRPr dirty="0"/>
          </a:p>
        </p:txBody>
      </p:sp>
      <p:sp>
        <p:nvSpPr>
          <p:cNvPr id="319" name="Google Shape;319;p15"/>
          <p:cNvSpPr txBox="1">
            <a:spLocks noGrp="1"/>
          </p:cNvSpPr>
          <p:nvPr>
            <p:ph type="body" idx="2"/>
          </p:nvPr>
        </p:nvSpPr>
        <p:spPr>
          <a:xfrm>
            <a:off x="1490472" y="1266945"/>
            <a:ext cx="5897880" cy="3526504"/>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404040"/>
              </a:buClr>
              <a:buSzPts val="2400"/>
              <a:buFont typeface="Arial"/>
              <a:buChar char="•"/>
            </a:pPr>
            <a:r>
              <a:rPr lang="en-US" b="1" dirty="0">
                <a:solidFill>
                  <a:schemeClr val="tx1">
                    <a:lumMod val="65000"/>
                    <a:lumOff val="35000"/>
                  </a:schemeClr>
                </a:solidFill>
              </a:rPr>
              <a:t>Solar panels</a:t>
            </a:r>
            <a:r>
              <a:rPr lang="en-US" dirty="0">
                <a:solidFill>
                  <a:schemeClr val="tx1">
                    <a:lumMod val="65000"/>
                    <a:lumOff val="35000"/>
                  </a:schemeClr>
                </a:solidFill>
              </a:rPr>
              <a:t> – Power irrigation pumps, lights, electric fencing.</a:t>
            </a:r>
            <a:endParaRPr dirty="0">
              <a:solidFill>
                <a:schemeClr val="tx1">
                  <a:lumMod val="65000"/>
                  <a:lumOff val="35000"/>
                </a:schemeClr>
              </a:solidFill>
            </a:endParaRPr>
          </a:p>
          <a:p>
            <a:pPr marL="342900" lvl="0" indent="-342900" algn="l" rtl="0">
              <a:lnSpc>
                <a:spcPct val="90000"/>
              </a:lnSpc>
              <a:spcBef>
                <a:spcPts val="1000"/>
              </a:spcBef>
              <a:spcAft>
                <a:spcPts val="0"/>
              </a:spcAft>
              <a:buClr>
                <a:srgbClr val="404040"/>
              </a:buClr>
              <a:buSzPts val="2400"/>
              <a:buFont typeface="Arial"/>
              <a:buChar char="•"/>
            </a:pPr>
            <a:r>
              <a:rPr lang="en-US" b="1" dirty="0">
                <a:solidFill>
                  <a:schemeClr val="tx1">
                    <a:lumMod val="65000"/>
                    <a:lumOff val="35000"/>
                  </a:schemeClr>
                </a:solidFill>
              </a:rPr>
              <a:t>Biogas</a:t>
            </a:r>
            <a:r>
              <a:rPr lang="en-US" dirty="0">
                <a:solidFill>
                  <a:schemeClr val="tx1">
                    <a:lumMod val="65000"/>
                    <a:lumOff val="35000"/>
                  </a:schemeClr>
                </a:solidFill>
              </a:rPr>
              <a:t> – Use animal manure or crop residues to produce energy for cooking, heating, or electricity.</a:t>
            </a:r>
            <a:endParaRPr dirty="0">
              <a:solidFill>
                <a:schemeClr val="tx1">
                  <a:lumMod val="65000"/>
                  <a:lumOff val="35000"/>
                </a:schemeClr>
              </a:solidFill>
            </a:endParaRPr>
          </a:p>
          <a:p>
            <a:pPr marL="342900" lvl="0" indent="-342900" algn="l" rtl="0">
              <a:lnSpc>
                <a:spcPct val="90000"/>
              </a:lnSpc>
              <a:spcBef>
                <a:spcPts val="1000"/>
              </a:spcBef>
              <a:spcAft>
                <a:spcPts val="0"/>
              </a:spcAft>
              <a:buClr>
                <a:srgbClr val="404040"/>
              </a:buClr>
              <a:buSzPts val="2400"/>
              <a:buFont typeface="Arial"/>
              <a:buChar char="•"/>
            </a:pPr>
            <a:r>
              <a:rPr lang="en-US" b="1" dirty="0">
                <a:solidFill>
                  <a:schemeClr val="tx1">
                    <a:lumMod val="65000"/>
                    <a:lumOff val="35000"/>
                  </a:schemeClr>
                </a:solidFill>
              </a:rPr>
              <a:t>Wind energy</a:t>
            </a:r>
            <a:r>
              <a:rPr lang="en-US" dirty="0">
                <a:solidFill>
                  <a:schemeClr val="tx1">
                    <a:lumMod val="65000"/>
                    <a:lumOff val="35000"/>
                  </a:schemeClr>
                </a:solidFill>
              </a:rPr>
              <a:t> – Suitable for open landscapes to power small farm equipment.</a:t>
            </a:r>
            <a:endParaRPr dirty="0">
              <a:solidFill>
                <a:schemeClr val="tx1">
                  <a:lumMod val="65000"/>
                  <a:lumOff val="35000"/>
                </a:schemeClr>
              </a:solidFill>
            </a:endParaRPr>
          </a:p>
          <a:p>
            <a:pPr marL="342900" lvl="0" indent="-342900" algn="l" rtl="0">
              <a:lnSpc>
                <a:spcPct val="90000"/>
              </a:lnSpc>
              <a:spcBef>
                <a:spcPts val="1000"/>
              </a:spcBef>
              <a:spcAft>
                <a:spcPts val="0"/>
              </a:spcAft>
              <a:buClr>
                <a:srgbClr val="404040"/>
              </a:buClr>
              <a:buSzPts val="2400"/>
              <a:buFont typeface="Arial"/>
              <a:buChar char="•"/>
            </a:pPr>
            <a:r>
              <a:rPr lang="en-US" b="1" dirty="0">
                <a:solidFill>
                  <a:schemeClr val="tx1">
                    <a:lumMod val="65000"/>
                    <a:lumOff val="35000"/>
                  </a:schemeClr>
                </a:solidFill>
              </a:rPr>
              <a:t>Energy-efficient technologies</a:t>
            </a:r>
            <a:r>
              <a:rPr lang="en-US" dirty="0">
                <a:solidFill>
                  <a:schemeClr val="tx1">
                    <a:lumMod val="65000"/>
                    <a:lumOff val="35000"/>
                  </a:schemeClr>
                </a:solidFill>
              </a:rPr>
              <a:t> – Combine renewables with LED lighting, low-energy coolers, or electric tractors.</a:t>
            </a:r>
            <a:endParaRPr dirty="0">
              <a:solidFill>
                <a:schemeClr val="tx1">
                  <a:lumMod val="65000"/>
                  <a:lumOff val="35000"/>
                </a:schemeClr>
              </a:solidFill>
            </a:endParaRPr>
          </a:p>
          <a:p>
            <a:pPr marL="342900" lvl="0" indent="-342900" algn="l" rtl="0">
              <a:lnSpc>
                <a:spcPct val="90000"/>
              </a:lnSpc>
              <a:spcBef>
                <a:spcPts val="1000"/>
              </a:spcBef>
              <a:spcAft>
                <a:spcPts val="0"/>
              </a:spcAft>
              <a:buClr>
                <a:srgbClr val="404040"/>
              </a:buClr>
              <a:buSzPts val="2400"/>
              <a:buFont typeface="Arial"/>
              <a:buChar char="•"/>
            </a:pPr>
            <a:r>
              <a:rPr lang="en-US" b="1" dirty="0">
                <a:solidFill>
                  <a:schemeClr val="tx1">
                    <a:lumMod val="65000"/>
                    <a:lumOff val="35000"/>
                  </a:schemeClr>
                </a:solidFill>
              </a:rPr>
              <a:t>Smart integration</a:t>
            </a:r>
            <a:r>
              <a:rPr lang="en-US" dirty="0">
                <a:solidFill>
                  <a:schemeClr val="tx1">
                    <a:lumMod val="65000"/>
                    <a:lumOff val="35000"/>
                  </a:schemeClr>
                </a:solidFill>
              </a:rPr>
              <a:t> – Use sensors and timers to reduce waste and maximize energy use.</a:t>
            </a:r>
            <a:endParaRPr dirty="0">
              <a:solidFill>
                <a:schemeClr val="tx1">
                  <a:lumMod val="65000"/>
                  <a:lumOff val="35000"/>
                </a:schemeClr>
              </a:solidFill>
            </a:endParaRPr>
          </a:p>
        </p:txBody>
      </p:sp>
      <p:sp>
        <p:nvSpPr>
          <p:cNvPr id="320" name="Google Shape;320;p15"/>
          <p:cNvSpPr/>
          <p:nvPr/>
        </p:nvSpPr>
        <p:spPr>
          <a:xfrm>
            <a:off x="7654565" y="0"/>
            <a:ext cx="1407911" cy="5042136"/>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 name="Arrow: Right 1">
            <a:extLst>
              <a:ext uri="{FF2B5EF4-FFF2-40B4-BE49-F238E27FC236}">
                <a16:creationId xmlns:a16="http://schemas.microsoft.com/office/drawing/2014/main" id="{B7C615BE-D6AB-38D8-1C87-B28E69574155}"/>
              </a:ext>
            </a:extLst>
          </p:cNvPr>
          <p:cNvSpPr/>
          <p:nvPr/>
        </p:nvSpPr>
        <p:spPr>
          <a:xfrm rot="9372925">
            <a:off x="7742990" y="763466"/>
            <a:ext cx="3260527" cy="1522338"/>
          </a:xfrm>
          <a:prstGeom prst="rightArrow">
            <a:avLst/>
          </a:prstGeom>
          <a:solidFill>
            <a:srgbClr val="EEA821"/>
          </a:solidFill>
          <a:ln>
            <a:solidFill>
              <a:srgbClr val="0077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 name="TextBox 2">
            <a:extLst>
              <a:ext uri="{FF2B5EF4-FFF2-40B4-BE49-F238E27FC236}">
                <a16:creationId xmlns:a16="http://schemas.microsoft.com/office/drawing/2014/main" id="{5EC7FB30-C1EF-516C-1C4C-E6EC04D64FBF}"/>
              </a:ext>
            </a:extLst>
          </p:cNvPr>
          <p:cNvSpPr txBox="1"/>
          <p:nvPr/>
        </p:nvSpPr>
        <p:spPr>
          <a:xfrm rot="20175998">
            <a:off x="7829550" y="1215555"/>
            <a:ext cx="3274510" cy="461665"/>
          </a:xfrm>
          <a:prstGeom prst="rect">
            <a:avLst/>
          </a:prstGeom>
          <a:noFill/>
        </p:spPr>
        <p:txBody>
          <a:bodyPr wrap="square" rtlCol="0">
            <a:spAutoFit/>
          </a:bodyPr>
          <a:lstStyle/>
          <a:p>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Discussed in Course 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pic>
        <p:nvPicPr>
          <p:cNvPr id="459" name="Google Shape;459;g34218c5e46a_0_0" descr="Person writing on a notebook"/>
          <p:cNvPicPr preferRelativeResize="0">
            <a:picLocks noGrp="1"/>
          </p:cNvPicPr>
          <p:nvPr>
            <p:ph type="pic" idx="2"/>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460" name="Google Shape;460;g34218c5e46a_0_0"/>
          <p:cNvSpPr txBox="1"/>
          <p:nvPr/>
        </p:nvSpPr>
        <p:spPr>
          <a:xfrm>
            <a:off x="4305299" y="2268425"/>
            <a:ext cx="3412625" cy="646500"/>
          </a:xfrm>
          <a:prstGeom prst="rect">
            <a:avLst/>
          </a:prstGeom>
          <a:solidFill>
            <a:srgbClr val="EEA821"/>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FFFFFF"/>
                </a:solidFill>
                <a:effectLst/>
                <a:uLnTx/>
                <a:uFillTx/>
                <a:latin typeface="Calibri"/>
                <a:ea typeface="Calibri"/>
                <a:cs typeface="Calibri"/>
                <a:sym typeface="Calibri"/>
              </a:rPr>
              <a:t>LETS PRACTICE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61" name="Google Shape;461;g34218c5e46a_0_0"/>
          <p:cNvSpPr/>
          <p:nvPr/>
        </p:nvSpPr>
        <p:spPr>
          <a:xfrm>
            <a:off x="10027950" y="0"/>
            <a:ext cx="1407900" cy="2637600"/>
          </a:xfrm>
          <a:prstGeom prst="rect">
            <a:avLst/>
          </a:prstGeom>
          <a:solidFill>
            <a:srgbClr val="EEA821">
              <a:alpha val="749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62" name="Google Shape;462;g34218c5e46a_0_0"/>
          <p:cNvSpPr/>
          <p:nvPr/>
        </p:nvSpPr>
        <p:spPr>
          <a:xfrm>
            <a:off x="0" y="5371864"/>
            <a:ext cx="1407900" cy="1486200"/>
          </a:xfrm>
          <a:prstGeom prst="rect">
            <a:avLst/>
          </a:prstGeom>
          <a:solidFill>
            <a:srgbClr val="007772">
              <a:alpha val="749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63" name="Google Shape;463;g34218c5e46a_0_0"/>
          <p:cNvSpPr txBox="1">
            <a:spLocks noGrp="1"/>
          </p:cNvSpPr>
          <p:nvPr>
            <p:ph type="body" idx="1"/>
          </p:nvPr>
        </p:nvSpPr>
        <p:spPr>
          <a:xfrm>
            <a:off x="9241981" y="871477"/>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04</a:t>
            </a:r>
            <a:endParaRPr/>
          </a:p>
        </p:txBody>
      </p:sp>
      <p:grpSp>
        <p:nvGrpSpPr>
          <p:cNvPr id="464" name="Google Shape;464;g34218c5e46a_0_0"/>
          <p:cNvGrpSpPr/>
          <p:nvPr/>
        </p:nvGrpSpPr>
        <p:grpSpPr>
          <a:xfrm>
            <a:off x="9142967" y="3809077"/>
            <a:ext cx="3049275" cy="3049275"/>
            <a:chOff x="3268483" y="5538141"/>
            <a:chExt cx="1760348" cy="1760348"/>
          </a:xfrm>
        </p:grpSpPr>
        <p:sp>
          <p:nvSpPr>
            <p:cNvPr id="465" name="Google Shape;465;g34218c5e46a_0_0"/>
            <p:cNvSpPr/>
            <p:nvPr/>
          </p:nvSpPr>
          <p:spPr>
            <a:xfrm>
              <a:off x="3268483" y="5538141"/>
              <a:ext cx="1760348" cy="1760348"/>
            </a:xfrm>
            <a:custGeom>
              <a:avLst/>
              <a:gdLst/>
              <a:ahLst/>
              <a:cxnLst/>
              <a:rect l="l" t="t" r="r" b="b"/>
              <a:pathLst>
                <a:path w="1760348" h="1760348" extrusionOk="0">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solidFill>
              <a:schemeClr val="lt1">
                <a:alpha val="6669"/>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66" name="Google Shape;466;g34218c5e46a_0_0"/>
            <p:cNvSpPr/>
            <p:nvPr/>
          </p:nvSpPr>
          <p:spPr>
            <a:xfrm>
              <a:off x="3468723" y="6185069"/>
              <a:ext cx="948387" cy="913180"/>
            </a:xfrm>
            <a:custGeom>
              <a:avLst/>
              <a:gdLst/>
              <a:ahLst/>
              <a:cxnLst/>
              <a:rect l="l" t="t" r="r" b="b"/>
              <a:pathLst>
                <a:path w="948387" h="913180" extrusionOk="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solidFill>
              <a:schemeClr val="lt1">
                <a:alpha val="6669"/>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17"/>
          <p:cNvSpPr txBox="1">
            <a:spLocks noGrp="1"/>
          </p:cNvSpPr>
          <p:nvPr>
            <p:ph type="body" idx="1"/>
          </p:nvPr>
        </p:nvSpPr>
        <p:spPr>
          <a:xfrm>
            <a:off x="5839302" y="870381"/>
            <a:ext cx="5466986"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772"/>
              </a:buClr>
              <a:buSzPts val="3600"/>
              <a:buNone/>
            </a:pPr>
            <a:r>
              <a:rPr lang="en-US" b="1"/>
              <a:t>Farm Emissions Challenge</a:t>
            </a:r>
            <a:endParaRPr/>
          </a:p>
          <a:p>
            <a:pPr marL="0" lvl="0" indent="0" algn="l" rtl="0">
              <a:lnSpc>
                <a:spcPct val="90000"/>
              </a:lnSpc>
              <a:spcBef>
                <a:spcPts val="1000"/>
              </a:spcBef>
              <a:spcAft>
                <a:spcPts val="0"/>
              </a:spcAft>
              <a:buClr>
                <a:srgbClr val="007772"/>
              </a:buClr>
              <a:buSzPts val="3600"/>
              <a:buNone/>
            </a:pPr>
            <a:endParaRPr/>
          </a:p>
        </p:txBody>
      </p:sp>
      <p:sp>
        <p:nvSpPr>
          <p:cNvPr id="339" name="Google Shape;339;p17"/>
          <p:cNvSpPr txBox="1">
            <a:spLocks noGrp="1"/>
          </p:cNvSpPr>
          <p:nvPr>
            <p:ph type="body" idx="2"/>
          </p:nvPr>
        </p:nvSpPr>
        <p:spPr>
          <a:xfrm>
            <a:off x="5839302" y="2178746"/>
            <a:ext cx="5116565" cy="274580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2400"/>
              <a:buNone/>
            </a:pPr>
            <a:r>
              <a:rPr lang="en-US" b="1"/>
              <a:t>Scenario</a:t>
            </a:r>
            <a:r>
              <a:rPr lang="en-US"/>
              <a:t>: You manage a mixed farm (crops + dairy cows) and want to reduce your greenhouse gas emissions while maintaining productivity.</a:t>
            </a:r>
            <a:endParaRPr/>
          </a:p>
        </p:txBody>
      </p:sp>
      <p:pic>
        <p:nvPicPr>
          <p:cNvPr id="340" name="Google Shape;340;p17" descr="Cows looking at the camera"/>
          <p:cNvPicPr preferRelativeResize="0"/>
          <p:nvPr/>
        </p:nvPicPr>
        <p:blipFill>
          <a:blip r:embed="rId3" cstate="screen">
            <a:extLst>
              <a:ext uri="{28A0092B-C50C-407E-A947-70E740481C1C}">
                <a14:useLocalDpi xmlns:a14="http://schemas.microsoft.com/office/drawing/2010/main"/>
              </a:ext>
            </a:extLst>
          </a:blip>
          <a:srcRect/>
          <a:stretch>
            <a:fillRect/>
          </a:stretch>
        </p:blipFill>
        <p:spPr>
          <a:xfrm>
            <a:off x="0" y="0"/>
            <a:ext cx="5334001" cy="6858000"/>
          </a:xfrm>
          <a:prstGeom prst="rect">
            <a:avLst/>
          </a:prstGeom>
          <a:noFill/>
          <a:ln>
            <a:noFill/>
          </a:ln>
        </p:spPr>
      </p:pic>
      <p:sp>
        <p:nvSpPr>
          <p:cNvPr id="341" name="Google Shape;341;p17"/>
          <p:cNvSpPr/>
          <p:nvPr/>
        </p:nvSpPr>
        <p:spPr>
          <a:xfrm>
            <a:off x="4318000" y="5326326"/>
            <a:ext cx="1422400" cy="4173415"/>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2" name="Google Shape;342;p17"/>
          <p:cNvSpPr/>
          <p:nvPr/>
        </p:nvSpPr>
        <p:spPr>
          <a:xfrm>
            <a:off x="0" y="0"/>
            <a:ext cx="1422400" cy="1524001"/>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 name="Arrow: Down 1">
            <a:extLst>
              <a:ext uri="{FF2B5EF4-FFF2-40B4-BE49-F238E27FC236}">
                <a16:creationId xmlns:a16="http://schemas.microsoft.com/office/drawing/2014/main" id="{0811B858-F444-171A-72D0-2FB44166D518}"/>
              </a:ext>
            </a:extLst>
          </p:cNvPr>
          <p:cNvSpPr/>
          <p:nvPr/>
        </p:nvSpPr>
        <p:spPr>
          <a:xfrm>
            <a:off x="7384774" y="4472609"/>
            <a:ext cx="1043609" cy="1331843"/>
          </a:xfrm>
          <a:prstGeom prst="downArrow">
            <a:avLst/>
          </a:prstGeom>
          <a:solidFill>
            <a:srgbClr val="EEA821"/>
          </a:solidFill>
          <a:ln>
            <a:solidFill>
              <a:srgbClr val="0077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18"/>
          <p:cNvSpPr txBox="1">
            <a:spLocks noGrp="1"/>
          </p:cNvSpPr>
          <p:nvPr>
            <p:ph type="body" idx="1"/>
          </p:nvPr>
        </p:nvSpPr>
        <p:spPr>
          <a:xfrm>
            <a:off x="1411236" y="728657"/>
            <a:ext cx="7943076" cy="109219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772"/>
              </a:buClr>
              <a:buSzPts val="3600"/>
              <a:buNone/>
            </a:pPr>
            <a:r>
              <a:rPr lang="en-US" b="1" dirty="0"/>
              <a:t> Why Renewable Energy on Farms?</a:t>
            </a:r>
            <a:endParaRPr dirty="0"/>
          </a:p>
        </p:txBody>
      </p:sp>
      <p:sp>
        <p:nvSpPr>
          <p:cNvPr id="348" name="Google Shape;348;p18"/>
          <p:cNvSpPr/>
          <p:nvPr/>
        </p:nvSpPr>
        <p:spPr>
          <a:xfrm>
            <a:off x="1639836" y="1354520"/>
            <a:ext cx="9259812" cy="489364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400" b="1" dirty="0">
                <a:solidFill>
                  <a:schemeClr val="tx1">
                    <a:lumMod val="65000"/>
                    <a:lumOff val="35000"/>
                  </a:schemeClr>
                </a:solidFill>
                <a:latin typeface="Calibri"/>
                <a:ea typeface="Calibri"/>
                <a:cs typeface="Calibri"/>
                <a:sym typeface="Calibri"/>
              </a:rPr>
              <a:t>What combination of practices should you apply first?</a:t>
            </a:r>
            <a:endParaRPr dirty="0">
              <a:solidFill>
                <a:schemeClr val="tx1">
                  <a:lumMod val="65000"/>
                  <a:lumOff val="35000"/>
                </a:schemeClr>
              </a:solidFill>
            </a:endParaRPr>
          </a:p>
          <a:p>
            <a:pPr marL="0" marR="0" lvl="0" indent="0" algn="l" rtl="0">
              <a:spcBef>
                <a:spcPts val="0"/>
              </a:spcBef>
              <a:spcAft>
                <a:spcPts val="0"/>
              </a:spcAft>
              <a:buNone/>
            </a:pPr>
            <a:r>
              <a:rPr lang="en-US" sz="2400" dirty="0">
                <a:solidFill>
                  <a:schemeClr val="tx1">
                    <a:lumMod val="65000"/>
                    <a:lumOff val="35000"/>
                  </a:schemeClr>
                </a:solidFill>
                <a:latin typeface="Calibri"/>
                <a:ea typeface="Calibri"/>
                <a:cs typeface="Calibri"/>
                <a:sym typeface="Calibri"/>
              </a:rPr>
              <a:t> </a:t>
            </a:r>
            <a:r>
              <a:rPr lang="en-US" sz="2400" b="1" dirty="0">
                <a:solidFill>
                  <a:schemeClr val="tx1">
                    <a:lumMod val="65000"/>
                    <a:lumOff val="35000"/>
                  </a:schemeClr>
                </a:solidFill>
                <a:latin typeface="Calibri"/>
                <a:ea typeface="Calibri"/>
                <a:cs typeface="Calibri"/>
                <a:sym typeface="Calibri"/>
              </a:rPr>
              <a:t>Option A</a:t>
            </a:r>
            <a:endParaRPr sz="2400" dirty="0">
              <a:solidFill>
                <a:schemeClr val="tx1">
                  <a:lumMod val="65000"/>
                  <a:lumOff val="35000"/>
                </a:schemeClr>
              </a:solidFill>
              <a:latin typeface="Calibri"/>
              <a:ea typeface="Calibri"/>
              <a:cs typeface="Calibri"/>
              <a:sym typeface="Calibri"/>
            </a:endParaRPr>
          </a:p>
          <a:p>
            <a:pPr marL="0" marR="0" lvl="0" indent="-152400" algn="l" rtl="0">
              <a:spcBef>
                <a:spcPts val="0"/>
              </a:spcBef>
              <a:spcAft>
                <a:spcPts val="0"/>
              </a:spcAft>
              <a:buClr>
                <a:schemeClr val="dk1"/>
              </a:buClr>
              <a:buSzPts val="2400"/>
              <a:buFont typeface="Arial"/>
              <a:buChar char="•"/>
            </a:pPr>
            <a:r>
              <a:rPr lang="en-US" sz="2400" dirty="0">
                <a:solidFill>
                  <a:schemeClr val="tx1">
                    <a:lumMod val="65000"/>
                    <a:lumOff val="35000"/>
                  </a:schemeClr>
                </a:solidFill>
                <a:latin typeface="Calibri"/>
                <a:ea typeface="Calibri"/>
                <a:cs typeface="Calibri"/>
                <a:sym typeface="Calibri"/>
              </a:rPr>
              <a:t>Feed cows high-protein diets year-round</a:t>
            </a:r>
            <a:endParaRPr dirty="0">
              <a:solidFill>
                <a:schemeClr val="tx1">
                  <a:lumMod val="65000"/>
                  <a:lumOff val="35000"/>
                </a:schemeClr>
              </a:solidFill>
            </a:endParaRPr>
          </a:p>
          <a:p>
            <a:pPr marL="0" marR="0" lvl="0" indent="-152400" algn="l" rtl="0">
              <a:spcBef>
                <a:spcPts val="0"/>
              </a:spcBef>
              <a:spcAft>
                <a:spcPts val="0"/>
              </a:spcAft>
              <a:buClr>
                <a:schemeClr val="dk1"/>
              </a:buClr>
              <a:buSzPts val="2400"/>
              <a:buFont typeface="Arial"/>
              <a:buChar char="•"/>
            </a:pPr>
            <a:r>
              <a:rPr lang="en-US" sz="2400" dirty="0">
                <a:solidFill>
                  <a:schemeClr val="tx1">
                    <a:lumMod val="65000"/>
                    <a:lumOff val="35000"/>
                  </a:schemeClr>
                </a:solidFill>
                <a:latin typeface="Calibri"/>
                <a:ea typeface="Calibri"/>
                <a:cs typeface="Calibri"/>
                <a:sym typeface="Calibri"/>
              </a:rPr>
              <a:t>Use synthetic fertilizers without testing</a:t>
            </a:r>
            <a:endParaRPr dirty="0">
              <a:solidFill>
                <a:schemeClr val="tx1">
                  <a:lumMod val="65000"/>
                  <a:lumOff val="35000"/>
                </a:schemeClr>
              </a:solidFill>
            </a:endParaRPr>
          </a:p>
          <a:p>
            <a:pPr marL="0" marR="0" lvl="0" indent="-152400" algn="l" rtl="0">
              <a:spcBef>
                <a:spcPts val="0"/>
              </a:spcBef>
              <a:spcAft>
                <a:spcPts val="0"/>
              </a:spcAft>
              <a:buClr>
                <a:schemeClr val="dk1"/>
              </a:buClr>
              <a:buSzPts val="2400"/>
              <a:buFont typeface="Arial"/>
              <a:buChar char="•"/>
            </a:pPr>
            <a:r>
              <a:rPr lang="en-US" sz="2400" dirty="0">
                <a:solidFill>
                  <a:schemeClr val="tx1">
                    <a:lumMod val="65000"/>
                    <a:lumOff val="35000"/>
                  </a:schemeClr>
                </a:solidFill>
                <a:latin typeface="Calibri"/>
                <a:ea typeface="Calibri"/>
                <a:cs typeface="Calibri"/>
                <a:sym typeface="Calibri"/>
              </a:rPr>
              <a:t>Power irrigation with diesel pumps</a:t>
            </a:r>
            <a:endParaRPr dirty="0">
              <a:solidFill>
                <a:schemeClr val="tx1">
                  <a:lumMod val="65000"/>
                  <a:lumOff val="35000"/>
                </a:schemeClr>
              </a:solidFill>
            </a:endParaRPr>
          </a:p>
          <a:p>
            <a:pPr marL="0" marR="0" lvl="0" indent="0" algn="l" rtl="0">
              <a:spcBef>
                <a:spcPts val="0"/>
              </a:spcBef>
              <a:spcAft>
                <a:spcPts val="0"/>
              </a:spcAft>
              <a:buNone/>
            </a:pPr>
            <a:r>
              <a:rPr lang="en-US" sz="2400" dirty="0">
                <a:solidFill>
                  <a:schemeClr val="tx1">
                    <a:lumMod val="65000"/>
                    <a:lumOff val="35000"/>
                  </a:schemeClr>
                </a:solidFill>
                <a:latin typeface="Calibri"/>
                <a:ea typeface="Calibri"/>
                <a:cs typeface="Calibri"/>
                <a:sym typeface="Calibri"/>
              </a:rPr>
              <a:t> </a:t>
            </a:r>
            <a:r>
              <a:rPr lang="en-US" sz="2400" b="1" dirty="0">
                <a:solidFill>
                  <a:schemeClr val="tx1">
                    <a:lumMod val="65000"/>
                    <a:lumOff val="35000"/>
                  </a:schemeClr>
                </a:solidFill>
                <a:latin typeface="Calibri"/>
                <a:ea typeface="Calibri"/>
                <a:cs typeface="Calibri"/>
                <a:sym typeface="Calibri"/>
              </a:rPr>
              <a:t>Option B</a:t>
            </a:r>
            <a:endParaRPr sz="2400" dirty="0">
              <a:solidFill>
                <a:schemeClr val="tx1">
                  <a:lumMod val="65000"/>
                  <a:lumOff val="35000"/>
                </a:schemeClr>
              </a:solidFill>
              <a:latin typeface="Calibri"/>
              <a:ea typeface="Calibri"/>
              <a:cs typeface="Calibri"/>
              <a:sym typeface="Calibri"/>
            </a:endParaRPr>
          </a:p>
          <a:p>
            <a:pPr marL="0" marR="0" lvl="0" indent="-152400" algn="l" rtl="0">
              <a:spcBef>
                <a:spcPts val="0"/>
              </a:spcBef>
              <a:spcAft>
                <a:spcPts val="0"/>
              </a:spcAft>
              <a:buClr>
                <a:schemeClr val="dk1"/>
              </a:buClr>
              <a:buSzPts val="2400"/>
              <a:buFont typeface="Arial"/>
              <a:buChar char="•"/>
            </a:pPr>
            <a:r>
              <a:rPr lang="en-US" sz="2400" dirty="0">
                <a:solidFill>
                  <a:schemeClr val="tx1">
                    <a:lumMod val="65000"/>
                    <a:lumOff val="35000"/>
                  </a:schemeClr>
                </a:solidFill>
                <a:latin typeface="Calibri"/>
                <a:ea typeface="Calibri"/>
                <a:cs typeface="Calibri"/>
                <a:sym typeface="Calibri"/>
              </a:rPr>
              <a:t>Introduce tannin-based additives in cattle feed</a:t>
            </a:r>
            <a:endParaRPr dirty="0">
              <a:solidFill>
                <a:schemeClr val="tx1">
                  <a:lumMod val="65000"/>
                  <a:lumOff val="35000"/>
                </a:schemeClr>
              </a:solidFill>
            </a:endParaRPr>
          </a:p>
          <a:p>
            <a:pPr marL="0" marR="0" lvl="0" indent="-152400" algn="l" rtl="0">
              <a:spcBef>
                <a:spcPts val="0"/>
              </a:spcBef>
              <a:spcAft>
                <a:spcPts val="0"/>
              </a:spcAft>
              <a:buClr>
                <a:schemeClr val="dk1"/>
              </a:buClr>
              <a:buSzPts val="2400"/>
              <a:buFont typeface="Arial"/>
              <a:buChar char="•"/>
            </a:pPr>
            <a:r>
              <a:rPr lang="en-US" sz="2400" dirty="0">
                <a:solidFill>
                  <a:schemeClr val="tx1">
                    <a:lumMod val="65000"/>
                    <a:lumOff val="35000"/>
                  </a:schemeClr>
                </a:solidFill>
                <a:latin typeface="Calibri"/>
                <a:ea typeface="Calibri"/>
                <a:cs typeface="Calibri"/>
                <a:sym typeface="Calibri"/>
              </a:rPr>
              <a:t>Apply slow-release fertilizer based on soil tests</a:t>
            </a:r>
            <a:endParaRPr dirty="0">
              <a:solidFill>
                <a:schemeClr val="tx1">
                  <a:lumMod val="65000"/>
                  <a:lumOff val="35000"/>
                </a:schemeClr>
              </a:solidFill>
            </a:endParaRPr>
          </a:p>
          <a:p>
            <a:pPr marL="0" marR="0" lvl="0" indent="-152400" algn="l" rtl="0">
              <a:spcBef>
                <a:spcPts val="0"/>
              </a:spcBef>
              <a:spcAft>
                <a:spcPts val="0"/>
              </a:spcAft>
              <a:buClr>
                <a:schemeClr val="dk1"/>
              </a:buClr>
              <a:buSzPts val="2400"/>
              <a:buFont typeface="Arial"/>
              <a:buChar char="•"/>
            </a:pPr>
            <a:r>
              <a:rPr lang="en-US" sz="2400" dirty="0">
                <a:solidFill>
                  <a:schemeClr val="tx1">
                    <a:lumMod val="65000"/>
                    <a:lumOff val="35000"/>
                  </a:schemeClr>
                </a:solidFill>
                <a:latin typeface="Calibri"/>
                <a:ea typeface="Calibri"/>
                <a:cs typeface="Calibri"/>
                <a:sym typeface="Calibri"/>
              </a:rPr>
              <a:t>Install solar panels for irrigation </a:t>
            </a:r>
            <a:endParaRPr dirty="0">
              <a:solidFill>
                <a:schemeClr val="tx1">
                  <a:lumMod val="65000"/>
                  <a:lumOff val="35000"/>
                </a:schemeClr>
              </a:solidFill>
            </a:endParaRPr>
          </a:p>
          <a:p>
            <a:pPr marL="0" marR="0" lvl="0" indent="0" algn="l" rtl="0">
              <a:spcBef>
                <a:spcPts val="0"/>
              </a:spcBef>
              <a:spcAft>
                <a:spcPts val="0"/>
              </a:spcAft>
              <a:buNone/>
            </a:pPr>
            <a:r>
              <a:rPr lang="en-US" sz="2400" dirty="0">
                <a:solidFill>
                  <a:schemeClr val="tx1">
                    <a:lumMod val="65000"/>
                    <a:lumOff val="35000"/>
                  </a:schemeClr>
                </a:solidFill>
                <a:latin typeface="Calibri"/>
                <a:ea typeface="Calibri"/>
                <a:cs typeface="Calibri"/>
                <a:sym typeface="Calibri"/>
              </a:rPr>
              <a:t> </a:t>
            </a:r>
            <a:r>
              <a:rPr lang="en-US" sz="2400" b="1" dirty="0">
                <a:solidFill>
                  <a:schemeClr val="tx1">
                    <a:lumMod val="65000"/>
                    <a:lumOff val="35000"/>
                  </a:schemeClr>
                </a:solidFill>
                <a:latin typeface="Calibri"/>
                <a:ea typeface="Calibri"/>
                <a:cs typeface="Calibri"/>
                <a:sym typeface="Calibri"/>
              </a:rPr>
              <a:t>Option C</a:t>
            </a:r>
            <a:endParaRPr sz="2400" dirty="0">
              <a:solidFill>
                <a:schemeClr val="tx1">
                  <a:lumMod val="65000"/>
                  <a:lumOff val="35000"/>
                </a:schemeClr>
              </a:solidFill>
              <a:latin typeface="Calibri"/>
              <a:ea typeface="Calibri"/>
              <a:cs typeface="Calibri"/>
              <a:sym typeface="Calibri"/>
            </a:endParaRPr>
          </a:p>
          <a:p>
            <a:pPr marL="0" marR="0" lvl="0" indent="-152400" algn="l" rtl="0">
              <a:spcBef>
                <a:spcPts val="0"/>
              </a:spcBef>
              <a:spcAft>
                <a:spcPts val="0"/>
              </a:spcAft>
              <a:buClr>
                <a:schemeClr val="dk1"/>
              </a:buClr>
              <a:buSzPts val="2400"/>
              <a:buFont typeface="Arial"/>
              <a:buChar char="•"/>
            </a:pPr>
            <a:r>
              <a:rPr lang="en-US" sz="2400" dirty="0">
                <a:solidFill>
                  <a:schemeClr val="tx1">
                    <a:lumMod val="65000"/>
                    <a:lumOff val="35000"/>
                  </a:schemeClr>
                </a:solidFill>
                <a:latin typeface="Calibri"/>
                <a:ea typeface="Calibri"/>
                <a:cs typeface="Calibri"/>
                <a:sym typeface="Calibri"/>
              </a:rPr>
              <a:t>Harvest hay later for better volume</a:t>
            </a:r>
            <a:endParaRPr dirty="0">
              <a:solidFill>
                <a:schemeClr val="tx1">
                  <a:lumMod val="65000"/>
                  <a:lumOff val="35000"/>
                </a:schemeClr>
              </a:solidFill>
            </a:endParaRPr>
          </a:p>
          <a:p>
            <a:pPr marL="0" marR="0" lvl="0" indent="-152400" algn="l" rtl="0">
              <a:spcBef>
                <a:spcPts val="0"/>
              </a:spcBef>
              <a:spcAft>
                <a:spcPts val="0"/>
              </a:spcAft>
              <a:buClr>
                <a:schemeClr val="dk1"/>
              </a:buClr>
              <a:buSzPts val="2400"/>
              <a:buFont typeface="Arial"/>
              <a:buChar char="•"/>
            </a:pPr>
            <a:r>
              <a:rPr lang="en-US" sz="2400" dirty="0">
                <a:solidFill>
                  <a:schemeClr val="tx1">
                    <a:lumMod val="65000"/>
                    <a:lumOff val="35000"/>
                  </a:schemeClr>
                </a:solidFill>
                <a:latin typeface="Calibri"/>
                <a:ea typeface="Calibri"/>
                <a:cs typeface="Calibri"/>
                <a:sym typeface="Calibri"/>
              </a:rPr>
              <a:t>Use more fertilizer to ensure yield</a:t>
            </a:r>
            <a:endParaRPr dirty="0">
              <a:solidFill>
                <a:schemeClr val="tx1">
                  <a:lumMod val="65000"/>
                  <a:lumOff val="35000"/>
                </a:schemeClr>
              </a:solidFill>
            </a:endParaRPr>
          </a:p>
          <a:p>
            <a:pPr marL="0" marR="0" lvl="0" indent="-152400" algn="l" rtl="0">
              <a:spcBef>
                <a:spcPts val="0"/>
              </a:spcBef>
              <a:spcAft>
                <a:spcPts val="0"/>
              </a:spcAft>
              <a:buClr>
                <a:schemeClr val="dk1"/>
              </a:buClr>
              <a:buSzPts val="2400"/>
              <a:buFont typeface="Arial"/>
              <a:buChar char="•"/>
            </a:pPr>
            <a:r>
              <a:rPr lang="en-US" sz="2400" dirty="0">
                <a:solidFill>
                  <a:schemeClr val="tx1">
                    <a:lumMod val="65000"/>
                    <a:lumOff val="35000"/>
                  </a:schemeClr>
                </a:solidFill>
                <a:latin typeface="Calibri"/>
                <a:ea typeface="Calibri"/>
                <a:cs typeface="Calibri"/>
                <a:sym typeface="Calibri"/>
              </a:rPr>
              <a:t>Replace cover crops with bare fallows</a:t>
            </a:r>
            <a:endParaRPr dirty="0">
              <a:solidFill>
                <a:schemeClr val="tx1">
                  <a:lumMod val="65000"/>
                  <a:lumOff val="35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9"/>
          <p:cNvSpPr txBox="1">
            <a:spLocks noGrp="1"/>
          </p:cNvSpPr>
          <p:nvPr>
            <p:ph type="body" idx="1"/>
          </p:nvPr>
        </p:nvSpPr>
        <p:spPr>
          <a:xfrm>
            <a:off x="5839302" y="870381"/>
            <a:ext cx="5466986"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772"/>
              </a:buClr>
              <a:buSzPts val="3600"/>
              <a:buNone/>
            </a:pPr>
            <a:r>
              <a:rPr lang="en-US" b="1"/>
              <a:t>Feedback</a:t>
            </a:r>
            <a:endParaRPr/>
          </a:p>
          <a:p>
            <a:pPr marL="0" lvl="0" indent="0" algn="l" rtl="0">
              <a:lnSpc>
                <a:spcPct val="90000"/>
              </a:lnSpc>
              <a:spcBef>
                <a:spcPts val="1000"/>
              </a:spcBef>
              <a:spcAft>
                <a:spcPts val="0"/>
              </a:spcAft>
              <a:buClr>
                <a:srgbClr val="007772"/>
              </a:buClr>
              <a:buSzPts val="3600"/>
              <a:buNone/>
            </a:pPr>
            <a:endParaRPr/>
          </a:p>
        </p:txBody>
      </p:sp>
      <p:sp>
        <p:nvSpPr>
          <p:cNvPr id="354" name="Google Shape;354;p19"/>
          <p:cNvSpPr txBox="1">
            <a:spLocks noGrp="1"/>
          </p:cNvSpPr>
          <p:nvPr>
            <p:ph type="body" idx="2"/>
          </p:nvPr>
        </p:nvSpPr>
        <p:spPr>
          <a:xfrm>
            <a:off x="5839302" y="1567734"/>
            <a:ext cx="6028020" cy="274580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2400"/>
              <a:buNone/>
            </a:pPr>
            <a:r>
              <a:rPr lang="en-US" dirty="0"/>
              <a:t> </a:t>
            </a:r>
            <a:r>
              <a:rPr lang="en-US" b="1" dirty="0"/>
              <a:t>Correct Answer: Option B</a:t>
            </a:r>
            <a:endParaRPr dirty="0"/>
          </a:p>
          <a:p>
            <a:pPr marL="0" lvl="0" indent="0" algn="l" rtl="0">
              <a:lnSpc>
                <a:spcPct val="90000"/>
              </a:lnSpc>
              <a:spcBef>
                <a:spcPts val="1000"/>
              </a:spcBef>
              <a:spcAft>
                <a:spcPts val="0"/>
              </a:spcAft>
              <a:buClr>
                <a:srgbClr val="3F3F3F"/>
              </a:buClr>
              <a:buSzPts val="2400"/>
              <a:buNone/>
            </a:pPr>
            <a:br>
              <a:rPr lang="en-US" dirty="0"/>
            </a:br>
            <a:r>
              <a:rPr lang="en-US" dirty="0"/>
              <a:t>This option reflects a </a:t>
            </a:r>
            <a:r>
              <a:rPr lang="en-US" b="1" dirty="0"/>
              <a:t>climate-smart approach</a:t>
            </a:r>
            <a:r>
              <a:rPr lang="en-US" dirty="0"/>
              <a:t>:</a:t>
            </a:r>
            <a:endParaRPr dirty="0"/>
          </a:p>
          <a:p>
            <a:pPr marL="0" lvl="0" indent="-152400" algn="l" rtl="0">
              <a:lnSpc>
                <a:spcPct val="90000"/>
              </a:lnSpc>
              <a:spcBef>
                <a:spcPts val="1000"/>
              </a:spcBef>
              <a:spcAft>
                <a:spcPts val="0"/>
              </a:spcAft>
              <a:buClr>
                <a:srgbClr val="3F3F3F"/>
              </a:buClr>
              <a:buSzPts val="2400"/>
              <a:buFont typeface="Arial"/>
              <a:buChar char="•"/>
            </a:pPr>
            <a:r>
              <a:rPr lang="en-US" dirty="0"/>
              <a:t>Reduces methane with feed additives</a:t>
            </a:r>
            <a:endParaRPr dirty="0"/>
          </a:p>
          <a:p>
            <a:pPr marL="0" lvl="0" indent="-152400" algn="l" rtl="0">
              <a:lnSpc>
                <a:spcPct val="90000"/>
              </a:lnSpc>
              <a:spcBef>
                <a:spcPts val="1000"/>
              </a:spcBef>
              <a:spcAft>
                <a:spcPts val="0"/>
              </a:spcAft>
              <a:buClr>
                <a:srgbClr val="3F3F3F"/>
              </a:buClr>
              <a:buSzPts val="2400"/>
              <a:buFont typeface="Arial"/>
              <a:buChar char="•"/>
            </a:pPr>
            <a:r>
              <a:rPr lang="en-US" dirty="0"/>
              <a:t>Lowers nitrous oxide emissions with precision fertilization</a:t>
            </a:r>
            <a:endParaRPr dirty="0"/>
          </a:p>
          <a:p>
            <a:pPr marL="0" lvl="0" indent="-152400" algn="l" rtl="0">
              <a:lnSpc>
                <a:spcPct val="90000"/>
              </a:lnSpc>
              <a:spcBef>
                <a:spcPts val="1000"/>
              </a:spcBef>
              <a:spcAft>
                <a:spcPts val="0"/>
              </a:spcAft>
              <a:buClr>
                <a:srgbClr val="3F3F3F"/>
              </a:buClr>
              <a:buSzPts val="2400"/>
              <a:buFont typeface="Arial"/>
              <a:buChar char="•"/>
            </a:pPr>
            <a:r>
              <a:rPr lang="en-US" dirty="0"/>
              <a:t>Cuts CO₂ through renewable energy use</a:t>
            </a:r>
            <a:endParaRPr dirty="0"/>
          </a:p>
          <a:p>
            <a:pPr marL="0" lvl="0" indent="0" algn="l" rtl="0">
              <a:lnSpc>
                <a:spcPct val="90000"/>
              </a:lnSpc>
              <a:spcBef>
                <a:spcPts val="1000"/>
              </a:spcBef>
              <a:spcAft>
                <a:spcPts val="0"/>
              </a:spcAft>
              <a:buClr>
                <a:srgbClr val="3F3F3F"/>
              </a:buClr>
              <a:buSzPts val="2400"/>
              <a:buNone/>
            </a:pPr>
            <a:endParaRPr dirty="0"/>
          </a:p>
        </p:txBody>
      </p:sp>
      <p:pic>
        <p:nvPicPr>
          <p:cNvPr id="355" name="Google Shape;355;p1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0"/>
            <a:ext cx="5334001" cy="6858000"/>
          </a:xfrm>
          <a:prstGeom prst="rect">
            <a:avLst/>
          </a:prstGeom>
          <a:noFill/>
          <a:ln>
            <a:noFill/>
          </a:ln>
        </p:spPr>
      </p:pic>
      <p:sp>
        <p:nvSpPr>
          <p:cNvPr id="356" name="Google Shape;356;p19"/>
          <p:cNvSpPr/>
          <p:nvPr/>
        </p:nvSpPr>
        <p:spPr>
          <a:xfrm>
            <a:off x="4318000" y="5326326"/>
            <a:ext cx="1422400" cy="4173415"/>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7" name="Google Shape;357;p19"/>
          <p:cNvSpPr/>
          <p:nvPr/>
        </p:nvSpPr>
        <p:spPr>
          <a:xfrm>
            <a:off x="0" y="0"/>
            <a:ext cx="1422400" cy="1524001"/>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8" name="Google Shape;358;p19"/>
          <p:cNvSpPr txBox="1"/>
          <p:nvPr/>
        </p:nvSpPr>
        <p:spPr>
          <a:xfrm>
            <a:off x="0" y="6858000"/>
            <a:ext cx="5334001"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Questa foto</a:t>
            </a:r>
            <a:r>
              <a:rPr lang="en-US" sz="900">
                <a:solidFill>
                  <a:schemeClr val="dk1"/>
                </a:solidFill>
                <a:latin typeface="Calibri"/>
                <a:ea typeface="Calibri"/>
                <a:cs typeface="Calibri"/>
                <a:sym typeface="Calibri"/>
              </a:rPr>
              <a:t> di Autore sconosciuto è concesso in licenza da </a:t>
            </a:r>
            <a:r>
              <a:rPr lang="en-US" sz="9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CC BY</a:t>
            </a:r>
            <a:endParaRPr sz="90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21"/>
          <p:cNvSpPr txBox="1">
            <a:spLocks noGrp="1"/>
          </p:cNvSpPr>
          <p:nvPr>
            <p:ph type="body" idx="20"/>
          </p:nvPr>
        </p:nvSpPr>
        <p:spPr>
          <a:xfrm>
            <a:off x="6382512" y="1089379"/>
            <a:ext cx="5008541" cy="466219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07772"/>
              </a:buClr>
              <a:buSzPts val="2400"/>
              <a:buNone/>
            </a:pPr>
            <a:r>
              <a:rPr lang="en-US" b="1" dirty="0">
                <a:solidFill>
                  <a:srgbClr val="007772"/>
                </a:solidFill>
              </a:rPr>
              <a:t>You've completed the journey through Climate-Smart Agriculture Techniques! </a:t>
            </a:r>
            <a:endParaRPr dirty="0"/>
          </a:p>
          <a:p>
            <a:pPr marL="228600" lvl="0" indent="-228600" algn="l" rtl="0">
              <a:lnSpc>
                <a:spcPct val="90000"/>
              </a:lnSpc>
              <a:spcBef>
                <a:spcPts val="1000"/>
              </a:spcBef>
              <a:spcAft>
                <a:spcPts val="0"/>
              </a:spcAft>
              <a:buClr>
                <a:schemeClr val="dk1"/>
              </a:buClr>
              <a:buSzPts val="2400"/>
              <a:buNone/>
            </a:pPr>
            <a:r>
              <a:rPr lang="en-US" dirty="0">
                <a:solidFill>
                  <a:schemeClr val="tx1">
                    <a:lumMod val="65000"/>
                    <a:lumOff val="35000"/>
                  </a:schemeClr>
                </a:solidFill>
              </a:rPr>
              <a:t>In this final module, you explored how to:</a:t>
            </a:r>
            <a:endParaRPr dirty="0">
              <a:solidFill>
                <a:schemeClr val="tx1">
                  <a:lumMod val="65000"/>
                  <a:lumOff val="35000"/>
                </a:schemeClr>
              </a:solidFill>
            </a:endParaRPr>
          </a:p>
          <a:p>
            <a:pPr marL="342900" lvl="0" indent="-342900" algn="l" rtl="0">
              <a:lnSpc>
                <a:spcPct val="90000"/>
              </a:lnSpc>
              <a:spcBef>
                <a:spcPts val="1000"/>
              </a:spcBef>
              <a:spcAft>
                <a:spcPts val="0"/>
              </a:spcAft>
              <a:buClr>
                <a:schemeClr val="dk1"/>
              </a:buClr>
              <a:buSzPts val="2400"/>
              <a:buFont typeface="Arial"/>
              <a:buChar char="•"/>
            </a:pPr>
            <a:r>
              <a:rPr lang="en-US" dirty="0">
                <a:solidFill>
                  <a:schemeClr val="tx1">
                    <a:lumMod val="65000"/>
                    <a:lumOff val="35000"/>
                  </a:schemeClr>
                </a:solidFill>
              </a:rPr>
              <a:t>Reduce methane emissions through smart livestock feeding</a:t>
            </a:r>
            <a:endParaRPr dirty="0">
              <a:solidFill>
                <a:schemeClr val="tx1">
                  <a:lumMod val="65000"/>
                  <a:lumOff val="35000"/>
                </a:schemeClr>
              </a:solidFill>
            </a:endParaRPr>
          </a:p>
          <a:p>
            <a:pPr marL="342900" lvl="0" indent="-342900" algn="l" rtl="0">
              <a:lnSpc>
                <a:spcPct val="90000"/>
              </a:lnSpc>
              <a:spcBef>
                <a:spcPts val="1000"/>
              </a:spcBef>
              <a:spcAft>
                <a:spcPts val="0"/>
              </a:spcAft>
              <a:buClr>
                <a:schemeClr val="dk1"/>
              </a:buClr>
              <a:buSzPts val="2400"/>
              <a:buFont typeface="Arial"/>
              <a:buChar char="•"/>
            </a:pPr>
            <a:r>
              <a:rPr lang="en-US" dirty="0">
                <a:solidFill>
                  <a:schemeClr val="tx1">
                    <a:lumMod val="65000"/>
                    <a:lumOff val="35000"/>
                  </a:schemeClr>
                </a:solidFill>
              </a:rPr>
              <a:t>Cut nitrous oxide by applying precision fertilization</a:t>
            </a:r>
            <a:endParaRPr dirty="0">
              <a:solidFill>
                <a:schemeClr val="tx1">
                  <a:lumMod val="65000"/>
                  <a:lumOff val="35000"/>
                </a:schemeClr>
              </a:solidFill>
            </a:endParaRPr>
          </a:p>
          <a:p>
            <a:pPr marL="342900" lvl="0" indent="-342900" algn="l" rtl="0">
              <a:lnSpc>
                <a:spcPct val="90000"/>
              </a:lnSpc>
              <a:spcBef>
                <a:spcPts val="1000"/>
              </a:spcBef>
              <a:spcAft>
                <a:spcPts val="0"/>
              </a:spcAft>
              <a:buClr>
                <a:schemeClr val="dk1"/>
              </a:buClr>
              <a:buSzPts val="2400"/>
              <a:buFont typeface="Arial"/>
              <a:buChar char="•"/>
            </a:pPr>
            <a:r>
              <a:rPr lang="en-US" dirty="0">
                <a:solidFill>
                  <a:schemeClr val="tx1">
                    <a:lumMod val="65000"/>
                    <a:lumOff val="35000"/>
                  </a:schemeClr>
                </a:solidFill>
              </a:rPr>
              <a:t>Use renewable energy to power farm operations sustainably</a:t>
            </a:r>
            <a:endParaRPr dirty="0">
              <a:solidFill>
                <a:schemeClr val="tx1">
                  <a:lumMod val="65000"/>
                  <a:lumOff val="35000"/>
                </a:schemeClr>
              </a:solidFill>
            </a:endParaRPr>
          </a:p>
        </p:txBody>
      </p:sp>
      <p:grpSp>
        <p:nvGrpSpPr>
          <p:cNvPr id="373" name="Google Shape;373;p21"/>
          <p:cNvGrpSpPr/>
          <p:nvPr/>
        </p:nvGrpSpPr>
        <p:grpSpPr>
          <a:xfrm>
            <a:off x="-636630" y="5458968"/>
            <a:ext cx="2342147" cy="2558243"/>
            <a:chOff x="3268483" y="5538141"/>
            <a:chExt cx="1760348" cy="1760348"/>
          </a:xfrm>
        </p:grpSpPr>
        <p:sp>
          <p:nvSpPr>
            <p:cNvPr id="374" name="Google Shape;374;p21"/>
            <p:cNvSpPr/>
            <p:nvPr/>
          </p:nvSpPr>
          <p:spPr>
            <a:xfrm>
              <a:off x="3268483" y="5538141"/>
              <a:ext cx="1760348" cy="1760348"/>
            </a:xfrm>
            <a:custGeom>
              <a:avLst/>
              <a:gdLst/>
              <a:ahLst/>
              <a:cxnLst/>
              <a:rect l="l" t="t" r="r" b="b"/>
              <a:pathLst>
                <a:path w="1760348" h="1760348" extrusionOk="0">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solidFill>
              <a:schemeClr val="lt1">
                <a:alpha val="41960"/>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5" name="Google Shape;375;p21"/>
            <p:cNvSpPr/>
            <p:nvPr/>
          </p:nvSpPr>
          <p:spPr>
            <a:xfrm>
              <a:off x="3468723" y="6185069"/>
              <a:ext cx="948387" cy="913180"/>
            </a:xfrm>
            <a:custGeom>
              <a:avLst/>
              <a:gdLst/>
              <a:ahLst/>
              <a:cxnLst/>
              <a:rect l="l" t="t" r="r" b="b"/>
              <a:pathLst>
                <a:path w="948387" h="913180" extrusionOk="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solidFill>
              <a:schemeClr val="lt1">
                <a:alpha val="41960"/>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376" name="Google Shape;376;p21"/>
          <p:cNvSpPr txBox="1"/>
          <p:nvPr/>
        </p:nvSpPr>
        <p:spPr>
          <a:xfrm>
            <a:off x="2523744" y="622421"/>
            <a:ext cx="3352123" cy="780271"/>
          </a:xfrm>
          <a:prstGeom prst="rect">
            <a:avLst/>
          </a:prstGeom>
          <a:solidFill>
            <a:srgbClr val="EEA821">
              <a:alpha val="80000"/>
            </a:srgbClr>
          </a:solid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5300"/>
              <a:buFont typeface="Arial"/>
              <a:buNone/>
            </a:pPr>
            <a:r>
              <a:rPr lang="en-US" sz="5300">
                <a:solidFill>
                  <a:schemeClr val="lt1"/>
                </a:solidFill>
                <a:latin typeface="Calibri"/>
                <a:ea typeface="Calibri"/>
                <a:cs typeface="Calibri"/>
                <a:sym typeface="Calibri"/>
              </a:rPr>
              <a:t>Well done!</a:t>
            </a:r>
            <a:endParaRPr/>
          </a:p>
        </p:txBody>
      </p:sp>
      <p:sp>
        <p:nvSpPr>
          <p:cNvPr id="377" name="Google Shape;377;p21"/>
          <p:cNvSpPr txBox="1"/>
          <p:nvPr/>
        </p:nvSpPr>
        <p:spPr>
          <a:xfrm>
            <a:off x="800947" y="2214091"/>
            <a:ext cx="4036229"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lt1"/>
                </a:solidFill>
                <a:latin typeface="Calibri"/>
                <a:ea typeface="Calibri"/>
                <a:cs typeface="Calibri"/>
                <a:sym typeface="Calibri"/>
              </a:rPr>
              <a:t>You’re now ready to apply CSA principles</a:t>
            </a:r>
            <a:r>
              <a:rPr lang="en-US" sz="2400">
                <a:solidFill>
                  <a:schemeClr val="lt1"/>
                </a:solidFill>
                <a:latin typeface="Calibri"/>
                <a:ea typeface="Calibri"/>
                <a:cs typeface="Calibri"/>
                <a:sym typeface="Calibri"/>
              </a:rPr>
              <a:t> on your farm, in your classroom, or in your community!</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pic>
        <p:nvPicPr>
          <p:cNvPr id="3" name="Google Shape;210;p8">
            <a:extLst>
              <a:ext uri="{FF2B5EF4-FFF2-40B4-BE49-F238E27FC236}">
                <a16:creationId xmlns:a16="http://schemas.microsoft.com/office/drawing/2014/main" id="{4FDD447F-231B-655D-3E9C-5D1AAD6D83B7}"/>
              </a:ext>
            </a:extLst>
          </p:cNvPr>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1" y="-2911"/>
            <a:ext cx="11125201" cy="2731477"/>
          </a:xfrm>
          <a:prstGeom prst="rect">
            <a:avLst/>
          </a:prstGeom>
          <a:noFill/>
          <a:ln>
            <a:noFill/>
          </a:ln>
        </p:spPr>
      </p:pic>
      <p:sp>
        <p:nvSpPr>
          <p:cNvPr id="382" name="Google Shape;382;p22"/>
          <p:cNvSpPr txBox="1">
            <a:spLocks noGrp="1"/>
          </p:cNvSpPr>
          <p:nvPr>
            <p:ph type="body" idx="1"/>
          </p:nvPr>
        </p:nvSpPr>
        <p:spPr>
          <a:xfrm>
            <a:off x="444634" y="3081248"/>
            <a:ext cx="9649486" cy="697353"/>
          </a:xfrm>
          <a:prstGeom prst="rect">
            <a:avLst/>
          </a:prstGeom>
          <a:noFill/>
          <a:ln>
            <a:noFill/>
          </a:ln>
        </p:spPr>
        <p:txBody>
          <a:bodyPr spcFirstLastPara="1" wrap="square" lIns="91425" tIns="45700" rIns="91425" bIns="45700" anchor="t" anchorCtr="0">
            <a:normAutofit/>
          </a:bodyPr>
          <a:lstStyle/>
          <a:p>
            <a:pPr marL="0" indent="0">
              <a:spcBef>
                <a:spcPts val="0"/>
              </a:spcBef>
              <a:buClr>
                <a:srgbClr val="007772"/>
              </a:buClr>
            </a:pPr>
            <a:r>
              <a:rPr lang="en-US" b="1" dirty="0">
                <a:solidFill>
                  <a:srgbClr val="007772"/>
                </a:solidFill>
              </a:rPr>
              <a:t>Make your last step!</a:t>
            </a:r>
            <a:endParaRPr dirty="0"/>
          </a:p>
        </p:txBody>
      </p:sp>
      <p:sp>
        <p:nvSpPr>
          <p:cNvPr id="383" name="Google Shape;383;p22"/>
          <p:cNvSpPr txBox="1">
            <a:spLocks noGrp="1"/>
          </p:cNvSpPr>
          <p:nvPr>
            <p:ph type="body" idx="3"/>
          </p:nvPr>
        </p:nvSpPr>
        <p:spPr>
          <a:xfrm>
            <a:off x="456930" y="3785295"/>
            <a:ext cx="9637190" cy="2998060"/>
          </a:xfrm>
          <a:prstGeom prst="rect">
            <a:avLst/>
          </a:prstGeom>
          <a:noFill/>
          <a:ln>
            <a:noFill/>
          </a:ln>
        </p:spPr>
        <p:txBody>
          <a:bodyPr spcFirstLastPara="1" wrap="square" lIns="91425" tIns="45700" rIns="91425" bIns="45700" anchor="t" anchorCtr="0">
            <a:noAutofit/>
          </a:bodyPr>
          <a:lstStyle/>
          <a:p>
            <a:pPr marL="0" indent="0">
              <a:spcBef>
                <a:spcPts val="0"/>
              </a:spcBef>
            </a:pPr>
            <a:r>
              <a:rPr lang="en-GB" dirty="0">
                <a:solidFill>
                  <a:schemeClr val="tx1">
                    <a:lumMod val="75000"/>
                    <a:lumOff val="25000"/>
                  </a:schemeClr>
                </a:solidFill>
              </a:rPr>
              <a:t>Your final Smart Skills course will be: "</a:t>
            </a:r>
            <a:r>
              <a:rPr lang="en-GB" b="1" dirty="0">
                <a:solidFill>
                  <a:schemeClr val="tx1">
                    <a:lumMod val="75000"/>
                    <a:lumOff val="25000"/>
                  </a:schemeClr>
                </a:solidFill>
              </a:rPr>
              <a:t>Bringing Innovation to Farms". </a:t>
            </a:r>
            <a:r>
              <a:rPr lang="en-GB" dirty="0">
                <a:solidFill>
                  <a:schemeClr val="tx1">
                    <a:lumMod val="75000"/>
                    <a:lumOff val="25000"/>
                  </a:schemeClr>
                </a:solidFill>
              </a:rPr>
              <a:t>This module aims to provide you with a comprehensive </a:t>
            </a:r>
            <a:r>
              <a:rPr lang="en-GB" b="1" dirty="0">
                <a:solidFill>
                  <a:schemeClr val="tx1">
                    <a:lumMod val="75000"/>
                    <a:lumOff val="25000"/>
                  </a:schemeClr>
                </a:solidFill>
              </a:rPr>
              <a:t>introduction to control systems in agriculture!</a:t>
            </a:r>
            <a:endParaRPr lang="it-IT" dirty="0">
              <a:solidFill>
                <a:schemeClr val="tx1">
                  <a:lumMod val="75000"/>
                  <a:lumOff val="25000"/>
                </a:schemeClr>
              </a:solidFill>
            </a:endParaRPr>
          </a:p>
        </p:txBody>
      </p:sp>
      <p:sp>
        <p:nvSpPr>
          <p:cNvPr id="5" name="Google Shape;213;p8">
            <a:extLst>
              <a:ext uri="{FF2B5EF4-FFF2-40B4-BE49-F238E27FC236}">
                <a16:creationId xmlns:a16="http://schemas.microsoft.com/office/drawing/2014/main" id="{3B6F328B-4602-3A4F-2C55-0552CE2E246C}"/>
              </a:ext>
            </a:extLst>
          </p:cNvPr>
          <p:cNvSpPr/>
          <p:nvPr/>
        </p:nvSpPr>
        <p:spPr>
          <a:xfrm>
            <a:off x="10784089" y="0"/>
            <a:ext cx="1407911" cy="5042136"/>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249298" y="1932876"/>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5949685" y="1878750"/>
            <a:ext cx="6096541" cy="566444"/>
          </a:xfrm>
          <a:prstGeom prst="rect">
            <a:avLst/>
          </a:prstGeom>
        </p:spPr>
        <p:txBody>
          <a:bodyPr/>
          <a:lstStyle/>
          <a:p>
            <a:r>
              <a:rPr lang="en-US" noProof="0" dirty="0"/>
              <a:t>Lowering Methane Emissions from Livestock Through Feed Adjustments</a:t>
            </a:r>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249298" y="2714516"/>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5949685" y="2776512"/>
            <a:ext cx="6428776" cy="566444"/>
          </a:xfrm>
          <a:prstGeom prst="rect">
            <a:avLst/>
          </a:prstGeom>
        </p:spPr>
        <p:txBody>
          <a:bodyPr/>
          <a:lstStyle/>
          <a:p>
            <a:r>
              <a:rPr lang="en-US" dirty="0"/>
              <a:t>Reducing Nitrous Oxide Emissions with Precision Fertilization</a:t>
            </a:r>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249298" y="3572002"/>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5957338" y="3523755"/>
            <a:ext cx="6234662" cy="566444"/>
          </a:xfrm>
          <a:prstGeom prst="rect">
            <a:avLst/>
          </a:prstGeom>
        </p:spPr>
        <p:txBody>
          <a:bodyPr/>
          <a:lstStyle/>
          <a:p>
            <a:r>
              <a:rPr lang="en-US" noProof="0" dirty="0"/>
              <a:t>Integrating Renewable Energy to Minimize the Carbon Footprint of Farm Operations</a:t>
            </a:r>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5249298" y="4340847"/>
            <a:ext cx="700387" cy="566443"/>
          </a:xfrm>
          <a:prstGeom prst="rect">
            <a:avLst/>
          </a:prstGeom>
        </p:spPr>
        <p:txBody>
          <a:bodyPr/>
          <a:lstStyle/>
          <a:p>
            <a:r>
              <a:rPr lang="en-GB" noProof="0" dirty="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5949685" y="4340847"/>
            <a:ext cx="4541325" cy="566444"/>
          </a:xfrm>
          <a:prstGeom prst="rect">
            <a:avLst/>
          </a:prstGeom>
        </p:spPr>
        <p:txBody>
          <a:bodyPr/>
          <a:lstStyle/>
          <a:p>
            <a:r>
              <a:rPr lang="en-GB" noProof="0"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482925" y="1541917"/>
            <a:ext cx="4685975" cy="4057649"/>
          </a:xfrm>
          <a:prstGeom prst="rect">
            <a:avLst/>
          </a:prstGeom>
        </p:spPr>
        <p:txBody>
          <a:bodyPr/>
          <a:lstStyle/>
          <a:p>
            <a:r>
              <a:rPr lang="en-US" dirty="0"/>
              <a:t>This module introduces practical strategies to reduce greenhouse gas emissions (GHGs) in agriculture, focusing on livestock management, crop fertilization, and energy use. The goal is to support climate-smart farming practices that lower environmental impact while maintaining productivity.</a:t>
            </a:r>
          </a:p>
        </p:txBody>
      </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5300" b="0" i="0" u="none" strike="noStrike" kern="1200" cap="none" spc="0" normalizeH="0" baseline="0" noProof="0" dirty="0">
                <a:ln>
                  <a:noFill/>
                </a:ln>
                <a:solidFill>
                  <a:prstClr val="white"/>
                </a:solidFill>
                <a:effectLst/>
                <a:uLnTx/>
                <a:uFillTx/>
                <a:latin typeface="Calibri" panose="020F0502020204030204"/>
                <a:ea typeface="+mn-ea"/>
                <a:cs typeface="+mn-cs"/>
                <a:sym typeface="Aria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365117" y="2685668"/>
            <a:ext cx="6462448" cy="1505118"/>
            <a:chOff x="2109780" y="3692562"/>
            <a:chExt cx="8913671" cy="1505118"/>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421351"/>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09780" y="5183137"/>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500" b="0" i="0" u="none" strike="noStrike" kern="1200" cap="none" spc="0" normalizeH="0" baseline="0" noProof="0" dirty="0">
                <a:ln>
                  <a:noFill/>
                </a:ln>
                <a:solidFill>
                  <a:srgbClr val="404040"/>
                </a:solidFill>
                <a:effectLst/>
                <a:uLnTx/>
                <a:uFillTx/>
                <a:latin typeface="Calibri" panose="020F0502020204030204"/>
                <a:ea typeface="+mn-ea"/>
                <a:cs typeface="Arial"/>
                <a:sym typeface="Arial"/>
              </a:rPr>
              <a:t>This license enables </a:t>
            </a:r>
            <a:r>
              <a:rPr kumimoji="0" lang="en-IE" sz="500" b="0" i="0" u="none" strike="noStrike" kern="1200" cap="none" spc="0" normalizeH="0" baseline="0" noProof="0" dirty="0" err="1">
                <a:ln>
                  <a:noFill/>
                </a:ln>
                <a:solidFill>
                  <a:srgbClr val="404040"/>
                </a:solidFill>
                <a:effectLst/>
                <a:uLnTx/>
                <a:uFillTx/>
                <a:latin typeface="Calibri" panose="020F0502020204030204"/>
                <a:ea typeface="+mn-ea"/>
                <a:cs typeface="Arial"/>
                <a:sym typeface="Arial"/>
              </a:rPr>
              <a:t>reusers</a:t>
            </a:r>
            <a:r>
              <a:rPr kumimoji="0" lang="en-IE" sz="500" b="0" i="0" u="none" strike="noStrike" kern="1200" cap="none" spc="0" normalizeH="0" baseline="0" noProof="0" dirty="0">
                <a:ln>
                  <a:noFill/>
                </a:ln>
                <a:solidFill>
                  <a:srgbClr val="404040"/>
                </a:solidFill>
                <a:effectLst/>
                <a:uLnTx/>
                <a:uFillTx/>
                <a:latin typeface="Calibri" panose="020F0502020204030204"/>
                <a:ea typeface="+mn-ea"/>
                <a:cs typeface="Arial"/>
                <a:sym typeface="Arial"/>
              </a:rPr>
              <a:t> to distribute, remix, adapt, and build upon the material in any medium or format, so long as </a:t>
            </a:r>
            <a:r>
              <a:rPr kumimoji="0" lang="en-US" sz="500" b="0" i="0" u="none" strike="noStrike" kern="1200" cap="none" spc="0" normalizeH="0" baseline="0" noProof="0" dirty="0">
                <a:ln>
                  <a:noFill/>
                </a:ln>
                <a:solidFill>
                  <a:srgbClr val="404040"/>
                </a:solidFill>
                <a:effectLst/>
                <a:uLnTx/>
                <a:uFillTx/>
                <a:latin typeface="Calibri" panose="020F0502020204030204"/>
                <a:ea typeface="+mn-ea"/>
                <a:cs typeface="Arial"/>
                <a:sym typeface="Arial"/>
              </a:rPr>
              <a:t>attribution is given to the creator. The license allows for commercial use. CC BY includes the following elements: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04040"/>
                </a:solidFill>
                <a:effectLst/>
                <a:uLnTx/>
                <a:uFillTx/>
                <a:latin typeface="Calibri" panose="020F0502020204030204"/>
                <a:ea typeface="+mn-ea"/>
                <a:cs typeface="Arial"/>
                <a:sym typeface="Arial"/>
              </a:rPr>
              <a:t>BY: credit must be given to the creator.</a:t>
            </a:r>
            <a:endParaRPr kumimoji="0" lang="en-US" sz="500" b="0" i="0" u="none" strike="noStrike" kern="1200" cap="none" spc="0" normalizeH="0" baseline="0" noProof="0" dirty="0">
              <a:ln>
                <a:noFill/>
              </a:ln>
              <a:solidFill>
                <a:srgbClr val="404040"/>
              </a:solidFill>
              <a:effectLst/>
              <a:uLnTx/>
              <a:uFillTx/>
              <a:latin typeface="Calibri" panose="020F0502020204030204"/>
              <a:ea typeface="Calibri"/>
              <a:cs typeface="Calibri"/>
              <a:sym typeface="Arial"/>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5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sym typeface="Arial"/>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3079096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0000"/>
              </a:buClr>
              <a:buSzTx/>
              <a:buFont typeface="Arial"/>
              <a:buNone/>
              <a:tabLst/>
              <a:defRPr/>
            </a:pPr>
            <a:r>
              <a:rPr kumimoji="0" lang="en-US" sz="2800" b="1" i="0" u="none" strike="noStrike" kern="1200" cap="none" spc="0" normalizeH="0" baseline="0" noProof="0">
                <a:ln>
                  <a:noFill/>
                </a:ln>
                <a:solidFill>
                  <a:srgbClr val="FFFFFF"/>
                </a:solidFill>
                <a:effectLst/>
                <a:uLnTx/>
                <a:uFillTx/>
                <a:latin typeface="Arial"/>
                <a:ea typeface="+mn-ea"/>
                <a:cs typeface="+mn-cs"/>
                <a:sym typeface="Aria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sp>
          <p:nvSpPr>
            <p:cNvPr id="51" name="Freeform 50">
              <a:extLst>
                <a:ext uri="{FF2B5EF4-FFF2-40B4-BE49-F238E27FC236}">
                  <a16:creationId xmlns:a16="http://schemas.microsoft.com/office/drawing/2014/main" id="{5FEEDE3F-44ED-C980-9AB9-2FB72A3FE355}"/>
                </a:ext>
              </a:extLst>
            </p:cNvPr>
            <p:cNvSpPr/>
            <p:nvPr/>
          </p:nvSpPr>
          <p:spPr>
            <a:xfrm>
              <a:off x="10239527"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000000"/>
              </a:buClr>
              <a:buSzTx/>
              <a:buFont typeface="Arial"/>
              <a:buNone/>
              <a:tabLst/>
              <a:defRPr/>
            </a:pPr>
            <a:r>
              <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www.</a:t>
            </a:r>
            <a:r>
              <a:rPr kumimoji="0" lang="en-US" sz="40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smartskillsproject</a:t>
            </a:r>
            <a:r>
              <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.eu</a:t>
            </a: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66709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5"/>
          <p:cNvSpPr txBox="1">
            <a:spLocks noGrp="1"/>
          </p:cNvSpPr>
          <p:nvPr>
            <p:ph type="body" idx="1"/>
          </p:nvPr>
        </p:nvSpPr>
        <p:spPr>
          <a:xfrm>
            <a:off x="5839302" y="870381"/>
            <a:ext cx="5466986"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772"/>
              </a:buClr>
              <a:buSzPts val="3600"/>
              <a:buNone/>
            </a:pPr>
            <a:r>
              <a:rPr lang="en-US" b="1"/>
              <a:t>What will you learn</a:t>
            </a:r>
            <a:endParaRPr/>
          </a:p>
          <a:p>
            <a:pPr marL="0" lvl="0" indent="0" algn="l" rtl="0">
              <a:lnSpc>
                <a:spcPct val="90000"/>
              </a:lnSpc>
              <a:spcBef>
                <a:spcPts val="1000"/>
              </a:spcBef>
              <a:spcAft>
                <a:spcPts val="0"/>
              </a:spcAft>
              <a:buClr>
                <a:srgbClr val="007772"/>
              </a:buClr>
              <a:buSzPts val="3600"/>
              <a:buNone/>
            </a:pPr>
            <a:endParaRPr/>
          </a:p>
        </p:txBody>
      </p:sp>
      <p:sp>
        <p:nvSpPr>
          <p:cNvPr id="180" name="Google Shape;180;p5"/>
          <p:cNvSpPr txBox="1">
            <a:spLocks noGrp="1"/>
          </p:cNvSpPr>
          <p:nvPr>
            <p:ph type="body" idx="2"/>
          </p:nvPr>
        </p:nvSpPr>
        <p:spPr>
          <a:xfrm>
            <a:off x="5839302" y="2178746"/>
            <a:ext cx="5610576" cy="274580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2400"/>
              <a:buNone/>
            </a:pPr>
            <a:r>
              <a:rPr lang="en-US" dirty="0"/>
              <a:t>By the end of this module, learners will be able to:</a:t>
            </a:r>
            <a:endParaRPr dirty="0"/>
          </a:p>
          <a:p>
            <a:pPr marL="342900" lvl="0" indent="-342900" algn="l" rtl="0">
              <a:lnSpc>
                <a:spcPct val="90000"/>
              </a:lnSpc>
              <a:spcBef>
                <a:spcPts val="1000"/>
              </a:spcBef>
              <a:spcAft>
                <a:spcPts val="0"/>
              </a:spcAft>
              <a:buClr>
                <a:srgbClr val="3F3F3F"/>
              </a:buClr>
              <a:buSzPts val="2400"/>
              <a:buFont typeface="Arial"/>
              <a:buChar char="•"/>
            </a:pPr>
            <a:r>
              <a:rPr lang="en-US" dirty="0"/>
              <a:t>Identify feed strategies to reduce methane emissions from livestock.</a:t>
            </a:r>
            <a:endParaRPr dirty="0"/>
          </a:p>
          <a:p>
            <a:pPr marL="342900" lvl="0" indent="-342900" algn="l" rtl="0">
              <a:lnSpc>
                <a:spcPct val="90000"/>
              </a:lnSpc>
              <a:spcBef>
                <a:spcPts val="1000"/>
              </a:spcBef>
              <a:spcAft>
                <a:spcPts val="0"/>
              </a:spcAft>
              <a:buClr>
                <a:srgbClr val="3F3F3F"/>
              </a:buClr>
              <a:buSzPts val="2400"/>
              <a:buFont typeface="Arial"/>
              <a:buChar char="•"/>
            </a:pPr>
            <a:r>
              <a:rPr lang="en-US" dirty="0"/>
              <a:t>Understand how to lower nitrous oxide emissions using precision fertilization.</a:t>
            </a:r>
            <a:endParaRPr dirty="0"/>
          </a:p>
          <a:p>
            <a:pPr marL="342900" lvl="0" indent="-342900" algn="l" rtl="0">
              <a:lnSpc>
                <a:spcPct val="90000"/>
              </a:lnSpc>
              <a:spcBef>
                <a:spcPts val="1000"/>
              </a:spcBef>
              <a:spcAft>
                <a:spcPts val="0"/>
              </a:spcAft>
              <a:buClr>
                <a:srgbClr val="3F3F3F"/>
              </a:buClr>
              <a:buSzPts val="2400"/>
              <a:buFont typeface="Arial"/>
              <a:buChar char="•"/>
            </a:pPr>
            <a:r>
              <a:rPr lang="en-US" dirty="0"/>
              <a:t>Explore how renewable energy integration reduces the carbon footprint of farm operations.</a:t>
            </a:r>
            <a:endParaRPr dirty="0"/>
          </a:p>
        </p:txBody>
      </p:sp>
      <p:pic>
        <p:nvPicPr>
          <p:cNvPr id="181" name="Google Shape;181;p5" descr="Cows eating from trough"/>
          <p:cNvPicPr preferRelativeResize="0"/>
          <p:nvPr/>
        </p:nvPicPr>
        <p:blipFill>
          <a:blip r:embed="rId3" cstate="screen">
            <a:extLst>
              <a:ext uri="{28A0092B-C50C-407E-A947-70E740481C1C}">
                <a14:useLocalDpi xmlns:a14="http://schemas.microsoft.com/office/drawing/2010/main"/>
              </a:ext>
            </a:extLst>
          </a:blip>
          <a:srcRect/>
          <a:stretch/>
        </p:blipFill>
        <p:spPr>
          <a:xfrm>
            <a:off x="0" y="0"/>
            <a:ext cx="5334001" cy="6858000"/>
          </a:xfrm>
          <a:prstGeom prst="rect">
            <a:avLst/>
          </a:prstGeom>
          <a:noFill/>
          <a:ln>
            <a:noFill/>
          </a:ln>
        </p:spPr>
      </p:pic>
      <p:sp>
        <p:nvSpPr>
          <p:cNvPr id="182" name="Google Shape;182;p5"/>
          <p:cNvSpPr/>
          <p:nvPr/>
        </p:nvSpPr>
        <p:spPr>
          <a:xfrm>
            <a:off x="4318000" y="5326326"/>
            <a:ext cx="1422400" cy="4173415"/>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3" name="Google Shape;183;p5"/>
          <p:cNvSpPr/>
          <p:nvPr/>
        </p:nvSpPr>
        <p:spPr>
          <a:xfrm>
            <a:off x="0" y="0"/>
            <a:ext cx="1422400" cy="1524001"/>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7" descr="Clear sky with hay bales on field"/>
          <p:cNvPicPr preferRelativeResize="0">
            <a:picLocks noGrp="1"/>
          </p:cNvPicPr>
          <p:nvPr>
            <p:ph type="pic" idx="2"/>
          </p:nvPr>
        </p:nvPicPr>
        <p:blipFill>
          <a:blip r:embed="rId3" cstate="screen">
            <a:extLst>
              <a:ext uri="{28A0092B-C50C-407E-A947-70E740481C1C}">
                <a14:useLocalDpi xmlns:a14="http://schemas.microsoft.com/office/drawing/2010/main"/>
              </a:ext>
            </a:extLst>
          </a:blip>
          <a:srcRect l="-105"/>
          <a:stretch>
            <a:fillRect/>
          </a:stretch>
        </p:blipFill>
        <p:spPr>
          <a:xfrm>
            <a:off x="268357" y="2626822"/>
            <a:ext cx="7678610" cy="3396829"/>
          </a:xfrm>
          <a:prstGeom prst="rect">
            <a:avLst/>
          </a:prstGeom>
          <a:solidFill>
            <a:srgbClr val="BFBFBF"/>
          </a:solidFill>
          <a:ln>
            <a:noFill/>
          </a:ln>
        </p:spPr>
      </p:pic>
      <p:sp>
        <p:nvSpPr>
          <p:cNvPr id="199" name="Google Shape;199;p7"/>
          <p:cNvSpPr txBox="1"/>
          <p:nvPr/>
        </p:nvSpPr>
        <p:spPr>
          <a:xfrm>
            <a:off x="756139" y="2022963"/>
            <a:ext cx="8487953" cy="1200288"/>
          </a:xfrm>
          <a:prstGeom prst="rect">
            <a:avLst/>
          </a:prstGeom>
          <a:solidFill>
            <a:srgbClr val="EEA82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dirty="0">
                <a:solidFill>
                  <a:schemeClr val="lt1"/>
                </a:solidFill>
                <a:latin typeface="Calibri"/>
                <a:ea typeface="Calibri"/>
                <a:cs typeface="Calibri"/>
                <a:sym typeface="Calibri"/>
              </a:rPr>
              <a:t>LOWERING METHANE EMISSIONS FROM LIVESTOCK THROUGH FEED ADJUSTMENTS</a:t>
            </a:r>
            <a:endParaRPr lang="en-US" dirty="0">
              <a:solidFill>
                <a:schemeClr val="lt1"/>
              </a:solidFill>
            </a:endParaRPr>
          </a:p>
        </p:txBody>
      </p:sp>
      <p:sp>
        <p:nvSpPr>
          <p:cNvPr id="200" name="Google Shape;200;p7"/>
          <p:cNvSpPr/>
          <p:nvPr/>
        </p:nvSpPr>
        <p:spPr>
          <a:xfrm>
            <a:off x="10027950" y="0"/>
            <a:ext cx="1407911" cy="2637692"/>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1" name="Google Shape;201;p7"/>
          <p:cNvSpPr/>
          <p:nvPr/>
        </p:nvSpPr>
        <p:spPr>
          <a:xfrm>
            <a:off x="0" y="5371864"/>
            <a:ext cx="1407911" cy="1486136"/>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7"/>
          <p:cNvSpPr txBox="1">
            <a:spLocks noGrp="1"/>
          </p:cNvSpPr>
          <p:nvPr>
            <p:ph type="body" idx="1"/>
          </p:nvPr>
        </p:nvSpPr>
        <p:spPr>
          <a:xfrm>
            <a:off x="9241981" y="871477"/>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01</a:t>
            </a:r>
            <a:endParaRPr/>
          </a:p>
        </p:txBody>
      </p:sp>
      <p:grpSp>
        <p:nvGrpSpPr>
          <p:cNvPr id="203" name="Google Shape;203;p7"/>
          <p:cNvGrpSpPr/>
          <p:nvPr/>
        </p:nvGrpSpPr>
        <p:grpSpPr>
          <a:xfrm>
            <a:off x="9142810" y="3808810"/>
            <a:ext cx="3049190" cy="3049190"/>
            <a:chOff x="3268483" y="5538141"/>
            <a:chExt cx="1760348" cy="1760348"/>
          </a:xfrm>
        </p:grpSpPr>
        <p:sp>
          <p:nvSpPr>
            <p:cNvPr id="204" name="Google Shape;204;p7"/>
            <p:cNvSpPr/>
            <p:nvPr/>
          </p:nvSpPr>
          <p:spPr>
            <a:xfrm>
              <a:off x="3268483" y="5538141"/>
              <a:ext cx="1760348" cy="1760348"/>
            </a:xfrm>
            <a:custGeom>
              <a:avLst/>
              <a:gdLst/>
              <a:ahLst/>
              <a:cxnLst/>
              <a:rect l="l" t="t" r="r" b="b"/>
              <a:pathLst>
                <a:path w="1760348" h="1760348" extrusionOk="0">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solidFill>
              <a:schemeClr val="lt1">
                <a:alpha val="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5" name="Google Shape;205;p7"/>
            <p:cNvSpPr/>
            <p:nvPr/>
          </p:nvSpPr>
          <p:spPr>
            <a:xfrm>
              <a:off x="3468723" y="6185069"/>
              <a:ext cx="948387" cy="913180"/>
            </a:xfrm>
            <a:custGeom>
              <a:avLst/>
              <a:gdLst/>
              <a:ahLst/>
              <a:cxnLst/>
              <a:rect l="l" t="t" r="r" b="b"/>
              <a:pathLst>
                <a:path w="948387" h="913180" extrusionOk="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solidFill>
              <a:schemeClr val="lt1">
                <a:alpha val="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Google Shape;188;p6"/>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857999" y="0"/>
            <a:ext cx="5334001" cy="6858000"/>
          </a:xfrm>
          <a:prstGeom prst="rect">
            <a:avLst/>
          </a:prstGeom>
          <a:noFill/>
          <a:ln>
            <a:noFill/>
          </a:ln>
        </p:spPr>
      </p:pic>
      <p:sp>
        <p:nvSpPr>
          <p:cNvPr id="189" name="Google Shape;189;p6"/>
          <p:cNvSpPr txBox="1">
            <a:spLocks noGrp="1"/>
          </p:cNvSpPr>
          <p:nvPr>
            <p:ph type="body" idx="1"/>
          </p:nvPr>
        </p:nvSpPr>
        <p:spPr>
          <a:xfrm>
            <a:off x="660960" y="1010552"/>
            <a:ext cx="5794704" cy="115657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772"/>
              </a:buClr>
              <a:buSzPts val="3600"/>
              <a:buNone/>
            </a:pPr>
            <a:r>
              <a:rPr lang="en-US" b="1">
                <a:solidFill>
                  <a:srgbClr val="007772"/>
                </a:solidFill>
              </a:rPr>
              <a:t>Why Reduce Methane from Livestock?</a:t>
            </a:r>
            <a:endParaRPr/>
          </a:p>
        </p:txBody>
      </p:sp>
      <p:sp>
        <p:nvSpPr>
          <p:cNvPr id="190" name="Google Shape;190;p6"/>
          <p:cNvSpPr/>
          <p:nvPr/>
        </p:nvSpPr>
        <p:spPr>
          <a:xfrm>
            <a:off x="6847955" y="5003800"/>
            <a:ext cx="1407911" cy="1854200"/>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1" name="Google Shape;191;p6"/>
          <p:cNvSpPr/>
          <p:nvPr/>
        </p:nvSpPr>
        <p:spPr>
          <a:xfrm>
            <a:off x="10784089" y="0"/>
            <a:ext cx="1407911" cy="1511300"/>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2" name="Google Shape;192;p6"/>
          <p:cNvSpPr/>
          <p:nvPr/>
        </p:nvSpPr>
        <p:spPr>
          <a:xfrm>
            <a:off x="370653" y="2167128"/>
            <a:ext cx="6085011" cy="341632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dirty="0">
              <a:solidFill>
                <a:schemeClr val="tx1">
                  <a:lumMod val="65000"/>
                  <a:lumOff val="35000"/>
                </a:schemeClr>
              </a:solidFill>
              <a:latin typeface="Calibri"/>
              <a:ea typeface="Calibri"/>
              <a:cs typeface="Calibri"/>
              <a:sym typeface="Calibri"/>
            </a:endParaRPr>
          </a:p>
          <a:p>
            <a:pPr marR="0" lvl="0" algn="l" rtl="0">
              <a:lnSpc>
                <a:spcPct val="100000"/>
              </a:lnSpc>
              <a:spcBef>
                <a:spcPts val="0"/>
              </a:spcBef>
              <a:spcAft>
                <a:spcPts val="0"/>
              </a:spcAft>
              <a:buClr>
                <a:schemeClr val="dk1"/>
              </a:buClr>
              <a:buSzPts val="2400"/>
            </a:pPr>
            <a:r>
              <a:rPr lang="en-US" sz="2400" b="0" i="0" u="none" strike="noStrike" cap="none" dirty="0">
                <a:solidFill>
                  <a:schemeClr val="tx1">
                    <a:lumMod val="65000"/>
                    <a:lumOff val="35000"/>
                  </a:schemeClr>
                </a:solidFill>
                <a:latin typeface="Calibri"/>
                <a:ea typeface="Calibri"/>
                <a:cs typeface="Calibri"/>
                <a:sym typeface="Calibri"/>
              </a:rPr>
              <a:t>Livestock, especially ruminants (cows, sheep), produce methane (CH₄) during digestion. </a:t>
            </a:r>
            <a:endParaRPr sz="2400" dirty="0">
              <a:solidFill>
                <a:schemeClr val="tx1">
                  <a:lumMod val="65000"/>
                  <a:lumOff val="35000"/>
                </a:schemeClr>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2400"/>
            </a:pPr>
            <a:endParaRPr sz="2400" b="0" i="0" u="none" strike="noStrike" cap="none" dirty="0">
              <a:solidFill>
                <a:schemeClr val="tx1">
                  <a:lumMod val="65000"/>
                  <a:lumOff val="35000"/>
                </a:schemeClr>
              </a:solidFill>
              <a:latin typeface="Calibri"/>
              <a:ea typeface="Calibri"/>
              <a:cs typeface="Calibri"/>
              <a:sym typeface="Calibri"/>
            </a:endParaRPr>
          </a:p>
          <a:p>
            <a:pPr marR="0" lvl="0" algn="l" rtl="0">
              <a:lnSpc>
                <a:spcPct val="100000"/>
              </a:lnSpc>
              <a:spcBef>
                <a:spcPts val="0"/>
              </a:spcBef>
              <a:spcAft>
                <a:spcPts val="0"/>
              </a:spcAft>
              <a:buClr>
                <a:schemeClr val="dk1"/>
              </a:buClr>
              <a:buSzPts val="2400"/>
            </a:pPr>
            <a:r>
              <a:rPr lang="en-US" sz="2400" b="0" i="0" u="none" strike="noStrike" cap="none" dirty="0">
                <a:solidFill>
                  <a:schemeClr val="tx1">
                    <a:lumMod val="65000"/>
                    <a:lumOff val="35000"/>
                  </a:schemeClr>
                </a:solidFill>
                <a:latin typeface="Calibri"/>
                <a:ea typeface="Calibri"/>
                <a:cs typeface="Calibri"/>
                <a:sym typeface="Calibri"/>
              </a:rPr>
              <a:t>Climate-smart feed strategies help reduce emissions </a:t>
            </a:r>
            <a:r>
              <a:rPr lang="en-US" sz="2400" b="1" i="0" u="none" strike="noStrike" cap="none" dirty="0">
                <a:solidFill>
                  <a:schemeClr val="tx1">
                    <a:lumMod val="65000"/>
                    <a:lumOff val="35000"/>
                  </a:schemeClr>
                </a:solidFill>
                <a:latin typeface="Calibri"/>
                <a:ea typeface="Calibri"/>
                <a:cs typeface="Calibri"/>
                <a:sym typeface="Calibri"/>
              </a:rPr>
              <a:t>without lowering productivity</a:t>
            </a:r>
            <a:r>
              <a:rPr lang="en-US" sz="2400" b="0" i="0" u="none" strike="noStrike" cap="none" dirty="0">
                <a:solidFill>
                  <a:schemeClr val="tx1">
                    <a:lumMod val="65000"/>
                    <a:lumOff val="35000"/>
                  </a:schemeClr>
                </a:solidFill>
                <a:latin typeface="Calibri"/>
                <a:ea typeface="Calibri"/>
                <a:cs typeface="Calibri"/>
                <a:sym typeface="Calibri"/>
              </a:rPr>
              <a:t>. </a:t>
            </a:r>
            <a:endParaRPr dirty="0">
              <a:solidFill>
                <a:schemeClr val="tx1">
                  <a:lumMod val="65000"/>
                  <a:lumOff val="35000"/>
                </a:schemeClr>
              </a:solidFill>
            </a:endParaRPr>
          </a:p>
          <a:p>
            <a:pPr marL="0" marR="0" lvl="0" indent="0" algn="l" rtl="0">
              <a:lnSpc>
                <a:spcPct val="100000"/>
              </a:lnSpc>
              <a:spcBef>
                <a:spcPts val="0"/>
              </a:spcBef>
              <a:spcAft>
                <a:spcPts val="0"/>
              </a:spcAft>
              <a:buClr>
                <a:schemeClr val="dk1"/>
              </a:buClr>
              <a:buSzPts val="2400"/>
            </a:pPr>
            <a:endParaRPr sz="2400" b="0" i="0" u="none" strike="noStrike" cap="none" dirty="0">
              <a:solidFill>
                <a:schemeClr val="tx1">
                  <a:lumMod val="65000"/>
                  <a:lumOff val="35000"/>
                </a:schemeClr>
              </a:solidFill>
              <a:latin typeface="Calibri"/>
              <a:ea typeface="Calibri"/>
              <a:cs typeface="Calibri"/>
              <a:sym typeface="Calibri"/>
            </a:endParaRPr>
          </a:p>
          <a:p>
            <a:pPr marR="0" lvl="0" algn="l" rtl="0">
              <a:lnSpc>
                <a:spcPct val="100000"/>
              </a:lnSpc>
              <a:spcBef>
                <a:spcPts val="0"/>
              </a:spcBef>
              <a:spcAft>
                <a:spcPts val="0"/>
              </a:spcAft>
              <a:buClr>
                <a:schemeClr val="dk1"/>
              </a:buClr>
              <a:buSzPts val="2400"/>
            </a:pPr>
            <a:r>
              <a:rPr lang="en-US" sz="2400" b="0" i="0" u="none" strike="noStrike" cap="none" dirty="0">
                <a:solidFill>
                  <a:schemeClr val="tx1">
                    <a:lumMod val="65000"/>
                    <a:lumOff val="35000"/>
                  </a:schemeClr>
                </a:solidFill>
                <a:latin typeface="Calibri"/>
                <a:ea typeface="Calibri"/>
                <a:cs typeface="Calibri"/>
                <a:sym typeface="Calibri"/>
              </a:rPr>
              <a:t>Methane is a powerful greenhouse gas—</a:t>
            </a:r>
            <a:r>
              <a:rPr lang="en-US" sz="2400" b="1" i="0" u="none" strike="noStrike" cap="none" dirty="0">
                <a:solidFill>
                  <a:schemeClr val="tx1">
                    <a:lumMod val="65000"/>
                    <a:lumOff val="35000"/>
                  </a:schemeClr>
                </a:solidFill>
                <a:latin typeface="Calibri"/>
                <a:ea typeface="Calibri"/>
                <a:cs typeface="Calibri"/>
                <a:sym typeface="Calibri"/>
              </a:rPr>
              <a:t>25x more potent than CO₂</a:t>
            </a:r>
            <a:r>
              <a:rPr lang="en-US" sz="2400" b="0" i="0" u="none" strike="noStrike" cap="none" dirty="0">
                <a:solidFill>
                  <a:schemeClr val="tx1">
                    <a:lumMod val="65000"/>
                    <a:lumOff val="35000"/>
                  </a:schemeClr>
                </a:solidFill>
                <a:latin typeface="Calibri"/>
                <a:ea typeface="Calibri"/>
                <a:cs typeface="Calibri"/>
                <a:sym typeface="Calibri"/>
              </a:rPr>
              <a:t>. </a:t>
            </a:r>
            <a:endParaRPr dirty="0">
              <a:solidFill>
                <a:schemeClr val="tx1">
                  <a:lumMod val="65000"/>
                  <a:lumOff val="3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9"/>
          <p:cNvSpPr txBox="1">
            <a:spLocks noGrp="1"/>
          </p:cNvSpPr>
          <p:nvPr>
            <p:ph type="body" idx="1"/>
          </p:nvPr>
        </p:nvSpPr>
        <p:spPr>
          <a:xfrm>
            <a:off x="627888" y="495152"/>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772"/>
              </a:buClr>
              <a:buSzPts val="3600"/>
              <a:buNone/>
            </a:pPr>
            <a:r>
              <a:rPr lang="en-US" dirty="0"/>
              <a:t> Feed Strategies to Cut Methane</a:t>
            </a:r>
            <a:endParaRPr dirty="0"/>
          </a:p>
        </p:txBody>
      </p:sp>
      <p:sp>
        <p:nvSpPr>
          <p:cNvPr id="220" name="Google Shape;220;p9"/>
          <p:cNvSpPr txBox="1">
            <a:spLocks noGrp="1"/>
          </p:cNvSpPr>
          <p:nvPr>
            <p:ph type="body" idx="2"/>
          </p:nvPr>
        </p:nvSpPr>
        <p:spPr>
          <a:xfrm>
            <a:off x="739205" y="1099013"/>
            <a:ext cx="7459605" cy="4443984"/>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404040"/>
              </a:buClr>
              <a:buSzPts val="2400"/>
              <a:buNone/>
            </a:pPr>
            <a:r>
              <a:rPr lang="en-US" b="1" dirty="0"/>
              <a:t>Improve forage quality</a:t>
            </a:r>
            <a:endParaRPr dirty="0"/>
          </a:p>
          <a:p>
            <a:pPr marL="228600" lvl="0" indent="-228600" algn="l" rtl="0">
              <a:lnSpc>
                <a:spcPct val="103333"/>
              </a:lnSpc>
              <a:spcBef>
                <a:spcPts val="0"/>
              </a:spcBef>
              <a:spcAft>
                <a:spcPts val="0"/>
              </a:spcAft>
              <a:buClr>
                <a:srgbClr val="404040"/>
              </a:buClr>
              <a:buSzPts val="2400"/>
              <a:buFont typeface="Arial"/>
              <a:buChar char="•"/>
            </a:pPr>
            <a:r>
              <a:rPr lang="en-US" sz="2300" dirty="0"/>
              <a:t>Harvest earlier for better digestibility = less methane per kg of milk or meat.</a:t>
            </a:r>
            <a:endParaRPr sz="2300" b="1" dirty="0"/>
          </a:p>
          <a:p>
            <a:pPr marL="228600" lvl="0" indent="-228600" algn="l" rtl="0">
              <a:lnSpc>
                <a:spcPct val="103333"/>
              </a:lnSpc>
              <a:spcBef>
                <a:spcPts val="0"/>
              </a:spcBef>
              <a:spcAft>
                <a:spcPts val="0"/>
              </a:spcAft>
              <a:buClr>
                <a:srgbClr val="404040"/>
              </a:buClr>
              <a:buSzPts val="2400"/>
              <a:buNone/>
            </a:pPr>
            <a:r>
              <a:rPr lang="en-US" b="1" dirty="0"/>
              <a:t>Add fats and oils</a:t>
            </a:r>
            <a:endParaRPr dirty="0"/>
          </a:p>
          <a:p>
            <a:pPr marL="228600" lvl="0" indent="-228600" algn="l" rtl="0">
              <a:lnSpc>
                <a:spcPct val="103333"/>
              </a:lnSpc>
              <a:spcBef>
                <a:spcPts val="0"/>
              </a:spcBef>
              <a:spcAft>
                <a:spcPts val="0"/>
              </a:spcAft>
              <a:buClr>
                <a:srgbClr val="404040"/>
              </a:buClr>
              <a:buSzPts val="2400"/>
              <a:buFont typeface="Arial"/>
              <a:buChar char="•"/>
            </a:pPr>
            <a:r>
              <a:rPr lang="en-US" sz="2300" dirty="0"/>
              <a:t>Lipids suppress methane-producing microbes in the rumen.</a:t>
            </a:r>
            <a:endParaRPr sz="2300" dirty="0"/>
          </a:p>
          <a:p>
            <a:pPr marL="228600" lvl="0" indent="-228600" algn="l" rtl="0">
              <a:lnSpc>
                <a:spcPct val="103333"/>
              </a:lnSpc>
              <a:spcBef>
                <a:spcPts val="0"/>
              </a:spcBef>
              <a:spcAft>
                <a:spcPts val="0"/>
              </a:spcAft>
              <a:buClr>
                <a:srgbClr val="404040"/>
              </a:buClr>
              <a:buSzPts val="2400"/>
              <a:buFont typeface="Arial"/>
              <a:buChar char="•"/>
            </a:pPr>
            <a:r>
              <a:rPr lang="en-US" sz="2300" dirty="0"/>
              <a:t>Example: Adding 10g of fat/kg of feed can cut CH₄ by ~1g/kg DM</a:t>
            </a:r>
            <a:endParaRPr sz="2300" b="1" dirty="0"/>
          </a:p>
          <a:p>
            <a:pPr marL="228600" lvl="0" indent="-228600" algn="l" rtl="0">
              <a:lnSpc>
                <a:spcPct val="103333"/>
              </a:lnSpc>
              <a:spcBef>
                <a:spcPts val="0"/>
              </a:spcBef>
              <a:spcAft>
                <a:spcPts val="0"/>
              </a:spcAft>
              <a:buClr>
                <a:srgbClr val="404040"/>
              </a:buClr>
              <a:buSzPts val="2400"/>
              <a:buNone/>
            </a:pPr>
            <a:r>
              <a:rPr lang="en-US" b="1" dirty="0"/>
              <a:t>Use natural additives</a:t>
            </a:r>
            <a:endParaRPr dirty="0"/>
          </a:p>
          <a:p>
            <a:pPr marL="228600" lvl="0" indent="-228600" algn="l" rtl="0">
              <a:lnSpc>
                <a:spcPct val="103333"/>
              </a:lnSpc>
              <a:spcBef>
                <a:spcPts val="0"/>
              </a:spcBef>
              <a:spcAft>
                <a:spcPts val="0"/>
              </a:spcAft>
              <a:buClr>
                <a:srgbClr val="404040"/>
              </a:buClr>
              <a:buSzPts val="2400"/>
              <a:buFont typeface="Arial"/>
              <a:buChar char="•"/>
            </a:pPr>
            <a:r>
              <a:rPr lang="en-US" sz="2300" b="1" dirty="0"/>
              <a:t>Tannins</a:t>
            </a:r>
            <a:r>
              <a:rPr lang="en-US" sz="2300" dirty="0"/>
              <a:t> and </a:t>
            </a:r>
            <a:r>
              <a:rPr lang="en-US" sz="2300" b="1" dirty="0"/>
              <a:t>essential oils</a:t>
            </a:r>
            <a:r>
              <a:rPr lang="en-US" sz="2300" dirty="0"/>
              <a:t> can reduce methane by up to </a:t>
            </a:r>
            <a:r>
              <a:rPr lang="en-US" sz="2300" b="1" dirty="0"/>
              <a:t>50%</a:t>
            </a:r>
            <a:r>
              <a:rPr lang="en-US" sz="2300" dirty="0"/>
              <a:t>.</a:t>
            </a:r>
            <a:endParaRPr sz="2300" b="1" dirty="0"/>
          </a:p>
          <a:p>
            <a:pPr marL="228600" lvl="0" indent="-228600" algn="l" rtl="0">
              <a:lnSpc>
                <a:spcPct val="103333"/>
              </a:lnSpc>
              <a:spcBef>
                <a:spcPts val="0"/>
              </a:spcBef>
              <a:spcAft>
                <a:spcPts val="0"/>
              </a:spcAft>
              <a:buClr>
                <a:srgbClr val="404040"/>
              </a:buClr>
              <a:buSzPts val="2400"/>
              <a:buNone/>
            </a:pPr>
            <a:r>
              <a:rPr lang="en-US" b="1" dirty="0"/>
              <a:t>Precision feeding</a:t>
            </a:r>
            <a:endParaRPr dirty="0"/>
          </a:p>
          <a:p>
            <a:pPr marL="228600" lvl="0" indent="-228600" algn="l" rtl="0">
              <a:lnSpc>
                <a:spcPct val="103333"/>
              </a:lnSpc>
              <a:spcBef>
                <a:spcPts val="0"/>
              </a:spcBef>
              <a:spcAft>
                <a:spcPts val="0"/>
              </a:spcAft>
              <a:buClr>
                <a:srgbClr val="404040"/>
              </a:buClr>
              <a:buSzPts val="2400"/>
              <a:buFont typeface="Arial"/>
              <a:buChar char="•"/>
            </a:pPr>
            <a:r>
              <a:rPr lang="en-US" sz="2300" dirty="0"/>
              <a:t>Balance protein and energy to avoid nitrogen losses and boost efficiency.</a:t>
            </a:r>
            <a:endParaRPr sz="2300" dirty="0"/>
          </a:p>
        </p:txBody>
      </p:sp>
      <p:pic>
        <p:nvPicPr>
          <p:cNvPr id="221" name="Google Shape;221;p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101584" y="694944"/>
            <a:ext cx="3462528" cy="5797296"/>
          </a:xfrm>
          <a:prstGeom prst="rect">
            <a:avLst/>
          </a:prstGeom>
          <a:noFill/>
          <a:ln>
            <a:noFill/>
          </a:ln>
        </p:spPr>
      </p:pic>
      <p:sp>
        <p:nvSpPr>
          <p:cNvPr id="222" name="Google Shape;222;p9"/>
          <p:cNvSpPr/>
          <p:nvPr/>
        </p:nvSpPr>
        <p:spPr>
          <a:xfrm>
            <a:off x="8101584" y="4775200"/>
            <a:ext cx="1407911" cy="1854200"/>
          </a:xfrm>
          <a:prstGeom prst="rect">
            <a:avLst/>
          </a:prstGeom>
          <a:solidFill>
            <a:srgbClr val="FFC65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3" name="Google Shape;223;p9"/>
          <p:cNvSpPr/>
          <p:nvPr/>
        </p:nvSpPr>
        <p:spPr>
          <a:xfrm>
            <a:off x="10784089" y="0"/>
            <a:ext cx="1407911" cy="1511300"/>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EB96AD43-2EC8-1BF5-E044-64D32310B6BC}"/>
              </a:ext>
            </a:extLst>
          </p:cNvPr>
          <p:cNvSpPr>
            <a:spLocks noGrp="1"/>
          </p:cNvSpPr>
          <p:nvPr>
            <p:ph type="body" idx="1"/>
          </p:nvPr>
        </p:nvSpPr>
        <p:spPr>
          <a:xfrm>
            <a:off x="1350667" y="300557"/>
            <a:ext cx="4447429" cy="656165"/>
          </a:xfrm>
        </p:spPr>
        <p:txBody>
          <a:bodyPr>
            <a:noAutofit/>
          </a:bodyPr>
          <a:lstStyle/>
          <a:p>
            <a:r>
              <a:rPr lang="it-IT" dirty="0"/>
              <a:t>The livestock sector </a:t>
            </a:r>
            <a:r>
              <a:rPr lang="it-IT" sz="2800" dirty="0"/>
              <a:t>is one of the main contributors to global methane &amp; other GHG emissions.</a:t>
            </a:r>
          </a:p>
        </p:txBody>
      </p:sp>
      <p:sp>
        <p:nvSpPr>
          <p:cNvPr id="3" name="Segnaposto testo 2">
            <a:extLst>
              <a:ext uri="{FF2B5EF4-FFF2-40B4-BE49-F238E27FC236}">
                <a16:creationId xmlns:a16="http://schemas.microsoft.com/office/drawing/2014/main" id="{F9E165F0-E9E5-61CF-A969-610B2776E9DA}"/>
              </a:ext>
            </a:extLst>
          </p:cNvPr>
          <p:cNvSpPr>
            <a:spLocks noGrp="1"/>
          </p:cNvSpPr>
          <p:nvPr>
            <p:ph type="body" idx="2"/>
          </p:nvPr>
        </p:nvSpPr>
        <p:spPr>
          <a:xfrm>
            <a:off x="1350667" y="2719267"/>
            <a:ext cx="4447428" cy="3752451"/>
          </a:xfrm>
        </p:spPr>
        <p:txBody>
          <a:bodyPr spcFirstLastPara="1" wrap="square" lIns="91425" tIns="45700" rIns="91425" bIns="45700" anchor="t" anchorCtr="0">
            <a:noAutofit/>
          </a:bodyPr>
          <a:lstStyle/>
          <a:p>
            <a:r>
              <a:rPr lang="it-IT" dirty="0"/>
              <a:t>Better management practices related to:</a:t>
            </a:r>
          </a:p>
          <a:p>
            <a:pPr marL="571500" indent="-342900">
              <a:buChar char="•"/>
            </a:pPr>
            <a:r>
              <a:rPr lang="it-IT" dirty="0"/>
              <a:t>feed</a:t>
            </a:r>
          </a:p>
          <a:p>
            <a:pPr marL="571500" indent="-342900">
              <a:buChar char="•"/>
            </a:pPr>
            <a:r>
              <a:rPr lang="it-IT" dirty="0"/>
              <a:t>husbandry</a:t>
            </a:r>
          </a:p>
          <a:p>
            <a:pPr marL="571500" indent="-342900">
              <a:buChar char="•"/>
            </a:pPr>
            <a:r>
              <a:rPr lang="it-IT" dirty="0"/>
              <a:t>grazing</a:t>
            </a:r>
          </a:p>
          <a:p>
            <a:pPr marL="571500" indent="-342900">
              <a:buChar char="•"/>
            </a:pPr>
            <a:r>
              <a:rPr lang="it-IT" dirty="0"/>
              <a:t>manure</a:t>
            </a:r>
          </a:p>
          <a:p>
            <a:endParaRPr lang="it-IT" dirty="0"/>
          </a:p>
        </p:txBody>
      </p:sp>
      <p:pic>
        <p:nvPicPr>
          <p:cNvPr id="12" name="Online Media 11" title="Livestock and enteric methane">
            <a:hlinkClick r:id="" action="ppaction://media"/>
            <a:extLst>
              <a:ext uri="{FF2B5EF4-FFF2-40B4-BE49-F238E27FC236}">
                <a16:creationId xmlns:a16="http://schemas.microsoft.com/office/drawing/2014/main" id="{08A3783C-0CCC-F2F6-F817-4734648A195A}"/>
              </a:ext>
            </a:extLst>
          </p:cNvPr>
          <p:cNvPicPr>
            <a:picLocks noRot="1" noChangeAspect="1"/>
          </p:cNvPicPr>
          <p:nvPr>
            <a:videoFile r:link="rId1"/>
          </p:nvPr>
        </p:nvPicPr>
        <p:blipFill>
          <a:blip r:embed="rId3"/>
          <a:stretch>
            <a:fillRect/>
          </a:stretch>
        </p:blipFill>
        <p:spPr>
          <a:xfrm>
            <a:off x="7163859" y="1690168"/>
            <a:ext cx="2583391" cy="4572000"/>
          </a:xfrm>
          <a:prstGeom prst="rect">
            <a:avLst/>
          </a:prstGeom>
        </p:spPr>
      </p:pic>
      <p:sp>
        <p:nvSpPr>
          <p:cNvPr id="14" name="TextBox 13">
            <a:extLst>
              <a:ext uri="{FF2B5EF4-FFF2-40B4-BE49-F238E27FC236}">
                <a16:creationId xmlns:a16="http://schemas.microsoft.com/office/drawing/2014/main" id="{B622A38E-567A-4BAD-B86A-F0EE3B5658D6}"/>
              </a:ext>
            </a:extLst>
          </p:cNvPr>
          <p:cNvSpPr txBox="1"/>
          <p:nvPr/>
        </p:nvSpPr>
        <p:spPr>
          <a:xfrm>
            <a:off x="3336382" y="6317829"/>
            <a:ext cx="6115050" cy="307777"/>
          </a:xfrm>
          <a:prstGeom prst="rect">
            <a:avLst/>
          </a:prstGeom>
          <a:noFill/>
        </p:spPr>
        <p:txBody>
          <a:bodyPr wrap="square">
            <a:spAutoFit/>
          </a:bodyPr>
          <a:lstStyle/>
          <a:p>
            <a:r>
              <a:rPr lang="en-US" dirty="0">
                <a:hlinkClick r:id="rId4"/>
              </a:rPr>
              <a:t>Livestock and enteric methane - YouTube</a:t>
            </a:r>
            <a:endParaRPr lang="en-IE" dirty="0"/>
          </a:p>
        </p:txBody>
      </p:sp>
    </p:spTree>
    <p:extLst>
      <p:ext uri="{BB962C8B-B14F-4D97-AF65-F5344CB8AC3E}">
        <p14:creationId xmlns:p14="http://schemas.microsoft.com/office/powerpoint/2010/main" val="79367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10" descr="Drone flying over tulip fields"/>
          <p:cNvPicPr preferRelativeResize="0">
            <a:picLocks noGrp="1"/>
          </p:cNvPicPr>
          <p:nvPr>
            <p:ph type="pic" idx="2"/>
          </p:nvPr>
        </p:nvPicPr>
        <p:blipFill>
          <a:blip r:embed="rId3" cstate="screen">
            <a:extLst>
              <a:ext uri="{28A0092B-C50C-407E-A947-70E740481C1C}">
                <a14:useLocalDpi xmlns:a14="http://schemas.microsoft.com/office/drawing/2010/main"/>
              </a:ext>
            </a:extLst>
          </a:blip>
          <a:srcRect/>
          <a:stretch>
            <a:fillRect/>
          </a:stretch>
        </p:blipFill>
        <p:spPr>
          <a:xfrm>
            <a:off x="238772" y="2626822"/>
            <a:ext cx="7708195" cy="3396829"/>
          </a:xfrm>
          <a:prstGeom prst="rect">
            <a:avLst/>
          </a:prstGeom>
          <a:solidFill>
            <a:srgbClr val="BFBFBF"/>
          </a:solidFill>
          <a:ln>
            <a:noFill/>
          </a:ln>
        </p:spPr>
      </p:pic>
      <p:sp>
        <p:nvSpPr>
          <p:cNvPr id="230" name="Google Shape;230;p10"/>
          <p:cNvSpPr txBox="1"/>
          <p:nvPr/>
        </p:nvSpPr>
        <p:spPr>
          <a:xfrm>
            <a:off x="853199" y="2037548"/>
            <a:ext cx="8388782" cy="1200288"/>
          </a:xfrm>
          <a:prstGeom prst="rect">
            <a:avLst/>
          </a:prstGeom>
          <a:solidFill>
            <a:srgbClr val="EEA82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dirty="0">
                <a:solidFill>
                  <a:schemeClr val="lt1"/>
                </a:solidFill>
                <a:latin typeface="Calibri"/>
                <a:ea typeface="Calibri"/>
                <a:cs typeface="Calibri"/>
                <a:sym typeface="Calibri"/>
              </a:rPr>
              <a:t>REDUCING NITROUS OXIDE EMISSIONS WITH PRECISION FERTILIZATION</a:t>
            </a:r>
            <a:endParaRPr lang="en-US" dirty="0"/>
          </a:p>
        </p:txBody>
      </p:sp>
      <p:sp>
        <p:nvSpPr>
          <p:cNvPr id="231" name="Google Shape;231;p10"/>
          <p:cNvSpPr/>
          <p:nvPr/>
        </p:nvSpPr>
        <p:spPr>
          <a:xfrm>
            <a:off x="10027950" y="0"/>
            <a:ext cx="1407911" cy="2637692"/>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2" name="Google Shape;232;p10"/>
          <p:cNvSpPr/>
          <p:nvPr/>
        </p:nvSpPr>
        <p:spPr>
          <a:xfrm>
            <a:off x="0" y="5371864"/>
            <a:ext cx="1407911" cy="1486136"/>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3" name="Google Shape;233;p10"/>
          <p:cNvSpPr txBox="1">
            <a:spLocks noGrp="1"/>
          </p:cNvSpPr>
          <p:nvPr>
            <p:ph type="body" idx="1"/>
          </p:nvPr>
        </p:nvSpPr>
        <p:spPr>
          <a:xfrm>
            <a:off x="9241981" y="871477"/>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02</a:t>
            </a:r>
            <a:endParaRPr/>
          </a:p>
        </p:txBody>
      </p:sp>
      <p:grpSp>
        <p:nvGrpSpPr>
          <p:cNvPr id="234" name="Google Shape;234;p10"/>
          <p:cNvGrpSpPr/>
          <p:nvPr/>
        </p:nvGrpSpPr>
        <p:grpSpPr>
          <a:xfrm>
            <a:off x="9142810" y="3808810"/>
            <a:ext cx="3049190" cy="3049190"/>
            <a:chOff x="3268483" y="5538141"/>
            <a:chExt cx="1760348" cy="1760348"/>
          </a:xfrm>
        </p:grpSpPr>
        <p:sp>
          <p:nvSpPr>
            <p:cNvPr id="235" name="Google Shape;235;p10"/>
            <p:cNvSpPr/>
            <p:nvPr/>
          </p:nvSpPr>
          <p:spPr>
            <a:xfrm>
              <a:off x="3268483" y="5538141"/>
              <a:ext cx="1760348" cy="1760348"/>
            </a:xfrm>
            <a:custGeom>
              <a:avLst/>
              <a:gdLst/>
              <a:ahLst/>
              <a:cxnLst/>
              <a:rect l="l" t="t" r="r" b="b"/>
              <a:pathLst>
                <a:path w="1760348" h="1760348" extrusionOk="0">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solidFill>
              <a:schemeClr val="lt1">
                <a:alpha val="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6" name="Google Shape;236;p10"/>
            <p:cNvSpPr/>
            <p:nvPr/>
          </p:nvSpPr>
          <p:spPr>
            <a:xfrm>
              <a:off x="3468723" y="6185069"/>
              <a:ext cx="948387" cy="913180"/>
            </a:xfrm>
            <a:custGeom>
              <a:avLst/>
              <a:gdLst/>
              <a:ahLst/>
              <a:cxnLst/>
              <a:rect l="l" t="t" r="r" b="b"/>
              <a:pathLst>
                <a:path w="948387" h="913180" extrusionOk="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solidFill>
              <a:schemeClr val="lt1">
                <a:alpha val="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pic>
        <p:nvPicPr>
          <p:cNvPr id="241" name="Google Shape;241;p1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1066800" y="477838"/>
            <a:ext cx="11125200" cy="2341562"/>
          </a:xfrm>
          <a:prstGeom prst="rect">
            <a:avLst/>
          </a:prstGeom>
          <a:noFill/>
          <a:ln>
            <a:noFill/>
          </a:ln>
        </p:spPr>
      </p:pic>
      <p:sp>
        <p:nvSpPr>
          <p:cNvPr id="242" name="Google Shape;242;p11"/>
          <p:cNvSpPr txBox="1">
            <a:spLocks noGrp="1"/>
          </p:cNvSpPr>
          <p:nvPr>
            <p:ph type="body" idx="1"/>
          </p:nvPr>
        </p:nvSpPr>
        <p:spPr>
          <a:xfrm>
            <a:off x="2420706" y="3074574"/>
            <a:ext cx="8714406"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772"/>
              </a:buClr>
              <a:buSzPts val="3600"/>
              <a:buNone/>
            </a:pPr>
            <a:r>
              <a:rPr lang="en-US" b="1">
                <a:solidFill>
                  <a:srgbClr val="007772"/>
                </a:solidFill>
              </a:rPr>
              <a:t>Why Nitrous Oxide Matters</a:t>
            </a:r>
            <a:endParaRPr/>
          </a:p>
        </p:txBody>
      </p:sp>
      <p:sp>
        <p:nvSpPr>
          <p:cNvPr id="243" name="Google Shape;243;p11"/>
          <p:cNvSpPr txBox="1">
            <a:spLocks noGrp="1"/>
          </p:cNvSpPr>
          <p:nvPr>
            <p:ph type="body" idx="3"/>
          </p:nvPr>
        </p:nvSpPr>
        <p:spPr>
          <a:xfrm>
            <a:off x="464592" y="3895190"/>
            <a:ext cx="10319497" cy="122862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404040"/>
              </a:buClr>
              <a:buSzPts val="2400"/>
              <a:buNone/>
            </a:pPr>
            <a:r>
              <a:rPr lang="en-US" dirty="0"/>
              <a:t>Nitrous oxide (N₂O) is a potent greenhouse gas—nearly 300 times more powerful than CO₂. </a:t>
            </a:r>
            <a:endParaRPr dirty="0"/>
          </a:p>
          <a:p>
            <a:pPr marL="0" lvl="0" indent="0" algn="l" rtl="0">
              <a:lnSpc>
                <a:spcPct val="90000"/>
              </a:lnSpc>
              <a:spcBef>
                <a:spcPts val="1000"/>
              </a:spcBef>
              <a:spcAft>
                <a:spcPts val="0"/>
              </a:spcAft>
              <a:buClr>
                <a:srgbClr val="404040"/>
              </a:buClr>
              <a:buSzPts val="2400"/>
              <a:buNone/>
            </a:pPr>
            <a:r>
              <a:rPr lang="en-US" dirty="0"/>
              <a:t>It’s mainly released from excess nitrogen in fertilizers that is not absorbed by crops. </a:t>
            </a:r>
            <a:endParaRPr dirty="0"/>
          </a:p>
          <a:p>
            <a:pPr marL="0" lvl="0" indent="0" algn="l" rtl="0">
              <a:lnSpc>
                <a:spcPct val="90000"/>
              </a:lnSpc>
              <a:spcBef>
                <a:spcPts val="1000"/>
              </a:spcBef>
              <a:spcAft>
                <a:spcPts val="0"/>
              </a:spcAft>
              <a:buClr>
                <a:srgbClr val="404040"/>
              </a:buClr>
              <a:buSzPts val="2400"/>
              <a:buNone/>
            </a:pPr>
            <a:r>
              <a:rPr lang="en-US" b="1" dirty="0">
                <a:solidFill>
                  <a:srgbClr val="007772"/>
                </a:solidFill>
              </a:rPr>
              <a:t>Precision fertilization = better nutrient use + fewer emissions + cost savings. </a:t>
            </a:r>
            <a:endParaRPr b="1" dirty="0">
              <a:solidFill>
                <a:srgbClr val="007772"/>
              </a:solidFill>
            </a:endParaRPr>
          </a:p>
          <a:p>
            <a:pPr marL="0" lvl="0" indent="0" algn="l" rtl="0">
              <a:lnSpc>
                <a:spcPct val="90000"/>
              </a:lnSpc>
              <a:spcBef>
                <a:spcPts val="1000"/>
              </a:spcBef>
              <a:spcAft>
                <a:spcPts val="0"/>
              </a:spcAft>
              <a:buClr>
                <a:srgbClr val="404040"/>
              </a:buClr>
              <a:buSzPts val="2400"/>
              <a:buNone/>
            </a:pPr>
            <a:endParaRPr dirty="0"/>
          </a:p>
        </p:txBody>
      </p:sp>
      <p:sp>
        <p:nvSpPr>
          <p:cNvPr id="244" name="Google Shape;244;p11"/>
          <p:cNvSpPr/>
          <p:nvPr/>
        </p:nvSpPr>
        <p:spPr>
          <a:xfrm>
            <a:off x="0" y="2265329"/>
            <a:ext cx="1407911" cy="1374687"/>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5" name="Google Shape;245;p11"/>
          <p:cNvSpPr/>
          <p:nvPr/>
        </p:nvSpPr>
        <p:spPr>
          <a:xfrm>
            <a:off x="10784089" y="0"/>
            <a:ext cx="1407911" cy="5042136"/>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05507F-C1DE-4F08-836A-2088371E68DB}">
  <ds:schemaRefs>
    <ds:schemaRef ds:uri="http://schemas.microsoft.com/office/2006/metadata/properties"/>
    <ds:schemaRef ds:uri="http://schemas.microsoft.com/office/infopath/2007/PartnerControls"/>
    <ds:schemaRef ds:uri="a651b1ec-d991-4d4b-b8eb-4dc0d5a73a78"/>
    <ds:schemaRef ds:uri="3374af87-adae-48da-b513-0d7080d8e0e2"/>
  </ds:schemaRefs>
</ds:datastoreItem>
</file>

<file path=customXml/itemProps2.xml><?xml version="1.0" encoding="utf-8"?>
<ds:datastoreItem xmlns:ds="http://schemas.openxmlformats.org/officeDocument/2006/customXml" ds:itemID="{BBA05883-358A-4E61-91EC-CF94062604E8}">
  <ds:schemaRefs>
    <ds:schemaRef ds:uri="http://schemas.microsoft.com/sharepoint/v3/contenttype/forms"/>
  </ds:schemaRefs>
</ds:datastoreItem>
</file>

<file path=customXml/itemProps3.xml><?xml version="1.0" encoding="utf-8"?>
<ds:datastoreItem xmlns:ds="http://schemas.openxmlformats.org/officeDocument/2006/customXml" ds:itemID="{A19FD351-7631-494C-A19F-53A45174B7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51b1ec-d991-4d4b-b8eb-4dc0d5a73a78"/>
    <ds:schemaRef ds:uri="3374af87-adae-48da-b513-0d7080d8e0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987</Words>
  <Application>Microsoft Office PowerPoint</Application>
  <PresentationFormat>Widescreen</PresentationFormat>
  <Paragraphs>117</Paragraphs>
  <Slides>20</Slides>
  <Notes>16</Notes>
  <HiddenSlides>0</HiddenSlides>
  <MMClips>1</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20</vt:i4>
      </vt:variant>
    </vt:vector>
  </HeadingPairs>
  <TitlesOfParts>
    <vt:vector size="28" baseType="lpstr">
      <vt:lpstr>Arial</vt:lpstr>
      <vt:lpstr>Montserrat Light</vt:lpstr>
      <vt:lpstr>Calibri</vt:lpstr>
      <vt:lpstr>Times New Roman</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72</cp:revision>
  <dcterms:created xsi:type="dcterms:W3CDTF">2019-11-20T14:08:21Z</dcterms:created>
  <dcterms:modified xsi:type="dcterms:W3CDTF">2025-07-14T16:29:04Z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