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4" r:id="rId5"/>
  </p:sldMasterIdLst>
  <p:notesMasterIdLst>
    <p:notesMasterId r:id="rId28"/>
  </p:notesMasterIdLst>
  <p:sldIdLst>
    <p:sldId id="4388" r:id="rId6"/>
    <p:sldId id="4391"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82" r:id="rId26"/>
    <p:sldId id="281" r:id="rId27"/>
  </p:sldIdLst>
  <p:sldSz cx="12192000" cy="6858000"/>
  <p:notesSz cx="6858000" cy="9144000"/>
  <p:embeddedFontLst>
    <p:embeddedFont>
      <p:font typeface="Montserrat Light" panose="00000400000000000000" pitchFamily="2"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6" roundtripDataSignature="AMtx7mjUKfLZ3D3JRbl/hpnkBPqkRF+G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0077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48CBC-B0D8-E0FC-75CF-68865EC2BC48}" v="1" dt="2025-05-19T06:33:11.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1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3</a:t>
            </a:fld>
            <a:endParaRPr sz="1200">
              <a:solidFill>
                <a:srgbClr val="000000"/>
              </a:solidFill>
              <a:latin typeface="Times New Roman"/>
              <a:ea typeface="Times New Roman"/>
              <a:cs typeface="Times New Roman"/>
              <a:sym typeface="Times New Roman"/>
            </a:endParaRPr>
          </a:p>
        </p:txBody>
      </p:sp>
      <p:sp>
        <p:nvSpPr>
          <p:cNvPr id="186" name="Google Shape;186;p2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7" name="Google Shape;187;p23:notes"/>
          <p:cNvSpPr txBox="1">
            <a:spLocks noGrp="1"/>
          </p:cNvSpPr>
          <p:nvPr>
            <p:ph type="body" idx="1"/>
          </p:nvPr>
        </p:nvSpPr>
        <p:spPr>
          <a:xfrm>
            <a:off x="777875" y="4776788"/>
            <a:ext cx="6218238" cy="452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04b83a67d4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04b83a67d4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304b83a67d4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04b83a67d4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304b83a67d4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304b83a67d4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04b83a67d4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04b83a67d4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304b83a67d4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17</a:t>
            </a:fld>
            <a:endParaRPr sz="1200">
              <a:solidFill>
                <a:srgbClr val="000000"/>
              </a:solidFill>
              <a:latin typeface="Times New Roman"/>
              <a:ea typeface="Times New Roman"/>
              <a:cs typeface="Times New Roman"/>
              <a:sym typeface="Times New Roman"/>
            </a:endParaRPr>
          </a:p>
        </p:txBody>
      </p:sp>
      <p:sp>
        <p:nvSpPr>
          <p:cNvPr id="393" name="Google Shape;393;p2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94" name="Google Shape;394;p22:notes"/>
          <p:cNvSpPr txBox="1">
            <a:spLocks noGrp="1"/>
          </p:cNvSpPr>
          <p:nvPr>
            <p:ph type="body" idx="1"/>
          </p:nvPr>
        </p:nvSpPr>
        <p:spPr>
          <a:xfrm>
            <a:off x="777875" y="4776788"/>
            <a:ext cx="6218238" cy="452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04b83a67d4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04b83a67d4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304b83a67d4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4218c5e4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34218c5e46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34218c5e46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04b83a67d4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04b83a67d4_0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304b83a67d4_0_1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04b83a67d4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304b83a67d4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304b83a67d4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7</a:t>
            </a:fld>
            <a:endParaRPr sz="1200">
              <a:solidFill>
                <a:srgbClr val="000000"/>
              </a:solidFill>
              <a:latin typeface="Times New Roman"/>
              <a:ea typeface="Times New Roman"/>
              <a:cs typeface="Times New Roman"/>
              <a:sym typeface="Times New Roman"/>
            </a:endParaRPr>
          </a:p>
        </p:txBody>
      </p:sp>
      <p:sp>
        <p:nvSpPr>
          <p:cNvPr id="236" name="Google Shape;236;p28: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7" name="Google Shape;237;p28:notes"/>
          <p:cNvSpPr txBox="1">
            <a:spLocks noGrp="1"/>
          </p:cNvSpPr>
          <p:nvPr>
            <p:ph type="body" idx="1"/>
          </p:nvPr>
        </p:nvSpPr>
        <p:spPr>
          <a:xfrm>
            <a:off x="777875" y="4776788"/>
            <a:ext cx="6218238" cy="452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
        <p:cNvGrpSpPr/>
        <p:nvPr/>
      </p:nvGrpSpPr>
      <p:grpSpPr>
        <a:xfrm>
          <a:off x="0" y="0"/>
          <a:ext cx="0" cy="0"/>
          <a:chOff x="0" y="0"/>
          <a:chExt cx="0" cy="0"/>
        </a:xfrm>
      </p:grpSpPr>
      <p:sp>
        <p:nvSpPr>
          <p:cNvPr id="19" name="Google Shape;19;p31"/>
          <p:cNvSpPr/>
          <p:nvPr/>
        </p:nvSpPr>
        <p:spPr>
          <a:xfrm>
            <a:off x="0" y="0"/>
            <a:ext cx="12192000" cy="6858001"/>
          </a:xfrm>
          <a:prstGeom prst="rect">
            <a:avLst/>
          </a:prstGeom>
          <a:solidFill>
            <a:srgbClr val="29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3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1" name="Google Shape;21;p3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24 point  -  Main Text Body </a:t>
            </a:r>
            <a:endParaRPr sz="3000">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22" name="Google Shape;22;p3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Smart Skills </a:t>
            </a:r>
            <a:r>
              <a:rPr lang="en-US" sz="2400" b="0" i="0" u="none" strike="noStrike">
                <a:solidFill>
                  <a:schemeClr val="lt1"/>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3" name="Google Shape;23;p3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4" name="Google Shape;24;p3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5" name="Google Shape;25;p3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6" name="Google Shape;26;p3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 Orange Icon box">
  <p:cSld name="Text Slide - Orange Icon box">
    <p:spTree>
      <p:nvGrpSpPr>
        <p:cNvPr id="1" name="Shape 90"/>
        <p:cNvGrpSpPr/>
        <p:nvPr/>
      </p:nvGrpSpPr>
      <p:grpSpPr>
        <a:xfrm>
          <a:off x="0" y="0"/>
          <a:ext cx="0" cy="0"/>
          <a:chOff x="0" y="0"/>
          <a:chExt cx="0" cy="0"/>
        </a:xfrm>
      </p:grpSpPr>
      <p:sp>
        <p:nvSpPr>
          <p:cNvPr id="91" name="Google Shape;91;p42"/>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42"/>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2"/>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Quote Slide 01">
  <p:cSld name="1_Quote Slide 01">
    <p:spTree>
      <p:nvGrpSpPr>
        <p:cNvPr id="1" name="Shape 94"/>
        <p:cNvGrpSpPr/>
        <p:nvPr/>
      </p:nvGrpSpPr>
      <p:grpSpPr>
        <a:xfrm>
          <a:off x="0" y="0"/>
          <a:ext cx="0" cy="0"/>
          <a:chOff x="0" y="0"/>
          <a:chExt cx="0" cy="0"/>
        </a:xfrm>
      </p:grpSpPr>
      <p:sp>
        <p:nvSpPr>
          <p:cNvPr id="95" name="Google Shape;95;p43"/>
          <p:cNvSpPr/>
          <p:nvPr/>
        </p:nvSpPr>
        <p:spPr>
          <a:xfrm>
            <a:off x="1281154" y="0"/>
            <a:ext cx="5844795" cy="6309657"/>
          </a:xfrm>
          <a:custGeom>
            <a:avLst/>
            <a:gdLst/>
            <a:ahLst/>
            <a:cxnLst/>
            <a:rect l="l" t="t" r="r" b="b"/>
            <a:pathLst>
              <a:path w="4487360" h="4844259" extrusionOk="0">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43"/>
          <p:cNvSpPr txBox="1">
            <a:spLocks noGrp="1"/>
          </p:cNvSpPr>
          <p:nvPr>
            <p:ph type="body" idx="1"/>
          </p:nvPr>
        </p:nvSpPr>
        <p:spPr>
          <a:xfrm>
            <a:off x="1289154" y="1364106"/>
            <a:ext cx="5801193" cy="323647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43"/>
          <p:cNvSpPr/>
          <p:nvPr/>
        </p:nvSpPr>
        <p:spPr>
          <a:xfrm rot="-5400000">
            <a:off x="10557481" y="-214269"/>
            <a:ext cx="1420250" cy="1848787"/>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2 - with icons">
  <p:cSld name="Text Slide 2 - with icons">
    <p:spTree>
      <p:nvGrpSpPr>
        <p:cNvPr id="1" name="Shape 98"/>
        <p:cNvGrpSpPr/>
        <p:nvPr/>
      </p:nvGrpSpPr>
      <p:grpSpPr>
        <a:xfrm>
          <a:off x="0" y="0"/>
          <a:ext cx="0" cy="0"/>
          <a:chOff x="0" y="0"/>
          <a:chExt cx="0" cy="0"/>
        </a:xfrm>
      </p:grpSpPr>
      <p:sp>
        <p:nvSpPr>
          <p:cNvPr id="99" name="Google Shape;99;p44"/>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4"/>
          <p:cNvSpPr txBox="1">
            <a:spLocks noGrp="1"/>
          </p:cNvSpPr>
          <p:nvPr>
            <p:ph type="body" idx="1"/>
          </p:nvPr>
        </p:nvSpPr>
        <p:spPr>
          <a:xfrm>
            <a:off x="1639836" y="785664"/>
            <a:ext cx="8849638" cy="13816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44"/>
          <p:cNvSpPr txBox="1">
            <a:spLocks noGrp="1"/>
          </p:cNvSpPr>
          <p:nvPr>
            <p:ph type="body" idx="2"/>
          </p:nvPr>
        </p:nvSpPr>
        <p:spPr>
          <a:xfrm>
            <a:off x="1639837" y="2766646"/>
            <a:ext cx="8849638" cy="31900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4"/>
          <p:cNvSpPr/>
          <p:nvPr/>
        </p:nvSpPr>
        <p:spPr>
          <a:xfrm>
            <a:off x="10769600" y="0"/>
            <a:ext cx="1422400" cy="5107577"/>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Slide - Purple Icon box">
  <p:cSld name="Text Slide - Purple Icon box">
    <p:spTree>
      <p:nvGrpSpPr>
        <p:cNvPr id="1" name="Shape 103"/>
        <p:cNvGrpSpPr/>
        <p:nvPr/>
      </p:nvGrpSpPr>
      <p:grpSpPr>
        <a:xfrm>
          <a:off x="0" y="0"/>
          <a:ext cx="0" cy="0"/>
          <a:chOff x="0" y="0"/>
          <a:chExt cx="0" cy="0"/>
        </a:xfrm>
      </p:grpSpPr>
      <p:sp>
        <p:nvSpPr>
          <p:cNvPr id="104" name="Google Shape;104;p45"/>
          <p:cNvSpPr/>
          <p:nvPr/>
        </p:nvSpPr>
        <p:spPr>
          <a:xfrm>
            <a:off x="-13271" y="643325"/>
            <a:ext cx="1423827" cy="1525530"/>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45"/>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45"/>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inal Slide 2">
  <p:cSld name="Final Slide 2">
    <p:spTree>
      <p:nvGrpSpPr>
        <p:cNvPr id="1" name="Shape 107"/>
        <p:cNvGrpSpPr/>
        <p:nvPr/>
      </p:nvGrpSpPr>
      <p:grpSpPr>
        <a:xfrm>
          <a:off x="0" y="0"/>
          <a:ext cx="0" cy="0"/>
          <a:chOff x="0" y="0"/>
          <a:chExt cx="0" cy="0"/>
        </a:xfrm>
      </p:grpSpPr>
      <p:sp>
        <p:nvSpPr>
          <p:cNvPr id="108" name="Google Shape;108;p46"/>
          <p:cNvSpPr txBox="1">
            <a:spLocks noGrp="1"/>
          </p:cNvSpPr>
          <p:nvPr>
            <p:ph type="body" idx="1"/>
          </p:nvPr>
        </p:nvSpPr>
        <p:spPr>
          <a:xfrm>
            <a:off x="6369349" y="4441022"/>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46"/>
          <p:cNvSpPr txBox="1">
            <a:spLocks noGrp="1"/>
          </p:cNvSpPr>
          <p:nvPr>
            <p:ph type="body" idx="2"/>
          </p:nvPr>
        </p:nvSpPr>
        <p:spPr>
          <a:xfrm>
            <a:off x="6369349" y="3631446"/>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404040"/>
              </a:buClr>
              <a:buSzPts val="5000"/>
              <a:buFont typeface="Arial"/>
              <a:buNone/>
              <a:defRPr sz="50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46"/>
          <p:cNvSpPr>
            <a:spLocks noGrp="1"/>
          </p:cNvSpPr>
          <p:nvPr>
            <p:ph type="pic" idx="3"/>
          </p:nvPr>
        </p:nvSpPr>
        <p:spPr>
          <a:xfrm>
            <a:off x="0" y="0"/>
            <a:ext cx="5711252" cy="6858000"/>
          </a:xfrm>
          <a:prstGeom prst="rect">
            <a:avLst/>
          </a:prstGeom>
          <a:noFill/>
          <a:ln>
            <a:noFill/>
          </a:ln>
        </p:spPr>
      </p:sp>
      <p:sp>
        <p:nvSpPr>
          <p:cNvPr id="111" name="Google Shape;111;p46"/>
          <p:cNvSpPr/>
          <p:nvPr/>
        </p:nvSpPr>
        <p:spPr>
          <a:xfrm>
            <a:off x="8354192" y="6051752"/>
            <a:ext cx="3288458"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600"/>
              <a:buFont typeface="Calibri"/>
              <a:buNone/>
            </a:pPr>
            <a:r>
              <a:rPr lang="en-US" sz="600">
                <a:solidFill>
                  <a:srgbClr val="40404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endParaRPr/>
          </a:p>
          <a:p>
            <a:pPr marL="0" marR="0" lvl="0" indent="0" algn="just" rtl="0">
              <a:lnSpc>
                <a:spcPct val="100000"/>
              </a:lnSpc>
              <a:spcBef>
                <a:spcPts val="0"/>
              </a:spcBef>
              <a:spcAft>
                <a:spcPts val="0"/>
              </a:spcAft>
              <a:buClr>
                <a:schemeClr val="dk1"/>
              </a:buClr>
              <a:buSzPts val="600"/>
              <a:buFont typeface="Calibri"/>
              <a:buNone/>
            </a:pPr>
            <a:endParaRPr sz="600">
              <a:solidFill>
                <a:srgbClr val="404040"/>
              </a:solidFill>
              <a:latin typeface="Calibri"/>
              <a:ea typeface="Calibri"/>
              <a:cs typeface="Calibri"/>
              <a:sym typeface="Calibri"/>
            </a:endParaRPr>
          </a:p>
        </p:txBody>
      </p:sp>
      <p:pic>
        <p:nvPicPr>
          <p:cNvPr id="112" name="Google Shape;112;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435907" y="6109454"/>
            <a:ext cx="1745726" cy="388724"/>
          </a:xfrm>
          <a:prstGeom prst="rect">
            <a:avLst/>
          </a:prstGeom>
          <a:noFill/>
          <a:ln>
            <a:noFill/>
          </a:ln>
        </p:spPr>
      </p:pic>
      <p:pic>
        <p:nvPicPr>
          <p:cNvPr id="113" name="Google Shape;113;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02900" y="547159"/>
            <a:ext cx="3870851" cy="179327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114"/>
        <p:cNvGrpSpPr/>
        <p:nvPr/>
      </p:nvGrpSpPr>
      <p:grpSpPr>
        <a:xfrm>
          <a:off x="0" y="0"/>
          <a:ext cx="0" cy="0"/>
          <a:chOff x="0" y="0"/>
          <a:chExt cx="0" cy="0"/>
        </a:xfrm>
      </p:grpSpPr>
      <p:sp>
        <p:nvSpPr>
          <p:cNvPr id="115" name="Google Shape;115;p47"/>
          <p:cNvSpPr txBox="1">
            <a:spLocks noGrp="1"/>
          </p:cNvSpPr>
          <p:nvPr>
            <p:ph type="body" idx="1"/>
          </p:nvPr>
        </p:nvSpPr>
        <p:spPr>
          <a:xfrm>
            <a:off x="-2" y="375841"/>
            <a:ext cx="12191999" cy="8036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Master">
  <p:cSld name="1_Master">
    <p:spTree>
      <p:nvGrpSpPr>
        <p:cNvPr id="1" name="Shape 116"/>
        <p:cNvGrpSpPr/>
        <p:nvPr/>
      </p:nvGrpSpPr>
      <p:grpSpPr>
        <a:xfrm>
          <a:off x="0" y="0"/>
          <a:ext cx="0" cy="0"/>
          <a:chOff x="0" y="0"/>
          <a:chExt cx="0" cy="0"/>
        </a:xfrm>
      </p:grpSpPr>
      <p:sp>
        <p:nvSpPr>
          <p:cNvPr id="117" name="Google Shape;117;p48"/>
          <p:cNvSpPr txBox="1">
            <a:spLocks noGrp="1"/>
          </p:cNvSpPr>
          <p:nvPr>
            <p:ph type="body" idx="1"/>
          </p:nvPr>
        </p:nvSpPr>
        <p:spPr>
          <a:xfrm>
            <a:off x="798381" y="2045704"/>
            <a:ext cx="4203926"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6575"/>
              </a:buClr>
              <a:buSzPts val="2400"/>
              <a:buFont typeface="Arial"/>
              <a:buNone/>
              <a:defRPr sz="2400" b="0" i="0" u="none" strike="noStrike" cap="none">
                <a:solidFill>
                  <a:srgbClr val="086575"/>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48"/>
          <p:cNvSpPr txBox="1">
            <a:spLocks noGrp="1"/>
          </p:cNvSpPr>
          <p:nvPr>
            <p:ph type="body" idx="2"/>
          </p:nvPr>
        </p:nvSpPr>
        <p:spPr>
          <a:xfrm>
            <a:off x="798382" y="761603"/>
            <a:ext cx="4203926"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6575"/>
              </a:buClr>
              <a:buSzPts val="3600"/>
              <a:buFont typeface="Arial"/>
              <a:buNone/>
              <a:defRPr sz="3600" b="0" i="0" u="none" strike="noStrike" cap="none">
                <a:solidFill>
                  <a:srgbClr val="08657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Slide with quote">
  <p:cSld name="Text Slide with quote">
    <p:spTree>
      <p:nvGrpSpPr>
        <p:cNvPr id="1" name="Shape 119"/>
        <p:cNvGrpSpPr/>
        <p:nvPr/>
      </p:nvGrpSpPr>
      <p:grpSpPr>
        <a:xfrm>
          <a:off x="0" y="0"/>
          <a:ext cx="0" cy="0"/>
          <a:chOff x="0" y="0"/>
          <a:chExt cx="0" cy="0"/>
        </a:xfrm>
      </p:grpSpPr>
      <p:sp>
        <p:nvSpPr>
          <p:cNvPr id="120" name="Google Shape;120;p49"/>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49"/>
          <p:cNvSpPr/>
          <p:nvPr/>
        </p:nvSpPr>
        <p:spPr>
          <a:xfrm rot="-5400000">
            <a:off x="5984599" y="4179308"/>
            <a:ext cx="3245241" cy="91670"/>
          </a:xfrm>
          <a:prstGeom prst="roundRect">
            <a:avLst>
              <a:gd name="adj" fmla="val 50000"/>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9"/>
          <p:cNvSpPr txBox="1">
            <a:spLocks noGrp="1"/>
          </p:cNvSpPr>
          <p:nvPr>
            <p:ph type="body" idx="1"/>
          </p:nvPr>
        </p:nvSpPr>
        <p:spPr>
          <a:xfrm>
            <a:off x="1675006" y="1074656"/>
            <a:ext cx="53822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9"/>
          <p:cNvSpPr txBox="1">
            <a:spLocks noGrp="1"/>
          </p:cNvSpPr>
          <p:nvPr>
            <p:ph type="body" idx="2"/>
          </p:nvPr>
        </p:nvSpPr>
        <p:spPr>
          <a:xfrm>
            <a:off x="1687302" y="2602523"/>
            <a:ext cx="5463775"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9"/>
          <p:cNvSpPr txBox="1">
            <a:spLocks noGrp="1"/>
          </p:cNvSpPr>
          <p:nvPr>
            <p:ph type="body" idx="3"/>
          </p:nvPr>
        </p:nvSpPr>
        <p:spPr>
          <a:xfrm>
            <a:off x="8063361" y="2602523"/>
            <a:ext cx="3706607" cy="324524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04040"/>
              </a:buClr>
              <a:buSzPts val="2400"/>
              <a:buFont typeface="Arial"/>
              <a:buNone/>
              <a:defRPr sz="2400" b="0" i="1"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Slide - Blue Icon box">
  <p:cSld name="Text Slide - Blue Icon box">
    <p:spTree>
      <p:nvGrpSpPr>
        <p:cNvPr id="1" name="Shape 125"/>
        <p:cNvGrpSpPr/>
        <p:nvPr/>
      </p:nvGrpSpPr>
      <p:grpSpPr>
        <a:xfrm>
          <a:off x="0" y="0"/>
          <a:ext cx="0" cy="0"/>
          <a:chOff x="0" y="0"/>
          <a:chExt cx="0" cy="0"/>
        </a:xfrm>
      </p:grpSpPr>
      <p:sp>
        <p:nvSpPr>
          <p:cNvPr id="126" name="Google Shape;126;p50"/>
          <p:cNvSpPr/>
          <p:nvPr/>
        </p:nvSpPr>
        <p:spPr>
          <a:xfrm>
            <a:off x="-13271" y="643325"/>
            <a:ext cx="1423827" cy="1525530"/>
          </a:xfrm>
          <a:prstGeom prst="rect">
            <a:avLst/>
          </a:prstGeom>
          <a:solidFill>
            <a:srgbClr val="3DBDAB">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50"/>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50"/>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TPTOP SLIDE 2">
  <p:cSld name="LATPTOP SLIDE 2">
    <p:spTree>
      <p:nvGrpSpPr>
        <p:cNvPr id="1" name="Shape 129"/>
        <p:cNvGrpSpPr/>
        <p:nvPr/>
      </p:nvGrpSpPr>
      <p:grpSpPr>
        <a:xfrm>
          <a:off x="0" y="0"/>
          <a:ext cx="0" cy="0"/>
          <a:chOff x="0" y="0"/>
          <a:chExt cx="0" cy="0"/>
        </a:xfrm>
      </p:grpSpPr>
      <p:sp>
        <p:nvSpPr>
          <p:cNvPr id="130" name="Google Shape;130;p51"/>
          <p:cNvSpPr/>
          <p:nvPr/>
        </p:nvSpPr>
        <p:spPr>
          <a:xfrm>
            <a:off x="0" y="745067"/>
            <a:ext cx="1420250" cy="270763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51"/>
          <p:cNvPicPr preferRelativeResize="0"/>
          <p:nvPr/>
        </p:nvPicPr>
        <p:blipFill rotWithShape="1">
          <a:blip r:embed="rId2" cstate="email">
            <a:alphaModFix/>
            <a:extLst>
              <a:ext uri="{28A0092B-C50C-407E-A947-70E740481C1C}">
                <a14:useLocalDpi xmlns:a14="http://schemas.microsoft.com/office/drawing/2010/main"/>
              </a:ext>
            </a:extLst>
          </a:blip>
          <a:srcRect l="-19343"/>
          <a:stretch/>
        </p:blipFill>
        <p:spPr>
          <a:xfrm>
            <a:off x="-1511179" y="2612571"/>
            <a:ext cx="8450840" cy="4245429"/>
          </a:xfrm>
          <a:prstGeom prst="rect">
            <a:avLst/>
          </a:prstGeom>
          <a:noFill/>
          <a:ln>
            <a:noFill/>
          </a:ln>
        </p:spPr>
      </p:pic>
      <p:sp>
        <p:nvSpPr>
          <p:cNvPr id="132" name="Google Shape;132;p51"/>
          <p:cNvSpPr>
            <a:spLocks noGrp="1"/>
          </p:cNvSpPr>
          <p:nvPr>
            <p:ph type="pic" idx="2"/>
          </p:nvPr>
        </p:nvSpPr>
        <p:spPr>
          <a:xfrm>
            <a:off x="1114362" y="2802349"/>
            <a:ext cx="4981638" cy="3090444"/>
          </a:xfrm>
          <a:prstGeom prst="rect">
            <a:avLst/>
          </a:prstGeom>
          <a:solidFill>
            <a:schemeClr val="lt1"/>
          </a:solidFill>
          <a:ln>
            <a:noFill/>
          </a:ln>
        </p:spPr>
      </p:sp>
      <p:sp>
        <p:nvSpPr>
          <p:cNvPr id="133" name="Google Shape;133;p51"/>
          <p:cNvSpPr txBox="1">
            <a:spLocks noGrp="1"/>
          </p:cNvSpPr>
          <p:nvPr>
            <p:ph type="body" idx="1"/>
          </p:nvPr>
        </p:nvSpPr>
        <p:spPr>
          <a:xfrm>
            <a:off x="6967718" y="815819"/>
            <a:ext cx="451308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51"/>
          <p:cNvSpPr txBox="1">
            <a:spLocks noGrp="1"/>
          </p:cNvSpPr>
          <p:nvPr>
            <p:ph type="body" idx="3"/>
          </p:nvPr>
        </p:nvSpPr>
        <p:spPr>
          <a:xfrm>
            <a:off x="6972765" y="2061958"/>
            <a:ext cx="4507330" cy="31704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9"/>
        <p:cNvGrpSpPr/>
        <p:nvPr/>
      </p:nvGrpSpPr>
      <p:grpSpPr>
        <a:xfrm>
          <a:off x="0" y="0"/>
          <a:ext cx="0" cy="0"/>
          <a:chOff x="0" y="0"/>
          <a:chExt cx="0" cy="0"/>
        </a:xfrm>
      </p:grpSpPr>
      <p:sp>
        <p:nvSpPr>
          <p:cNvPr id="50" name="Google Shape;50;p33"/>
          <p:cNvSpPr/>
          <p:nvPr/>
        </p:nvSpPr>
        <p:spPr>
          <a:xfrm>
            <a:off x="-36717" y="2684585"/>
            <a:ext cx="1422400" cy="4173415"/>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33"/>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33"/>
          <p:cNvSpPr txBox="1">
            <a:spLocks noGrp="1"/>
          </p:cNvSpPr>
          <p:nvPr>
            <p:ph type="body" idx="1"/>
          </p:nvPr>
        </p:nvSpPr>
        <p:spPr>
          <a:xfrm>
            <a:off x="1639836" y="1056648"/>
            <a:ext cx="54669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3"/>
          <p:cNvSpPr txBox="1">
            <a:spLocks noGrp="1"/>
          </p:cNvSpPr>
          <p:nvPr>
            <p:ph type="body" idx="2"/>
          </p:nvPr>
        </p:nvSpPr>
        <p:spPr>
          <a:xfrm>
            <a:off x="1639836" y="2977661"/>
            <a:ext cx="8817149" cy="30011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3F3F3F"/>
              </a:buClr>
              <a:buSzPts val="2400"/>
              <a:buFont typeface="Arial"/>
              <a:buNone/>
              <a:defRPr sz="2400" b="0" i="0" u="none" strike="noStrike" cap="none">
                <a:solidFill>
                  <a:srgbClr val="3F3F3F"/>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3"/>
          <p:cNvSpPr/>
          <p:nvPr/>
        </p:nvSpPr>
        <p:spPr>
          <a:xfrm>
            <a:off x="10781837" y="0"/>
            <a:ext cx="1422400" cy="4057650"/>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135"/>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13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2984663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1090870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86573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de Photo Slide">
  <p:cSld name="Side Photo Slide">
    <p:spTree>
      <p:nvGrpSpPr>
        <p:cNvPr id="1" name="Shape 58"/>
        <p:cNvGrpSpPr/>
        <p:nvPr/>
      </p:nvGrpSpPr>
      <p:grpSpPr>
        <a:xfrm>
          <a:off x="0" y="0"/>
          <a:ext cx="0" cy="0"/>
          <a:chOff x="0" y="0"/>
          <a:chExt cx="0" cy="0"/>
        </a:xfrm>
      </p:grpSpPr>
      <p:sp>
        <p:nvSpPr>
          <p:cNvPr id="59" name="Google Shape;59;p35"/>
          <p:cNvSpPr>
            <a:spLocks noGrp="1"/>
          </p:cNvSpPr>
          <p:nvPr>
            <p:ph type="pic" idx="2"/>
          </p:nvPr>
        </p:nvSpPr>
        <p:spPr>
          <a:xfrm>
            <a:off x="6857999" y="0"/>
            <a:ext cx="5334001" cy="6858000"/>
          </a:xfrm>
          <a:prstGeom prst="rect">
            <a:avLst/>
          </a:prstGeom>
          <a:noFill/>
          <a:ln>
            <a:noFill/>
          </a:ln>
        </p:spPr>
      </p:sp>
      <p:sp>
        <p:nvSpPr>
          <p:cNvPr id="60" name="Google Shape;60;p35"/>
          <p:cNvSpPr txBox="1">
            <a:spLocks noGrp="1"/>
          </p:cNvSpPr>
          <p:nvPr>
            <p:ph type="body" idx="1"/>
          </p:nvPr>
        </p:nvSpPr>
        <p:spPr>
          <a:xfrm>
            <a:off x="660960" y="1010552"/>
            <a:ext cx="5607690"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5"/>
          <p:cNvSpPr txBox="1">
            <a:spLocks noGrp="1"/>
          </p:cNvSpPr>
          <p:nvPr>
            <p:ph type="body" idx="3"/>
          </p:nvPr>
        </p:nvSpPr>
        <p:spPr>
          <a:xfrm>
            <a:off x="673256" y="2256692"/>
            <a:ext cx="5600544" cy="36869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Navy">
  <p:cSld name="Divider - Navy">
    <p:spTree>
      <p:nvGrpSpPr>
        <p:cNvPr id="1" name="Shape 62"/>
        <p:cNvGrpSpPr/>
        <p:nvPr/>
      </p:nvGrpSpPr>
      <p:grpSpPr>
        <a:xfrm>
          <a:off x="0" y="0"/>
          <a:ext cx="0" cy="0"/>
          <a:chOff x="0" y="0"/>
          <a:chExt cx="0" cy="0"/>
        </a:xfrm>
      </p:grpSpPr>
      <p:sp>
        <p:nvSpPr>
          <p:cNvPr id="63" name="Google Shape;63;p36"/>
          <p:cNvSpPr/>
          <p:nvPr/>
        </p:nvSpPr>
        <p:spPr>
          <a:xfrm>
            <a:off x="6982690" y="527858"/>
            <a:ext cx="4721156" cy="5802284"/>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9">
              <a:solidFill>
                <a:schemeClr val="lt1"/>
              </a:solidFill>
              <a:latin typeface="Calibri"/>
              <a:ea typeface="Calibri"/>
              <a:cs typeface="Calibri"/>
              <a:sym typeface="Calibri"/>
            </a:endParaRPr>
          </a:p>
        </p:txBody>
      </p:sp>
      <p:sp>
        <p:nvSpPr>
          <p:cNvPr id="64" name="Google Shape;64;p36"/>
          <p:cNvSpPr txBox="1">
            <a:spLocks noGrp="1"/>
          </p:cNvSpPr>
          <p:nvPr>
            <p:ph type="body" idx="1"/>
          </p:nvPr>
        </p:nvSpPr>
        <p:spPr>
          <a:xfrm>
            <a:off x="7276362" y="54323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0"/>
              <a:buFont typeface="Arial"/>
              <a:buNone/>
              <a:defRPr sz="14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6"/>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ttom Photo Slide">
  <p:cSld name="Bottom Photo Slide">
    <p:spTree>
      <p:nvGrpSpPr>
        <p:cNvPr id="1" name="Shape 66"/>
        <p:cNvGrpSpPr/>
        <p:nvPr/>
      </p:nvGrpSpPr>
      <p:grpSpPr>
        <a:xfrm>
          <a:off x="0" y="0"/>
          <a:ext cx="0" cy="0"/>
          <a:chOff x="0" y="0"/>
          <a:chExt cx="0" cy="0"/>
        </a:xfrm>
      </p:grpSpPr>
      <p:sp>
        <p:nvSpPr>
          <p:cNvPr id="67" name="Google Shape;67;p37"/>
          <p:cNvSpPr>
            <a:spLocks noGrp="1"/>
          </p:cNvSpPr>
          <p:nvPr>
            <p:ph type="pic" idx="2"/>
          </p:nvPr>
        </p:nvSpPr>
        <p:spPr>
          <a:xfrm>
            <a:off x="0" y="3695066"/>
            <a:ext cx="11125201" cy="2342319"/>
          </a:xfrm>
          <a:prstGeom prst="rect">
            <a:avLst/>
          </a:prstGeom>
          <a:noFill/>
          <a:ln>
            <a:noFill/>
          </a:ln>
        </p:spPr>
      </p:sp>
      <p:sp>
        <p:nvSpPr>
          <p:cNvPr id="68" name="Google Shape;68;p37"/>
          <p:cNvSpPr txBox="1">
            <a:spLocks noGrp="1"/>
          </p:cNvSpPr>
          <p:nvPr>
            <p:ph type="body" idx="1"/>
          </p:nvPr>
        </p:nvSpPr>
        <p:spPr>
          <a:xfrm>
            <a:off x="1651560" y="1086752"/>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body" idx="3"/>
          </p:nvPr>
        </p:nvSpPr>
        <p:spPr>
          <a:xfrm>
            <a:off x="1663856" y="2332892"/>
            <a:ext cx="9637190" cy="1228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70"/>
        <p:cNvGrpSpPr/>
        <p:nvPr/>
      </p:nvGrpSpPr>
      <p:grpSpPr>
        <a:xfrm>
          <a:off x="0" y="0"/>
          <a:ext cx="0" cy="0"/>
          <a:chOff x="0" y="0"/>
          <a:chExt cx="0" cy="0"/>
        </a:xfrm>
      </p:grpSpPr>
      <p:sp>
        <p:nvSpPr>
          <p:cNvPr id="71" name="Google Shape;71;p38"/>
          <p:cNvSpPr/>
          <p:nvPr/>
        </p:nvSpPr>
        <p:spPr>
          <a:xfrm rot="-5400000">
            <a:off x="2666999" y="-2666999"/>
            <a:ext cx="6858001" cy="12191999"/>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8"/>
          <p:cNvSpPr/>
          <p:nvPr/>
        </p:nvSpPr>
        <p:spPr>
          <a:xfrm rot="-5400000">
            <a:off x="2965899" y="-2133928"/>
            <a:ext cx="6141020" cy="11125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a</a:t>
            </a:r>
            <a:endParaRPr/>
          </a:p>
        </p:txBody>
      </p:sp>
      <p:sp>
        <p:nvSpPr>
          <p:cNvPr id="73" name="Google Shape;73;p3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8"/>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75"/>
        <p:cNvGrpSpPr/>
        <p:nvPr/>
      </p:nvGrpSpPr>
      <p:grpSpPr>
        <a:xfrm>
          <a:off x="0" y="0"/>
          <a:ext cx="0" cy="0"/>
          <a:chOff x="0" y="0"/>
          <a:chExt cx="0" cy="0"/>
        </a:xfrm>
      </p:grpSpPr>
      <p:sp>
        <p:nvSpPr>
          <p:cNvPr id="76" name="Google Shape;76;p39"/>
          <p:cNvSpPr/>
          <p:nvPr/>
        </p:nvSpPr>
        <p:spPr>
          <a:xfrm rot="-5400000">
            <a:off x="4192375" y="-642572"/>
            <a:ext cx="3807250" cy="8129849"/>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39"/>
          <p:cNvSpPr txBox="1">
            <a:spLocks noGrp="1"/>
          </p:cNvSpPr>
          <p:nvPr>
            <p:ph type="body" idx="1"/>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9"/>
          <p:cNvSpPr>
            <a:spLocks noGrp="1"/>
          </p:cNvSpPr>
          <p:nvPr>
            <p:ph type="pic" idx="2"/>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Slide 02">
  <p:cSld name="Quote Slide 02">
    <p:spTree>
      <p:nvGrpSpPr>
        <p:cNvPr id="1" name="Shape 79"/>
        <p:cNvGrpSpPr/>
        <p:nvPr/>
      </p:nvGrpSpPr>
      <p:grpSpPr>
        <a:xfrm>
          <a:off x="0" y="0"/>
          <a:ext cx="0" cy="0"/>
          <a:chOff x="0" y="0"/>
          <a:chExt cx="0" cy="0"/>
        </a:xfrm>
      </p:grpSpPr>
      <p:sp>
        <p:nvSpPr>
          <p:cNvPr id="81" name="Google Shape;81;p40"/>
          <p:cNvSpPr txBox="1">
            <a:spLocks noGrp="1"/>
          </p:cNvSpPr>
          <p:nvPr>
            <p:ph type="body" idx="1"/>
          </p:nvPr>
        </p:nvSpPr>
        <p:spPr>
          <a:xfrm>
            <a:off x="779490" y="2278505"/>
            <a:ext cx="4137285" cy="2726804"/>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40"/>
          <p:cNvSpPr/>
          <p:nvPr/>
        </p:nvSpPr>
        <p:spPr>
          <a:xfrm rot="-5400000">
            <a:off x="232431" y="464696"/>
            <a:ext cx="5844795" cy="6309657"/>
          </a:xfrm>
          <a:custGeom>
            <a:avLst/>
            <a:gdLst/>
            <a:ahLst/>
            <a:cxnLst/>
            <a:rect l="l" t="t" r="r" b="b"/>
            <a:pathLst>
              <a:path w="4487360" h="4844259" extrusionOk="0">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40"/>
          <p:cNvSpPr/>
          <p:nvPr/>
        </p:nvSpPr>
        <p:spPr>
          <a:xfrm rot="-5400000">
            <a:off x="10557481" y="-214269"/>
            <a:ext cx="1420250" cy="1848787"/>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TPTOP SLIDE 1">
  <p:cSld name="LATPTOP SLIDE 1">
    <p:spTree>
      <p:nvGrpSpPr>
        <p:cNvPr id="1" name="Shape 83"/>
        <p:cNvGrpSpPr/>
        <p:nvPr/>
      </p:nvGrpSpPr>
      <p:grpSpPr>
        <a:xfrm>
          <a:off x="0" y="0"/>
          <a:ext cx="0" cy="0"/>
          <a:chOff x="0" y="0"/>
          <a:chExt cx="0" cy="0"/>
        </a:xfrm>
      </p:grpSpPr>
      <p:sp>
        <p:nvSpPr>
          <p:cNvPr id="84" name="Google Shape;84;p41"/>
          <p:cNvSpPr/>
          <p:nvPr/>
        </p:nvSpPr>
        <p:spPr>
          <a:xfrm>
            <a:off x="10769600" y="0"/>
            <a:ext cx="1422400" cy="5107577"/>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41"/>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41"/>
          <p:cNvSpPr txBox="1">
            <a:spLocks noGrp="1"/>
          </p:cNvSpPr>
          <p:nvPr>
            <p:ph type="body" idx="2"/>
          </p:nvPr>
        </p:nvSpPr>
        <p:spPr>
          <a:xfrm>
            <a:off x="1731410" y="2512721"/>
            <a:ext cx="3108780" cy="3752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41"/>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 name="Google Shape;88;p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474192" y="1328699"/>
            <a:ext cx="4881979" cy="5529299"/>
          </a:xfrm>
          <a:custGeom>
            <a:avLst/>
            <a:gdLst/>
            <a:ahLst/>
            <a:cxnLst/>
            <a:rect l="l" t="t" r="r" b="b"/>
            <a:pathLst>
              <a:path w="4991918" h="5653816" extrusionOk="0">
                <a:moveTo>
                  <a:pt x="0" y="0"/>
                </a:moveTo>
                <a:lnTo>
                  <a:pt x="4991918" y="0"/>
                </a:lnTo>
                <a:lnTo>
                  <a:pt x="4991918" y="5653816"/>
                </a:lnTo>
                <a:lnTo>
                  <a:pt x="0" y="5653816"/>
                </a:lnTo>
                <a:close/>
              </a:path>
            </a:pathLst>
          </a:custGeom>
          <a:noFill/>
          <a:ln>
            <a:noFill/>
          </a:ln>
        </p:spPr>
      </p:pic>
      <p:sp>
        <p:nvSpPr>
          <p:cNvPr id="89" name="Google Shape;89;p41"/>
          <p:cNvSpPr>
            <a:spLocks noGrp="1"/>
          </p:cNvSpPr>
          <p:nvPr>
            <p:ph type="pic" idx="3"/>
          </p:nvPr>
        </p:nvSpPr>
        <p:spPr>
          <a:xfrm>
            <a:off x="6966760" y="2884487"/>
            <a:ext cx="3896842" cy="3973513"/>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9819391" y="6329679"/>
            <a:ext cx="2006924" cy="228419"/>
            <a:chOff x="428174" y="10170041"/>
            <a:chExt cx="1952169" cy="222187"/>
          </a:xfrm>
        </p:grpSpPr>
        <p:pic>
          <p:nvPicPr>
            <p:cNvPr id="11" name="Google Shape;11;p29"/>
            <p:cNvPicPr preferRelativeResize="0"/>
            <p:nvPr/>
          </p:nvPicPr>
          <p:blipFill rotWithShape="1">
            <a:blip r:embed="rId24" cstate="email">
              <a:alphaModFix/>
              <a:extLst>
                <a:ext uri="{28A0092B-C50C-407E-A947-70E740481C1C}">
                  <a14:useLocalDpi xmlns:a14="http://schemas.microsoft.com/office/drawing/2010/main"/>
                </a:ext>
              </a:extLst>
            </a:blip>
            <a:srcRect/>
            <a:stretch/>
          </p:blipFill>
          <p:spPr>
            <a:xfrm>
              <a:off x="602343" y="10174514"/>
              <a:ext cx="1778000" cy="217714"/>
            </a:xfrm>
            <a:prstGeom prst="rect">
              <a:avLst/>
            </a:prstGeom>
            <a:noFill/>
            <a:ln>
              <a:noFill/>
            </a:ln>
          </p:spPr>
        </p:pic>
        <p:pic>
          <p:nvPicPr>
            <p:cNvPr id="12" name="Google Shape;12;p29"/>
            <p:cNvPicPr preferRelativeResize="0"/>
            <p:nvPr/>
          </p:nvPicPr>
          <p:blipFill rotWithShape="1">
            <a:blip r:embed="rId25" cstate="email">
              <a:alphaModFix/>
              <a:extLst>
                <a:ext uri="{28A0092B-C50C-407E-A947-70E740481C1C}">
                  <a14:useLocalDpi xmlns:a14="http://schemas.microsoft.com/office/drawing/2010/main"/>
                </a:ext>
              </a:extLst>
            </a:blip>
            <a:srcRect/>
            <a:stretch/>
          </p:blipFill>
          <p:spPr>
            <a:xfrm>
              <a:off x="428174" y="10170041"/>
              <a:ext cx="210456" cy="18590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2844909961"/>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video" Target="https://www.youtube.com/embed/ajYsOyh0Y0Q?feature=oembed" TargetMode="External"/><Relationship Id="rId5" Type="http://schemas.openxmlformats.org/officeDocument/2006/relationships/hyperlink" Target="https://www.youtube.com/watch?v=ajYsOyh0Y0Q" TargetMode="Externa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video" Target="https://www.youtube.com/embed/Uk7XLuVBgK0?feature=oembed" TargetMode="External"/><Relationship Id="rId5" Type="http://schemas.openxmlformats.org/officeDocument/2006/relationships/hyperlink" Target="https://www.youtube.com/watch?v=Uk7XLuVBgK0" TargetMode="Externa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1" y="2491332"/>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613458" y="3505399"/>
            <a:ext cx="3660159" cy="1528419"/>
          </a:xfrm>
        </p:spPr>
        <p:txBody>
          <a:bodyPr lIns="91440" tIns="45720" rIns="91440" bIns="45720" anchor="ctr">
            <a:normAutofit fontScale="85000" lnSpcReduction="10000"/>
          </a:bodyPr>
          <a:lstStyle/>
          <a:p>
            <a:pPr>
              <a:lnSpc>
                <a:spcPct val="90000"/>
              </a:lnSpc>
            </a:pPr>
            <a:r>
              <a:rPr lang="en-GB" sz="4000" noProof="0" dirty="0">
                <a:solidFill>
                  <a:schemeClr val="bg1"/>
                </a:solidFill>
                <a:latin typeface="Calibri" panose="020F0502020204030204" pitchFamily="34" charset="0"/>
                <a:ea typeface="Calibri" panose="020F0502020204030204" pitchFamily="34" charset="0"/>
                <a:cs typeface="Calibri" panose="020F0502020204030204" pitchFamily="34" charset="0"/>
              </a:rPr>
              <a:t>M2: </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Adapting Crop Production to Climate Variability </a:t>
            </a:r>
            <a:endParaRPr lang="en-GB" sz="4000" noProof="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544448" y="2420701"/>
            <a:ext cx="3560597" cy="73232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latin typeface="Calibri" panose="020F0502020204030204" pitchFamily="34" charset="0"/>
                <a:ea typeface="Calibri" panose="020F0502020204030204" pitchFamily="34" charset="0"/>
                <a:cs typeface="Calibri" panose="020F0502020204030204" pitchFamily="34" charset="0"/>
              </a:rPr>
              <a:t>Course 5: </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Climate-Smart Agriculture (CSA) Techniques </a:t>
            </a:r>
            <a:endParaRPr lang="en-GB" noProof="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3420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7" descr="Person planting trees from boxes in farm"/>
          <p:cNvPicPr preferRelativeResize="0">
            <a:picLocks noGrp="1"/>
          </p:cNvPicPr>
          <p:nvPr>
            <p:ph type="pic" idx="2"/>
          </p:nvPr>
        </p:nvPicPr>
        <p:blipFill>
          <a:blip r:embed="rId3" cstate="email">
            <a:extLst>
              <a:ext uri="{28A0092B-C50C-407E-A947-70E740481C1C}">
                <a14:useLocalDpi xmlns:a14="http://schemas.microsoft.com/office/drawing/2010/main"/>
              </a:ext>
            </a:extLst>
          </a:blip>
          <a:srcRect/>
          <a:stretch>
            <a:fillRect/>
          </a:stretch>
        </p:blipFill>
        <p:spPr>
          <a:xfrm>
            <a:off x="238772" y="2626822"/>
            <a:ext cx="7708195" cy="3396829"/>
          </a:xfrm>
          <a:prstGeom prst="rect">
            <a:avLst/>
          </a:prstGeom>
          <a:solidFill>
            <a:srgbClr val="BFBFBF"/>
          </a:solidFill>
          <a:ln>
            <a:noFill/>
          </a:ln>
        </p:spPr>
      </p:pic>
      <p:sp>
        <p:nvSpPr>
          <p:cNvPr id="322" name="Google Shape;322;p7"/>
          <p:cNvSpPr txBox="1"/>
          <p:nvPr/>
        </p:nvSpPr>
        <p:spPr>
          <a:xfrm>
            <a:off x="1630017" y="2037392"/>
            <a:ext cx="7611964" cy="1200600"/>
          </a:xfrm>
          <a:prstGeom prst="rect">
            <a:avLst/>
          </a:prstGeom>
          <a:solidFill>
            <a:srgbClr val="EEA82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Calibri"/>
                <a:ea typeface="Calibri"/>
                <a:cs typeface="Calibri"/>
                <a:sym typeface="Calibri"/>
              </a:rPr>
              <a:t>ADJUSTING PLANTING SCHEDULES &amp; IRRIGATION PRACTICES</a:t>
            </a:r>
            <a:endParaRPr lang="en-US" dirty="0"/>
          </a:p>
        </p:txBody>
      </p:sp>
      <p:sp>
        <p:nvSpPr>
          <p:cNvPr id="323" name="Google Shape;323;p7"/>
          <p:cNvSpPr/>
          <p:nvPr/>
        </p:nvSpPr>
        <p:spPr>
          <a:xfrm>
            <a:off x="10027950" y="0"/>
            <a:ext cx="1407911" cy="263769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7"/>
          <p:cNvSpPr/>
          <p:nvPr/>
        </p:nvSpPr>
        <p:spPr>
          <a:xfrm>
            <a:off x="0" y="5371864"/>
            <a:ext cx="1407911" cy="1486136"/>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7"/>
          <p:cNvSpPr txBox="1">
            <a:spLocks noGrp="1"/>
          </p:cNvSpPr>
          <p:nvPr>
            <p:ph type="body" idx="1"/>
          </p:nvPr>
        </p:nvSpPr>
        <p:spPr>
          <a:xfrm>
            <a:off x="9241981" y="871477"/>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02</a:t>
            </a:r>
            <a:endParaRPr/>
          </a:p>
        </p:txBody>
      </p:sp>
      <p:grpSp>
        <p:nvGrpSpPr>
          <p:cNvPr id="326" name="Google Shape;326;p7"/>
          <p:cNvGrpSpPr/>
          <p:nvPr/>
        </p:nvGrpSpPr>
        <p:grpSpPr>
          <a:xfrm>
            <a:off x="9142810" y="3808810"/>
            <a:ext cx="3049190" cy="3049190"/>
            <a:chOff x="3268483" y="5538141"/>
            <a:chExt cx="1760348" cy="1760348"/>
          </a:xfrm>
        </p:grpSpPr>
        <p:sp>
          <p:nvSpPr>
            <p:cNvPr id="327" name="Google Shape;327;p7"/>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7"/>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275"/>
              <a:buFont typeface="Arial"/>
              <a:buNone/>
            </a:pPr>
            <a:r>
              <a:rPr lang="en-US" dirty="0"/>
              <a:t>Planning water use</a:t>
            </a:r>
            <a:endParaRPr dirty="0"/>
          </a:p>
          <a:p>
            <a:pPr marL="0" lvl="0" indent="0" algn="l" rtl="0">
              <a:lnSpc>
                <a:spcPct val="90000"/>
              </a:lnSpc>
              <a:spcBef>
                <a:spcPts val="1200"/>
              </a:spcBef>
              <a:spcAft>
                <a:spcPts val="0"/>
              </a:spcAft>
              <a:buClr>
                <a:srgbClr val="007772"/>
              </a:buClr>
              <a:buSzPct val="100000"/>
              <a:buNone/>
            </a:pPr>
            <a:endParaRPr dirty="0"/>
          </a:p>
          <a:p>
            <a:pPr marL="0" lvl="0" indent="0" algn="l" rtl="0">
              <a:lnSpc>
                <a:spcPct val="90000"/>
              </a:lnSpc>
              <a:spcBef>
                <a:spcPts val="1000"/>
              </a:spcBef>
              <a:spcAft>
                <a:spcPts val="0"/>
              </a:spcAft>
              <a:buClr>
                <a:srgbClr val="007772"/>
              </a:buClr>
              <a:buSzPct val="100000"/>
              <a:buNone/>
            </a:pPr>
            <a:endParaRPr dirty="0"/>
          </a:p>
        </p:txBody>
      </p:sp>
      <p:sp>
        <p:nvSpPr>
          <p:cNvPr id="334" name="Google Shape;334;p12"/>
          <p:cNvSpPr txBox="1">
            <a:spLocks noGrp="1"/>
          </p:cNvSpPr>
          <p:nvPr>
            <p:ph type="body" idx="2"/>
          </p:nvPr>
        </p:nvSpPr>
        <p:spPr>
          <a:xfrm>
            <a:off x="278425" y="2512725"/>
            <a:ext cx="6165600" cy="37524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chemeClr val="dk1"/>
              </a:buClr>
              <a:buSzPts val="2400"/>
              <a:buChar char="●"/>
            </a:pPr>
            <a:r>
              <a:rPr lang="en-US" b="1" dirty="0">
                <a:solidFill>
                  <a:schemeClr val="tx1">
                    <a:lumMod val="65000"/>
                    <a:lumOff val="35000"/>
                  </a:schemeClr>
                </a:solidFill>
              </a:rPr>
              <a:t>Analysis of the water balance:</a:t>
            </a:r>
            <a:r>
              <a:rPr lang="en-US" dirty="0">
                <a:solidFill>
                  <a:schemeClr val="tx1">
                    <a:lumMod val="65000"/>
                    <a:lumOff val="35000"/>
                  </a:schemeClr>
                </a:solidFill>
              </a:rPr>
              <a:t> Evaluate how much water is available at field and basin level, to avoid negative impacts on downstream land.</a:t>
            </a:r>
            <a:endParaRPr dirty="0">
              <a:solidFill>
                <a:schemeClr val="tx1">
                  <a:lumMod val="65000"/>
                  <a:lumOff val="35000"/>
                </a:schemeClr>
              </a:solidFill>
            </a:endParaRPr>
          </a:p>
          <a:p>
            <a:pPr marL="457200" lvl="0" indent="-381000" algn="l" rtl="0">
              <a:lnSpc>
                <a:spcPct val="115000"/>
              </a:lnSpc>
              <a:spcBef>
                <a:spcPts val="0"/>
              </a:spcBef>
              <a:spcAft>
                <a:spcPts val="0"/>
              </a:spcAft>
              <a:buClr>
                <a:schemeClr val="dk1"/>
              </a:buClr>
              <a:buSzPts val="2400"/>
              <a:buChar char="●"/>
            </a:pPr>
            <a:r>
              <a:rPr lang="en-US" b="1" dirty="0">
                <a:solidFill>
                  <a:schemeClr val="tx1">
                    <a:lumMod val="65000"/>
                    <a:lumOff val="35000"/>
                  </a:schemeClr>
                </a:solidFill>
              </a:rPr>
              <a:t>Deficit irrigation:</a:t>
            </a:r>
            <a:r>
              <a:rPr lang="en-US" dirty="0">
                <a:solidFill>
                  <a:schemeClr val="tx1">
                    <a:lumMod val="65000"/>
                    <a:lumOff val="35000"/>
                  </a:schemeClr>
                </a:solidFill>
              </a:rPr>
              <a:t> </a:t>
            </a:r>
            <a:r>
              <a:rPr lang="en-US" dirty="0" err="1">
                <a:solidFill>
                  <a:schemeClr val="tx1">
                    <a:lumMod val="65000"/>
                    <a:lumOff val="35000"/>
                  </a:schemeClr>
                </a:solidFill>
              </a:rPr>
              <a:t>Maximise</a:t>
            </a:r>
            <a:r>
              <a:rPr lang="en-US" dirty="0">
                <a:solidFill>
                  <a:schemeClr val="tx1">
                    <a:lumMod val="65000"/>
                    <a:lumOff val="35000"/>
                  </a:schemeClr>
                </a:solidFill>
              </a:rPr>
              <a:t> yield per volume of water used, distributing irrigation at times when the crop needs it most.</a:t>
            </a:r>
            <a:endParaRPr dirty="0">
              <a:solidFill>
                <a:schemeClr val="tx1">
                  <a:lumMod val="65000"/>
                  <a:lumOff val="35000"/>
                </a:schemeClr>
              </a:solidFill>
            </a:endParaRPr>
          </a:p>
          <a:p>
            <a:pPr marL="0" lvl="0" indent="0" algn="l" rtl="0">
              <a:lnSpc>
                <a:spcPct val="90000"/>
              </a:lnSpc>
              <a:spcBef>
                <a:spcPts val="1200"/>
              </a:spcBef>
              <a:spcAft>
                <a:spcPts val="0"/>
              </a:spcAft>
              <a:buClr>
                <a:srgbClr val="404040"/>
              </a:buClr>
              <a:buSzPts val="2400"/>
              <a:buNone/>
            </a:pPr>
            <a:endParaRPr dirty="0">
              <a:solidFill>
                <a:schemeClr val="tx1">
                  <a:lumMod val="65000"/>
                  <a:lumOff val="35000"/>
                </a:schemeClr>
              </a:solidFill>
            </a:endParaRPr>
          </a:p>
          <a:p>
            <a:pPr marL="0" lvl="0" indent="0" algn="l" rtl="0">
              <a:lnSpc>
                <a:spcPct val="90000"/>
              </a:lnSpc>
              <a:spcBef>
                <a:spcPts val="1000"/>
              </a:spcBef>
              <a:spcAft>
                <a:spcPts val="0"/>
              </a:spcAft>
              <a:buClr>
                <a:srgbClr val="404040"/>
              </a:buClr>
              <a:buSzPts val="2400"/>
              <a:buNone/>
            </a:pPr>
            <a:endParaRPr dirty="0">
              <a:solidFill>
                <a:schemeClr val="tx1">
                  <a:lumMod val="65000"/>
                  <a:lumOff val="35000"/>
                </a:schemeClr>
              </a:solidFill>
            </a:endParaRPr>
          </a:p>
        </p:txBody>
      </p:sp>
      <p:pic>
        <p:nvPicPr>
          <p:cNvPr id="335" name="Google Shape;335;p12"/>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b="-1224"/>
          <a:stretch/>
        </p:blipFill>
        <p:spPr>
          <a:xfrm>
            <a:off x="6966760" y="2884487"/>
            <a:ext cx="3896842" cy="3973513"/>
          </a:xfrm>
          <a:prstGeom prst="rect">
            <a:avLst/>
          </a:prstGeom>
          <a:solidFill>
            <a:srgbClr val="F2F2F2"/>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3"/>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1200"/>
              </a:spcBef>
              <a:spcAft>
                <a:spcPts val="0"/>
              </a:spcAft>
              <a:buClr>
                <a:schemeClr val="dk1"/>
              </a:buClr>
              <a:buSzPts val="275"/>
              <a:buFont typeface="Arial"/>
              <a:buNone/>
            </a:pPr>
            <a:r>
              <a:rPr lang="en-US" sz="14400" b="1">
                <a:solidFill>
                  <a:srgbClr val="007772"/>
                </a:solidFill>
              </a:rPr>
              <a:t>More efficient irrigation technologies</a:t>
            </a:r>
            <a:endParaRPr sz="14400" b="1">
              <a:solidFill>
                <a:srgbClr val="007772"/>
              </a:solidFill>
            </a:endParaRPr>
          </a:p>
          <a:p>
            <a:pPr marL="0" lvl="0" indent="0" algn="l" rtl="0">
              <a:lnSpc>
                <a:spcPct val="90000"/>
              </a:lnSpc>
              <a:spcBef>
                <a:spcPts val="1200"/>
              </a:spcBef>
              <a:spcAft>
                <a:spcPts val="0"/>
              </a:spcAft>
              <a:buClr>
                <a:srgbClr val="007772"/>
              </a:buClr>
              <a:buSzPct val="100000"/>
              <a:buNone/>
            </a:pPr>
            <a:endParaRPr b="1">
              <a:solidFill>
                <a:srgbClr val="007772"/>
              </a:solidFill>
            </a:endParaRPr>
          </a:p>
          <a:p>
            <a:pPr marL="0" lvl="0" indent="0" algn="l" rtl="0">
              <a:lnSpc>
                <a:spcPct val="90000"/>
              </a:lnSpc>
              <a:spcBef>
                <a:spcPts val="1000"/>
              </a:spcBef>
              <a:spcAft>
                <a:spcPts val="0"/>
              </a:spcAft>
              <a:buClr>
                <a:srgbClr val="404040"/>
              </a:buClr>
              <a:buSzPct val="100000"/>
              <a:buNone/>
            </a:pPr>
            <a:endParaRPr/>
          </a:p>
        </p:txBody>
      </p:sp>
      <p:sp>
        <p:nvSpPr>
          <p:cNvPr id="341" name="Google Shape;341;p13"/>
          <p:cNvSpPr txBox="1">
            <a:spLocks noGrp="1"/>
          </p:cNvSpPr>
          <p:nvPr>
            <p:ph type="body" idx="2"/>
          </p:nvPr>
        </p:nvSpPr>
        <p:spPr>
          <a:xfrm>
            <a:off x="1668119" y="2354045"/>
            <a:ext cx="4962937" cy="3245241"/>
          </a:xfrm>
          <a:prstGeom prst="rect">
            <a:avLst/>
          </a:prstGeom>
          <a:noFill/>
          <a:ln>
            <a:noFill/>
          </a:ln>
        </p:spPr>
        <p:txBody>
          <a:bodyPr spcFirstLastPara="1" wrap="square" lIns="91425" tIns="45700" rIns="91425" bIns="45700" anchor="t" anchorCtr="0">
            <a:noAutofit/>
          </a:bodyPr>
          <a:lstStyle/>
          <a:p>
            <a:pPr marL="76200" lvl="0" indent="0" algn="l" rtl="0">
              <a:lnSpc>
                <a:spcPct val="115000"/>
              </a:lnSpc>
              <a:spcBef>
                <a:spcPts val="1200"/>
              </a:spcBef>
              <a:spcAft>
                <a:spcPts val="0"/>
              </a:spcAft>
              <a:buClr>
                <a:schemeClr val="dk1"/>
              </a:buClr>
              <a:buSzPts val="2400"/>
            </a:pPr>
            <a:r>
              <a:rPr lang="en-US" b="1" dirty="0">
                <a:solidFill>
                  <a:schemeClr val="tx1">
                    <a:lumMod val="65000"/>
                    <a:lumOff val="35000"/>
                  </a:schemeClr>
                </a:solidFill>
              </a:rPr>
              <a:t>Reduction of evaporation losses:</a:t>
            </a:r>
            <a:r>
              <a:rPr lang="en-US" dirty="0">
                <a:solidFill>
                  <a:schemeClr val="tx1">
                    <a:lumMod val="65000"/>
                    <a:lumOff val="35000"/>
                  </a:schemeClr>
                </a:solidFill>
              </a:rPr>
              <a:t> Drip or micro-irrigation systems help save water. As discussed in Course 2.</a:t>
            </a:r>
            <a:endParaRPr dirty="0">
              <a:solidFill>
                <a:schemeClr val="tx1">
                  <a:lumMod val="65000"/>
                  <a:lumOff val="35000"/>
                </a:schemeClr>
              </a:solidFill>
            </a:endParaRPr>
          </a:p>
          <a:p>
            <a:pPr marL="76200" lvl="0" indent="0" algn="l" rtl="0">
              <a:lnSpc>
                <a:spcPct val="115000"/>
              </a:lnSpc>
              <a:spcBef>
                <a:spcPts val="0"/>
              </a:spcBef>
              <a:spcAft>
                <a:spcPts val="0"/>
              </a:spcAft>
              <a:buClr>
                <a:schemeClr val="dk1"/>
              </a:buClr>
              <a:buSzPts val="2400"/>
            </a:pPr>
            <a:r>
              <a:rPr lang="en-US" b="1" dirty="0">
                <a:solidFill>
                  <a:schemeClr val="tx1">
                    <a:lumMod val="65000"/>
                    <a:lumOff val="35000"/>
                  </a:schemeClr>
                </a:solidFill>
              </a:rPr>
              <a:t>Renewable energy:</a:t>
            </a:r>
            <a:r>
              <a:rPr lang="en-US" dirty="0">
                <a:solidFill>
                  <a:schemeClr val="tx1">
                    <a:lumMod val="65000"/>
                    <a:lumOff val="35000"/>
                  </a:schemeClr>
                </a:solidFill>
              </a:rPr>
              <a:t> The use of solar-powered pumps reduces energy costs and environmental impact. As discussed in Course 4.</a:t>
            </a:r>
            <a:endParaRPr dirty="0">
              <a:solidFill>
                <a:schemeClr val="tx1">
                  <a:lumMod val="65000"/>
                  <a:lumOff val="35000"/>
                </a:schemeClr>
              </a:solidFill>
            </a:endParaRPr>
          </a:p>
          <a:p>
            <a:pPr marL="0" lvl="0" indent="0" algn="l" rtl="0">
              <a:lnSpc>
                <a:spcPct val="90000"/>
              </a:lnSpc>
              <a:spcBef>
                <a:spcPts val="1200"/>
              </a:spcBef>
              <a:spcAft>
                <a:spcPts val="0"/>
              </a:spcAft>
              <a:buClr>
                <a:srgbClr val="404040"/>
              </a:buClr>
              <a:buSzPts val="2400"/>
            </a:pPr>
            <a:endParaRPr dirty="0">
              <a:solidFill>
                <a:schemeClr val="tx1">
                  <a:lumMod val="65000"/>
                  <a:lumOff val="35000"/>
                </a:schemeClr>
              </a:solidFill>
            </a:endParaRPr>
          </a:p>
          <a:p>
            <a:pPr marL="0" lvl="0" indent="0" algn="l" rtl="0">
              <a:lnSpc>
                <a:spcPct val="90000"/>
              </a:lnSpc>
              <a:spcBef>
                <a:spcPts val="1000"/>
              </a:spcBef>
              <a:spcAft>
                <a:spcPts val="0"/>
              </a:spcAft>
              <a:buClr>
                <a:srgbClr val="404040"/>
              </a:buClr>
              <a:buSzPts val="2400"/>
            </a:pPr>
            <a:endParaRPr dirty="0">
              <a:solidFill>
                <a:schemeClr val="tx1">
                  <a:lumMod val="65000"/>
                  <a:lumOff val="35000"/>
                </a:schemeClr>
              </a:solidFill>
            </a:endParaRPr>
          </a:p>
        </p:txBody>
      </p:sp>
      <p:pic>
        <p:nvPicPr>
          <p:cNvPr id="3" name="Picture 2" descr="Solar panels in field">
            <a:extLst>
              <a:ext uri="{FF2B5EF4-FFF2-40B4-BE49-F238E27FC236}">
                <a16:creationId xmlns:a16="http://schemas.microsoft.com/office/drawing/2014/main" id="{9CE9BA2B-230D-3F16-D228-5E6A73B37A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1056" y="2281145"/>
            <a:ext cx="5560944" cy="37072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2" name="Online Media 1" title="Pearl Millet: The Drought-Resistant Grain">
            <a:hlinkClick r:id="" action="ppaction://media"/>
            <a:extLst>
              <a:ext uri="{FF2B5EF4-FFF2-40B4-BE49-F238E27FC236}">
                <a16:creationId xmlns:a16="http://schemas.microsoft.com/office/drawing/2014/main" id="{7340E03F-DA6D-B03C-0ED6-3C80611950C1}"/>
              </a:ext>
            </a:extLst>
          </p:cNvPr>
          <p:cNvPicPr>
            <a:picLocks noGrp="1" noRot="1" noChangeAspect="1"/>
          </p:cNvPicPr>
          <p:nvPr>
            <p:ph type="pic" idx="2"/>
            <a:videoFile r:link="rId1"/>
          </p:nvPr>
        </p:nvPicPr>
        <p:blipFill>
          <a:blip r:embed="rId4"/>
          <a:srcRect t="8636" b="8636"/>
          <a:stretch>
            <a:fillRect/>
          </a:stretch>
        </p:blipFill>
        <p:spPr>
          <a:xfrm>
            <a:off x="1114425" y="2819400"/>
            <a:ext cx="4981575" cy="2933700"/>
          </a:xfrm>
          <a:prstGeom prst="rect">
            <a:avLst/>
          </a:prstGeom>
        </p:spPr>
      </p:pic>
      <p:sp>
        <p:nvSpPr>
          <p:cNvPr id="357" name="Google Shape;357;g304b83a67d4_0_50"/>
          <p:cNvSpPr txBox="1">
            <a:spLocks noGrp="1"/>
          </p:cNvSpPr>
          <p:nvPr>
            <p:ph type="body" idx="1"/>
          </p:nvPr>
        </p:nvSpPr>
        <p:spPr>
          <a:xfrm>
            <a:off x="5486794" y="756150"/>
            <a:ext cx="5114100" cy="697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a:t>Flexible sowing schedules</a:t>
            </a:r>
            <a:endParaRPr b="1" dirty="0"/>
          </a:p>
          <a:p>
            <a:pPr marL="0" lvl="0" indent="0" algn="l" rtl="0">
              <a:spcBef>
                <a:spcPts val="1200"/>
              </a:spcBef>
              <a:spcAft>
                <a:spcPts val="0"/>
              </a:spcAft>
              <a:buNone/>
            </a:pPr>
            <a:endParaRPr dirty="0"/>
          </a:p>
        </p:txBody>
      </p:sp>
      <p:sp>
        <p:nvSpPr>
          <p:cNvPr id="358" name="Google Shape;358;g304b83a67d4_0_50"/>
          <p:cNvSpPr txBox="1">
            <a:spLocks noGrp="1"/>
          </p:cNvSpPr>
          <p:nvPr>
            <p:ph type="body" idx="3"/>
          </p:nvPr>
        </p:nvSpPr>
        <p:spPr>
          <a:xfrm>
            <a:off x="6770075" y="1739550"/>
            <a:ext cx="5114100" cy="3170400"/>
          </a:xfrm>
          <a:prstGeom prst="rect">
            <a:avLst/>
          </a:prstGeom>
        </p:spPr>
        <p:txBody>
          <a:bodyPr spcFirstLastPara="1" wrap="square" lIns="91425" tIns="45700" rIns="91425" bIns="45700" anchor="t" anchorCtr="0">
            <a:noAutofit/>
          </a:bodyPr>
          <a:lstStyle/>
          <a:p>
            <a:pPr marL="76200" lvl="0" indent="0" algn="l" rtl="0">
              <a:lnSpc>
                <a:spcPct val="115000"/>
              </a:lnSpc>
              <a:spcBef>
                <a:spcPts val="1200"/>
              </a:spcBef>
              <a:spcAft>
                <a:spcPts val="0"/>
              </a:spcAft>
              <a:buClr>
                <a:schemeClr val="dk1"/>
              </a:buClr>
              <a:buSzPts val="2400"/>
            </a:pPr>
            <a:r>
              <a:rPr lang="en-US" b="1" dirty="0">
                <a:solidFill>
                  <a:schemeClr val="tx1">
                    <a:lumMod val="65000"/>
                    <a:lumOff val="35000"/>
                  </a:schemeClr>
                </a:solidFill>
              </a:rPr>
              <a:t>Adapt crop calendars to weather forecasts:</a:t>
            </a:r>
            <a:r>
              <a:rPr lang="en-US" dirty="0">
                <a:solidFill>
                  <a:schemeClr val="tx1">
                    <a:lumMod val="65000"/>
                    <a:lumOff val="35000"/>
                  </a:schemeClr>
                </a:solidFill>
              </a:rPr>
              <a:t> Sow earlier or later to avoid periods of water stress or extreme events.</a:t>
            </a:r>
            <a:endParaRPr dirty="0">
              <a:solidFill>
                <a:schemeClr val="tx1">
                  <a:lumMod val="65000"/>
                  <a:lumOff val="35000"/>
                </a:schemeClr>
              </a:solidFill>
            </a:endParaRPr>
          </a:p>
          <a:p>
            <a:pPr marL="76200" lvl="0" indent="0" algn="l" rtl="0">
              <a:lnSpc>
                <a:spcPct val="115000"/>
              </a:lnSpc>
              <a:spcBef>
                <a:spcPts val="0"/>
              </a:spcBef>
              <a:spcAft>
                <a:spcPts val="0"/>
              </a:spcAft>
              <a:buClr>
                <a:schemeClr val="dk1"/>
              </a:buClr>
              <a:buSzPts val="2400"/>
            </a:pPr>
            <a:r>
              <a:rPr lang="en-US" b="1" dirty="0">
                <a:solidFill>
                  <a:schemeClr val="tx1">
                    <a:lumMod val="65000"/>
                    <a:lumOff val="35000"/>
                  </a:schemeClr>
                </a:solidFill>
              </a:rPr>
              <a:t>Crop rotations</a:t>
            </a:r>
            <a:r>
              <a:rPr lang="en-US" dirty="0">
                <a:solidFill>
                  <a:schemeClr val="tx1">
                    <a:lumMod val="65000"/>
                    <a:lumOff val="35000"/>
                  </a:schemeClr>
                </a:solidFill>
              </a:rPr>
              <a:t> to </a:t>
            </a:r>
            <a:r>
              <a:rPr lang="en-US" dirty="0" err="1">
                <a:solidFill>
                  <a:schemeClr val="tx1">
                    <a:lumMod val="65000"/>
                    <a:lumOff val="35000"/>
                  </a:schemeClr>
                </a:solidFill>
              </a:rPr>
              <a:t>optimise</a:t>
            </a:r>
            <a:r>
              <a:rPr lang="en-US" dirty="0">
                <a:solidFill>
                  <a:schemeClr val="tx1">
                    <a:lumMod val="65000"/>
                    <a:lumOff val="35000"/>
                  </a:schemeClr>
                </a:solidFill>
              </a:rPr>
              <a:t> soil use and nutrient supply, thus reducing the need to expand cultivated areas.</a:t>
            </a:r>
            <a:endParaRPr dirty="0">
              <a:solidFill>
                <a:schemeClr val="tx1">
                  <a:lumMod val="65000"/>
                  <a:lumOff val="35000"/>
                </a:schemeClr>
              </a:solidFill>
            </a:endParaRPr>
          </a:p>
          <a:p>
            <a:pPr marL="76200" lvl="0" indent="0" algn="l" rtl="0">
              <a:lnSpc>
                <a:spcPct val="115000"/>
              </a:lnSpc>
              <a:spcBef>
                <a:spcPts val="0"/>
              </a:spcBef>
              <a:spcAft>
                <a:spcPts val="0"/>
              </a:spcAft>
              <a:buClr>
                <a:schemeClr val="dk1"/>
              </a:buClr>
              <a:buSzPts val="2400"/>
            </a:pPr>
            <a:r>
              <a:rPr lang="en-US" b="1" dirty="0">
                <a:solidFill>
                  <a:schemeClr val="tx1">
                    <a:lumMod val="65000"/>
                    <a:lumOff val="35000"/>
                  </a:schemeClr>
                </a:solidFill>
              </a:rPr>
              <a:t>Adapting Agricultural Production to Climate Variability</a:t>
            </a:r>
            <a:endParaRPr b="1" dirty="0">
              <a:solidFill>
                <a:schemeClr val="tx1">
                  <a:lumMod val="65000"/>
                  <a:lumOff val="35000"/>
                </a:schemeClr>
              </a:solidFill>
            </a:endParaRPr>
          </a:p>
          <a:p>
            <a:pPr marL="0" lvl="0" indent="0" algn="l" rtl="0">
              <a:spcBef>
                <a:spcPts val="1200"/>
              </a:spcBef>
              <a:spcAft>
                <a:spcPts val="0"/>
              </a:spcAft>
            </a:pPr>
            <a:endParaRPr dirty="0">
              <a:solidFill>
                <a:schemeClr val="tx1">
                  <a:lumMod val="65000"/>
                  <a:lumOff val="35000"/>
                </a:schemeClr>
              </a:solidFill>
            </a:endParaRPr>
          </a:p>
        </p:txBody>
      </p:sp>
      <p:sp>
        <p:nvSpPr>
          <p:cNvPr id="4" name="TextBox 3">
            <a:extLst>
              <a:ext uri="{FF2B5EF4-FFF2-40B4-BE49-F238E27FC236}">
                <a16:creationId xmlns:a16="http://schemas.microsoft.com/office/drawing/2014/main" id="{72CC1F16-5895-21A9-7108-3EAEFA15C27D}"/>
              </a:ext>
            </a:extLst>
          </p:cNvPr>
          <p:cNvSpPr txBox="1"/>
          <p:nvPr/>
        </p:nvSpPr>
        <p:spPr>
          <a:xfrm>
            <a:off x="1483519" y="6396350"/>
            <a:ext cx="6853236" cy="307777"/>
          </a:xfrm>
          <a:prstGeom prst="rect">
            <a:avLst/>
          </a:prstGeom>
          <a:noFill/>
        </p:spPr>
        <p:txBody>
          <a:bodyPr wrap="square">
            <a:spAutoFit/>
          </a:bodyPr>
          <a:lstStyle/>
          <a:p>
            <a:r>
              <a:rPr lang="en-US" dirty="0">
                <a:hlinkClick r:id="rId5"/>
              </a:rPr>
              <a:t>Pearl Millet: The Drought-Resistant Grain</a:t>
            </a:r>
            <a:endParaRPr lang="en-I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g304b83a67d4_0_74"/>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366" name="Google Shape;366;g304b83a67d4_0_74"/>
          <p:cNvSpPr txBox="1"/>
          <p:nvPr/>
        </p:nvSpPr>
        <p:spPr>
          <a:xfrm>
            <a:off x="2881117" y="2037300"/>
            <a:ext cx="6261850" cy="1200600"/>
          </a:xfrm>
          <a:prstGeom prst="rect">
            <a:avLst/>
          </a:prstGeom>
          <a:solidFill>
            <a:srgbClr val="EEA82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Calibri"/>
                <a:ea typeface="Calibri"/>
                <a:cs typeface="Calibri"/>
                <a:sym typeface="Calibri"/>
              </a:rPr>
              <a:t>AI &amp; PREDICTIVE MODELS FOR AGRICULTURAL PLANNING</a:t>
            </a:r>
            <a:endParaRPr lang="en-US" dirty="0"/>
          </a:p>
        </p:txBody>
      </p:sp>
      <p:sp>
        <p:nvSpPr>
          <p:cNvPr id="367" name="Google Shape;367;g304b83a67d4_0_74"/>
          <p:cNvSpPr/>
          <p:nvPr/>
        </p:nvSpPr>
        <p:spPr>
          <a:xfrm>
            <a:off x="10027950" y="0"/>
            <a:ext cx="1407900" cy="2637600"/>
          </a:xfrm>
          <a:prstGeom prst="rect">
            <a:avLst/>
          </a:prstGeom>
          <a:solidFill>
            <a:srgbClr val="EEA821">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g304b83a67d4_0_74"/>
          <p:cNvSpPr/>
          <p:nvPr/>
        </p:nvSpPr>
        <p:spPr>
          <a:xfrm>
            <a:off x="0" y="5371864"/>
            <a:ext cx="1407900" cy="1486200"/>
          </a:xfrm>
          <a:prstGeom prst="rect">
            <a:avLst/>
          </a:prstGeom>
          <a:solidFill>
            <a:srgbClr val="007772">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g304b83a67d4_0_74"/>
          <p:cNvSpPr txBox="1">
            <a:spLocks noGrp="1"/>
          </p:cNvSpPr>
          <p:nvPr>
            <p:ph type="body" idx="1"/>
          </p:nvPr>
        </p:nvSpPr>
        <p:spPr>
          <a:xfrm>
            <a:off x="9241981" y="871477"/>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03</a:t>
            </a:r>
            <a:endParaRPr/>
          </a:p>
        </p:txBody>
      </p:sp>
      <p:grpSp>
        <p:nvGrpSpPr>
          <p:cNvPr id="370" name="Google Shape;370;g304b83a67d4_0_74"/>
          <p:cNvGrpSpPr/>
          <p:nvPr/>
        </p:nvGrpSpPr>
        <p:grpSpPr>
          <a:xfrm>
            <a:off x="9142967" y="3809077"/>
            <a:ext cx="3049275" cy="3049275"/>
            <a:chOff x="3268483" y="5538141"/>
            <a:chExt cx="1760348" cy="1760348"/>
          </a:xfrm>
        </p:grpSpPr>
        <p:sp>
          <p:nvSpPr>
            <p:cNvPr id="371" name="Google Shape;371;g304b83a67d4_0_74"/>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g304b83a67d4_0_74"/>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304b83a67d4_0_64"/>
          <p:cNvSpPr txBox="1">
            <a:spLocks noGrp="1"/>
          </p:cNvSpPr>
          <p:nvPr>
            <p:ph type="body" idx="1"/>
          </p:nvPr>
        </p:nvSpPr>
        <p:spPr>
          <a:xfrm>
            <a:off x="1647006" y="920581"/>
            <a:ext cx="9649500" cy="697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Precision Farming and Remote Monitoring</a:t>
            </a:r>
            <a:endParaRPr/>
          </a:p>
          <a:p>
            <a:pPr marL="0" lvl="0" indent="0" algn="l" rtl="0">
              <a:spcBef>
                <a:spcPts val="1200"/>
              </a:spcBef>
              <a:spcAft>
                <a:spcPts val="0"/>
              </a:spcAft>
              <a:buNone/>
            </a:pPr>
            <a:endParaRPr/>
          </a:p>
        </p:txBody>
      </p:sp>
      <p:sp>
        <p:nvSpPr>
          <p:cNvPr id="379" name="Google Shape;379;g304b83a67d4_0_64"/>
          <p:cNvSpPr txBox="1">
            <a:spLocks noGrp="1"/>
          </p:cNvSpPr>
          <p:nvPr>
            <p:ph type="body" idx="2"/>
          </p:nvPr>
        </p:nvSpPr>
        <p:spPr>
          <a:xfrm>
            <a:off x="1424825" y="2074575"/>
            <a:ext cx="4972800" cy="37524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007772"/>
              </a:buClr>
              <a:buSzPts val="2400"/>
              <a:buChar char="●"/>
            </a:pPr>
            <a:r>
              <a:rPr lang="en-US" b="1" dirty="0">
                <a:solidFill>
                  <a:schemeClr val="tx1">
                    <a:lumMod val="65000"/>
                    <a:lumOff val="35000"/>
                  </a:schemeClr>
                </a:solidFill>
              </a:rPr>
              <a:t>Sensors and drones:</a:t>
            </a:r>
            <a:r>
              <a:rPr lang="en-US" dirty="0">
                <a:solidFill>
                  <a:schemeClr val="tx1">
                    <a:lumMod val="65000"/>
                    <a:lumOff val="35000"/>
                  </a:schemeClr>
                </a:solidFill>
              </a:rPr>
              <a:t> these detect the state of health of the crops in real time (e.g. water stress or presence of parasites).</a:t>
            </a:r>
            <a:endParaRPr dirty="0">
              <a:solidFill>
                <a:schemeClr val="tx1">
                  <a:lumMod val="65000"/>
                  <a:lumOff val="35000"/>
                </a:schemeClr>
              </a:solidFill>
            </a:endParaRPr>
          </a:p>
          <a:p>
            <a:pPr marL="457200" lvl="0" indent="-381000" algn="l" rtl="0">
              <a:lnSpc>
                <a:spcPct val="115000"/>
              </a:lnSpc>
              <a:spcBef>
                <a:spcPts val="0"/>
              </a:spcBef>
              <a:spcAft>
                <a:spcPts val="0"/>
              </a:spcAft>
              <a:buClr>
                <a:srgbClr val="007772"/>
              </a:buClr>
              <a:buSzPts val="2400"/>
              <a:buChar char="●"/>
            </a:pPr>
            <a:r>
              <a:rPr lang="en-US" b="1" dirty="0">
                <a:solidFill>
                  <a:schemeClr val="tx1">
                    <a:lumMod val="65000"/>
                    <a:lumOff val="35000"/>
                  </a:schemeClr>
                </a:solidFill>
              </a:rPr>
              <a:t>Automated irrigation systems:</a:t>
            </a:r>
            <a:r>
              <a:rPr lang="en-US" dirty="0">
                <a:solidFill>
                  <a:schemeClr val="tx1">
                    <a:lumMod val="65000"/>
                    <a:lumOff val="35000"/>
                  </a:schemeClr>
                </a:solidFill>
              </a:rPr>
              <a:t> integrated with weather stations, they regulate the water supply according to the actual needs of the crops.</a:t>
            </a:r>
            <a:endParaRPr dirty="0">
              <a:solidFill>
                <a:schemeClr val="tx1">
                  <a:lumMod val="65000"/>
                  <a:lumOff val="35000"/>
                </a:schemeClr>
              </a:solidFill>
            </a:endParaRPr>
          </a:p>
        </p:txBody>
      </p:sp>
      <p:sp>
        <p:nvSpPr>
          <p:cNvPr id="380" name="Google Shape;380;g304b83a67d4_0_64"/>
          <p:cNvSpPr>
            <a:spLocks noGrp="1"/>
          </p:cNvSpPr>
          <p:nvPr>
            <p:ph type="pic" idx="3"/>
          </p:nvPr>
        </p:nvSpPr>
        <p:spPr>
          <a:xfrm>
            <a:off x="6966760" y="2884487"/>
            <a:ext cx="3896700" cy="3973500"/>
          </a:xfrm>
          <a:prstGeom prst="rect">
            <a:avLst/>
          </a:prstGeom>
        </p:spPr>
        <p:txBody>
          <a:bodyPr/>
          <a:lstStyle/>
          <a:p>
            <a:endParaRPr lang="en-IE"/>
          </a:p>
        </p:txBody>
      </p:sp>
      <p:pic>
        <p:nvPicPr>
          <p:cNvPr id="381" name="Google Shape;381;g304b83a67d4_0_64"/>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966750" y="2884475"/>
            <a:ext cx="3987000" cy="3973499"/>
          </a:xfrm>
          <a:prstGeom prst="rect">
            <a:avLst/>
          </a:prstGeom>
          <a:solidFill>
            <a:srgbClr val="BFBFBF"/>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4"/>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1066800" y="477838"/>
            <a:ext cx="11125200" cy="2341562"/>
          </a:xfrm>
          <a:prstGeom prst="rect">
            <a:avLst/>
          </a:prstGeom>
          <a:noFill/>
          <a:ln>
            <a:noFill/>
          </a:ln>
        </p:spPr>
      </p:pic>
      <p:sp>
        <p:nvSpPr>
          <p:cNvPr id="387" name="Google Shape;387;p14"/>
          <p:cNvSpPr txBox="1">
            <a:spLocks noGrp="1"/>
          </p:cNvSpPr>
          <p:nvPr>
            <p:ph type="body" idx="1"/>
          </p:nvPr>
        </p:nvSpPr>
        <p:spPr>
          <a:xfrm>
            <a:off x="1738797" y="2696488"/>
            <a:ext cx="8714400" cy="1389160"/>
          </a:xfrm>
          <a:prstGeom prst="rect">
            <a:avLst/>
          </a:prstGeom>
          <a:noFill/>
          <a:ln>
            <a:noFill/>
          </a:ln>
        </p:spPr>
        <p:txBody>
          <a:bodyPr spcFirstLastPara="1" wrap="square" lIns="91425" tIns="45700" rIns="91425" bIns="45700" anchor="t" anchorCtr="0">
            <a:normAutofit/>
          </a:bodyPr>
          <a:lstStyle/>
          <a:p>
            <a:pPr marL="0" indent="0">
              <a:lnSpc>
                <a:spcPct val="114999"/>
              </a:lnSpc>
              <a:spcBef>
                <a:spcPts val="1200"/>
              </a:spcBef>
              <a:spcAft>
                <a:spcPts val="1200"/>
              </a:spcAft>
            </a:pPr>
            <a:r>
              <a:rPr lang="en-US" b="1" dirty="0">
                <a:solidFill>
                  <a:srgbClr val="007772"/>
                </a:solidFill>
              </a:rPr>
              <a:t>Decision Support Technologies</a:t>
            </a:r>
          </a:p>
        </p:txBody>
      </p:sp>
      <p:sp>
        <p:nvSpPr>
          <p:cNvPr id="388" name="Google Shape;388;p14"/>
          <p:cNvSpPr txBox="1">
            <a:spLocks noGrp="1"/>
          </p:cNvSpPr>
          <p:nvPr>
            <p:ph type="body" idx="3"/>
          </p:nvPr>
        </p:nvSpPr>
        <p:spPr>
          <a:xfrm>
            <a:off x="1407911" y="3487753"/>
            <a:ext cx="9882000" cy="2903400"/>
          </a:xfrm>
          <a:prstGeom prst="rect">
            <a:avLst/>
          </a:prstGeom>
          <a:noFill/>
          <a:ln>
            <a:noFill/>
          </a:ln>
        </p:spPr>
        <p:txBody>
          <a:bodyPr spcFirstLastPara="1" wrap="square" lIns="91425" tIns="45700" rIns="91425" bIns="45700" anchor="t" anchorCtr="0">
            <a:noAutofit/>
          </a:bodyPr>
          <a:lstStyle/>
          <a:p>
            <a:pPr marL="419100" lvl="0" indent="-342900" algn="l" rtl="0">
              <a:lnSpc>
                <a:spcPct val="115000"/>
              </a:lnSpc>
              <a:spcBef>
                <a:spcPts val="1200"/>
              </a:spcBef>
              <a:spcAft>
                <a:spcPts val="0"/>
              </a:spcAft>
              <a:buClr>
                <a:srgbClr val="007772"/>
              </a:buClr>
              <a:buSzPts val="2400"/>
              <a:buFont typeface="Arial" panose="020B0604020202020204" pitchFamily="34" charset="0"/>
              <a:buChar char="•"/>
            </a:pPr>
            <a:r>
              <a:rPr lang="en-US" b="1" dirty="0">
                <a:solidFill>
                  <a:schemeClr val="tx1">
                    <a:lumMod val="65000"/>
                    <a:lumOff val="35000"/>
                  </a:schemeClr>
                </a:solidFill>
              </a:rPr>
              <a:t>Weather forecasts and early warning systems:</a:t>
            </a:r>
            <a:r>
              <a:rPr lang="en-US" dirty="0">
                <a:solidFill>
                  <a:schemeClr val="tx1">
                    <a:lumMod val="65000"/>
                    <a:lumOff val="35000"/>
                  </a:schemeClr>
                </a:solidFill>
              </a:rPr>
              <a:t> These allow farmers to act in advance against extreme events.</a:t>
            </a:r>
            <a:endParaRPr dirty="0">
              <a:solidFill>
                <a:schemeClr val="tx1">
                  <a:lumMod val="65000"/>
                  <a:lumOff val="35000"/>
                </a:schemeClr>
              </a:solidFill>
            </a:endParaRPr>
          </a:p>
          <a:p>
            <a:pPr marL="419100" lvl="0" indent="-342900" algn="l" rtl="0">
              <a:lnSpc>
                <a:spcPct val="115000"/>
              </a:lnSpc>
              <a:spcBef>
                <a:spcPts val="0"/>
              </a:spcBef>
              <a:spcAft>
                <a:spcPts val="0"/>
              </a:spcAft>
              <a:buClr>
                <a:srgbClr val="007772"/>
              </a:buClr>
              <a:buSzPts val="2400"/>
              <a:buFont typeface="Arial" panose="020B0604020202020204" pitchFamily="34" charset="0"/>
              <a:buChar char="•"/>
            </a:pPr>
            <a:r>
              <a:rPr lang="en-US" b="1" dirty="0">
                <a:solidFill>
                  <a:schemeClr val="tx1">
                    <a:lumMod val="65000"/>
                    <a:lumOff val="35000"/>
                  </a:schemeClr>
                </a:solidFill>
              </a:rPr>
              <a:t>Predictive software:</a:t>
            </a:r>
            <a:r>
              <a:rPr lang="en-US" dirty="0">
                <a:solidFill>
                  <a:schemeClr val="tx1">
                    <a:lumMod val="65000"/>
                    <a:lumOff val="35000"/>
                  </a:schemeClr>
                </a:solidFill>
              </a:rPr>
              <a:t> This suggests the best periods for sowing and harvesting, reducing losses and waste of resources.</a:t>
            </a:r>
            <a:endParaRPr dirty="0">
              <a:solidFill>
                <a:schemeClr val="tx1">
                  <a:lumMod val="65000"/>
                  <a:lumOff val="35000"/>
                </a:schemeClr>
              </a:solidFill>
            </a:endParaRPr>
          </a:p>
          <a:p>
            <a:pPr marL="419100" lvl="0" indent="-342900" algn="l" rtl="0">
              <a:lnSpc>
                <a:spcPct val="115000"/>
              </a:lnSpc>
              <a:spcBef>
                <a:spcPts val="0"/>
              </a:spcBef>
              <a:spcAft>
                <a:spcPts val="0"/>
              </a:spcAft>
              <a:buClr>
                <a:srgbClr val="007772"/>
              </a:buClr>
              <a:buSzPts val="2400"/>
              <a:buFont typeface="Arial" panose="020B0604020202020204" pitchFamily="34" charset="0"/>
              <a:buChar char="•"/>
            </a:pPr>
            <a:r>
              <a:rPr lang="en-US" b="1" dirty="0">
                <a:solidFill>
                  <a:schemeClr val="tx1">
                    <a:lumMod val="65000"/>
                    <a:lumOff val="35000"/>
                  </a:schemeClr>
                </a:solidFill>
              </a:rPr>
              <a:t>ICT and digital platforms:</a:t>
            </a:r>
            <a:r>
              <a:rPr lang="en-US" dirty="0">
                <a:solidFill>
                  <a:schemeClr val="tx1">
                    <a:lumMod val="65000"/>
                    <a:lumOff val="35000"/>
                  </a:schemeClr>
                </a:solidFill>
              </a:rPr>
              <a:t> These </a:t>
            </a:r>
            <a:r>
              <a:rPr lang="en-US" dirty="0" err="1">
                <a:solidFill>
                  <a:schemeClr val="tx1">
                    <a:lumMod val="65000"/>
                    <a:lumOff val="35000"/>
                  </a:schemeClr>
                </a:solidFill>
              </a:rPr>
              <a:t>favour</a:t>
            </a:r>
            <a:r>
              <a:rPr lang="en-US" dirty="0">
                <a:solidFill>
                  <a:schemeClr val="tx1">
                    <a:lumMod val="65000"/>
                    <a:lumOff val="35000"/>
                  </a:schemeClr>
                </a:solidFill>
              </a:rPr>
              <a:t> the exchange of information between farmers and research </a:t>
            </a:r>
            <a:r>
              <a:rPr lang="en-US" dirty="0" err="1">
                <a:solidFill>
                  <a:schemeClr val="tx1">
                    <a:lumMod val="65000"/>
                    <a:lumOff val="35000"/>
                  </a:schemeClr>
                </a:solidFill>
              </a:rPr>
              <a:t>centres</a:t>
            </a:r>
            <a:r>
              <a:rPr lang="en-US" dirty="0">
                <a:solidFill>
                  <a:schemeClr val="tx1">
                    <a:lumMod val="65000"/>
                    <a:lumOff val="35000"/>
                  </a:schemeClr>
                </a:solidFill>
              </a:rPr>
              <a:t> (data on climate, soil, market prices).</a:t>
            </a:r>
            <a:endParaRPr dirty="0">
              <a:solidFill>
                <a:schemeClr val="tx1">
                  <a:lumMod val="65000"/>
                  <a:lumOff val="35000"/>
                </a:schemeClr>
              </a:solidFill>
            </a:endParaRPr>
          </a:p>
          <a:p>
            <a:pPr marL="342900" lvl="0" indent="-342900" algn="l" rtl="0">
              <a:lnSpc>
                <a:spcPct val="90000"/>
              </a:lnSpc>
              <a:spcBef>
                <a:spcPts val="1200"/>
              </a:spcBef>
              <a:spcAft>
                <a:spcPts val="0"/>
              </a:spcAft>
              <a:buClr>
                <a:srgbClr val="404040"/>
              </a:buClr>
              <a:buSzPts val="2400"/>
              <a:buFont typeface="Arial" panose="020B0604020202020204" pitchFamily="34" charset="0"/>
              <a:buChar char="•"/>
            </a:pPr>
            <a:endParaRPr dirty="0">
              <a:solidFill>
                <a:schemeClr val="tx1">
                  <a:lumMod val="65000"/>
                  <a:lumOff val="35000"/>
                </a:schemeClr>
              </a:solidFill>
            </a:endParaRPr>
          </a:p>
          <a:p>
            <a:pPr marL="342900" lvl="0" indent="-342900" algn="l" rtl="0">
              <a:lnSpc>
                <a:spcPct val="90000"/>
              </a:lnSpc>
              <a:spcBef>
                <a:spcPts val="1000"/>
              </a:spcBef>
              <a:spcAft>
                <a:spcPts val="0"/>
              </a:spcAft>
              <a:buClr>
                <a:srgbClr val="404040"/>
              </a:buClr>
              <a:buSzPts val="2400"/>
              <a:buFont typeface="Arial" panose="020B0604020202020204" pitchFamily="34" charset="0"/>
              <a:buChar char="•"/>
            </a:pPr>
            <a:endParaRPr dirty="0">
              <a:solidFill>
                <a:schemeClr val="tx1">
                  <a:lumMod val="65000"/>
                  <a:lumOff val="35000"/>
                </a:schemeClr>
              </a:solidFill>
            </a:endParaRPr>
          </a:p>
        </p:txBody>
      </p:sp>
      <p:sp>
        <p:nvSpPr>
          <p:cNvPr id="389" name="Google Shape;389;p14"/>
          <p:cNvSpPr/>
          <p:nvPr/>
        </p:nvSpPr>
        <p:spPr>
          <a:xfrm>
            <a:off x="0" y="2265329"/>
            <a:ext cx="1407911" cy="1374687"/>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14"/>
          <p:cNvSpPr/>
          <p:nvPr/>
        </p:nvSpPr>
        <p:spPr>
          <a:xfrm>
            <a:off x="11289925" y="0"/>
            <a:ext cx="902100" cy="50421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2"/>
          <p:cNvSpPr/>
          <p:nvPr/>
        </p:nvSpPr>
        <p:spPr>
          <a:xfrm>
            <a:off x="5469180" y="567395"/>
            <a:ext cx="5446470" cy="1663145"/>
          </a:xfrm>
          <a:custGeom>
            <a:avLst/>
            <a:gdLst/>
            <a:ahLst/>
            <a:cxnLst/>
            <a:rect l="l" t="t" r="r" b="b"/>
            <a:pathLst>
              <a:path w="5364" h="2142" extrusionOk="0">
                <a:moveTo>
                  <a:pt x="4955" y="2141"/>
                </a:moveTo>
                <a:lnTo>
                  <a:pt x="0" y="2141"/>
                </a:lnTo>
                <a:lnTo>
                  <a:pt x="0" y="0"/>
                </a:lnTo>
                <a:lnTo>
                  <a:pt x="4955" y="0"/>
                </a:lnTo>
                <a:lnTo>
                  <a:pt x="5363" y="1030"/>
                </a:lnTo>
                <a:lnTo>
                  <a:pt x="4955" y="2141"/>
                </a:ln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7" name="Google Shape;397;p22"/>
          <p:cNvSpPr/>
          <p:nvPr/>
        </p:nvSpPr>
        <p:spPr>
          <a:xfrm>
            <a:off x="4366010" y="517331"/>
            <a:ext cx="1761295" cy="1776164"/>
          </a:xfrm>
          <a:custGeom>
            <a:avLst/>
            <a:gdLst/>
            <a:ahLst/>
            <a:cxnLst/>
            <a:rect l="l" t="t" r="r" b="b"/>
            <a:pathLst>
              <a:path w="2706" h="2654" extrusionOk="0">
                <a:moveTo>
                  <a:pt x="2705" y="2653"/>
                </a:moveTo>
                <a:lnTo>
                  <a:pt x="0" y="2653"/>
                </a:lnTo>
                <a:lnTo>
                  <a:pt x="0" y="0"/>
                </a:lnTo>
                <a:lnTo>
                  <a:pt x="2705" y="0"/>
                </a:lnTo>
                <a:lnTo>
                  <a:pt x="2353" y="1338"/>
                </a:lnTo>
                <a:lnTo>
                  <a:pt x="2705" y="2653"/>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8" name="Google Shape;398;p22"/>
          <p:cNvSpPr/>
          <p:nvPr/>
        </p:nvSpPr>
        <p:spPr>
          <a:xfrm>
            <a:off x="6137056" y="2555571"/>
            <a:ext cx="5285119" cy="1643603"/>
          </a:xfrm>
          <a:custGeom>
            <a:avLst/>
            <a:gdLst/>
            <a:ahLst/>
            <a:cxnLst/>
            <a:rect l="l" t="t" r="r" b="b"/>
            <a:pathLst>
              <a:path w="5362" h="2142" extrusionOk="0">
                <a:moveTo>
                  <a:pt x="4954" y="2141"/>
                </a:moveTo>
                <a:lnTo>
                  <a:pt x="0" y="2141"/>
                </a:lnTo>
                <a:lnTo>
                  <a:pt x="0" y="0"/>
                </a:lnTo>
                <a:lnTo>
                  <a:pt x="4954" y="0"/>
                </a:lnTo>
                <a:lnTo>
                  <a:pt x="5361" y="1030"/>
                </a:lnTo>
                <a:lnTo>
                  <a:pt x="4954" y="2141"/>
                </a:lnTo>
              </a:path>
            </a:pathLst>
          </a:custGeom>
          <a:solidFill>
            <a:srgbClr val="007772">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9" name="Google Shape;399;p22"/>
          <p:cNvSpPr/>
          <p:nvPr/>
        </p:nvSpPr>
        <p:spPr>
          <a:xfrm>
            <a:off x="5079825" y="2473714"/>
            <a:ext cx="1728231" cy="1760637"/>
          </a:xfrm>
          <a:custGeom>
            <a:avLst/>
            <a:gdLst/>
            <a:ahLst/>
            <a:cxnLst/>
            <a:rect l="l" t="t" r="r" b="b"/>
            <a:pathLst>
              <a:path w="2705" h="2653" extrusionOk="0">
                <a:moveTo>
                  <a:pt x="2704" y="2652"/>
                </a:moveTo>
                <a:lnTo>
                  <a:pt x="0" y="2652"/>
                </a:lnTo>
                <a:lnTo>
                  <a:pt x="0" y="0"/>
                </a:lnTo>
                <a:lnTo>
                  <a:pt x="2704" y="0"/>
                </a:lnTo>
                <a:lnTo>
                  <a:pt x="2354" y="1338"/>
                </a:lnTo>
                <a:lnTo>
                  <a:pt x="2704" y="2652"/>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0" name="Google Shape;400;p22"/>
          <p:cNvSpPr/>
          <p:nvPr/>
        </p:nvSpPr>
        <p:spPr>
          <a:xfrm>
            <a:off x="5469178" y="4477525"/>
            <a:ext cx="5446472" cy="1625839"/>
          </a:xfrm>
          <a:custGeom>
            <a:avLst/>
            <a:gdLst/>
            <a:ahLst/>
            <a:cxnLst/>
            <a:rect l="l" t="t" r="r" b="b"/>
            <a:pathLst>
              <a:path w="5364" h="2143" extrusionOk="0">
                <a:moveTo>
                  <a:pt x="4955" y="2142"/>
                </a:moveTo>
                <a:lnTo>
                  <a:pt x="0" y="2142"/>
                </a:lnTo>
                <a:lnTo>
                  <a:pt x="0" y="0"/>
                </a:lnTo>
                <a:lnTo>
                  <a:pt x="4955" y="0"/>
                </a:lnTo>
                <a:lnTo>
                  <a:pt x="5363" y="1031"/>
                </a:lnTo>
                <a:lnTo>
                  <a:pt x="4955" y="2142"/>
                </a:ln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1" name="Google Shape;401;p22"/>
          <p:cNvSpPr/>
          <p:nvPr/>
        </p:nvSpPr>
        <p:spPr>
          <a:xfrm>
            <a:off x="4393475" y="4384286"/>
            <a:ext cx="1761288" cy="1776164"/>
          </a:xfrm>
          <a:custGeom>
            <a:avLst/>
            <a:gdLst/>
            <a:ahLst/>
            <a:cxnLst/>
            <a:rect l="l" t="t" r="r" b="b"/>
            <a:pathLst>
              <a:path w="2706" h="2653" extrusionOk="0">
                <a:moveTo>
                  <a:pt x="2705" y="2652"/>
                </a:moveTo>
                <a:lnTo>
                  <a:pt x="0" y="2652"/>
                </a:lnTo>
                <a:lnTo>
                  <a:pt x="0" y="0"/>
                </a:lnTo>
                <a:lnTo>
                  <a:pt x="2705" y="0"/>
                </a:lnTo>
                <a:lnTo>
                  <a:pt x="2353" y="1337"/>
                </a:lnTo>
                <a:lnTo>
                  <a:pt x="2705" y="2652"/>
                </a:ln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2" name="Google Shape;402;p22"/>
          <p:cNvSpPr txBox="1">
            <a:spLocks noGrp="1"/>
          </p:cNvSpPr>
          <p:nvPr>
            <p:ph type="body" idx="2"/>
          </p:nvPr>
        </p:nvSpPr>
        <p:spPr>
          <a:xfrm>
            <a:off x="673472" y="2105979"/>
            <a:ext cx="3575458" cy="1433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a:solidFill>
                  <a:srgbClr val="007772"/>
                </a:solidFill>
              </a:rPr>
              <a:t>Benefits for Climate Resilience</a:t>
            </a:r>
            <a:endParaRPr b="1" dirty="0">
              <a:solidFill>
                <a:srgbClr val="007772"/>
              </a:solidFill>
            </a:endParaRPr>
          </a:p>
          <a:p>
            <a:pPr marL="0" lvl="0" indent="0" algn="l" rtl="0">
              <a:lnSpc>
                <a:spcPct val="90000"/>
              </a:lnSpc>
              <a:spcBef>
                <a:spcPts val="1200"/>
              </a:spcBef>
              <a:spcAft>
                <a:spcPts val="0"/>
              </a:spcAft>
              <a:buClr>
                <a:srgbClr val="007772"/>
              </a:buClr>
              <a:buSzPts val="3600"/>
              <a:buNone/>
            </a:pPr>
            <a:endParaRPr b="1" dirty="0">
              <a:solidFill>
                <a:srgbClr val="007772"/>
              </a:solidFill>
            </a:endParaRPr>
          </a:p>
        </p:txBody>
      </p:sp>
      <p:sp>
        <p:nvSpPr>
          <p:cNvPr id="403" name="Google Shape;403;p22"/>
          <p:cNvSpPr txBox="1"/>
          <p:nvPr/>
        </p:nvSpPr>
        <p:spPr>
          <a:xfrm>
            <a:off x="6027800" y="720709"/>
            <a:ext cx="4430650" cy="1769675"/>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1200"/>
              </a:spcBef>
              <a:spcAft>
                <a:spcPts val="0"/>
              </a:spcAft>
              <a:buNone/>
            </a:pPr>
            <a:r>
              <a:rPr lang="en-US" sz="2000" b="1" dirty="0">
                <a:solidFill>
                  <a:schemeClr val="lt1"/>
                </a:solidFill>
                <a:latin typeface="Calibri"/>
                <a:ea typeface="Calibri"/>
                <a:cs typeface="Calibri"/>
                <a:sym typeface="Calibri"/>
              </a:rPr>
              <a:t>Efficient use of resources: </a:t>
            </a:r>
            <a:r>
              <a:rPr lang="en-US" sz="2000" dirty="0">
                <a:solidFill>
                  <a:schemeClr val="lt1"/>
                </a:solidFill>
                <a:latin typeface="Calibri"/>
                <a:ea typeface="Calibri"/>
                <a:cs typeface="Calibri"/>
                <a:sym typeface="Calibri"/>
              </a:rPr>
              <a:t>Targeted use of </a:t>
            </a:r>
            <a:r>
              <a:rPr lang="en-US" sz="2000" dirty="0" err="1">
                <a:solidFill>
                  <a:schemeClr val="lt1"/>
                </a:solidFill>
                <a:latin typeface="Calibri"/>
                <a:ea typeface="Calibri"/>
                <a:cs typeface="Calibri"/>
                <a:sym typeface="Calibri"/>
              </a:rPr>
              <a:t>fertilisers</a:t>
            </a:r>
            <a:r>
              <a:rPr lang="en-US" sz="2000" dirty="0">
                <a:solidFill>
                  <a:schemeClr val="lt1"/>
                </a:solidFill>
                <a:latin typeface="Calibri"/>
                <a:ea typeface="Calibri"/>
                <a:cs typeface="Calibri"/>
                <a:sym typeface="Calibri"/>
              </a:rPr>
              <a:t> and water limits emissions and environmental impact.</a:t>
            </a:r>
            <a:endParaRPr sz="2000" dirty="0">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dirty="0">
              <a:solidFill>
                <a:schemeClr val="lt1"/>
              </a:solidFill>
              <a:latin typeface="Calibri"/>
              <a:ea typeface="Calibri"/>
              <a:cs typeface="Calibri"/>
              <a:sym typeface="Calibri"/>
            </a:endParaRPr>
          </a:p>
        </p:txBody>
      </p:sp>
      <p:sp>
        <p:nvSpPr>
          <p:cNvPr id="404" name="Google Shape;404;p22"/>
          <p:cNvSpPr txBox="1"/>
          <p:nvPr/>
        </p:nvSpPr>
        <p:spPr>
          <a:xfrm>
            <a:off x="6722265" y="2612701"/>
            <a:ext cx="4260060" cy="176967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2000" b="1" dirty="0">
                <a:solidFill>
                  <a:schemeClr val="lt1"/>
                </a:solidFill>
                <a:latin typeface="Calibri"/>
                <a:ea typeface="Calibri"/>
                <a:cs typeface="Calibri"/>
                <a:sym typeface="Calibri"/>
              </a:rPr>
              <a:t>Reduction in energy costs:</a:t>
            </a:r>
            <a:r>
              <a:rPr lang="en-US" sz="2000" dirty="0">
                <a:solidFill>
                  <a:schemeClr val="lt1"/>
                </a:solidFill>
                <a:latin typeface="Calibri"/>
                <a:ea typeface="Calibri"/>
                <a:cs typeface="Calibri"/>
                <a:sym typeface="Calibri"/>
              </a:rPr>
              <a:t> Renewable technologies (e.g. solar pumps) and less use of high-powered machinery.</a:t>
            </a:r>
            <a:endParaRPr sz="2000" dirty="0">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dirty="0">
              <a:solidFill>
                <a:schemeClr val="lt1"/>
              </a:solidFill>
              <a:latin typeface="Calibri"/>
              <a:ea typeface="Calibri"/>
              <a:cs typeface="Calibri"/>
              <a:sym typeface="Calibri"/>
            </a:endParaRPr>
          </a:p>
        </p:txBody>
      </p:sp>
      <p:sp>
        <p:nvSpPr>
          <p:cNvPr id="405" name="Google Shape;405;p22"/>
          <p:cNvSpPr txBox="1"/>
          <p:nvPr/>
        </p:nvSpPr>
        <p:spPr>
          <a:xfrm>
            <a:off x="6027799" y="4727010"/>
            <a:ext cx="4249675" cy="1102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000" b="1" dirty="0">
                <a:solidFill>
                  <a:schemeClr val="lt1"/>
                </a:solidFill>
                <a:latin typeface="Calibri"/>
                <a:ea typeface="Calibri"/>
                <a:cs typeface="Calibri"/>
                <a:sym typeface="Calibri"/>
              </a:rPr>
              <a:t>Higher productivity: </a:t>
            </a:r>
            <a:r>
              <a:rPr lang="en-US" sz="2000" dirty="0">
                <a:solidFill>
                  <a:schemeClr val="lt1"/>
                </a:solidFill>
                <a:latin typeface="Calibri"/>
                <a:ea typeface="Calibri"/>
                <a:cs typeface="Calibri"/>
                <a:sym typeface="Calibri"/>
              </a:rPr>
              <a:t>Better planning reduces the risk of crop loss.</a:t>
            </a:r>
            <a:endParaRPr sz="2000" dirty="0">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dirty="0">
              <a:solidFill>
                <a:schemeClr val="lt1"/>
              </a:solidFill>
              <a:latin typeface="Calibri"/>
              <a:ea typeface="Calibri"/>
              <a:cs typeface="Calibri"/>
              <a:sym typeface="Calibri"/>
            </a:endParaRPr>
          </a:p>
        </p:txBody>
      </p:sp>
      <p:sp>
        <p:nvSpPr>
          <p:cNvPr id="406" name="Google Shape;406;p22"/>
          <p:cNvSpPr txBox="1"/>
          <p:nvPr/>
        </p:nvSpPr>
        <p:spPr>
          <a:xfrm>
            <a:off x="6876274" y="7256231"/>
            <a:ext cx="25131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Title Four</a:t>
            </a:r>
            <a:endParaRPr/>
          </a:p>
        </p:txBody>
      </p:sp>
      <p:grpSp>
        <p:nvGrpSpPr>
          <p:cNvPr id="407" name="Google Shape;407;p22"/>
          <p:cNvGrpSpPr/>
          <p:nvPr/>
        </p:nvGrpSpPr>
        <p:grpSpPr>
          <a:xfrm>
            <a:off x="6060456" y="6931412"/>
            <a:ext cx="678774" cy="765956"/>
            <a:chOff x="4643578" y="432838"/>
            <a:chExt cx="1028134" cy="1160188"/>
          </a:xfrm>
        </p:grpSpPr>
        <p:sp>
          <p:nvSpPr>
            <p:cNvPr id="408" name="Google Shape;408;p22"/>
            <p:cNvSpPr/>
            <p:nvPr/>
          </p:nvSpPr>
          <p:spPr>
            <a:xfrm>
              <a:off x="5115334" y="531577"/>
              <a:ext cx="115196" cy="32913"/>
            </a:xfrm>
            <a:custGeom>
              <a:avLst/>
              <a:gdLst/>
              <a:ahLst/>
              <a:cxnLst/>
              <a:rect l="l" t="t" r="r" b="b"/>
              <a:pathLst>
                <a:path w="115196" h="32913" extrusionOk="0">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9" name="Google Shape;409;p22"/>
            <p:cNvGrpSpPr/>
            <p:nvPr/>
          </p:nvGrpSpPr>
          <p:grpSpPr>
            <a:xfrm>
              <a:off x="4643578" y="432838"/>
              <a:ext cx="1028134" cy="1160188"/>
              <a:chOff x="4643578" y="432838"/>
              <a:chExt cx="1028134" cy="1160188"/>
            </a:xfrm>
          </p:grpSpPr>
          <p:sp>
            <p:nvSpPr>
              <p:cNvPr id="410" name="Google Shape;410;p22"/>
              <p:cNvSpPr/>
              <p:nvPr/>
            </p:nvSpPr>
            <p:spPr>
              <a:xfrm>
                <a:off x="5115334" y="611117"/>
                <a:ext cx="115196" cy="32913"/>
              </a:xfrm>
              <a:custGeom>
                <a:avLst/>
                <a:gdLst/>
                <a:ahLst/>
                <a:cxnLst/>
                <a:rect l="l" t="t" r="r" b="b"/>
                <a:pathLst>
                  <a:path w="115196" h="32913" extrusionOk="0">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p:nvPr/>
            </p:nvSpPr>
            <p:spPr>
              <a:xfrm>
                <a:off x="4643578" y="432838"/>
                <a:ext cx="1028134" cy="1160188"/>
              </a:xfrm>
              <a:custGeom>
                <a:avLst/>
                <a:gdLst/>
                <a:ahLst/>
                <a:cxnLst/>
                <a:rect l="l" t="t" r="r" b="b"/>
                <a:pathLst>
                  <a:path w="1028134" h="1160188" extrusionOk="0">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12" name="Google Shape;412;p22"/>
          <p:cNvGrpSpPr/>
          <p:nvPr/>
        </p:nvGrpSpPr>
        <p:grpSpPr>
          <a:xfrm>
            <a:off x="5387601" y="2960798"/>
            <a:ext cx="871152" cy="775858"/>
            <a:chOff x="6615628" y="2116894"/>
            <a:chExt cx="1066935" cy="1001107"/>
          </a:xfrm>
        </p:grpSpPr>
        <p:sp>
          <p:nvSpPr>
            <p:cNvPr id="413" name="Google Shape;413;p22"/>
            <p:cNvSpPr/>
            <p:nvPr/>
          </p:nvSpPr>
          <p:spPr>
            <a:xfrm>
              <a:off x="7164181" y="2221119"/>
              <a:ext cx="357393" cy="537581"/>
            </a:xfrm>
            <a:custGeom>
              <a:avLst/>
              <a:gdLst/>
              <a:ahLst/>
              <a:cxnLst/>
              <a:rect l="l" t="t" r="r" b="b"/>
              <a:pathLst>
                <a:path w="357393" h="537581" extrusionOk="0">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22"/>
            <p:cNvSpPr/>
            <p:nvPr/>
          </p:nvSpPr>
          <p:spPr>
            <a:xfrm>
              <a:off x="7361660" y="2296927"/>
              <a:ext cx="93253" cy="100442"/>
            </a:xfrm>
            <a:custGeom>
              <a:avLst/>
              <a:gdLst/>
              <a:ahLst/>
              <a:cxnLst/>
              <a:rect l="l" t="t" r="r" b="b"/>
              <a:pathLst>
                <a:path w="93253" h="100442" extrusionOk="0">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22"/>
            <p:cNvSpPr/>
            <p:nvPr/>
          </p:nvSpPr>
          <p:spPr>
            <a:xfrm>
              <a:off x="7328747" y="2116894"/>
              <a:ext cx="32913" cy="68569"/>
            </a:xfrm>
            <a:custGeom>
              <a:avLst/>
              <a:gdLst/>
              <a:ahLst/>
              <a:cxnLst/>
              <a:rect l="l" t="t" r="r" b="b"/>
              <a:pathLst>
                <a:path w="32913" h="68569" extrusionOk="0">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22"/>
            <p:cNvSpPr/>
            <p:nvPr/>
          </p:nvSpPr>
          <p:spPr>
            <a:xfrm>
              <a:off x="7205857" y="2139370"/>
              <a:ext cx="50892" cy="68034"/>
            </a:xfrm>
            <a:custGeom>
              <a:avLst/>
              <a:gdLst/>
              <a:ahLst/>
              <a:cxnLst/>
              <a:rect l="l" t="t" r="r" b="b"/>
              <a:pathLst>
                <a:path w="50892" h="68034" extrusionOk="0">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22"/>
            <p:cNvSpPr/>
            <p:nvPr/>
          </p:nvSpPr>
          <p:spPr>
            <a:xfrm>
              <a:off x="7110698" y="2208776"/>
              <a:ext cx="62787" cy="58969"/>
            </a:xfrm>
            <a:custGeom>
              <a:avLst/>
              <a:gdLst/>
              <a:ahLst/>
              <a:cxnLst/>
              <a:rect l="l" t="t" r="r" b="b"/>
              <a:pathLst>
                <a:path w="62787" h="58969" extrusionOk="0">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22"/>
            <p:cNvSpPr/>
            <p:nvPr/>
          </p:nvSpPr>
          <p:spPr>
            <a:xfrm>
              <a:off x="7055994" y="2313154"/>
              <a:ext cx="67758" cy="46322"/>
            </a:xfrm>
            <a:custGeom>
              <a:avLst/>
              <a:gdLst/>
              <a:ahLst/>
              <a:cxnLst/>
              <a:rect l="l" t="t" r="r" b="b"/>
              <a:pathLst>
                <a:path w="67758" h="46322" extrusionOk="0">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22"/>
            <p:cNvSpPr/>
            <p:nvPr/>
          </p:nvSpPr>
          <p:spPr>
            <a:xfrm>
              <a:off x="7042363" y="2426288"/>
              <a:ext cx="72448" cy="37330"/>
            </a:xfrm>
            <a:custGeom>
              <a:avLst/>
              <a:gdLst/>
              <a:ahLst/>
              <a:cxnLst/>
              <a:rect l="l" t="t" r="r" b="b"/>
              <a:pathLst>
                <a:path w="72448" h="37330" extrusionOk="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22"/>
            <p:cNvSpPr/>
            <p:nvPr/>
          </p:nvSpPr>
          <p:spPr>
            <a:xfrm>
              <a:off x="7572853" y="2426826"/>
              <a:ext cx="71312" cy="38398"/>
            </a:xfrm>
            <a:custGeom>
              <a:avLst/>
              <a:gdLst/>
              <a:ahLst/>
              <a:cxnLst/>
              <a:rect l="l" t="t" r="r" b="b"/>
              <a:pathLst>
                <a:path w="71312" h="38398" extrusionOk="0">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22"/>
            <p:cNvSpPr/>
            <p:nvPr/>
          </p:nvSpPr>
          <p:spPr>
            <a:xfrm>
              <a:off x="7563912" y="2313659"/>
              <a:ext cx="67253" cy="44597"/>
            </a:xfrm>
            <a:custGeom>
              <a:avLst/>
              <a:gdLst/>
              <a:ahLst/>
              <a:cxnLst/>
              <a:rect l="l" t="t" r="r" b="b"/>
              <a:pathLst>
                <a:path w="67253" h="44597" extrusionOk="0">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22"/>
            <p:cNvSpPr/>
            <p:nvPr/>
          </p:nvSpPr>
          <p:spPr>
            <a:xfrm>
              <a:off x="7509084" y="2210148"/>
              <a:ext cx="63768" cy="58969"/>
            </a:xfrm>
            <a:custGeom>
              <a:avLst/>
              <a:gdLst/>
              <a:ahLst/>
              <a:cxnLst/>
              <a:rect l="l" t="t" r="r" b="b"/>
              <a:pathLst>
                <a:path w="63768" h="58969" extrusionOk="0">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22"/>
            <p:cNvSpPr/>
            <p:nvPr/>
          </p:nvSpPr>
          <p:spPr>
            <a:xfrm>
              <a:off x="7425430" y="2137807"/>
              <a:ext cx="49712" cy="69597"/>
            </a:xfrm>
            <a:custGeom>
              <a:avLst/>
              <a:gdLst/>
              <a:ahLst/>
              <a:cxnLst/>
              <a:rect l="l" t="t" r="r" b="b"/>
              <a:pathLst>
                <a:path w="49712" h="69597" extrusionOk="0">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p:nvPr/>
          </p:nvSpPr>
          <p:spPr>
            <a:xfrm>
              <a:off x="6615628" y="2654475"/>
              <a:ext cx="1066935" cy="463526"/>
            </a:xfrm>
            <a:custGeom>
              <a:avLst/>
              <a:gdLst/>
              <a:ahLst/>
              <a:cxnLst/>
              <a:rect l="l" t="t" r="r" b="b"/>
              <a:pathLst>
                <a:path w="1066935" h="463526" extrusionOk="0">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4822761" y="852742"/>
            <a:ext cx="715767" cy="853684"/>
            <a:chOff x="3258209" y="1217582"/>
            <a:chExt cx="4712093" cy="4711281"/>
          </a:xfrm>
        </p:grpSpPr>
        <p:sp>
          <p:nvSpPr>
            <p:cNvPr id="426" name="Google Shape;426;p22"/>
            <p:cNvSpPr/>
            <p:nvPr/>
          </p:nvSpPr>
          <p:spPr>
            <a:xfrm>
              <a:off x="3258209" y="1217582"/>
              <a:ext cx="4712093" cy="4711281"/>
            </a:xfrm>
            <a:custGeom>
              <a:avLst/>
              <a:gdLst/>
              <a:ahLst/>
              <a:cxnLst/>
              <a:rect l="l" t="t" r="r" b="b"/>
              <a:pathLst>
                <a:path w="4712093" h="4711281" extrusionOk="0">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p:nvPr/>
          </p:nvSpPr>
          <p:spPr>
            <a:xfrm>
              <a:off x="4321547" y="1521788"/>
              <a:ext cx="2432424" cy="1369773"/>
            </a:xfrm>
            <a:custGeom>
              <a:avLst/>
              <a:gdLst/>
              <a:ahLst/>
              <a:cxnLst/>
              <a:rect l="l" t="t" r="r" b="b"/>
              <a:pathLst>
                <a:path w="2432424" h="1369773" extrusionOk="0">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22"/>
            <p:cNvSpPr/>
            <p:nvPr/>
          </p:nvSpPr>
          <p:spPr>
            <a:xfrm>
              <a:off x="3564070" y="4360023"/>
              <a:ext cx="1346369" cy="1271701"/>
            </a:xfrm>
            <a:custGeom>
              <a:avLst/>
              <a:gdLst/>
              <a:ahLst/>
              <a:cxnLst/>
              <a:rect l="l" t="t" r="r" b="b"/>
              <a:pathLst>
                <a:path w="1346369" h="1271701" extrusionOk="0">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22"/>
            <p:cNvSpPr/>
            <p:nvPr/>
          </p:nvSpPr>
          <p:spPr>
            <a:xfrm>
              <a:off x="3563837" y="2991095"/>
              <a:ext cx="1345650" cy="1268459"/>
            </a:xfrm>
            <a:custGeom>
              <a:avLst/>
              <a:gdLst/>
              <a:ahLst/>
              <a:cxnLst/>
              <a:rect l="l" t="t" r="r" b="b"/>
              <a:pathLst>
                <a:path w="1345650" h="1268459" extrusionOk="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p:nvPr/>
          </p:nvSpPr>
          <p:spPr>
            <a:xfrm>
              <a:off x="4932330" y="3349034"/>
              <a:ext cx="1818786" cy="146602"/>
            </a:xfrm>
            <a:custGeom>
              <a:avLst/>
              <a:gdLst/>
              <a:ahLst/>
              <a:cxnLst/>
              <a:rect l="l" t="t" r="r" b="b"/>
              <a:pathLst>
                <a:path w="1818786" h="146602" extrusionOk="0">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22"/>
            <p:cNvSpPr/>
            <p:nvPr/>
          </p:nvSpPr>
          <p:spPr>
            <a:xfrm>
              <a:off x="4932330" y="3956389"/>
              <a:ext cx="1818786" cy="146602"/>
            </a:xfrm>
            <a:custGeom>
              <a:avLst/>
              <a:gdLst/>
              <a:ahLst/>
              <a:cxnLst/>
              <a:rect l="l" t="t" r="r" b="b"/>
              <a:pathLst>
                <a:path w="1818786" h="146602" extrusionOk="0">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22"/>
            <p:cNvSpPr/>
            <p:nvPr/>
          </p:nvSpPr>
          <p:spPr>
            <a:xfrm>
              <a:off x="4933282" y="3653664"/>
              <a:ext cx="1515179" cy="146602"/>
            </a:xfrm>
            <a:custGeom>
              <a:avLst/>
              <a:gdLst/>
              <a:ahLst/>
              <a:cxnLst/>
              <a:rect l="l" t="t" r="r" b="b"/>
              <a:pathLst>
                <a:path w="1515179" h="146602" extrusionOk="0">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p:nvPr/>
          </p:nvSpPr>
          <p:spPr>
            <a:xfrm>
              <a:off x="4934233" y="4717010"/>
              <a:ext cx="828970" cy="144699"/>
            </a:xfrm>
            <a:custGeom>
              <a:avLst/>
              <a:gdLst/>
              <a:ahLst/>
              <a:cxnLst/>
              <a:rect l="l" t="t" r="r" b="b"/>
              <a:pathLst>
                <a:path w="828970" h="144699" extrusionOk="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22"/>
            <p:cNvSpPr/>
            <p:nvPr/>
          </p:nvSpPr>
          <p:spPr>
            <a:xfrm>
              <a:off x="4934233" y="5021639"/>
              <a:ext cx="828970" cy="144699"/>
            </a:xfrm>
            <a:custGeom>
              <a:avLst/>
              <a:gdLst/>
              <a:ahLst/>
              <a:cxnLst/>
              <a:rect l="l" t="t" r="r" b="b"/>
              <a:pathLst>
                <a:path w="828970" h="144699" extrusionOk="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22"/>
            <p:cNvSpPr/>
            <p:nvPr/>
          </p:nvSpPr>
          <p:spPr>
            <a:xfrm>
              <a:off x="4933282" y="5325317"/>
              <a:ext cx="829922" cy="145650"/>
            </a:xfrm>
            <a:custGeom>
              <a:avLst/>
              <a:gdLst/>
              <a:ahLst/>
              <a:cxnLst/>
              <a:rect l="l" t="t" r="r" b="b"/>
              <a:pathLst>
                <a:path w="829922" h="145650" extrusionOk="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p:nvPr/>
          </p:nvSpPr>
          <p:spPr>
            <a:xfrm>
              <a:off x="6603596" y="3651760"/>
              <a:ext cx="146568" cy="148506"/>
            </a:xfrm>
            <a:custGeom>
              <a:avLst/>
              <a:gdLst/>
              <a:ahLst/>
              <a:cxnLst/>
              <a:rect l="l" t="t" r="r" b="b"/>
              <a:pathLst>
                <a:path w="146568" h="148506" extrusionOk="0">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22"/>
            <p:cNvSpPr/>
            <p:nvPr/>
          </p:nvSpPr>
          <p:spPr>
            <a:xfrm>
              <a:off x="5996382" y="1982011"/>
              <a:ext cx="451127" cy="449328"/>
            </a:xfrm>
            <a:custGeom>
              <a:avLst/>
              <a:gdLst/>
              <a:ahLst/>
              <a:cxnLst/>
              <a:rect l="l" t="t" r="r" b="b"/>
              <a:pathLst>
                <a:path w="451127" h="449328" extrusionOk="0">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22"/>
            <p:cNvSpPr/>
            <p:nvPr/>
          </p:nvSpPr>
          <p:spPr>
            <a:xfrm>
              <a:off x="5313028" y="1981059"/>
              <a:ext cx="449224" cy="451232"/>
            </a:xfrm>
            <a:custGeom>
              <a:avLst/>
              <a:gdLst/>
              <a:ahLst/>
              <a:cxnLst/>
              <a:rect l="l" t="t" r="r" b="b"/>
              <a:pathLst>
                <a:path w="449224" h="451232" extrusionOk="0">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p:nvPr/>
          </p:nvSpPr>
          <p:spPr>
            <a:xfrm>
              <a:off x="4629675" y="1981059"/>
              <a:ext cx="448272" cy="451232"/>
            </a:xfrm>
            <a:custGeom>
              <a:avLst/>
              <a:gdLst/>
              <a:ahLst/>
              <a:cxnLst/>
              <a:rect l="l" t="t" r="r" b="b"/>
              <a:pathLst>
                <a:path w="448272" h="451232" extrusionOk="0">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40" name="Google Shape;440;p22"/>
          <p:cNvGrpSpPr/>
          <p:nvPr/>
        </p:nvGrpSpPr>
        <p:grpSpPr>
          <a:xfrm>
            <a:off x="4699068" y="4683320"/>
            <a:ext cx="923616" cy="1102535"/>
            <a:chOff x="2403525" y="3625384"/>
            <a:chExt cx="853935" cy="991043"/>
          </a:xfrm>
        </p:grpSpPr>
        <p:sp>
          <p:nvSpPr>
            <p:cNvPr id="441" name="Google Shape;441;p22"/>
            <p:cNvSpPr/>
            <p:nvPr/>
          </p:nvSpPr>
          <p:spPr>
            <a:xfrm>
              <a:off x="2403525" y="3625384"/>
              <a:ext cx="853935" cy="991043"/>
            </a:xfrm>
            <a:custGeom>
              <a:avLst/>
              <a:gdLst/>
              <a:ahLst/>
              <a:cxnLst/>
              <a:rect l="l" t="t" r="r" b="b"/>
              <a:pathLst>
                <a:path w="853935" h="991043" extrusionOk="0">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22"/>
            <p:cNvSpPr/>
            <p:nvPr/>
          </p:nvSpPr>
          <p:spPr>
            <a:xfrm>
              <a:off x="2592262" y="4172728"/>
              <a:ext cx="170086" cy="102379"/>
            </a:xfrm>
            <a:custGeom>
              <a:avLst/>
              <a:gdLst/>
              <a:ahLst/>
              <a:cxnLst/>
              <a:rect l="l" t="t" r="r" b="b"/>
              <a:pathLst>
                <a:path w="170086" h="102379" extrusionOk="0">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22"/>
            <p:cNvSpPr/>
            <p:nvPr/>
          </p:nvSpPr>
          <p:spPr>
            <a:xfrm>
              <a:off x="2779628" y="4206241"/>
              <a:ext cx="102434" cy="171023"/>
            </a:xfrm>
            <a:custGeom>
              <a:avLst/>
              <a:gdLst/>
              <a:ahLst/>
              <a:cxnLst/>
              <a:rect l="l" t="t" r="r" b="b"/>
              <a:pathLst>
                <a:path w="102434" h="171023" extrusionOk="0">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22"/>
            <p:cNvSpPr/>
            <p:nvPr/>
          </p:nvSpPr>
          <p:spPr>
            <a:xfrm>
              <a:off x="2899237" y="4173246"/>
              <a:ext cx="169747" cy="101861"/>
            </a:xfrm>
            <a:custGeom>
              <a:avLst/>
              <a:gdLst/>
              <a:ahLst/>
              <a:cxnLst/>
              <a:rect l="l" t="t" r="r" b="b"/>
              <a:pathLst>
                <a:path w="169747" h="101861" extrusionOk="0">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g304b83a67d4_0_104"/>
          <p:cNvSpPr txBox="1">
            <a:spLocks noGrp="1"/>
          </p:cNvSpPr>
          <p:nvPr>
            <p:ph type="body" idx="1"/>
          </p:nvPr>
        </p:nvSpPr>
        <p:spPr>
          <a:xfrm>
            <a:off x="6135750" y="563675"/>
            <a:ext cx="5985900" cy="697500"/>
          </a:xfrm>
          <a:prstGeom prst="rect">
            <a:avLst/>
          </a:prstGeom>
        </p:spPr>
        <p:txBody>
          <a:bodyPr spcFirstLastPara="1" wrap="square" lIns="91425" tIns="45700" rIns="91425" bIns="45700" anchor="t" anchorCtr="0">
            <a:noAutofit/>
          </a:bodyPr>
          <a:lstStyle/>
          <a:p>
            <a:pPr marL="0" lvl="0" indent="0" algn="l" rtl="0">
              <a:lnSpc>
                <a:spcPct val="115000"/>
              </a:lnSpc>
              <a:spcBef>
                <a:spcPts val="1400"/>
              </a:spcBef>
              <a:spcAft>
                <a:spcPts val="0"/>
              </a:spcAft>
              <a:buNone/>
            </a:pPr>
            <a:r>
              <a:rPr lang="en-US" b="1"/>
              <a:t>AI in Agriculture: Overview and Advantages</a:t>
            </a:r>
            <a:endParaRPr b="1"/>
          </a:p>
          <a:p>
            <a:pPr marL="0" lvl="0" indent="0" algn="l" rtl="0">
              <a:lnSpc>
                <a:spcPct val="115000"/>
              </a:lnSpc>
              <a:spcBef>
                <a:spcPts val="1200"/>
              </a:spcBef>
              <a:spcAft>
                <a:spcPts val="0"/>
              </a:spcAft>
              <a:buNone/>
            </a:pPr>
            <a:endParaRPr b="1">
              <a:solidFill>
                <a:schemeClr val="dk1"/>
              </a:solidFill>
            </a:endParaRPr>
          </a:p>
          <a:p>
            <a:pPr marL="0" lvl="0" indent="0" algn="l" rtl="0">
              <a:spcBef>
                <a:spcPts val="1200"/>
              </a:spcBef>
              <a:spcAft>
                <a:spcPts val="0"/>
              </a:spcAft>
              <a:buNone/>
            </a:pPr>
            <a:endParaRPr/>
          </a:p>
        </p:txBody>
      </p:sp>
      <p:sp>
        <p:nvSpPr>
          <p:cNvPr id="452" name="Google Shape;452;g304b83a67d4_0_104"/>
          <p:cNvSpPr txBox="1">
            <a:spLocks noGrp="1"/>
          </p:cNvSpPr>
          <p:nvPr>
            <p:ph type="body" idx="3"/>
          </p:nvPr>
        </p:nvSpPr>
        <p:spPr>
          <a:xfrm>
            <a:off x="6485400" y="2257850"/>
            <a:ext cx="5510700" cy="40314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007772"/>
              </a:buClr>
              <a:buSzPct val="84000"/>
              <a:buChar char="●"/>
            </a:pPr>
            <a:r>
              <a:rPr lang="en-US" b="1" dirty="0">
                <a:solidFill>
                  <a:schemeClr val="tx1">
                    <a:lumMod val="65000"/>
                    <a:lumOff val="35000"/>
                  </a:schemeClr>
                </a:solidFill>
              </a:rPr>
              <a:t>Artificial Intelligence (AI):</a:t>
            </a:r>
            <a:r>
              <a:rPr lang="en-US" dirty="0">
                <a:solidFill>
                  <a:schemeClr val="tx1">
                    <a:lumMod val="65000"/>
                    <a:lumOff val="35000"/>
                  </a:schemeClr>
                </a:solidFill>
              </a:rPr>
              <a:t> algorithms that </a:t>
            </a:r>
            <a:r>
              <a:rPr lang="en-US" dirty="0" err="1">
                <a:solidFill>
                  <a:schemeClr val="tx1">
                    <a:lumMod val="65000"/>
                    <a:lumOff val="35000"/>
                  </a:schemeClr>
                </a:solidFill>
              </a:rPr>
              <a:t>analyse</a:t>
            </a:r>
            <a:r>
              <a:rPr lang="en-US" dirty="0">
                <a:solidFill>
                  <a:schemeClr val="tx1">
                    <a:lumMod val="65000"/>
                    <a:lumOff val="35000"/>
                  </a:schemeClr>
                </a:solidFill>
              </a:rPr>
              <a:t> data for faster and more accurate decisions.</a:t>
            </a:r>
            <a:endParaRPr dirty="0">
              <a:solidFill>
                <a:schemeClr val="tx1">
                  <a:lumMod val="65000"/>
                  <a:lumOff val="35000"/>
                </a:schemeClr>
              </a:solidFill>
            </a:endParaRPr>
          </a:p>
          <a:p>
            <a:pPr marL="457200" lvl="0" indent="-381000" algn="l" rtl="0">
              <a:lnSpc>
                <a:spcPct val="115000"/>
              </a:lnSpc>
              <a:spcBef>
                <a:spcPts val="0"/>
              </a:spcBef>
              <a:spcAft>
                <a:spcPts val="0"/>
              </a:spcAft>
              <a:buClr>
                <a:srgbClr val="007772"/>
              </a:buClr>
              <a:buSzPct val="84000"/>
              <a:buChar char="●"/>
            </a:pPr>
            <a:r>
              <a:rPr lang="en-US" b="1" dirty="0">
                <a:solidFill>
                  <a:schemeClr val="tx1">
                    <a:lumMod val="65000"/>
                    <a:lumOff val="35000"/>
                  </a:schemeClr>
                </a:solidFill>
              </a:rPr>
              <a:t>Applications:</a:t>
            </a:r>
            <a:r>
              <a:rPr lang="en-US" dirty="0">
                <a:solidFill>
                  <a:schemeClr val="tx1">
                    <a:lumMod val="65000"/>
                    <a:lumOff val="35000"/>
                  </a:schemeClr>
                </a:solidFill>
              </a:rPr>
              <a:t> weather forecasts, drones for pest detection, smart irrigation.</a:t>
            </a:r>
            <a:endParaRPr dirty="0">
              <a:solidFill>
                <a:schemeClr val="tx1">
                  <a:lumMod val="65000"/>
                  <a:lumOff val="35000"/>
                </a:schemeClr>
              </a:solidFill>
            </a:endParaRPr>
          </a:p>
          <a:p>
            <a:pPr marL="457200" lvl="0" indent="-381000" algn="l" rtl="0">
              <a:lnSpc>
                <a:spcPct val="115000"/>
              </a:lnSpc>
              <a:spcBef>
                <a:spcPts val="0"/>
              </a:spcBef>
              <a:spcAft>
                <a:spcPts val="0"/>
              </a:spcAft>
              <a:buClr>
                <a:srgbClr val="007772"/>
              </a:buClr>
              <a:buSzPct val="84000"/>
              <a:buChar char="●"/>
            </a:pPr>
            <a:r>
              <a:rPr lang="en-US" b="1" dirty="0">
                <a:solidFill>
                  <a:schemeClr val="tx1">
                    <a:lumMod val="65000"/>
                    <a:lumOff val="35000"/>
                  </a:schemeClr>
                </a:solidFill>
              </a:rPr>
              <a:t>Benefits:</a:t>
            </a:r>
            <a:r>
              <a:rPr lang="en-US" dirty="0">
                <a:solidFill>
                  <a:schemeClr val="tx1">
                    <a:lumMod val="65000"/>
                    <a:lumOff val="35000"/>
                  </a:schemeClr>
                </a:solidFill>
              </a:rPr>
              <a:t> waste reduction, better yield, lower environmental impact.</a:t>
            </a:r>
            <a:endParaRPr b="1" dirty="0">
              <a:solidFill>
                <a:schemeClr val="tx1">
                  <a:lumMod val="65000"/>
                  <a:lumOff val="35000"/>
                </a:schemeClr>
              </a:solidFill>
            </a:endParaRPr>
          </a:p>
          <a:p>
            <a:pPr marL="0" lvl="0" indent="0" algn="l" rtl="0">
              <a:spcBef>
                <a:spcPts val="1200"/>
              </a:spcBef>
              <a:spcAft>
                <a:spcPts val="0"/>
              </a:spcAft>
              <a:buClr>
                <a:srgbClr val="007772"/>
              </a:buClr>
              <a:buSzPct val="84000"/>
              <a:buNone/>
            </a:pPr>
            <a:endParaRPr dirty="0">
              <a:solidFill>
                <a:schemeClr val="tx1">
                  <a:lumMod val="65000"/>
                  <a:lumOff val="35000"/>
                </a:schemeClr>
              </a:solidFill>
            </a:endParaRPr>
          </a:p>
        </p:txBody>
      </p:sp>
      <p:pic>
        <p:nvPicPr>
          <p:cNvPr id="5" name="Online Media 4" title="The Power Of AI's Impact On Smart Greenhouses For Sustainable Farming">
            <a:hlinkClick r:id="" action="ppaction://media"/>
            <a:extLst>
              <a:ext uri="{FF2B5EF4-FFF2-40B4-BE49-F238E27FC236}">
                <a16:creationId xmlns:a16="http://schemas.microsoft.com/office/drawing/2014/main" id="{8A2EA540-8BF6-0B8C-A040-8CE144DBA0F8}"/>
              </a:ext>
            </a:extLst>
          </p:cNvPr>
          <p:cNvPicPr>
            <a:picLocks noGrp="1" noRot="1" noChangeAspect="1"/>
          </p:cNvPicPr>
          <p:nvPr>
            <p:ph type="pic" idx="2"/>
            <a:videoFile r:link="rId1"/>
          </p:nvPr>
        </p:nvPicPr>
        <p:blipFill>
          <a:blip r:embed="rId4"/>
          <a:srcRect t="8636" b="8636"/>
          <a:stretch>
            <a:fillRect/>
          </a:stretch>
        </p:blipFill>
        <p:spPr>
          <a:xfrm>
            <a:off x="1114425" y="2771775"/>
            <a:ext cx="4981575" cy="2981325"/>
          </a:xfrm>
        </p:spPr>
      </p:pic>
      <p:sp>
        <p:nvSpPr>
          <p:cNvPr id="3" name="TextBox 2">
            <a:extLst>
              <a:ext uri="{FF2B5EF4-FFF2-40B4-BE49-F238E27FC236}">
                <a16:creationId xmlns:a16="http://schemas.microsoft.com/office/drawing/2014/main" id="{C32F84E4-7C1F-6014-F5B2-5D178824CE5A}"/>
              </a:ext>
            </a:extLst>
          </p:cNvPr>
          <p:cNvSpPr txBox="1"/>
          <p:nvPr/>
        </p:nvSpPr>
        <p:spPr>
          <a:xfrm>
            <a:off x="521494" y="6380262"/>
            <a:ext cx="6853236" cy="307777"/>
          </a:xfrm>
          <a:prstGeom prst="rect">
            <a:avLst/>
          </a:prstGeom>
          <a:noFill/>
        </p:spPr>
        <p:txBody>
          <a:bodyPr wrap="square">
            <a:spAutoFit/>
          </a:bodyPr>
          <a:lstStyle/>
          <a:p>
            <a:r>
              <a:rPr lang="en-US" dirty="0">
                <a:hlinkClick r:id="rId5"/>
              </a:rPr>
              <a:t>The Power Of AI's Impact On Smart Greenhouses For Sustainable Farming</a:t>
            </a:r>
            <a:endParaRPr lang="en-I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g34218c5e46a_0_0" descr="Person writing on a notebook"/>
          <p:cNvPicPr preferRelativeResize="0">
            <a:picLocks noGrp="1"/>
          </p:cNvPicPr>
          <p:nvPr>
            <p:ph type="pic" idx="2"/>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460" name="Google Shape;460;g34218c5e46a_0_0"/>
          <p:cNvSpPr txBox="1"/>
          <p:nvPr/>
        </p:nvSpPr>
        <p:spPr>
          <a:xfrm>
            <a:off x="4305299" y="2268425"/>
            <a:ext cx="3412625" cy="646500"/>
          </a:xfrm>
          <a:prstGeom prst="rect">
            <a:avLst/>
          </a:prstGeom>
          <a:solidFill>
            <a:srgbClr val="EEA82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Calibri"/>
                <a:ea typeface="Calibri"/>
                <a:cs typeface="Calibri"/>
                <a:sym typeface="Calibri"/>
              </a:rPr>
              <a:t>LETS PRACTICE</a:t>
            </a:r>
            <a:endParaRPr dirty="0"/>
          </a:p>
        </p:txBody>
      </p:sp>
      <p:sp>
        <p:nvSpPr>
          <p:cNvPr id="461" name="Google Shape;461;g34218c5e46a_0_0"/>
          <p:cNvSpPr/>
          <p:nvPr/>
        </p:nvSpPr>
        <p:spPr>
          <a:xfrm>
            <a:off x="10027950" y="0"/>
            <a:ext cx="1407900" cy="2637600"/>
          </a:xfrm>
          <a:prstGeom prst="rect">
            <a:avLst/>
          </a:prstGeom>
          <a:solidFill>
            <a:srgbClr val="EEA821">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g34218c5e46a_0_0"/>
          <p:cNvSpPr/>
          <p:nvPr/>
        </p:nvSpPr>
        <p:spPr>
          <a:xfrm>
            <a:off x="0" y="5371864"/>
            <a:ext cx="1407900" cy="1486200"/>
          </a:xfrm>
          <a:prstGeom prst="rect">
            <a:avLst/>
          </a:prstGeom>
          <a:solidFill>
            <a:srgbClr val="007772">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g34218c5e46a_0_0"/>
          <p:cNvSpPr txBox="1">
            <a:spLocks noGrp="1"/>
          </p:cNvSpPr>
          <p:nvPr>
            <p:ph type="body" idx="1"/>
          </p:nvPr>
        </p:nvSpPr>
        <p:spPr>
          <a:xfrm>
            <a:off x="9241981" y="871477"/>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04</a:t>
            </a:r>
            <a:endParaRPr/>
          </a:p>
        </p:txBody>
      </p:sp>
      <p:grpSp>
        <p:nvGrpSpPr>
          <p:cNvPr id="464" name="Google Shape;464;g34218c5e46a_0_0"/>
          <p:cNvGrpSpPr/>
          <p:nvPr/>
        </p:nvGrpSpPr>
        <p:grpSpPr>
          <a:xfrm>
            <a:off x="9142967" y="3809077"/>
            <a:ext cx="3049275" cy="3049275"/>
            <a:chOff x="3268483" y="5538141"/>
            <a:chExt cx="1760348" cy="1760348"/>
          </a:xfrm>
        </p:grpSpPr>
        <p:sp>
          <p:nvSpPr>
            <p:cNvPr id="465" name="Google Shape;465;g34218c5e46a_0_0"/>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g34218c5e46a_0_0"/>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314500" y="2265862"/>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096000" y="2265861"/>
            <a:ext cx="5520726" cy="566444"/>
          </a:xfrm>
          <a:prstGeom prst="rect">
            <a:avLst/>
          </a:prstGeom>
        </p:spPr>
        <p:txBody>
          <a:bodyPr/>
          <a:lstStyle/>
          <a:p>
            <a:r>
              <a:rPr lang="en-US" noProof="0" dirty="0"/>
              <a:t>Selecting Climate-Resilient Crop Varieties</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314500" y="2843724"/>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096000" y="2843723"/>
            <a:ext cx="6263907" cy="566444"/>
          </a:xfrm>
          <a:prstGeom prst="rect">
            <a:avLst/>
          </a:prstGeom>
        </p:spPr>
        <p:txBody>
          <a:bodyPr/>
          <a:lstStyle/>
          <a:p>
            <a:r>
              <a:rPr lang="en-US" dirty="0"/>
              <a:t>Adjusting Planting Schedules &amp; Irrigation Practices</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314500" y="3422793"/>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096000" y="3422792"/>
            <a:ext cx="6944139" cy="566444"/>
          </a:xfrm>
          <a:prstGeom prst="rect">
            <a:avLst/>
          </a:prstGeom>
        </p:spPr>
        <p:txBody>
          <a:bodyPr/>
          <a:lstStyle/>
          <a:p>
            <a:r>
              <a:rPr lang="en-US" noProof="0" dirty="0"/>
              <a:t>AI &amp; Predictive Modeling for Climate Forecasting</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314500" y="4005121"/>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096000" y="4005118"/>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5" y="1541917"/>
            <a:ext cx="4685975" cy="4057649"/>
          </a:xfrm>
          <a:prstGeom prst="rect">
            <a:avLst/>
          </a:prstGeom>
        </p:spPr>
        <p:txBody>
          <a:bodyPr/>
          <a:lstStyle/>
          <a:p>
            <a:r>
              <a:rPr lang="en-US" noProof="0" dirty="0"/>
              <a:t>This module guides learners through how Climate change is transforming the way we grow food. Rising temperatures, more frequent droughts, erratic rainfall, and new pests are putting global agricultural production at risk. To ensure food security and sustainability, farmers must adopt smart and innovative strategies to adapt to these new conditions.</a:t>
            </a:r>
          </a:p>
          <a:p>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69015" y="5129409"/>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5300" b="0" i="0" u="none" strike="noStrike" kern="1200" cap="none" spc="0" normalizeH="0" baseline="0" noProof="0" dirty="0">
                <a:ln>
                  <a:noFill/>
                </a:ln>
                <a:solidFill>
                  <a:prstClr val="white"/>
                </a:solidFill>
                <a:effectLst/>
                <a:uLnTx/>
                <a:uFillTx/>
                <a:latin typeface="Calibri" panose="020F0502020204030204"/>
                <a:ea typeface="+mn-ea"/>
                <a:cs typeface="+mn-cs"/>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463991" y="2814876"/>
            <a:ext cx="6263907"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This license enables </a:t>
            </a:r>
            <a:r>
              <a:rPr kumimoji="0" lang="en-IE" sz="500" b="0" i="0" u="none" strike="noStrike" kern="1200" cap="none" spc="0" normalizeH="0" baseline="0" noProof="0" dirty="0" err="1">
                <a:ln>
                  <a:noFill/>
                </a:ln>
                <a:solidFill>
                  <a:srgbClr val="404040"/>
                </a:solidFill>
                <a:effectLst/>
                <a:uLnTx/>
                <a:uFillTx/>
                <a:latin typeface="Calibri" panose="020F0502020204030204"/>
                <a:ea typeface="+mn-ea"/>
                <a:cs typeface="+mn-cs"/>
              </a:rPr>
              <a:t>reusers</a:t>
            </a: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 to distribute, remix, adapt, and build upon the material in any medium or format, so long as </a:t>
            </a: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attribution is given to the creator. The license allows for commercial use. CC BY includes the following elements: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BY: credit must be given to the creator.</a:t>
            </a:r>
            <a:endParaRPr kumimoji="0" lang="en-US" sz="500" b="0" i="0" u="none" strike="noStrike" kern="1200" cap="none" spc="0" normalizeH="0" baseline="0" noProof="0" dirty="0">
              <a:ln>
                <a:noFill/>
              </a:ln>
              <a:solidFill>
                <a:srgbClr val="404040"/>
              </a:solidFill>
              <a:effectLst/>
              <a:uLnTx/>
              <a:uFillTx/>
              <a:latin typeface="Calibri" panose="020F0502020204030204"/>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307909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15"/>
          <p:cNvSpPr txBox="1">
            <a:spLocks noGrp="1"/>
          </p:cNvSpPr>
          <p:nvPr>
            <p:ph type="body" idx="1"/>
          </p:nvPr>
        </p:nvSpPr>
        <p:spPr>
          <a:xfrm>
            <a:off x="1639825" y="532775"/>
            <a:ext cx="8817000" cy="6975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800"/>
              </a:spcBef>
              <a:spcAft>
                <a:spcPts val="0"/>
              </a:spcAft>
              <a:buClr>
                <a:schemeClr val="dk1"/>
              </a:buClr>
              <a:buSzPts val="935"/>
              <a:buFont typeface="Arial"/>
              <a:buNone/>
            </a:pPr>
            <a:r>
              <a:rPr lang="en-US" b="1" dirty="0">
                <a:highlight>
                  <a:srgbClr val="EEA821"/>
                </a:highlight>
              </a:rPr>
              <a:t>Interactive Activity: </a:t>
            </a:r>
          </a:p>
          <a:p>
            <a:pPr marL="0" lvl="0" indent="0" algn="l" rtl="0">
              <a:lnSpc>
                <a:spcPct val="95000"/>
              </a:lnSpc>
              <a:spcBef>
                <a:spcPts val="1800"/>
              </a:spcBef>
              <a:spcAft>
                <a:spcPts val="0"/>
              </a:spcAft>
              <a:buClr>
                <a:schemeClr val="dk1"/>
              </a:buClr>
              <a:buSzPts val="935"/>
              <a:buFont typeface="Arial"/>
              <a:buNone/>
            </a:pPr>
            <a:r>
              <a:rPr lang="en-US" b="1" dirty="0"/>
              <a:t>Decision-Making Scenario</a:t>
            </a:r>
            <a:endParaRPr b="1" dirty="0"/>
          </a:p>
          <a:p>
            <a:pPr marL="0" lvl="0" indent="0" algn="l" rtl="0">
              <a:lnSpc>
                <a:spcPct val="70000"/>
              </a:lnSpc>
              <a:spcBef>
                <a:spcPts val="400"/>
              </a:spcBef>
              <a:spcAft>
                <a:spcPts val="0"/>
              </a:spcAft>
              <a:buClr>
                <a:srgbClr val="007772"/>
              </a:buClr>
              <a:buSzPts val="3060"/>
              <a:buNone/>
            </a:pPr>
            <a:endParaRPr sz="3060" b="1" dirty="0"/>
          </a:p>
        </p:txBody>
      </p:sp>
      <p:sp>
        <p:nvSpPr>
          <p:cNvPr id="472" name="Google Shape;472;p15"/>
          <p:cNvSpPr txBox="1">
            <a:spLocks noGrp="1"/>
          </p:cNvSpPr>
          <p:nvPr>
            <p:ph type="body" idx="2"/>
          </p:nvPr>
        </p:nvSpPr>
        <p:spPr>
          <a:xfrm>
            <a:off x="1639825" y="2212850"/>
            <a:ext cx="9201900" cy="3759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i="1" dirty="0">
                <a:solidFill>
                  <a:schemeClr val="tx1">
                    <a:lumMod val="65000"/>
                    <a:lumOff val="35000"/>
                  </a:schemeClr>
                </a:solidFill>
              </a:rPr>
              <a:t>You are a farmer in a drought-prone area. Which strategy do you choose?</a:t>
            </a:r>
            <a:endParaRPr i="1" dirty="0">
              <a:solidFill>
                <a:schemeClr val="tx1">
                  <a:lumMod val="65000"/>
                  <a:lumOff val="35000"/>
                </a:schemeClr>
              </a:solidFill>
            </a:endParaRPr>
          </a:p>
          <a:p>
            <a:pPr marL="457200" lvl="0" indent="-381000" algn="l" rtl="0">
              <a:lnSpc>
                <a:spcPct val="115000"/>
              </a:lnSpc>
              <a:spcBef>
                <a:spcPts val="1200"/>
              </a:spcBef>
              <a:spcAft>
                <a:spcPts val="0"/>
              </a:spcAft>
              <a:buClr>
                <a:schemeClr val="tx1">
                  <a:lumMod val="65000"/>
                  <a:lumOff val="35000"/>
                </a:schemeClr>
              </a:buClr>
              <a:buSzPts val="2400"/>
              <a:buAutoNum type="arabicPeriod"/>
            </a:pPr>
            <a:r>
              <a:rPr lang="en-US" b="1" dirty="0">
                <a:solidFill>
                  <a:schemeClr val="tx1">
                    <a:lumMod val="65000"/>
                    <a:lumOff val="35000"/>
                  </a:schemeClr>
                </a:solidFill>
              </a:rPr>
              <a:t>Grow drought-resistant varieties.</a:t>
            </a:r>
            <a:endParaRPr b="1" dirty="0">
              <a:solidFill>
                <a:schemeClr val="tx1">
                  <a:lumMod val="65000"/>
                  <a:lumOff val="35000"/>
                </a:schemeClr>
              </a:solidFill>
            </a:endParaRPr>
          </a:p>
          <a:p>
            <a:pPr marL="457200" lvl="0" indent="-381000" algn="l" rtl="0">
              <a:lnSpc>
                <a:spcPct val="115000"/>
              </a:lnSpc>
              <a:spcBef>
                <a:spcPts val="0"/>
              </a:spcBef>
              <a:spcAft>
                <a:spcPts val="0"/>
              </a:spcAft>
              <a:buClr>
                <a:schemeClr val="tx1">
                  <a:lumMod val="65000"/>
                  <a:lumOff val="35000"/>
                </a:schemeClr>
              </a:buClr>
              <a:buSzPts val="2400"/>
              <a:buAutoNum type="arabicPeriod"/>
            </a:pPr>
            <a:r>
              <a:rPr lang="en-US" b="1" dirty="0">
                <a:solidFill>
                  <a:schemeClr val="tx1">
                    <a:lumMod val="65000"/>
                    <a:lumOff val="35000"/>
                  </a:schemeClr>
                </a:solidFill>
              </a:rPr>
              <a:t>Modify sowing to avoid critical periods.</a:t>
            </a:r>
            <a:endParaRPr b="1" dirty="0">
              <a:solidFill>
                <a:schemeClr val="tx1">
                  <a:lumMod val="65000"/>
                  <a:lumOff val="35000"/>
                </a:schemeClr>
              </a:solidFill>
            </a:endParaRPr>
          </a:p>
          <a:p>
            <a:pPr marL="457200" lvl="0" indent="-381000" algn="l" rtl="0">
              <a:lnSpc>
                <a:spcPct val="115000"/>
              </a:lnSpc>
              <a:spcBef>
                <a:spcPts val="0"/>
              </a:spcBef>
              <a:spcAft>
                <a:spcPts val="0"/>
              </a:spcAft>
              <a:buClr>
                <a:schemeClr val="tx1">
                  <a:lumMod val="65000"/>
                  <a:lumOff val="35000"/>
                </a:schemeClr>
              </a:buClr>
              <a:buSzPts val="2400"/>
              <a:buAutoNum type="arabicPeriod"/>
            </a:pPr>
            <a:r>
              <a:rPr lang="en-US" b="1" dirty="0">
                <a:solidFill>
                  <a:schemeClr val="tx1">
                    <a:lumMod val="65000"/>
                    <a:lumOff val="35000"/>
                  </a:schemeClr>
                </a:solidFill>
              </a:rPr>
              <a:t>Use AI to predict rainfall and </a:t>
            </a:r>
            <a:r>
              <a:rPr lang="en-US" b="1" dirty="0" err="1">
                <a:solidFill>
                  <a:schemeClr val="tx1">
                    <a:lumMod val="65000"/>
                    <a:lumOff val="35000"/>
                  </a:schemeClr>
                </a:solidFill>
              </a:rPr>
              <a:t>optimise</a:t>
            </a:r>
            <a:r>
              <a:rPr lang="en-US" b="1" dirty="0">
                <a:solidFill>
                  <a:schemeClr val="tx1">
                    <a:lumMod val="65000"/>
                    <a:lumOff val="35000"/>
                  </a:schemeClr>
                </a:solidFill>
              </a:rPr>
              <a:t> irrigation.</a:t>
            </a:r>
            <a:endParaRPr b="1" dirty="0">
              <a:solidFill>
                <a:schemeClr val="tx1">
                  <a:lumMod val="65000"/>
                  <a:lumOff val="35000"/>
                </a:schemeClr>
              </a:solidFill>
            </a:endParaRPr>
          </a:p>
          <a:p>
            <a:pPr marL="0" lvl="0" indent="0" algn="l" rtl="0">
              <a:lnSpc>
                <a:spcPct val="115000"/>
              </a:lnSpc>
              <a:spcBef>
                <a:spcPts val="1200"/>
              </a:spcBef>
              <a:spcAft>
                <a:spcPts val="0"/>
              </a:spcAft>
              <a:buClr>
                <a:schemeClr val="dk1"/>
              </a:buClr>
              <a:buSzPts val="1100"/>
              <a:buFont typeface="Arial"/>
              <a:buNone/>
            </a:pPr>
            <a:r>
              <a:rPr lang="en-US" b="1" dirty="0">
                <a:solidFill>
                  <a:schemeClr val="tx1">
                    <a:lumMod val="65000"/>
                    <a:lumOff val="35000"/>
                  </a:schemeClr>
                </a:solidFill>
              </a:rPr>
              <a:t>Feedback:</a:t>
            </a:r>
            <a:endParaRPr b="1" dirty="0">
              <a:solidFill>
                <a:schemeClr val="tx1">
                  <a:lumMod val="65000"/>
                  <a:lumOff val="35000"/>
                </a:schemeClr>
              </a:solidFill>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tx1">
                    <a:lumMod val="65000"/>
                    <a:lumOff val="35000"/>
                  </a:schemeClr>
                </a:solidFill>
              </a:rPr>
              <a:t>All strategies are valid and can be combined to improve agricultural resilience!</a:t>
            </a:r>
            <a:endParaRPr dirty="0">
              <a:solidFill>
                <a:schemeClr val="tx1">
                  <a:lumMod val="65000"/>
                  <a:lumOff val="35000"/>
                </a:schemeClr>
              </a:solidFill>
            </a:endParaRPr>
          </a:p>
          <a:p>
            <a:pPr marL="0" lvl="0" indent="0" algn="l" rtl="0">
              <a:lnSpc>
                <a:spcPct val="90000"/>
              </a:lnSpc>
              <a:spcBef>
                <a:spcPts val="1200"/>
              </a:spcBef>
              <a:spcAft>
                <a:spcPts val="0"/>
              </a:spcAft>
              <a:buClr>
                <a:srgbClr val="3F3F3F"/>
              </a:buClr>
              <a:buSzPts val="2400"/>
              <a:buNone/>
            </a:pPr>
            <a:endParaRPr dirty="0">
              <a:solidFill>
                <a:schemeClr val="tx1">
                  <a:lumMod val="65000"/>
                  <a:lumOff val="35000"/>
                </a:schemeClr>
              </a:solidFill>
            </a:endParaRPr>
          </a:p>
          <a:p>
            <a:pPr marL="0" lvl="0" indent="0" algn="l" rtl="0">
              <a:lnSpc>
                <a:spcPct val="90000"/>
              </a:lnSpc>
              <a:spcBef>
                <a:spcPts val="1000"/>
              </a:spcBef>
              <a:spcAft>
                <a:spcPts val="0"/>
              </a:spcAft>
              <a:buClr>
                <a:srgbClr val="3F3F3F"/>
              </a:buClr>
              <a:buSzPts val="2400"/>
              <a:buNone/>
            </a:pPr>
            <a:endParaRPr dirty="0">
              <a:solidFill>
                <a:schemeClr val="tx1">
                  <a:lumMod val="65000"/>
                  <a:lumOff val="3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g304b83a67d4_0_136"/>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3695066"/>
            <a:ext cx="11125202" cy="2342401"/>
          </a:xfrm>
          <a:prstGeom prst="rect">
            <a:avLst/>
          </a:prstGeom>
        </p:spPr>
      </p:pic>
      <p:sp>
        <p:nvSpPr>
          <p:cNvPr id="520" name="Google Shape;520;g304b83a67d4_0_136"/>
          <p:cNvSpPr txBox="1">
            <a:spLocks noGrp="1"/>
          </p:cNvSpPr>
          <p:nvPr>
            <p:ph type="body" idx="1"/>
          </p:nvPr>
        </p:nvSpPr>
        <p:spPr>
          <a:xfrm>
            <a:off x="1651560" y="1086752"/>
            <a:ext cx="9649500" cy="6975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GREAT JOB!</a:t>
            </a:r>
            <a:endParaRPr/>
          </a:p>
        </p:txBody>
      </p:sp>
      <p:sp>
        <p:nvSpPr>
          <p:cNvPr id="521" name="Google Shape;521;g304b83a67d4_0_136"/>
          <p:cNvSpPr txBox="1">
            <a:spLocks noGrp="1"/>
          </p:cNvSpPr>
          <p:nvPr>
            <p:ph type="body" idx="3"/>
          </p:nvPr>
        </p:nvSpPr>
        <p:spPr>
          <a:xfrm>
            <a:off x="1651556" y="2320667"/>
            <a:ext cx="9637200" cy="1228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tx1">
                    <a:lumMod val="65000"/>
                    <a:lumOff val="35000"/>
                  </a:schemeClr>
                </a:solidFill>
              </a:rPr>
              <a:t>Continue with </a:t>
            </a:r>
            <a:r>
              <a:rPr lang="en-US" b="1" dirty="0">
                <a:solidFill>
                  <a:schemeClr val="tx1">
                    <a:lumMod val="65000"/>
                    <a:lumOff val="35000"/>
                  </a:schemeClr>
                </a:solidFill>
              </a:rPr>
              <a:t>Module 3</a:t>
            </a:r>
            <a:r>
              <a:rPr lang="en-US" dirty="0">
                <a:solidFill>
                  <a:schemeClr val="tx1">
                    <a:lumMod val="65000"/>
                    <a:lumOff val="35000"/>
                  </a:schemeClr>
                </a:solidFill>
              </a:rPr>
              <a:t> to find out how to </a:t>
            </a:r>
            <a:r>
              <a:rPr lang="en-US" b="1" dirty="0">
                <a:solidFill>
                  <a:schemeClr val="tx1">
                    <a:lumMod val="65000"/>
                    <a:lumOff val="35000"/>
                  </a:schemeClr>
                </a:solidFill>
              </a:rPr>
              <a:t>conserve soil</a:t>
            </a:r>
            <a:r>
              <a:rPr lang="en-US" dirty="0">
                <a:solidFill>
                  <a:schemeClr val="tx1">
                    <a:lumMod val="65000"/>
                    <a:lumOff val="35000"/>
                  </a:schemeClr>
                </a:solidFill>
              </a:rPr>
              <a:t> and </a:t>
            </a:r>
            <a:r>
              <a:rPr lang="en-US" b="1" dirty="0">
                <a:solidFill>
                  <a:schemeClr val="tx1">
                    <a:lumMod val="65000"/>
                    <a:lumOff val="35000"/>
                  </a:schemeClr>
                </a:solidFill>
              </a:rPr>
              <a:t>sequester carbon</a:t>
            </a:r>
            <a:r>
              <a:rPr lang="en-US" dirty="0">
                <a:solidFill>
                  <a:schemeClr val="tx1">
                    <a:lumMod val="65000"/>
                    <a:lumOff val="35000"/>
                  </a:schemeClr>
                </a:solidFill>
              </a:rPr>
              <a:t> with a view to how to truly practice climate-smart agriculture!</a:t>
            </a:r>
            <a:endParaRPr dirty="0">
              <a:solidFill>
                <a:schemeClr val="tx1">
                  <a:lumMod val="65000"/>
                  <a:lumOff val="35000"/>
                </a:schemeClr>
              </a:solidFill>
            </a:endParaRPr>
          </a:p>
          <a:p>
            <a:pPr marL="0" lvl="0" indent="0" algn="l" rtl="0">
              <a:spcBef>
                <a:spcPts val="1200"/>
              </a:spcBef>
              <a:spcAft>
                <a:spcPts val="0"/>
              </a:spcAft>
              <a:buNone/>
            </a:pPr>
            <a:endParaRPr dirty="0">
              <a:solidFill>
                <a:schemeClr val="tx1">
                  <a:lumMod val="65000"/>
                  <a:lumOff val="3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19"/>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0" y="0"/>
            <a:ext cx="5711252" cy="6858000"/>
          </a:xfrm>
          <a:prstGeom prst="rect">
            <a:avLst/>
          </a:prstGeom>
          <a:noFill/>
          <a:ln>
            <a:noFill/>
          </a:ln>
        </p:spPr>
      </p:pic>
      <p:sp>
        <p:nvSpPr>
          <p:cNvPr id="490" name="Google Shape;490;p19"/>
          <p:cNvSpPr/>
          <p:nvPr/>
        </p:nvSpPr>
        <p:spPr>
          <a:xfrm rot="5400000">
            <a:off x="2114875" y="2703308"/>
            <a:ext cx="1291817" cy="5521569"/>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19"/>
          <p:cNvSpPr txBox="1"/>
          <p:nvPr/>
        </p:nvSpPr>
        <p:spPr>
          <a:xfrm>
            <a:off x="624024" y="5211784"/>
            <a:ext cx="5881764" cy="63424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r>
              <a:rPr lang="en-US" sz="2800" b="1">
                <a:solidFill>
                  <a:schemeClr val="lt1"/>
                </a:solidFill>
                <a:latin typeface="Calibri"/>
                <a:ea typeface="Calibri"/>
                <a:cs typeface="Calibri"/>
                <a:sym typeface="Calibri"/>
              </a:rPr>
              <a:t>Follow our journey</a:t>
            </a:r>
            <a:endParaRPr/>
          </a:p>
        </p:txBody>
      </p:sp>
      <p:grpSp>
        <p:nvGrpSpPr>
          <p:cNvPr id="492" name="Google Shape;492;p19"/>
          <p:cNvGrpSpPr/>
          <p:nvPr/>
        </p:nvGrpSpPr>
        <p:grpSpPr>
          <a:xfrm>
            <a:off x="626654" y="5794708"/>
            <a:ext cx="2817464" cy="475323"/>
            <a:chOff x="9893620" y="5409126"/>
            <a:chExt cx="1664680" cy="280842"/>
          </a:xfrm>
        </p:grpSpPr>
        <p:grpSp>
          <p:nvGrpSpPr>
            <p:cNvPr id="493" name="Google Shape;493;p19"/>
            <p:cNvGrpSpPr/>
            <p:nvPr/>
          </p:nvGrpSpPr>
          <p:grpSpPr>
            <a:xfrm>
              <a:off x="10931758" y="5409126"/>
              <a:ext cx="280634" cy="280634"/>
              <a:chOff x="1950027" y="2499889"/>
              <a:chExt cx="850463" cy="850463"/>
            </a:xfrm>
          </p:grpSpPr>
          <p:sp>
            <p:nvSpPr>
              <p:cNvPr id="494" name="Google Shape;494;p19"/>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95" name="Google Shape;495;p19"/>
              <p:cNvGrpSpPr/>
              <p:nvPr/>
            </p:nvGrpSpPr>
            <p:grpSpPr>
              <a:xfrm>
                <a:off x="2107521" y="2657382"/>
                <a:ext cx="535476" cy="535477"/>
                <a:chOff x="2107521" y="2657382"/>
                <a:chExt cx="535476" cy="535477"/>
              </a:xfrm>
            </p:grpSpPr>
            <p:sp>
              <p:nvSpPr>
                <p:cNvPr id="496" name="Google Shape;496;p1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1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1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00" name="Google Shape;500;p19"/>
            <p:cNvSpPr/>
            <p:nvPr/>
          </p:nvSpPr>
          <p:spPr>
            <a:xfrm>
              <a:off x="10239527" y="5409126"/>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02" name="Google Shape;502;p19"/>
            <p:cNvGrpSpPr/>
            <p:nvPr/>
          </p:nvGrpSpPr>
          <p:grpSpPr>
            <a:xfrm>
              <a:off x="11277666" y="5409126"/>
              <a:ext cx="280634" cy="280634"/>
              <a:chOff x="2998302" y="2499889"/>
              <a:chExt cx="850463" cy="850463"/>
            </a:xfrm>
          </p:grpSpPr>
          <p:sp>
            <p:nvSpPr>
              <p:cNvPr id="503" name="Google Shape;503;p19"/>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19"/>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05" name="Google Shape;505;p19"/>
            <p:cNvGrpSpPr/>
            <p:nvPr/>
          </p:nvGrpSpPr>
          <p:grpSpPr>
            <a:xfrm>
              <a:off x="9893620" y="5409126"/>
              <a:ext cx="280634" cy="280842"/>
              <a:chOff x="-1196056" y="2499889"/>
              <a:chExt cx="850463" cy="851092"/>
            </a:xfrm>
          </p:grpSpPr>
          <p:sp>
            <p:nvSpPr>
              <p:cNvPr id="506" name="Google Shape;506;p1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19"/>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8" name="Google Shape;508;p19"/>
            <p:cNvSpPr/>
            <p:nvPr/>
          </p:nvSpPr>
          <p:spPr>
            <a:xfrm>
              <a:off x="10585643" y="5409126"/>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9" name="Google Shape;509;p19" descr="World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00539" y="5425572"/>
              <a:ext cx="246077" cy="246077"/>
            </a:xfrm>
            <a:prstGeom prst="rect">
              <a:avLst/>
            </a:prstGeom>
            <a:noFill/>
            <a:ln>
              <a:noFill/>
            </a:ln>
          </p:spPr>
        </p:pic>
      </p:grpSp>
      <p:sp>
        <p:nvSpPr>
          <p:cNvPr id="510" name="Google Shape;510;p19"/>
          <p:cNvSpPr txBox="1"/>
          <p:nvPr/>
        </p:nvSpPr>
        <p:spPr>
          <a:xfrm>
            <a:off x="4976446" y="4607170"/>
            <a:ext cx="7215555" cy="935236"/>
          </a:xfrm>
          <a:prstGeom prst="rect">
            <a:avLst/>
          </a:prstGeom>
          <a:solidFill>
            <a:srgbClr val="EEA821">
              <a:alpha val="7098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a:solidFill>
                  <a:schemeClr val="lt1"/>
                </a:solidFill>
                <a:latin typeface="Calibri"/>
                <a:ea typeface="Calibri"/>
                <a:cs typeface="Calibri"/>
                <a:sym typeface="Calibri"/>
              </a:rPr>
              <a:t>www.</a:t>
            </a:r>
            <a:r>
              <a:rPr lang="en-US" sz="4000" b="1">
                <a:solidFill>
                  <a:schemeClr val="lt1"/>
                </a:solidFill>
                <a:latin typeface="Calibri"/>
                <a:ea typeface="Calibri"/>
                <a:cs typeface="Calibri"/>
                <a:sym typeface="Calibri"/>
              </a:rPr>
              <a:t>smartskills</a:t>
            </a:r>
            <a:r>
              <a:rPr lang="en-US" sz="4000">
                <a:solidFill>
                  <a:schemeClr val="lt1"/>
                </a:solidFill>
                <a:latin typeface="Calibri"/>
                <a:ea typeface="Calibri"/>
                <a:cs typeface="Calibri"/>
                <a:sym typeface="Calibri"/>
              </a:rPr>
              <a:t>.eu</a:t>
            </a:r>
            <a:endParaRPr sz="4000">
              <a:solidFill>
                <a:schemeClr val="lt1"/>
              </a:solidFill>
              <a:latin typeface="Calibri"/>
              <a:ea typeface="Calibri"/>
              <a:cs typeface="Calibri"/>
              <a:sym typeface="Calibri"/>
            </a:endParaRPr>
          </a:p>
        </p:txBody>
      </p:sp>
      <p:grpSp>
        <p:nvGrpSpPr>
          <p:cNvPr id="511" name="Google Shape;511;p19"/>
          <p:cNvGrpSpPr/>
          <p:nvPr/>
        </p:nvGrpSpPr>
        <p:grpSpPr>
          <a:xfrm>
            <a:off x="-527645" y="-768737"/>
            <a:ext cx="3049190" cy="3049190"/>
            <a:chOff x="3268483" y="5538141"/>
            <a:chExt cx="1760348" cy="1760348"/>
          </a:xfrm>
        </p:grpSpPr>
        <p:sp>
          <p:nvSpPr>
            <p:cNvPr id="512" name="Google Shape;512;p19"/>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419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19"/>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419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p:nvPr/>
        </p:nvSpPr>
        <p:spPr>
          <a:xfrm>
            <a:off x="5439625" y="4802200"/>
            <a:ext cx="5683515" cy="1335627"/>
          </a:xfrm>
          <a:custGeom>
            <a:avLst/>
            <a:gdLst/>
            <a:ahLst/>
            <a:cxnLst/>
            <a:rect l="l" t="t" r="r" b="b"/>
            <a:pathLst>
              <a:path w="5929" h="2252" extrusionOk="0">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0" name="Google Shape;190;p23"/>
          <p:cNvSpPr/>
          <p:nvPr/>
        </p:nvSpPr>
        <p:spPr>
          <a:xfrm>
            <a:off x="6398112" y="3083042"/>
            <a:ext cx="4856651" cy="1202225"/>
          </a:xfrm>
          <a:custGeom>
            <a:avLst/>
            <a:gdLst/>
            <a:ahLst/>
            <a:cxnLst/>
            <a:rect l="l" t="t" r="r" b="b"/>
            <a:pathLst>
              <a:path w="5929" h="2249" extrusionOk="0">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43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1" name="Google Shape;191;p23"/>
          <p:cNvSpPr/>
          <p:nvPr/>
        </p:nvSpPr>
        <p:spPr>
          <a:xfrm>
            <a:off x="6619010" y="2675242"/>
            <a:ext cx="1265855" cy="645899"/>
          </a:xfrm>
          <a:custGeom>
            <a:avLst/>
            <a:gdLst/>
            <a:ahLst/>
            <a:cxnLst/>
            <a:rect l="l" t="t" r="r" b="b"/>
            <a:pathLst>
              <a:path w="4691" h="1209" extrusionOk="0">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2" name="Google Shape;192;p23"/>
          <p:cNvSpPr/>
          <p:nvPr/>
        </p:nvSpPr>
        <p:spPr>
          <a:xfrm>
            <a:off x="5439625" y="1363938"/>
            <a:ext cx="5306144" cy="1202197"/>
          </a:xfrm>
          <a:custGeom>
            <a:avLst/>
            <a:gdLst/>
            <a:ahLst/>
            <a:cxnLst/>
            <a:rect l="l" t="t" r="r" b="b"/>
            <a:pathLst>
              <a:path w="5929" h="2251" extrusionOk="0">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3" name="Google Shape;193;p23"/>
          <p:cNvSpPr/>
          <p:nvPr/>
        </p:nvSpPr>
        <p:spPr>
          <a:xfrm>
            <a:off x="5550400" y="956138"/>
            <a:ext cx="1037322" cy="645875"/>
          </a:xfrm>
          <a:custGeom>
            <a:avLst/>
            <a:gdLst/>
            <a:ahLst/>
            <a:cxnLst/>
            <a:rect l="l" t="t" r="r" b="b"/>
            <a:pathLst>
              <a:path w="4690" h="1209" extrusionOk="0">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4" name="Google Shape;194;p23"/>
          <p:cNvSpPr/>
          <p:nvPr/>
        </p:nvSpPr>
        <p:spPr>
          <a:xfrm>
            <a:off x="5548056" y="4394375"/>
            <a:ext cx="1265855" cy="645899"/>
          </a:xfrm>
          <a:custGeom>
            <a:avLst/>
            <a:gdLst/>
            <a:ahLst/>
            <a:cxnLst/>
            <a:rect l="l" t="t" r="r" b="b"/>
            <a:pathLst>
              <a:path w="4691" h="1209" extrusionOk="0">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5" name="Google Shape;195;p23"/>
          <p:cNvSpPr txBox="1"/>
          <p:nvPr/>
        </p:nvSpPr>
        <p:spPr>
          <a:xfrm>
            <a:off x="5770813" y="1076338"/>
            <a:ext cx="8169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endParaRPr/>
          </a:p>
        </p:txBody>
      </p:sp>
      <p:sp>
        <p:nvSpPr>
          <p:cNvPr id="196" name="Google Shape;196;p23"/>
          <p:cNvSpPr txBox="1"/>
          <p:nvPr/>
        </p:nvSpPr>
        <p:spPr>
          <a:xfrm>
            <a:off x="6854205" y="2767417"/>
            <a:ext cx="8169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2</a:t>
            </a:r>
            <a:endParaRPr/>
          </a:p>
        </p:txBody>
      </p:sp>
      <p:sp>
        <p:nvSpPr>
          <p:cNvPr id="197" name="Google Shape;197;p23"/>
          <p:cNvSpPr txBox="1"/>
          <p:nvPr/>
        </p:nvSpPr>
        <p:spPr>
          <a:xfrm>
            <a:off x="5930250" y="4460445"/>
            <a:ext cx="19344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3</a:t>
            </a:r>
            <a:endParaRPr/>
          </a:p>
        </p:txBody>
      </p:sp>
      <p:sp>
        <p:nvSpPr>
          <p:cNvPr id="198" name="Google Shape;198;p23"/>
          <p:cNvSpPr/>
          <p:nvPr/>
        </p:nvSpPr>
        <p:spPr>
          <a:xfrm>
            <a:off x="5672577" y="1393212"/>
            <a:ext cx="4905048" cy="1095644"/>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400" b="1" dirty="0">
                <a:solidFill>
                  <a:schemeClr val="lt1"/>
                </a:solidFill>
                <a:latin typeface="Calibri"/>
                <a:ea typeface="Calibri"/>
                <a:cs typeface="Calibri"/>
                <a:sym typeface="Calibri"/>
              </a:rPr>
              <a:t>Select crops that are more resistant to climate change.</a:t>
            </a:r>
            <a:endParaRPr sz="2400" b="1" dirty="0">
              <a:solidFill>
                <a:schemeClr val="lt1"/>
              </a:solidFill>
              <a:latin typeface="Calibri"/>
              <a:ea typeface="Calibri"/>
              <a:cs typeface="Calibri"/>
              <a:sym typeface="Calibri"/>
            </a:endParaRPr>
          </a:p>
        </p:txBody>
      </p:sp>
      <p:sp>
        <p:nvSpPr>
          <p:cNvPr id="199" name="Google Shape;199;p23"/>
          <p:cNvSpPr/>
          <p:nvPr/>
        </p:nvSpPr>
        <p:spPr>
          <a:xfrm>
            <a:off x="6717640" y="3135915"/>
            <a:ext cx="4405500" cy="645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400" b="1" dirty="0">
                <a:solidFill>
                  <a:schemeClr val="lt1"/>
                </a:solidFill>
                <a:latin typeface="Calibri"/>
                <a:ea typeface="Calibri"/>
                <a:cs typeface="Calibri"/>
                <a:sym typeface="Calibri"/>
              </a:rPr>
              <a:t>Modify sowing and irrigation cycles according to weather conditions.</a:t>
            </a:r>
            <a:endParaRPr sz="2400" b="1" dirty="0">
              <a:solidFill>
                <a:schemeClr val="lt1"/>
              </a:solidFill>
              <a:latin typeface="Calibri"/>
              <a:ea typeface="Calibri"/>
              <a:cs typeface="Calibri"/>
              <a:sym typeface="Calibri"/>
            </a:endParaRPr>
          </a:p>
          <a:p>
            <a:pPr marL="0" marR="0" lvl="0" indent="0" algn="l" rtl="0">
              <a:spcBef>
                <a:spcPts val="1200"/>
              </a:spcBef>
              <a:spcAft>
                <a:spcPts val="0"/>
              </a:spcAft>
              <a:buNone/>
            </a:pPr>
            <a:endParaRPr sz="1600" dirty="0">
              <a:solidFill>
                <a:schemeClr val="lt1"/>
              </a:solidFill>
              <a:latin typeface="Calibri"/>
              <a:ea typeface="Calibri"/>
              <a:cs typeface="Calibri"/>
              <a:sym typeface="Calibri"/>
            </a:endParaRPr>
          </a:p>
        </p:txBody>
      </p:sp>
      <p:sp>
        <p:nvSpPr>
          <p:cNvPr id="200" name="Google Shape;200;p23"/>
          <p:cNvSpPr/>
          <p:nvPr/>
        </p:nvSpPr>
        <p:spPr>
          <a:xfrm>
            <a:off x="5904901" y="4891245"/>
            <a:ext cx="5218239" cy="1495754"/>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400" b="1" dirty="0">
                <a:solidFill>
                  <a:schemeClr val="lt1"/>
                </a:solidFill>
                <a:latin typeface="Calibri"/>
                <a:ea typeface="Calibri"/>
                <a:cs typeface="Calibri"/>
                <a:sym typeface="Calibri"/>
              </a:rPr>
              <a:t>Use artificial intelligence and predictive models to </a:t>
            </a:r>
            <a:r>
              <a:rPr lang="en-US" sz="2400" b="1" dirty="0" err="1">
                <a:solidFill>
                  <a:schemeClr val="lt1"/>
                </a:solidFill>
                <a:latin typeface="Calibri"/>
                <a:ea typeface="Calibri"/>
                <a:cs typeface="Calibri"/>
                <a:sym typeface="Calibri"/>
              </a:rPr>
              <a:t>optimise</a:t>
            </a:r>
            <a:r>
              <a:rPr lang="en-US" sz="2400" b="1" dirty="0">
                <a:solidFill>
                  <a:schemeClr val="lt1"/>
                </a:solidFill>
                <a:latin typeface="Calibri"/>
                <a:ea typeface="Calibri"/>
                <a:cs typeface="Calibri"/>
                <a:sym typeface="Calibri"/>
              </a:rPr>
              <a:t> production.</a:t>
            </a:r>
            <a:endParaRPr sz="2400" b="1" dirty="0">
              <a:solidFill>
                <a:schemeClr val="lt1"/>
              </a:solidFill>
              <a:latin typeface="Calibri"/>
              <a:ea typeface="Calibri"/>
              <a:cs typeface="Calibri"/>
              <a:sym typeface="Calibri"/>
            </a:endParaRPr>
          </a:p>
          <a:p>
            <a:pPr marL="0" marR="0" lvl="0" indent="0" algn="l" rtl="0">
              <a:spcBef>
                <a:spcPts val="1200"/>
              </a:spcBef>
              <a:spcAft>
                <a:spcPts val="0"/>
              </a:spcAft>
              <a:buNone/>
            </a:pPr>
            <a:endParaRPr sz="1600" dirty="0">
              <a:solidFill>
                <a:schemeClr val="lt1"/>
              </a:solidFill>
              <a:latin typeface="Calibri"/>
              <a:ea typeface="Calibri"/>
              <a:cs typeface="Calibri"/>
              <a:sym typeface="Calibri"/>
            </a:endParaRPr>
          </a:p>
        </p:txBody>
      </p:sp>
      <p:sp>
        <p:nvSpPr>
          <p:cNvPr id="201" name="Google Shape;201;p23"/>
          <p:cNvSpPr txBox="1">
            <a:spLocks noGrp="1"/>
          </p:cNvSpPr>
          <p:nvPr>
            <p:ph type="body" idx="1"/>
          </p:nvPr>
        </p:nvSpPr>
        <p:spPr>
          <a:xfrm>
            <a:off x="1068860" y="2143808"/>
            <a:ext cx="2937652" cy="645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None/>
            </a:pPr>
            <a:r>
              <a:rPr lang="en-US" sz="3600" b="1" dirty="0">
                <a:solidFill>
                  <a:schemeClr val="accent2"/>
                </a:solidFill>
              </a:rPr>
              <a:t>You will discover how to:</a:t>
            </a:r>
            <a:endParaRPr sz="3600" b="1" dirty="0">
              <a:solidFill>
                <a:schemeClr val="accent2"/>
              </a:solidFill>
            </a:endParaRPr>
          </a:p>
          <a:p>
            <a:pPr marL="0" lvl="0" indent="0" algn="l" rtl="0">
              <a:lnSpc>
                <a:spcPct val="115000"/>
              </a:lnSpc>
              <a:spcBef>
                <a:spcPts val="1200"/>
              </a:spcBef>
              <a:spcAft>
                <a:spcPts val="0"/>
              </a:spcAft>
              <a:buClr>
                <a:schemeClr val="dk1"/>
              </a:buClr>
              <a:buSzPts val="1100"/>
              <a:buNone/>
            </a:pPr>
            <a:endParaRPr sz="1100" b="1"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None/>
            </a:pPr>
            <a:endParaRPr sz="2100" dirty="0">
              <a:solidFill>
                <a:srgbClr val="007772"/>
              </a:solidFill>
            </a:endParaRPr>
          </a:p>
          <a:p>
            <a:pPr marL="228600" lvl="0" indent="-228600" algn="l" rtl="0">
              <a:lnSpc>
                <a:spcPct val="90000"/>
              </a:lnSpc>
              <a:spcBef>
                <a:spcPts val="1200"/>
              </a:spcBef>
              <a:spcAft>
                <a:spcPts val="0"/>
              </a:spcAft>
              <a:buClr>
                <a:srgbClr val="007772"/>
              </a:buClr>
              <a:buSzPts val="2400"/>
              <a:buNone/>
            </a:pPr>
            <a:endParaRPr dirty="0">
              <a:solidFill>
                <a:srgbClr val="007772"/>
              </a:solidFill>
            </a:endParaRPr>
          </a:p>
        </p:txBody>
      </p:sp>
      <p:sp>
        <p:nvSpPr>
          <p:cNvPr id="202" name="Google Shape;202;p23"/>
          <p:cNvSpPr txBox="1">
            <a:spLocks noGrp="1"/>
          </p:cNvSpPr>
          <p:nvPr>
            <p:ph type="body" idx="2"/>
          </p:nvPr>
        </p:nvSpPr>
        <p:spPr>
          <a:xfrm>
            <a:off x="797860" y="211725"/>
            <a:ext cx="8703716" cy="803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Clr>
                <a:schemeClr val="dk1"/>
              </a:buClr>
              <a:buSzPts val="1100"/>
              <a:buNone/>
            </a:pPr>
            <a:r>
              <a:rPr lang="en-US" b="1" dirty="0">
                <a:solidFill>
                  <a:srgbClr val="007772"/>
                </a:solidFill>
              </a:rPr>
              <a:t>What will you learn in this module?</a:t>
            </a:r>
            <a:endParaRPr b="1" dirty="0">
              <a:solidFill>
                <a:srgbClr val="007772"/>
              </a:solidFill>
            </a:endParaRPr>
          </a:p>
          <a:p>
            <a:pPr marL="0" lvl="0" indent="0" algn="l" rtl="0">
              <a:lnSpc>
                <a:spcPct val="90000"/>
              </a:lnSpc>
              <a:spcBef>
                <a:spcPts val="1200"/>
              </a:spcBef>
              <a:spcAft>
                <a:spcPts val="0"/>
              </a:spcAft>
              <a:buClr>
                <a:srgbClr val="007772"/>
              </a:buClr>
              <a:buSzPts val="3600"/>
              <a:buNone/>
            </a:pPr>
            <a:endParaRPr b="1" dirty="0">
              <a:solidFill>
                <a:srgbClr val="007772"/>
              </a:solidFill>
            </a:endParaRPr>
          </a:p>
        </p:txBody>
      </p:sp>
      <p:sp>
        <p:nvSpPr>
          <p:cNvPr id="203" name="Google Shape;203;p23"/>
          <p:cNvSpPr/>
          <p:nvPr/>
        </p:nvSpPr>
        <p:spPr>
          <a:xfrm>
            <a:off x="4006512" y="2852748"/>
            <a:ext cx="1123500" cy="888300"/>
          </a:xfrm>
          <a:prstGeom prst="stripedRightArrow">
            <a:avLst>
              <a:gd name="adj1" fmla="val 50000"/>
              <a:gd name="adj2" fmla="val 50000"/>
            </a:avLst>
          </a:prstGeom>
          <a:solidFill>
            <a:srgbClr val="EEA82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25;p6">
            <a:extLst>
              <a:ext uri="{FF2B5EF4-FFF2-40B4-BE49-F238E27FC236}">
                <a16:creationId xmlns:a16="http://schemas.microsoft.com/office/drawing/2014/main" id="{68DF9433-36E4-822F-098D-D518C17585ED}"/>
              </a:ext>
            </a:extLst>
          </p:cNvPr>
          <p:cNvSpPr/>
          <p:nvPr/>
        </p:nvSpPr>
        <p:spPr>
          <a:xfrm>
            <a:off x="11038955" y="1494"/>
            <a:ext cx="1152417" cy="1863164"/>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226;p6">
            <a:extLst>
              <a:ext uri="{FF2B5EF4-FFF2-40B4-BE49-F238E27FC236}">
                <a16:creationId xmlns:a16="http://schemas.microsoft.com/office/drawing/2014/main" id="{9A520B1A-EF11-CC08-1789-7F21627B6020}"/>
              </a:ext>
            </a:extLst>
          </p:cNvPr>
          <p:cNvSpPr/>
          <p:nvPr/>
        </p:nvSpPr>
        <p:spPr>
          <a:xfrm>
            <a:off x="-108028" y="555812"/>
            <a:ext cx="905888" cy="5621618"/>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g304b83a67d4_0_30" descr="Hand holding corn"/>
          <p:cNvPicPr preferRelativeResize="0">
            <a:picLocks noGrp="1"/>
          </p:cNvPicPr>
          <p:nvPr>
            <p:ph type="pic" idx="2"/>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211" name="Google Shape;211;g304b83a67d4_0_30"/>
          <p:cNvSpPr txBox="1"/>
          <p:nvPr/>
        </p:nvSpPr>
        <p:spPr>
          <a:xfrm>
            <a:off x="579708" y="2395329"/>
            <a:ext cx="9309094" cy="653594"/>
          </a:xfrm>
          <a:prstGeom prst="rect">
            <a:avLst/>
          </a:prstGeom>
          <a:solidFill>
            <a:srgbClr val="EEA821"/>
          </a:solidFill>
          <a:ln>
            <a:noFill/>
          </a:ln>
        </p:spPr>
        <p:txBody>
          <a:bodyPr spcFirstLastPara="1" wrap="square" lIns="91425" tIns="45700" rIns="91425" bIns="45700" anchor="b" anchorCtr="0">
            <a:noAutofit/>
          </a:bodyPr>
          <a:lstStyle/>
          <a:p>
            <a:pPr>
              <a:lnSpc>
                <a:spcPct val="114999"/>
              </a:lnSpc>
              <a:spcBef>
                <a:spcPts val="1200"/>
              </a:spcBef>
            </a:pPr>
            <a:r>
              <a:rPr lang="en-US" sz="3600" b="1" dirty="0">
                <a:solidFill>
                  <a:schemeClr val="lt1"/>
                </a:solidFill>
                <a:latin typeface="Calibri"/>
                <a:ea typeface="Calibri"/>
                <a:sym typeface="Calibri"/>
              </a:rPr>
              <a:t>SELECTING CLIMATE-RESILIENT CROP VARIETIES</a:t>
            </a:r>
            <a:endParaRPr lang="en-US" sz="3600" b="1" dirty="0">
              <a:solidFill>
                <a:schemeClr val="lt1"/>
              </a:solidFill>
              <a:latin typeface="Calibri"/>
              <a:ea typeface="Calibri"/>
              <a:cs typeface="Calibri"/>
              <a:sym typeface="Calibri"/>
            </a:endParaRPr>
          </a:p>
        </p:txBody>
      </p:sp>
      <p:sp>
        <p:nvSpPr>
          <p:cNvPr id="212" name="Google Shape;212;g304b83a67d4_0_30"/>
          <p:cNvSpPr/>
          <p:nvPr/>
        </p:nvSpPr>
        <p:spPr>
          <a:xfrm>
            <a:off x="10027950" y="0"/>
            <a:ext cx="1407900" cy="2637600"/>
          </a:xfrm>
          <a:prstGeom prst="rect">
            <a:avLst/>
          </a:prstGeom>
          <a:solidFill>
            <a:srgbClr val="EEA821">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g304b83a67d4_0_30"/>
          <p:cNvSpPr/>
          <p:nvPr/>
        </p:nvSpPr>
        <p:spPr>
          <a:xfrm>
            <a:off x="0" y="5371864"/>
            <a:ext cx="1407900" cy="1486200"/>
          </a:xfrm>
          <a:prstGeom prst="rect">
            <a:avLst/>
          </a:prstGeom>
          <a:solidFill>
            <a:srgbClr val="007772">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g304b83a67d4_0_30"/>
          <p:cNvSpPr txBox="1">
            <a:spLocks noGrp="1"/>
          </p:cNvSpPr>
          <p:nvPr>
            <p:ph type="body" idx="1"/>
          </p:nvPr>
        </p:nvSpPr>
        <p:spPr>
          <a:xfrm>
            <a:off x="9142967" y="736500"/>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dirty="0"/>
              <a:t>01</a:t>
            </a:r>
            <a:endParaRPr dirty="0"/>
          </a:p>
        </p:txBody>
      </p:sp>
      <p:grpSp>
        <p:nvGrpSpPr>
          <p:cNvPr id="215" name="Google Shape;215;g304b83a67d4_0_30"/>
          <p:cNvGrpSpPr/>
          <p:nvPr/>
        </p:nvGrpSpPr>
        <p:grpSpPr>
          <a:xfrm>
            <a:off x="9142967" y="3809077"/>
            <a:ext cx="3049275" cy="3049275"/>
            <a:chOff x="3268483" y="5538141"/>
            <a:chExt cx="1760348" cy="1760348"/>
          </a:xfrm>
        </p:grpSpPr>
        <p:sp>
          <p:nvSpPr>
            <p:cNvPr id="216" name="Google Shape;216;g304b83a67d4_0_30"/>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g304b83a67d4_0_30"/>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6"/>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857999" y="0"/>
            <a:ext cx="5334001" cy="6858000"/>
          </a:xfrm>
          <a:prstGeom prst="rect">
            <a:avLst/>
          </a:prstGeom>
          <a:noFill/>
          <a:ln>
            <a:noFill/>
          </a:ln>
        </p:spPr>
      </p:pic>
      <p:sp>
        <p:nvSpPr>
          <p:cNvPr id="223" name="Google Shape;223;p6"/>
          <p:cNvSpPr txBox="1">
            <a:spLocks noGrp="1"/>
          </p:cNvSpPr>
          <p:nvPr>
            <p:ph type="body" idx="1"/>
          </p:nvPr>
        </p:nvSpPr>
        <p:spPr>
          <a:xfrm>
            <a:off x="660960" y="1010552"/>
            <a:ext cx="5607690"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772"/>
              </a:buClr>
              <a:buSzPts val="3600"/>
              <a:buNone/>
            </a:pPr>
            <a:r>
              <a:rPr lang="en-US" b="1" dirty="0">
                <a:solidFill>
                  <a:srgbClr val="007772"/>
                </a:solidFill>
              </a:rPr>
              <a:t>Why is it important?</a:t>
            </a:r>
            <a:endParaRPr dirty="0"/>
          </a:p>
          <a:p>
            <a:pPr marL="0" lvl="0" indent="0" algn="l" rtl="0">
              <a:lnSpc>
                <a:spcPct val="90000"/>
              </a:lnSpc>
              <a:spcBef>
                <a:spcPts val="1000"/>
              </a:spcBef>
              <a:spcAft>
                <a:spcPts val="0"/>
              </a:spcAft>
              <a:buClr>
                <a:srgbClr val="404040"/>
              </a:buClr>
              <a:buSzPts val="3600"/>
              <a:buNone/>
            </a:pPr>
            <a:endParaRPr dirty="0"/>
          </a:p>
        </p:txBody>
      </p:sp>
      <p:sp>
        <p:nvSpPr>
          <p:cNvPr id="224" name="Google Shape;224;p6"/>
          <p:cNvSpPr txBox="1">
            <a:spLocks noGrp="1"/>
          </p:cNvSpPr>
          <p:nvPr>
            <p:ph type="body" idx="3"/>
          </p:nvPr>
        </p:nvSpPr>
        <p:spPr>
          <a:xfrm>
            <a:off x="673256" y="2256692"/>
            <a:ext cx="5600544" cy="368690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a:solidFill>
                  <a:schemeClr val="tx1">
                    <a:lumMod val="65000"/>
                    <a:lumOff val="35000"/>
                  </a:schemeClr>
                </a:solidFill>
              </a:rPr>
              <a:t>Resilient</a:t>
            </a:r>
            <a:r>
              <a:rPr lang="en-US" dirty="0">
                <a:solidFill>
                  <a:schemeClr val="tx1">
                    <a:lumMod val="65000"/>
                    <a:lumOff val="35000"/>
                  </a:schemeClr>
                </a:solidFill>
              </a:rPr>
              <a:t> agriculture allows us to increase productivity, reduce risks and protect natural resources, guaranteeing sufficient food for future generations.</a:t>
            </a:r>
            <a:endParaRPr dirty="0">
              <a:solidFill>
                <a:schemeClr val="tx1">
                  <a:lumMod val="65000"/>
                  <a:lumOff val="35000"/>
                </a:schemeClr>
              </a:solidFill>
            </a:endParaRPr>
          </a:p>
          <a:p>
            <a:pPr marL="0" lvl="0" indent="0" algn="l" rtl="0">
              <a:lnSpc>
                <a:spcPct val="90000"/>
              </a:lnSpc>
              <a:spcBef>
                <a:spcPts val="1200"/>
              </a:spcBef>
              <a:spcAft>
                <a:spcPts val="0"/>
              </a:spcAft>
              <a:buClr>
                <a:srgbClr val="404040"/>
              </a:buClr>
              <a:buSzPts val="2400"/>
              <a:buNone/>
            </a:pPr>
            <a:endParaRPr dirty="0">
              <a:solidFill>
                <a:schemeClr val="tx1">
                  <a:lumMod val="65000"/>
                  <a:lumOff val="35000"/>
                </a:schemeClr>
              </a:solidFill>
            </a:endParaRPr>
          </a:p>
          <a:p>
            <a:pPr marL="0" lvl="0" indent="0" algn="l" rtl="0">
              <a:lnSpc>
                <a:spcPct val="90000"/>
              </a:lnSpc>
              <a:spcBef>
                <a:spcPts val="1000"/>
              </a:spcBef>
              <a:spcAft>
                <a:spcPts val="0"/>
              </a:spcAft>
              <a:buClr>
                <a:srgbClr val="404040"/>
              </a:buClr>
              <a:buSzPts val="2400"/>
              <a:buNone/>
            </a:pPr>
            <a:endParaRPr dirty="0">
              <a:solidFill>
                <a:schemeClr val="tx1">
                  <a:lumMod val="65000"/>
                  <a:lumOff val="35000"/>
                </a:schemeClr>
              </a:solidFill>
            </a:endParaRPr>
          </a:p>
        </p:txBody>
      </p:sp>
      <p:sp>
        <p:nvSpPr>
          <p:cNvPr id="225" name="Google Shape;225;p6"/>
          <p:cNvSpPr/>
          <p:nvPr/>
        </p:nvSpPr>
        <p:spPr>
          <a:xfrm>
            <a:off x="6847955" y="5003800"/>
            <a:ext cx="1407911" cy="18542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6"/>
          <p:cNvSpPr/>
          <p:nvPr/>
        </p:nvSpPr>
        <p:spPr>
          <a:xfrm>
            <a:off x="10784089" y="0"/>
            <a:ext cx="1407911" cy="151130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3" name="Picture 2" descr="Seedlings growing in a garden with sunlight">
            <a:extLst>
              <a:ext uri="{FF2B5EF4-FFF2-40B4-BE49-F238E27FC236}">
                <a16:creationId xmlns:a16="http://schemas.microsoft.com/office/drawing/2014/main" id="{3CCA08D4-4240-0791-7EC2-62BF577662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4281" y="1439848"/>
            <a:ext cx="6437413" cy="4293704"/>
          </a:xfrm>
          <a:prstGeom prst="rect">
            <a:avLst/>
          </a:prstGeom>
        </p:spPr>
      </p:pic>
      <p:sp>
        <p:nvSpPr>
          <p:cNvPr id="4" name="Google Shape;80;p40">
            <a:extLst>
              <a:ext uri="{FF2B5EF4-FFF2-40B4-BE49-F238E27FC236}">
                <a16:creationId xmlns:a16="http://schemas.microsoft.com/office/drawing/2014/main" id="{91BE5403-2FF9-BAD0-4F25-5C6AE700A485}"/>
              </a:ext>
            </a:extLst>
          </p:cNvPr>
          <p:cNvSpPr/>
          <p:nvPr/>
        </p:nvSpPr>
        <p:spPr>
          <a:xfrm rot="16200000">
            <a:off x="232431" y="464696"/>
            <a:ext cx="5844795" cy="6309657"/>
          </a:xfrm>
          <a:custGeom>
            <a:avLst/>
            <a:gdLst/>
            <a:ahLst/>
            <a:cxnLst/>
            <a:rect l="l" t="t" r="r" b="b"/>
            <a:pathLst>
              <a:path w="4487360" h="4844259" extrusionOk="0">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1"/>
          <p:cNvSpPr txBox="1">
            <a:spLocks noGrp="1"/>
          </p:cNvSpPr>
          <p:nvPr>
            <p:ph type="body" idx="1"/>
          </p:nvPr>
        </p:nvSpPr>
        <p:spPr>
          <a:xfrm>
            <a:off x="488641" y="1315850"/>
            <a:ext cx="4847587" cy="454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t>An indispensable input for climate-smart crop production is quality seeds and planting materials of well-adapted varieties. It is impossible to harvest good crops with bad seeds (FAO, 2011).</a:t>
            </a:r>
            <a:endParaRPr sz="3600" dirty="0"/>
          </a:p>
          <a:p>
            <a:pPr marL="0" lvl="0" indent="0" algn="l" rtl="0">
              <a:lnSpc>
                <a:spcPct val="90000"/>
              </a:lnSpc>
              <a:spcBef>
                <a:spcPts val="0"/>
              </a:spcBef>
              <a:spcAft>
                <a:spcPts val="0"/>
              </a:spcAft>
              <a:buClr>
                <a:schemeClr val="lt1"/>
              </a:buClr>
              <a:buSzPts val="4000"/>
              <a:buNone/>
            </a:pPr>
            <a:endParaRPr dirty="0"/>
          </a:p>
        </p:txBody>
      </p:sp>
      <p:sp>
        <p:nvSpPr>
          <p:cNvPr id="232" name="Google Shape;232;p11"/>
          <p:cNvSpPr/>
          <p:nvPr/>
        </p:nvSpPr>
        <p:spPr>
          <a:xfrm>
            <a:off x="4644023" y="2146851"/>
            <a:ext cx="2422700" cy="1922587"/>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p:nvPr/>
        </p:nvSpPr>
        <p:spPr>
          <a:xfrm>
            <a:off x="8668420" y="1865355"/>
            <a:ext cx="615837" cy="618108"/>
          </a:xfrm>
          <a:custGeom>
            <a:avLst/>
            <a:gdLst/>
            <a:ahLst/>
            <a:cxnLst/>
            <a:rect l="l" t="t" r="r" b="b"/>
            <a:pathLst>
              <a:path w="1197" h="1198" extrusionOk="0">
                <a:moveTo>
                  <a:pt x="1196" y="599"/>
                </a:moveTo>
                <a:lnTo>
                  <a:pt x="1196" y="599"/>
                </a:lnTo>
                <a:cubicBezTo>
                  <a:pt x="1196" y="933"/>
                  <a:pt x="924" y="1197"/>
                  <a:pt x="598" y="1197"/>
                </a:cubicBezTo>
                <a:cubicBezTo>
                  <a:pt x="264" y="1197"/>
                  <a:pt x="0" y="933"/>
                  <a:pt x="0" y="599"/>
                </a:cubicBezTo>
                <a:cubicBezTo>
                  <a:pt x="0" y="273"/>
                  <a:pt x="264" y="0"/>
                  <a:pt x="598" y="0"/>
                </a:cubicBezTo>
                <a:cubicBezTo>
                  <a:pt x="924" y="0"/>
                  <a:pt x="1196" y="273"/>
                  <a:pt x="1196" y="599"/>
                </a:cubicBezTo>
              </a:path>
            </a:pathLst>
          </a:custGeom>
          <a:solidFill>
            <a:srgbClr val="007772">
              <a:alpha val="8392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0" name="Google Shape;240;p28"/>
          <p:cNvSpPr/>
          <p:nvPr/>
        </p:nvSpPr>
        <p:spPr>
          <a:xfrm>
            <a:off x="8668420" y="3415171"/>
            <a:ext cx="615837" cy="615835"/>
          </a:xfrm>
          <a:custGeom>
            <a:avLst/>
            <a:gdLst/>
            <a:ahLst/>
            <a:cxnLst/>
            <a:rect l="l" t="t" r="r" b="b"/>
            <a:pathLst>
              <a:path w="1197" h="1197" extrusionOk="0">
                <a:moveTo>
                  <a:pt x="1196" y="598"/>
                </a:moveTo>
                <a:lnTo>
                  <a:pt x="1196" y="598"/>
                </a:lnTo>
                <a:cubicBezTo>
                  <a:pt x="1196" y="932"/>
                  <a:pt x="924" y="1196"/>
                  <a:pt x="598" y="1196"/>
                </a:cubicBezTo>
                <a:cubicBezTo>
                  <a:pt x="264" y="1196"/>
                  <a:pt x="0" y="932"/>
                  <a:pt x="0" y="598"/>
                </a:cubicBezTo>
                <a:cubicBezTo>
                  <a:pt x="0" y="264"/>
                  <a:pt x="264" y="0"/>
                  <a:pt x="598" y="0"/>
                </a:cubicBezTo>
                <a:cubicBezTo>
                  <a:pt x="924" y="0"/>
                  <a:pt x="1196" y="264"/>
                  <a:pt x="1196" y="598"/>
                </a:cubicBezTo>
              </a:path>
            </a:pathLst>
          </a:custGeom>
          <a:solidFill>
            <a:srgbClr val="007772">
              <a:alpha val="8392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1" name="Google Shape;241;p28"/>
          <p:cNvSpPr/>
          <p:nvPr/>
        </p:nvSpPr>
        <p:spPr>
          <a:xfrm>
            <a:off x="8668420" y="4747774"/>
            <a:ext cx="615837" cy="615835"/>
          </a:xfrm>
          <a:custGeom>
            <a:avLst/>
            <a:gdLst/>
            <a:ahLst/>
            <a:cxnLst/>
            <a:rect l="l" t="t" r="r" b="b"/>
            <a:pathLst>
              <a:path w="1197" h="1197" extrusionOk="0">
                <a:moveTo>
                  <a:pt x="1196" y="598"/>
                </a:moveTo>
                <a:lnTo>
                  <a:pt x="1196" y="598"/>
                </a:lnTo>
                <a:cubicBezTo>
                  <a:pt x="1196" y="933"/>
                  <a:pt x="924" y="1196"/>
                  <a:pt x="598" y="1196"/>
                </a:cubicBezTo>
                <a:cubicBezTo>
                  <a:pt x="264" y="1196"/>
                  <a:pt x="0" y="933"/>
                  <a:pt x="0" y="598"/>
                </a:cubicBezTo>
                <a:cubicBezTo>
                  <a:pt x="0" y="273"/>
                  <a:pt x="264" y="0"/>
                  <a:pt x="598" y="0"/>
                </a:cubicBezTo>
                <a:cubicBezTo>
                  <a:pt x="924" y="0"/>
                  <a:pt x="1196" y="273"/>
                  <a:pt x="1196" y="598"/>
                </a:cubicBezTo>
              </a:path>
            </a:pathLst>
          </a:custGeom>
          <a:solidFill>
            <a:srgbClr val="007772">
              <a:alpha val="8392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2" name="Google Shape;242;p28"/>
          <p:cNvSpPr/>
          <p:nvPr/>
        </p:nvSpPr>
        <p:spPr>
          <a:xfrm>
            <a:off x="2853205" y="1933529"/>
            <a:ext cx="615835" cy="618108"/>
          </a:xfrm>
          <a:custGeom>
            <a:avLst/>
            <a:gdLst/>
            <a:ahLst/>
            <a:cxnLst/>
            <a:rect l="l" t="t" r="r" b="b"/>
            <a:pathLst>
              <a:path w="1197" h="1198" extrusionOk="0">
                <a:moveTo>
                  <a:pt x="1196" y="599"/>
                </a:moveTo>
                <a:lnTo>
                  <a:pt x="1196" y="599"/>
                </a:lnTo>
                <a:cubicBezTo>
                  <a:pt x="1196" y="933"/>
                  <a:pt x="932" y="1197"/>
                  <a:pt x="598" y="1197"/>
                </a:cubicBezTo>
                <a:cubicBezTo>
                  <a:pt x="264" y="1197"/>
                  <a:pt x="0" y="933"/>
                  <a:pt x="0" y="599"/>
                </a:cubicBezTo>
                <a:cubicBezTo>
                  <a:pt x="0" y="273"/>
                  <a:pt x="264" y="0"/>
                  <a:pt x="598" y="0"/>
                </a:cubicBezTo>
                <a:cubicBezTo>
                  <a:pt x="932" y="0"/>
                  <a:pt x="1196" y="273"/>
                  <a:pt x="1196" y="599"/>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3" name="Google Shape;243;p28"/>
          <p:cNvSpPr/>
          <p:nvPr/>
        </p:nvSpPr>
        <p:spPr>
          <a:xfrm>
            <a:off x="2835181" y="3514022"/>
            <a:ext cx="615835" cy="615835"/>
          </a:xfrm>
          <a:custGeom>
            <a:avLst/>
            <a:gdLst/>
            <a:ahLst/>
            <a:cxnLst/>
            <a:rect l="l" t="t" r="r" b="b"/>
            <a:pathLst>
              <a:path w="1197" h="1197" extrusionOk="0">
                <a:moveTo>
                  <a:pt x="1196" y="598"/>
                </a:moveTo>
                <a:lnTo>
                  <a:pt x="1196" y="598"/>
                </a:lnTo>
                <a:cubicBezTo>
                  <a:pt x="1196" y="932"/>
                  <a:pt x="932" y="1196"/>
                  <a:pt x="598" y="1196"/>
                </a:cubicBezTo>
                <a:cubicBezTo>
                  <a:pt x="264" y="1196"/>
                  <a:pt x="0" y="932"/>
                  <a:pt x="0" y="598"/>
                </a:cubicBezTo>
                <a:cubicBezTo>
                  <a:pt x="0" y="264"/>
                  <a:pt x="264" y="0"/>
                  <a:pt x="598" y="0"/>
                </a:cubicBezTo>
                <a:cubicBezTo>
                  <a:pt x="932" y="0"/>
                  <a:pt x="1196" y="264"/>
                  <a:pt x="1196" y="598"/>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4" name="Google Shape;244;p28"/>
          <p:cNvSpPr/>
          <p:nvPr/>
        </p:nvSpPr>
        <p:spPr>
          <a:xfrm>
            <a:off x="2853205" y="4833183"/>
            <a:ext cx="615835" cy="615835"/>
          </a:xfrm>
          <a:custGeom>
            <a:avLst/>
            <a:gdLst/>
            <a:ahLst/>
            <a:cxnLst/>
            <a:rect l="l" t="t" r="r" b="b"/>
            <a:pathLst>
              <a:path w="1197" h="1197" extrusionOk="0">
                <a:moveTo>
                  <a:pt x="1196" y="598"/>
                </a:moveTo>
                <a:lnTo>
                  <a:pt x="1196" y="598"/>
                </a:lnTo>
                <a:cubicBezTo>
                  <a:pt x="1196" y="932"/>
                  <a:pt x="932" y="1196"/>
                  <a:pt x="598" y="1196"/>
                </a:cubicBezTo>
                <a:cubicBezTo>
                  <a:pt x="264" y="1196"/>
                  <a:pt x="0" y="932"/>
                  <a:pt x="0" y="598"/>
                </a:cubicBezTo>
                <a:cubicBezTo>
                  <a:pt x="0" y="273"/>
                  <a:pt x="264" y="0"/>
                  <a:pt x="598" y="0"/>
                </a:cubicBezTo>
                <a:cubicBezTo>
                  <a:pt x="932" y="0"/>
                  <a:pt x="1196" y="273"/>
                  <a:pt x="1196" y="598"/>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45" name="Google Shape;245;p28"/>
          <p:cNvGrpSpPr/>
          <p:nvPr/>
        </p:nvGrpSpPr>
        <p:grpSpPr>
          <a:xfrm>
            <a:off x="3896262" y="1629020"/>
            <a:ext cx="4188138" cy="4181320"/>
            <a:chOff x="3896262" y="1629020"/>
            <a:chExt cx="4188138" cy="4181320"/>
          </a:xfrm>
        </p:grpSpPr>
        <p:sp>
          <p:nvSpPr>
            <p:cNvPr id="246" name="Google Shape;246;p28"/>
            <p:cNvSpPr/>
            <p:nvPr/>
          </p:nvSpPr>
          <p:spPr>
            <a:xfrm>
              <a:off x="5921021" y="3646961"/>
              <a:ext cx="1274848" cy="2163379"/>
            </a:xfrm>
            <a:custGeom>
              <a:avLst/>
              <a:gdLst/>
              <a:ahLst/>
              <a:cxnLst/>
              <a:rect l="l" t="t" r="r" b="b"/>
              <a:pathLst>
                <a:path w="2472" h="4197" extrusionOk="0">
                  <a:moveTo>
                    <a:pt x="0" y="4196"/>
                  </a:moveTo>
                  <a:lnTo>
                    <a:pt x="0" y="4196"/>
                  </a:lnTo>
                  <a:cubicBezTo>
                    <a:pt x="923" y="4196"/>
                    <a:pt x="1776" y="3897"/>
                    <a:pt x="2471" y="3396"/>
                  </a:cubicBezTo>
                  <a:cubicBezTo>
                    <a:pt x="0" y="0"/>
                    <a:pt x="0" y="0"/>
                    <a:pt x="0" y="0"/>
                  </a:cubicBezTo>
                  <a:lnTo>
                    <a:pt x="0" y="4196"/>
                  </a:lnTo>
                </a:path>
              </a:pathLst>
            </a:custGeom>
            <a:solidFill>
              <a:srgbClr val="007772">
                <a:alpha val="69019"/>
              </a:srgbClr>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7" name="Google Shape;247;p28"/>
            <p:cNvSpPr/>
            <p:nvPr/>
          </p:nvSpPr>
          <p:spPr>
            <a:xfrm>
              <a:off x="4730254" y="3660596"/>
              <a:ext cx="1193039" cy="2027031"/>
            </a:xfrm>
            <a:custGeom>
              <a:avLst/>
              <a:gdLst/>
              <a:ahLst/>
              <a:cxnLst/>
              <a:rect l="l" t="t" r="r" b="b"/>
              <a:pathLst>
                <a:path w="2314" h="3933" extrusionOk="0">
                  <a:moveTo>
                    <a:pt x="0" y="3175"/>
                  </a:moveTo>
                  <a:lnTo>
                    <a:pt x="0" y="3175"/>
                  </a:lnTo>
                  <a:cubicBezTo>
                    <a:pt x="651" y="3650"/>
                    <a:pt x="1451" y="3932"/>
                    <a:pt x="2313" y="3932"/>
                  </a:cubicBezTo>
                  <a:cubicBezTo>
                    <a:pt x="2313" y="0"/>
                    <a:pt x="2313" y="0"/>
                    <a:pt x="2313" y="0"/>
                  </a:cubicBezTo>
                  <a:lnTo>
                    <a:pt x="0" y="3175"/>
                  </a:lnTo>
                </a:path>
              </a:pathLst>
            </a:custGeom>
            <a:solidFill>
              <a:srgbClr val="EEA821"/>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8" name="Google Shape;248;p28"/>
            <p:cNvSpPr/>
            <p:nvPr/>
          </p:nvSpPr>
          <p:spPr>
            <a:xfrm>
              <a:off x="3991705" y="3660596"/>
              <a:ext cx="1931588" cy="1636169"/>
            </a:xfrm>
            <a:custGeom>
              <a:avLst/>
              <a:gdLst/>
              <a:ahLst/>
              <a:cxnLst/>
              <a:rect l="l" t="t" r="r" b="b"/>
              <a:pathLst>
                <a:path w="3748" h="3176" extrusionOk="0">
                  <a:moveTo>
                    <a:pt x="0" y="1214"/>
                  </a:moveTo>
                  <a:lnTo>
                    <a:pt x="0" y="1214"/>
                  </a:lnTo>
                  <a:cubicBezTo>
                    <a:pt x="264" y="2014"/>
                    <a:pt x="765" y="2700"/>
                    <a:pt x="1434" y="3175"/>
                  </a:cubicBezTo>
                  <a:cubicBezTo>
                    <a:pt x="3747" y="0"/>
                    <a:pt x="3747" y="0"/>
                    <a:pt x="3747" y="0"/>
                  </a:cubicBezTo>
                  <a:lnTo>
                    <a:pt x="0" y="1214"/>
                  </a:lnTo>
                </a:path>
              </a:pathLst>
            </a:custGeom>
            <a:solidFill>
              <a:srgbClr val="EEA821"/>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9" name="Google Shape;249;p28"/>
            <p:cNvSpPr/>
            <p:nvPr/>
          </p:nvSpPr>
          <p:spPr>
            <a:xfrm>
              <a:off x="3896262" y="3028853"/>
              <a:ext cx="2027031" cy="1256668"/>
            </a:xfrm>
            <a:custGeom>
              <a:avLst/>
              <a:gdLst/>
              <a:ahLst/>
              <a:cxnLst/>
              <a:rect l="l" t="t" r="r" b="b"/>
              <a:pathLst>
                <a:path w="3933" h="2438" extrusionOk="0">
                  <a:moveTo>
                    <a:pt x="185" y="0"/>
                  </a:moveTo>
                  <a:lnTo>
                    <a:pt x="185" y="0"/>
                  </a:lnTo>
                  <a:cubicBezTo>
                    <a:pt x="62" y="387"/>
                    <a:pt x="0" y="792"/>
                    <a:pt x="0" y="1223"/>
                  </a:cubicBezTo>
                  <a:cubicBezTo>
                    <a:pt x="0" y="1645"/>
                    <a:pt x="62" y="2050"/>
                    <a:pt x="185" y="2437"/>
                  </a:cubicBezTo>
                  <a:cubicBezTo>
                    <a:pt x="3932" y="1223"/>
                    <a:pt x="3932" y="1223"/>
                    <a:pt x="3932" y="1223"/>
                  </a:cubicBezTo>
                  <a:lnTo>
                    <a:pt x="185" y="0"/>
                  </a:lnTo>
                </a:path>
              </a:pathLst>
            </a:custGeom>
            <a:solidFill>
              <a:srgbClr val="EEA821"/>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0" name="Google Shape;250;p28"/>
            <p:cNvSpPr/>
            <p:nvPr/>
          </p:nvSpPr>
          <p:spPr>
            <a:xfrm>
              <a:off x="3991705" y="2019882"/>
              <a:ext cx="1931588" cy="1640714"/>
            </a:xfrm>
            <a:custGeom>
              <a:avLst/>
              <a:gdLst/>
              <a:ahLst/>
              <a:cxnLst/>
              <a:rect l="l" t="t" r="r" b="b"/>
              <a:pathLst>
                <a:path w="3748" h="3184" extrusionOk="0">
                  <a:moveTo>
                    <a:pt x="1434" y="0"/>
                  </a:moveTo>
                  <a:lnTo>
                    <a:pt x="1434" y="0"/>
                  </a:lnTo>
                  <a:cubicBezTo>
                    <a:pt x="765" y="483"/>
                    <a:pt x="264" y="1169"/>
                    <a:pt x="0" y="1960"/>
                  </a:cubicBezTo>
                  <a:cubicBezTo>
                    <a:pt x="3747" y="3183"/>
                    <a:pt x="3747" y="3183"/>
                    <a:pt x="3747" y="3183"/>
                  </a:cubicBezTo>
                  <a:lnTo>
                    <a:pt x="1434" y="0"/>
                  </a:lnTo>
                </a:path>
              </a:pathLst>
            </a:custGeom>
            <a:solidFill>
              <a:srgbClr val="EEA821"/>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1" name="Google Shape;251;p28"/>
            <p:cNvSpPr/>
            <p:nvPr/>
          </p:nvSpPr>
          <p:spPr>
            <a:xfrm>
              <a:off x="5921021" y="1629020"/>
              <a:ext cx="1193039" cy="2031576"/>
            </a:xfrm>
            <a:custGeom>
              <a:avLst/>
              <a:gdLst/>
              <a:ahLst/>
              <a:cxnLst/>
              <a:rect l="l" t="t" r="r" b="b"/>
              <a:pathLst>
                <a:path w="2314" h="3941" extrusionOk="0">
                  <a:moveTo>
                    <a:pt x="2313" y="757"/>
                  </a:moveTo>
                  <a:lnTo>
                    <a:pt x="2313" y="757"/>
                  </a:lnTo>
                  <a:cubicBezTo>
                    <a:pt x="1662" y="282"/>
                    <a:pt x="861" y="0"/>
                    <a:pt x="0" y="0"/>
                  </a:cubicBezTo>
                  <a:cubicBezTo>
                    <a:pt x="0" y="3940"/>
                    <a:pt x="0" y="3940"/>
                    <a:pt x="0" y="3940"/>
                  </a:cubicBezTo>
                  <a:lnTo>
                    <a:pt x="2313" y="757"/>
                  </a:lnTo>
                </a:path>
              </a:pathLst>
            </a:custGeom>
            <a:solidFill>
              <a:srgbClr val="EEA821"/>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2" name="Google Shape;252;p28"/>
            <p:cNvSpPr/>
            <p:nvPr/>
          </p:nvSpPr>
          <p:spPr>
            <a:xfrm>
              <a:off x="4730254" y="1629020"/>
              <a:ext cx="1193039" cy="2031576"/>
            </a:xfrm>
            <a:custGeom>
              <a:avLst/>
              <a:gdLst/>
              <a:ahLst/>
              <a:cxnLst/>
              <a:rect l="l" t="t" r="r" b="b"/>
              <a:pathLst>
                <a:path w="2314" h="3941" extrusionOk="0">
                  <a:moveTo>
                    <a:pt x="2313" y="3940"/>
                  </a:moveTo>
                  <a:lnTo>
                    <a:pt x="2313" y="3940"/>
                  </a:lnTo>
                  <a:cubicBezTo>
                    <a:pt x="2313" y="0"/>
                    <a:pt x="2313" y="0"/>
                    <a:pt x="2313" y="0"/>
                  </a:cubicBezTo>
                  <a:cubicBezTo>
                    <a:pt x="1451" y="0"/>
                    <a:pt x="651" y="282"/>
                    <a:pt x="0" y="757"/>
                  </a:cubicBezTo>
                  <a:lnTo>
                    <a:pt x="2313" y="3940"/>
                  </a:lnTo>
                </a:path>
              </a:pathLst>
            </a:custGeom>
            <a:solidFill>
              <a:srgbClr val="EEA821"/>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3" name="Google Shape;253;p28"/>
            <p:cNvSpPr/>
            <p:nvPr/>
          </p:nvSpPr>
          <p:spPr>
            <a:xfrm>
              <a:off x="5921021" y="3646961"/>
              <a:ext cx="2058846" cy="1749792"/>
            </a:xfrm>
            <a:custGeom>
              <a:avLst/>
              <a:gdLst/>
              <a:ahLst/>
              <a:cxnLst/>
              <a:rect l="l" t="t" r="r" b="b"/>
              <a:pathLst>
                <a:path w="3994" h="3397" extrusionOk="0">
                  <a:moveTo>
                    <a:pt x="2471" y="3396"/>
                  </a:moveTo>
                  <a:lnTo>
                    <a:pt x="2471" y="3396"/>
                  </a:lnTo>
                  <a:cubicBezTo>
                    <a:pt x="3175" y="2877"/>
                    <a:pt x="3720" y="2147"/>
                    <a:pt x="3993" y="1293"/>
                  </a:cubicBezTo>
                  <a:cubicBezTo>
                    <a:pt x="0" y="0"/>
                    <a:pt x="0" y="0"/>
                    <a:pt x="0" y="0"/>
                  </a:cubicBezTo>
                  <a:lnTo>
                    <a:pt x="2471" y="3396"/>
                  </a:lnTo>
                </a:path>
              </a:pathLst>
            </a:custGeom>
            <a:solidFill>
              <a:srgbClr val="007772">
                <a:alpha val="69019"/>
              </a:srgbClr>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4" name="Google Shape;254;p28"/>
            <p:cNvSpPr/>
            <p:nvPr/>
          </p:nvSpPr>
          <p:spPr>
            <a:xfrm>
              <a:off x="5921021" y="1892625"/>
              <a:ext cx="2058846" cy="1754337"/>
            </a:xfrm>
            <a:custGeom>
              <a:avLst/>
              <a:gdLst/>
              <a:ahLst/>
              <a:cxnLst/>
              <a:rect l="l" t="t" r="r" b="b"/>
              <a:pathLst>
                <a:path w="3994" h="3404" extrusionOk="0">
                  <a:moveTo>
                    <a:pt x="3993" y="2101"/>
                  </a:moveTo>
                  <a:lnTo>
                    <a:pt x="3993" y="2101"/>
                  </a:lnTo>
                  <a:cubicBezTo>
                    <a:pt x="3720" y="1249"/>
                    <a:pt x="3175" y="519"/>
                    <a:pt x="2471" y="0"/>
                  </a:cubicBezTo>
                  <a:cubicBezTo>
                    <a:pt x="0" y="3403"/>
                    <a:pt x="0" y="3403"/>
                    <a:pt x="0" y="3403"/>
                  </a:cubicBezTo>
                  <a:lnTo>
                    <a:pt x="3993" y="2101"/>
                  </a:lnTo>
                </a:path>
              </a:pathLst>
            </a:custGeom>
            <a:solidFill>
              <a:srgbClr val="007772">
                <a:alpha val="69019"/>
              </a:srgbClr>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5" name="Google Shape;255;p28"/>
            <p:cNvSpPr/>
            <p:nvPr/>
          </p:nvSpPr>
          <p:spPr>
            <a:xfrm>
              <a:off x="5921021" y="2974314"/>
              <a:ext cx="2163379" cy="1338476"/>
            </a:xfrm>
            <a:custGeom>
              <a:avLst/>
              <a:gdLst/>
              <a:ahLst/>
              <a:cxnLst/>
              <a:rect l="l" t="t" r="r" b="b"/>
              <a:pathLst>
                <a:path w="4196" h="2596" extrusionOk="0">
                  <a:moveTo>
                    <a:pt x="3993" y="2595"/>
                  </a:moveTo>
                  <a:lnTo>
                    <a:pt x="3993" y="2595"/>
                  </a:lnTo>
                  <a:cubicBezTo>
                    <a:pt x="4125" y="2191"/>
                    <a:pt x="4195" y="1751"/>
                    <a:pt x="4195" y="1302"/>
                  </a:cubicBezTo>
                  <a:cubicBezTo>
                    <a:pt x="4195" y="845"/>
                    <a:pt x="4125" y="414"/>
                    <a:pt x="3993" y="0"/>
                  </a:cubicBezTo>
                  <a:cubicBezTo>
                    <a:pt x="0" y="1302"/>
                    <a:pt x="0" y="1302"/>
                    <a:pt x="0" y="1302"/>
                  </a:cubicBezTo>
                  <a:lnTo>
                    <a:pt x="3993" y="2595"/>
                  </a:lnTo>
                </a:path>
              </a:pathLst>
            </a:custGeom>
            <a:solidFill>
              <a:srgbClr val="007772">
                <a:alpha val="69019"/>
              </a:srgbClr>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6" name="Google Shape;256;p28"/>
            <p:cNvSpPr/>
            <p:nvPr/>
          </p:nvSpPr>
          <p:spPr>
            <a:xfrm>
              <a:off x="4996131" y="2758430"/>
              <a:ext cx="902166" cy="902166"/>
            </a:xfrm>
            <a:custGeom>
              <a:avLst/>
              <a:gdLst/>
              <a:ahLst/>
              <a:cxnLst/>
              <a:rect l="l" t="t" r="r" b="b"/>
              <a:pathLst>
                <a:path w="1751" h="1751" extrusionOk="0">
                  <a:moveTo>
                    <a:pt x="484" y="0"/>
                  </a:moveTo>
                  <a:lnTo>
                    <a:pt x="484" y="0"/>
                  </a:lnTo>
                  <a:cubicBezTo>
                    <a:pt x="299" y="132"/>
                    <a:pt x="141" y="291"/>
                    <a:pt x="0" y="474"/>
                  </a:cubicBezTo>
                  <a:cubicBezTo>
                    <a:pt x="1750" y="1750"/>
                    <a:pt x="1750" y="1750"/>
                    <a:pt x="1750" y="1750"/>
                  </a:cubicBezTo>
                  <a:lnTo>
                    <a:pt x="484" y="0"/>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7" name="Google Shape;257;p28"/>
            <p:cNvSpPr/>
            <p:nvPr/>
          </p:nvSpPr>
          <p:spPr>
            <a:xfrm>
              <a:off x="5246101" y="2599358"/>
              <a:ext cx="652196" cy="1061238"/>
            </a:xfrm>
            <a:custGeom>
              <a:avLst/>
              <a:gdLst/>
              <a:ahLst/>
              <a:cxnLst/>
              <a:rect l="l" t="t" r="r" b="b"/>
              <a:pathLst>
                <a:path w="1267" h="2058" extrusionOk="0">
                  <a:moveTo>
                    <a:pt x="598" y="0"/>
                  </a:moveTo>
                  <a:lnTo>
                    <a:pt x="598" y="0"/>
                  </a:lnTo>
                  <a:cubicBezTo>
                    <a:pt x="378" y="70"/>
                    <a:pt x="176" y="175"/>
                    <a:pt x="0" y="307"/>
                  </a:cubicBezTo>
                  <a:cubicBezTo>
                    <a:pt x="1266" y="2057"/>
                    <a:pt x="1266" y="2057"/>
                    <a:pt x="1266" y="2057"/>
                  </a:cubicBezTo>
                  <a:lnTo>
                    <a:pt x="598" y="0"/>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8" name="Google Shape;258;p28"/>
            <p:cNvSpPr/>
            <p:nvPr/>
          </p:nvSpPr>
          <p:spPr>
            <a:xfrm>
              <a:off x="5555155" y="2544819"/>
              <a:ext cx="345414" cy="1115777"/>
            </a:xfrm>
            <a:custGeom>
              <a:avLst/>
              <a:gdLst/>
              <a:ahLst/>
              <a:cxnLst/>
              <a:rect l="l" t="t" r="r" b="b"/>
              <a:pathLst>
                <a:path w="669" h="2164" extrusionOk="0">
                  <a:moveTo>
                    <a:pt x="668" y="0"/>
                  </a:moveTo>
                  <a:lnTo>
                    <a:pt x="668" y="0"/>
                  </a:lnTo>
                  <a:cubicBezTo>
                    <a:pt x="439" y="0"/>
                    <a:pt x="211" y="35"/>
                    <a:pt x="0" y="106"/>
                  </a:cubicBezTo>
                  <a:cubicBezTo>
                    <a:pt x="668" y="2163"/>
                    <a:pt x="668" y="2163"/>
                    <a:pt x="668" y="2163"/>
                  </a:cubicBezTo>
                  <a:lnTo>
                    <a:pt x="668" y="0"/>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9" name="Google Shape;259;p28"/>
            <p:cNvSpPr/>
            <p:nvPr/>
          </p:nvSpPr>
          <p:spPr>
            <a:xfrm>
              <a:off x="4843877" y="3001584"/>
              <a:ext cx="1056692" cy="659013"/>
            </a:xfrm>
            <a:custGeom>
              <a:avLst/>
              <a:gdLst/>
              <a:ahLst/>
              <a:cxnLst/>
              <a:rect l="l" t="t" r="r" b="b"/>
              <a:pathLst>
                <a:path w="2050" h="1277" extrusionOk="0">
                  <a:moveTo>
                    <a:pt x="299" y="0"/>
                  </a:moveTo>
                  <a:lnTo>
                    <a:pt x="299" y="0"/>
                  </a:lnTo>
                  <a:cubicBezTo>
                    <a:pt x="167" y="185"/>
                    <a:pt x="70" y="387"/>
                    <a:pt x="0" y="607"/>
                  </a:cubicBezTo>
                  <a:cubicBezTo>
                    <a:pt x="2049" y="1276"/>
                    <a:pt x="2049" y="1276"/>
                    <a:pt x="2049" y="1276"/>
                  </a:cubicBezTo>
                  <a:lnTo>
                    <a:pt x="299" y="0"/>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0" name="Google Shape;260;p28"/>
            <p:cNvSpPr/>
            <p:nvPr/>
          </p:nvSpPr>
          <p:spPr>
            <a:xfrm>
              <a:off x="5921021" y="3042488"/>
              <a:ext cx="997608" cy="618108"/>
            </a:xfrm>
            <a:custGeom>
              <a:avLst/>
              <a:gdLst/>
              <a:ahLst/>
              <a:cxnLst/>
              <a:rect l="l" t="t" r="r" b="b"/>
              <a:pathLst>
                <a:path w="1935" h="1198" extrusionOk="0">
                  <a:moveTo>
                    <a:pt x="1934" y="563"/>
                  </a:moveTo>
                  <a:lnTo>
                    <a:pt x="1934" y="563"/>
                  </a:lnTo>
                  <a:cubicBezTo>
                    <a:pt x="1864" y="361"/>
                    <a:pt x="1767" y="168"/>
                    <a:pt x="1644" y="0"/>
                  </a:cubicBezTo>
                  <a:cubicBezTo>
                    <a:pt x="0" y="1197"/>
                    <a:pt x="0" y="1197"/>
                    <a:pt x="0" y="1197"/>
                  </a:cubicBezTo>
                  <a:lnTo>
                    <a:pt x="1934" y="563"/>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1" name="Google Shape;261;p28"/>
            <p:cNvSpPr/>
            <p:nvPr/>
          </p:nvSpPr>
          <p:spPr>
            <a:xfrm>
              <a:off x="5898297" y="2544819"/>
              <a:ext cx="345414" cy="1115777"/>
            </a:xfrm>
            <a:custGeom>
              <a:avLst/>
              <a:gdLst/>
              <a:ahLst/>
              <a:cxnLst/>
              <a:rect l="l" t="t" r="r" b="b"/>
              <a:pathLst>
                <a:path w="669" h="2164" extrusionOk="0">
                  <a:moveTo>
                    <a:pt x="668" y="106"/>
                  </a:moveTo>
                  <a:lnTo>
                    <a:pt x="668" y="106"/>
                  </a:lnTo>
                  <a:cubicBezTo>
                    <a:pt x="457" y="35"/>
                    <a:pt x="238" y="0"/>
                    <a:pt x="0" y="0"/>
                  </a:cubicBezTo>
                  <a:cubicBezTo>
                    <a:pt x="0" y="2163"/>
                    <a:pt x="0" y="2163"/>
                    <a:pt x="0" y="2163"/>
                  </a:cubicBezTo>
                  <a:lnTo>
                    <a:pt x="668" y="106"/>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2" name="Google Shape;262;p28"/>
            <p:cNvSpPr/>
            <p:nvPr/>
          </p:nvSpPr>
          <p:spPr>
            <a:xfrm>
              <a:off x="5921021" y="2812969"/>
              <a:ext cx="847626" cy="847627"/>
            </a:xfrm>
            <a:custGeom>
              <a:avLst/>
              <a:gdLst/>
              <a:ahLst/>
              <a:cxnLst/>
              <a:rect l="l" t="t" r="r" b="b"/>
              <a:pathLst>
                <a:path w="1645" h="1645" extrusionOk="0">
                  <a:moveTo>
                    <a:pt x="1644" y="447"/>
                  </a:moveTo>
                  <a:lnTo>
                    <a:pt x="1644" y="447"/>
                  </a:lnTo>
                  <a:cubicBezTo>
                    <a:pt x="1512" y="273"/>
                    <a:pt x="1363" y="123"/>
                    <a:pt x="1196" y="0"/>
                  </a:cubicBezTo>
                  <a:cubicBezTo>
                    <a:pt x="0" y="1644"/>
                    <a:pt x="0" y="1644"/>
                    <a:pt x="0" y="1644"/>
                  </a:cubicBezTo>
                  <a:lnTo>
                    <a:pt x="1644" y="447"/>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3" name="Google Shape;263;p28"/>
            <p:cNvSpPr/>
            <p:nvPr/>
          </p:nvSpPr>
          <p:spPr>
            <a:xfrm>
              <a:off x="4789338" y="3660596"/>
              <a:ext cx="1111231" cy="345414"/>
            </a:xfrm>
            <a:custGeom>
              <a:avLst/>
              <a:gdLst/>
              <a:ahLst/>
              <a:cxnLst/>
              <a:rect l="l" t="t" r="r" b="b"/>
              <a:pathLst>
                <a:path w="2156" h="669" extrusionOk="0">
                  <a:moveTo>
                    <a:pt x="0" y="0"/>
                  </a:moveTo>
                  <a:lnTo>
                    <a:pt x="0" y="0"/>
                  </a:lnTo>
                  <a:cubicBezTo>
                    <a:pt x="0" y="229"/>
                    <a:pt x="35" y="457"/>
                    <a:pt x="106" y="668"/>
                  </a:cubicBezTo>
                  <a:cubicBezTo>
                    <a:pt x="2155" y="0"/>
                    <a:pt x="2155" y="0"/>
                    <a:pt x="2155" y="0"/>
                  </a:cubicBezTo>
                  <a:lnTo>
                    <a:pt x="0" y="0"/>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4" name="Google Shape;264;p28"/>
            <p:cNvSpPr/>
            <p:nvPr/>
          </p:nvSpPr>
          <p:spPr>
            <a:xfrm>
              <a:off x="5898297" y="2599358"/>
              <a:ext cx="656739" cy="1061238"/>
            </a:xfrm>
            <a:custGeom>
              <a:avLst/>
              <a:gdLst/>
              <a:ahLst/>
              <a:cxnLst/>
              <a:rect l="l" t="t" r="r" b="b"/>
              <a:pathLst>
                <a:path w="1276" h="2058" extrusionOk="0">
                  <a:moveTo>
                    <a:pt x="1275" y="307"/>
                  </a:moveTo>
                  <a:lnTo>
                    <a:pt x="1275" y="307"/>
                  </a:lnTo>
                  <a:cubicBezTo>
                    <a:pt x="1090" y="175"/>
                    <a:pt x="888" y="70"/>
                    <a:pt x="668" y="0"/>
                  </a:cubicBezTo>
                  <a:cubicBezTo>
                    <a:pt x="0" y="2057"/>
                    <a:pt x="0" y="2057"/>
                    <a:pt x="0" y="2057"/>
                  </a:cubicBezTo>
                  <a:lnTo>
                    <a:pt x="1275" y="307"/>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5" name="Google Shape;265;p28"/>
            <p:cNvSpPr/>
            <p:nvPr/>
          </p:nvSpPr>
          <p:spPr>
            <a:xfrm>
              <a:off x="4789338" y="3315183"/>
              <a:ext cx="1111231" cy="345414"/>
            </a:xfrm>
            <a:custGeom>
              <a:avLst/>
              <a:gdLst/>
              <a:ahLst/>
              <a:cxnLst/>
              <a:rect l="l" t="t" r="r" b="b"/>
              <a:pathLst>
                <a:path w="2156" h="670" extrusionOk="0">
                  <a:moveTo>
                    <a:pt x="106" y="0"/>
                  </a:moveTo>
                  <a:lnTo>
                    <a:pt x="106" y="0"/>
                  </a:lnTo>
                  <a:cubicBezTo>
                    <a:pt x="35" y="211"/>
                    <a:pt x="0" y="431"/>
                    <a:pt x="0" y="669"/>
                  </a:cubicBezTo>
                  <a:cubicBezTo>
                    <a:pt x="2155" y="669"/>
                    <a:pt x="2155" y="669"/>
                    <a:pt x="2155" y="669"/>
                  </a:cubicBezTo>
                  <a:lnTo>
                    <a:pt x="106" y="0"/>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6" name="Google Shape;266;p28"/>
            <p:cNvSpPr/>
            <p:nvPr/>
          </p:nvSpPr>
          <p:spPr>
            <a:xfrm>
              <a:off x="5921021" y="3660596"/>
              <a:ext cx="847626" cy="847626"/>
            </a:xfrm>
            <a:custGeom>
              <a:avLst/>
              <a:gdLst/>
              <a:ahLst/>
              <a:cxnLst/>
              <a:rect l="l" t="t" r="r" b="b"/>
              <a:pathLst>
                <a:path w="1645" h="1646" extrusionOk="0">
                  <a:moveTo>
                    <a:pt x="1196" y="1645"/>
                  </a:moveTo>
                  <a:lnTo>
                    <a:pt x="1196" y="1645"/>
                  </a:lnTo>
                  <a:cubicBezTo>
                    <a:pt x="1363" y="1513"/>
                    <a:pt x="1512" y="1363"/>
                    <a:pt x="1644" y="1187"/>
                  </a:cubicBezTo>
                  <a:cubicBezTo>
                    <a:pt x="0" y="0"/>
                    <a:pt x="0" y="0"/>
                    <a:pt x="0" y="0"/>
                  </a:cubicBezTo>
                  <a:lnTo>
                    <a:pt x="1196" y="1645"/>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7" name="Google Shape;267;p28"/>
            <p:cNvSpPr/>
            <p:nvPr/>
          </p:nvSpPr>
          <p:spPr>
            <a:xfrm>
              <a:off x="5921021" y="3660596"/>
              <a:ext cx="615835" cy="993063"/>
            </a:xfrm>
            <a:custGeom>
              <a:avLst/>
              <a:gdLst/>
              <a:ahLst/>
              <a:cxnLst/>
              <a:rect l="l" t="t" r="r" b="b"/>
              <a:pathLst>
                <a:path w="1197" h="1927" extrusionOk="0">
                  <a:moveTo>
                    <a:pt x="624" y="1926"/>
                  </a:moveTo>
                  <a:lnTo>
                    <a:pt x="624" y="1926"/>
                  </a:lnTo>
                  <a:cubicBezTo>
                    <a:pt x="835" y="1865"/>
                    <a:pt x="1020" y="1768"/>
                    <a:pt x="1196" y="1645"/>
                  </a:cubicBezTo>
                  <a:cubicBezTo>
                    <a:pt x="0" y="0"/>
                    <a:pt x="0" y="0"/>
                    <a:pt x="0" y="0"/>
                  </a:cubicBezTo>
                  <a:lnTo>
                    <a:pt x="624" y="1926"/>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8" name="Google Shape;268;p28"/>
            <p:cNvSpPr/>
            <p:nvPr/>
          </p:nvSpPr>
          <p:spPr>
            <a:xfrm>
              <a:off x="5921021" y="3660596"/>
              <a:ext cx="997608" cy="611290"/>
            </a:xfrm>
            <a:custGeom>
              <a:avLst/>
              <a:gdLst/>
              <a:ahLst/>
              <a:cxnLst/>
              <a:rect l="l" t="t" r="r" b="b"/>
              <a:pathLst>
                <a:path w="1935" h="1188" extrusionOk="0">
                  <a:moveTo>
                    <a:pt x="1644" y="1187"/>
                  </a:moveTo>
                  <a:lnTo>
                    <a:pt x="1644" y="1187"/>
                  </a:lnTo>
                  <a:cubicBezTo>
                    <a:pt x="1767" y="1020"/>
                    <a:pt x="1864" y="827"/>
                    <a:pt x="1934" y="624"/>
                  </a:cubicBezTo>
                  <a:cubicBezTo>
                    <a:pt x="0" y="0"/>
                    <a:pt x="0" y="0"/>
                    <a:pt x="0" y="0"/>
                  </a:cubicBezTo>
                  <a:lnTo>
                    <a:pt x="1644" y="1187"/>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9" name="Google Shape;269;p28"/>
            <p:cNvSpPr/>
            <p:nvPr/>
          </p:nvSpPr>
          <p:spPr>
            <a:xfrm>
              <a:off x="5921021" y="3660596"/>
              <a:ext cx="1047602" cy="322689"/>
            </a:xfrm>
            <a:custGeom>
              <a:avLst/>
              <a:gdLst/>
              <a:ahLst/>
              <a:cxnLst/>
              <a:rect l="l" t="t" r="r" b="b"/>
              <a:pathLst>
                <a:path w="2032" h="625" extrusionOk="0">
                  <a:moveTo>
                    <a:pt x="1934" y="624"/>
                  </a:moveTo>
                  <a:lnTo>
                    <a:pt x="1934" y="624"/>
                  </a:lnTo>
                  <a:cubicBezTo>
                    <a:pt x="1996" y="431"/>
                    <a:pt x="2031" y="220"/>
                    <a:pt x="2031" y="0"/>
                  </a:cubicBezTo>
                  <a:cubicBezTo>
                    <a:pt x="0" y="0"/>
                    <a:pt x="0" y="0"/>
                    <a:pt x="0" y="0"/>
                  </a:cubicBezTo>
                  <a:lnTo>
                    <a:pt x="1934" y="624"/>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0" name="Google Shape;270;p28"/>
            <p:cNvSpPr/>
            <p:nvPr/>
          </p:nvSpPr>
          <p:spPr>
            <a:xfrm>
              <a:off x="5921021" y="3333362"/>
              <a:ext cx="1047602" cy="327234"/>
            </a:xfrm>
            <a:custGeom>
              <a:avLst/>
              <a:gdLst/>
              <a:ahLst/>
              <a:cxnLst/>
              <a:rect l="l" t="t" r="r" b="b"/>
              <a:pathLst>
                <a:path w="2032" h="635" extrusionOk="0">
                  <a:moveTo>
                    <a:pt x="0" y="634"/>
                  </a:moveTo>
                  <a:lnTo>
                    <a:pt x="0" y="634"/>
                  </a:lnTo>
                  <a:cubicBezTo>
                    <a:pt x="2031" y="634"/>
                    <a:pt x="2031" y="634"/>
                    <a:pt x="2031" y="634"/>
                  </a:cubicBezTo>
                  <a:cubicBezTo>
                    <a:pt x="2031" y="414"/>
                    <a:pt x="1996" y="203"/>
                    <a:pt x="1934" y="0"/>
                  </a:cubicBezTo>
                  <a:lnTo>
                    <a:pt x="0" y="634"/>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1" name="Google Shape;271;p28"/>
            <p:cNvSpPr/>
            <p:nvPr/>
          </p:nvSpPr>
          <p:spPr>
            <a:xfrm>
              <a:off x="4996131" y="3660596"/>
              <a:ext cx="902166" cy="897620"/>
            </a:xfrm>
            <a:custGeom>
              <a:avLst/>
              <a:gdLst/>
              <a:ahLst/>
              <a:cxnLst/>
              <a:rect l="l" t="t" r="r" b="b"/>
              <a:pathLst>
                <a:path w="1751" h="1743" extrusionOk="0">
                  <a:moveTo>
                    <a:pt x="0" y="1266"/>
                  </a:moveTo>
                  <a:lnTo>
                    <a:pt x="0" y="1266"/>
                  </a:lnTo>
                  <a:cubicBezTo>
                    <a:pt x="141" y="1451"/>
                    <a:pt x="299" y="1610"/>
                    <a:pt x="484" y="1742"/>
                  </a:cubicBezTo>
                  <a:cubicBezTo>
                    <a:pt x="1750" y="0"/>
                    <a:pt x="1750" y="0"/>
                    <a:pt x="1750" y="0"/>
                  </a:cubicBezTo>
                  <a:lnTo>
                    <a:pt x="0" y="1266"/>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2" name="Google Shape;272;p28"/>
            <p:cNvSpPr/>
            <p:nvPr/>
          </p:nvSpPr>
          <p:spPr>
            <a:xfrm>
              <a:off x="5921021" y="3660596"/>
              <a:ext cx="322689" cy="1047602"/>
            </a:xfrm>
            <a:custGeom>
              <a:avLst/>
              <a:gdLst/>
              <a:ahLst/>
              <a:cxnLst/>
              <a:rect l="l" t="t" r="r" b="b"/>
              <a:pathLst>
                <a:path w="625" h="2033" extrusionOk="0">
                  <a:moveTo>
                    <a:pt x="0" y="2032"/>
                  </a:moveTo>
                  <a:lnTo>
                    <a:pt x="0" y="2032"/>
                  </a:lnTo>
                  <a:cubicBezTo>
                    <a:pt x="220" y="2032"/>
                    <a:pt x="430" y="1997"/>
                    <a:pt x="624" y="1926"/>
                  </a:cubicBezTo>
                  <a:cubicBezTo>
                    <a:pt x="0" y="0"/>
                    <a:pt x="0" y="0"/>
                    <a:pt x="0" y="0"/>
                  </a:cubicBezTo>
                  <a:lnTo>
                    <a:pt x="0" y="2032"/>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3" name="Google Shape;273;p28"/>
            <p:cNvSpPr/>
            <p:nvPr/>
          </p:nvSpPr>
          <p:spPr>
            <a:xfrm>
              <a:off x="5246101" y="3660596"/>
              <a:ext cx="652196" cy="1056692"/>
            </a:xfrm>
            <a:custGeom>
              <a:avLst/>
              <a:gdLst/>
              <a:ahLst/>
              <a:cxnLst/>
              <a:rect l="l" t="t" r="r" b="b"/>
              <a:pathLst>
                <a:path w="1267" h="2050" extrusionOk="0">
                  <a:moveTo>
                    <a:pt x="0" y="1742"/>
                  </a:moveTo>
                  <a:lnTo>
                    <a:pt x="0" y="1742"/>
                  </a:lnTo>
                  <a:cubicBezTo>
                    <a:pt x="176" y="1873"/>
                    <a:pt x="378" y="1979"/>
                    <a:pt x="598" y="2049"/>
                  </a:cubicBezTo>
                  <a:cubicBezTo>
                    <a:pt x="1266" y="0"/>
                    <a:pt x="1266" y="0"/>
                    <a:pt x="1266" y="0"/>
                  </a:cubicBezTo>
                  <a:lnTo>
                    <a:pt x="0" y="1742"/>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4" name="Google Shape;274;p28"/>
            <p:cNvSpPr/>
            <p:nvPr/>
          </p:nvSpPr>
          <p:spPr>
            <a:xfrm>
              <a:off x="4843877" y="3660596"/>
              <a:ext cx="1056692" cy="652195"/>
            </a:xfrm>
            <a:custGeom>
              <a:avLst/>
              <a:gdLst/>
              <a:ahLst/>
              <a:cxnLst/>
              <a:rect l="l" t="t" r="r" b="b"/>
              <a:pathLst>
                <a:path w="2050" h="1267" extrusionOk="0">
                  <a:moveTo>
                    <a:pt x="0" y="668"/>
                  </a:moveTo>
                  <a:lnTo>
                    <a:pt x="0" y="668"/>
                  </a:lnTo>
                  <a:cubicBezTo>
                    <a:pt x="70" y="879"/>
                    <a:pt x="167" y="1082"/>
                    <a:pt x="299" y="1266"/>
                  </a:cubicBezTo>
                  <a:cubicBezTo>
                    <a:pt x="2049" y="0"/>
                    <a:pt x="2049" y="0"/>
                    <a:pt x="2049" y="0"/>
                  </a:cubicBezTo>
                  <a:lnTo>
                    <a:pt x="0" y="668"/>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5" name="Google Shape;275;p28"/>
            <p:cNvSpPr/>
            <p:nvPr/>
          </p:nvSpPr>
          <p:spPr>
            <a:xfrm>
              <a:off x="5555155" y="3660596"/>
              <a:ext cx="345414" cy="1111231"/>
            </a:xfrm>
            <a:custGeom>
              <a:avLst/>
              <a:gdLst/>
              <a:ahLst/>
              <a:cxnLst/>
              <a:rect l="l" t="t" r="r" b="b"/>
              <a:pathLst>
                <a:path w="669" h="2156" extrusionOk="0">
                  <a:moveTo>
                    <a:pt x="0" y="2049"/>
                  </a:moveTo>
                  <a:lnTo>
                    <a:pt x="0" y="2049"/>
                  </a:lnTo>
                  <a:cubicBezTo>
                    <a:pt x="211" y="2120"/>
                    <a:pt x="439" y="2155"/>
                    <a:pt x="668" y="2155"/>
                  </a:cubicBezTo>
                  <a:cubicBezTo>
                    <a:pt x="668" y="0"/>
                    <a:pt x="668" y="0"/>
                    <a:pt x="668" y="0"/>
                  </a:cubicBezTo>
                  <a:lnTo>
                    <a:pt x="0" y="2049"/>
                  </a:lnTo>
                </a:path>
              </a:pathLst>
            </a:custGeom>
            <a:solidFill>
              <a:srgbClr val="007772"/>
            </a:solidFill>
            <a:ln w="9525" cap="flat" cmpd="sng">
              <a:solidFill>
                <a:schemeClr val="lt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6" name="Google Shape;276;p28"/>
            <p:cNvSpPr/>
            <p:nvPr/>
          </p:nvSpPr>
          <p:spPr>
            <a:xfrm>
              <a:off x="5023400" y="2762975"/>
              <a:ext cx="1790696" cy="1790696"/>
            </a:xfrm>
            <a:custGeom>
              <a:avLst/>
              <a:gdLst/>
              <a:ahLst/>
              <a:cxnLst/>
              <a:rect l="l" t="t" r="r" b="b"/>
              <a:pathLst>
                <a:path w="3474" h="3475" extrusionOk="0">
                  <a:moveTo>
                    <a:pt x="3473" y="1741"/>
                  </a:moveTo>
                  <a:lnTo>
                    <a:pt x="3473" y="1741"/>
                  </a:lnTo>
                  <a:cubicBezTo>
                    <a:pt x="3473" y="2699"/>
                    <a:pt x="2699" y="3474"/>
                    <a:pt x="1741" y="3474"/>
                  </a:cubicBezTo>
                  <a:cubicBezTo>
                    <a:pt x="782" y="3474"/>
                    <a:pt x="0" y="2699"/>
                    <a:pt x="0" y="1741"/>
                  </a:cubicBezTo>
                  <a:cubicBezTo>
                    <a:pt x="0" y="782"/>
                    <a:pt x="782" y="0"/>
                    <a:pt x="1741" y="0"/>
                  </a:cubicBezTo>
                  <a:cubicBezTo>
                    <a:pt x="2699" y="0"/>
                    <a:pt x="3473" y="782"/>
                    <a:pt x="3473" y="174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78" name="Google Shape;278;p28"/>
          <p:cNvSpPr/>
          <p:nvPr/>
        </p:nvSpPr>
        <p:spPr>
          <a:xfrm>
            <a:off x="8836582" y="2015338"/>
            <a:ext cx="277240" cy="318144"/>
          </a:xfrm>
          <a:custGeom>
            <a:avLst/>
            <a:gdLst/>
            <a:ahLst/>
            <a:cxnLst/>
            <a:rect l="l" t="t" r="r" b="b"/>
            <a:pathLst>
              <a:path w="538" h="617" extrusionOk="0">
                <a:moveTo>
                  <a:pt x="528" y="607"/>
                </a:moveTo>
                <a:lnTo>
                  <a:pt x="528" y="607"/>
                </a:lnTo>
                <a:lnTo>
                  <a:pt x="528" y="607"/>
                </a:lnTo>
                <a:lnTo>
                  <a:pt x="528" y="607"/>
                </a:lnTo>
                <a:lnTo>
                  <a:pt x="528" y="607"/>
                </a:lnTo>
                <a:lnTo>
                  <a:pt x="528" y="607"/>
                </a:lnTo>
                <a:cubicBezTo>
                  <a:pt x="528" y="598"/>
                  <a:pt x="528" y="598"/>
                  <a:pt x="528" y="598"/>
                </a:cubicBezTo>
                <a:cubicBezTo>
                  <a:pt x="537" y="598"/>
                  <a:pt x="537" y="598"/>
                  <a:pt x="537" y="598"/>
                </a:cubicBezTo>
                <a:lnTo>
                  <a:pt x="537" y="598"/>
                </a:lnTo>
                <a:lnTo>
                  <a:pt x="537" y="598"/>
                </a:lnTo>
                <a:lnTo>
                  <a:pt x="537" y="598"/>
                </a:lnTo>
                <a:cubicBezTo>
                  <a:pt x="537" y="598"/>
                  <a:pt x="537" y="598"/>
                  <a:pt x="537" y="589"/>
                </a:cubicBezTo>
                <a:lnTo>
                  <a:pt x="537" y="589"/>
                </a:lnTo>
                <a:lnTo>
                  <a:pt x="537" y="589"/>
                </a:lnTo>
                <a:lnTo>
                  <a:pt x="537" y="589"/>
                </a:lnTo>
                <a:lnTo>
                  <a:pt x="537" y="589"/>
                </a:lnTo>
                <a:lnTo>
                  <a:pt x="537" y="589"/>
                </a:lnTo>
                <a:cubicBezTo>
                  <a:pt x="537" y="580"/>
                  <a:pt x="528" y="580"/>
                  <a:pt x="528" y="580"/>
                </a:cubicBezTo>
                <a:lnTo>
                  <a:pt x="528" y="580"/>
                </a:lnTo>
                <a:cubicBezTo>
                  <a:pt x="291" y="17"/>
                  <a:pt x="291" y="17"/>
                  <a:pt x="291" y="17"/>
                </a:cubicBezTo>
                <a:lnTo>
                  <a:pt x="291" y="17"/>
                </a:lnTo>
                <a:lnTo>
                  <a:pt x="291" y="17"/>
                </a:lnTo>
                <a:lnTo>
                  <a:pt x="291" y="17"/>
                </a:lnTo>
                <a:lnTo>
                  <a:pt x="291" y="17"/>
                </a:lnTo>
                <a:cubicBezTo>
                  <a:pt x="291" y="9"/>
                  <a:pt x="291" y="9"/>
                  <a:pt x="291" y="9"/>
                </a:cubicBezTo>
                <a:lnTo>
                  <a:pt x="291" y="9"/>
                </a:lnTo>
                <a:cubicBezTo>
                  <a:pt x="291" y="9"/>
                  <a:pt x="291" y="9"/>
                  <a:pt x="282" y="9"/>
                </a:cubicBezTo>
                <a:lnTo>
                  <a:pt x="282" y="9"/>
                </a:lnTo>
                <a:lnTo>
                  <a:pt x="282" y="9"/>
                </a:lnTo>
                <a:lnTo>
                  <a:pt x="282" y="9"/>
                </a:lnTo>
                <a:lnTo>
                  <a:pt x="282" y="9"/>
                </a:lnTo>
                <a:lnTo>
                  <a:pt x="282" y="9"/>
                </a:lnTo>
                <a:lnTo>
                  <a:pt x="282" y="9"/>
                </a:lnTo>
                <a:lnTo>
                  <a:pt x="282" y="9"/>
                </a:lnTo>
                <a:lnTo>
                  <a:pt x="282" y="9"/>
                </a:lnTo>
                <a:lnTo>
                  <a:pt x="282" y="9"/>
                </a:lnTo>
                <a:lnTo>
                  <a:pt x="282" y="9"/>
                </a:lnTo>
                <a:lnTo>
                  <a:pt x="273" y="9"/>
                </a:lnTo>
                <a:lnTo>
                  <a:pt x="273" y="0"/>
                </a:lnTo>
                <a:lnTo>
                  <a:pt x="273" y="0"/>
                </a:lnTo>
                <a:lnTo>
                  <a:pt x="273" y="0"/>
                </a:lnTo>
                <a:lnTo>
                  <a:pt x="273" y="0"/>
                </a:lnTo>
                <a:lnTo>
                  <a:pt x="273" y="0"/>
                </a:lnTo>
                <a:lnTo>
                  <a:pt x="273" y="0"/>
                </a:lnTo>
                <a:lnTo>
                  <a:pt x="273" y="0"/>
                </a:lnTo>
                <a:cubicBezTo>
                  <a:pt x="273" y="0"/>
                  <a:pt x="273" y="0"/>
                  <a:pt x="264" y="0"/>
                </a:cubicBezTo>
                <a:lnTo>
                  <a:pt x="264" y="0"/>
                </a:lnTo>
                <a:lnTo>
                  <a:pt x="264" y="0"/>
                </a:lnTo>
                <a:lnTo>
                  <a:pt x="264" y="0"/>
                </a:lnTo>
                <a:lnTo>
                  <a:pt x="264" y="0"/>
                </a:lnTo>
                <a:lnTo>
                  <a:pt x="264" y="0"/>
                </a:lnTo>
                <a:lnTo>
                  <a:pt x="264" y="9"/>
                </a:lnTo>
                <a:lnTo>
                  <a:pt x="264" y="9"/>
                </a:lnTo>
                <a:lnTo>
                  <a:pt x="264" y="9"/>
                </a:lnTo>
                <a:lnTo>
                  <a:pt x="264" y="9"/>
                </a:lnTo>
                <a:cubicBezTo>
                  <a:pt x="255" y="9"/>
                  <a:pt x="255" y="9"/>
                  <a:pt x="255" y="9"/>
                </a:cubicBezTo>
                <a:lnTo>
                  <a:pt x="255" y="9"/>
                </a:lnTo>
                <a:lnTo>
                  <a:pt x="255" y="9"/>
                </a:lnTo>
                <a:lnTo>
                  <a:pt x="255" y="9"/>
                </a:lnTo>
                <a:lnTo>
                  <a:pt x="255" y="9"/>
                </a:lnTo>
                <a:lnTo>
                  <a:pt x="255" y="9"/>
                </a:lnTo>
                <a:lnTo>
                  <a:pt x="255" y="9"/>
                </a:lnTo>
                <a:lnTo>
                  <a:pt x="255" y="9"/>
                </a:lnTo>
                <a:lnTo>
                  <a:pt x="255" y="9"/>
                </a:lnTo>
                <a:lnTo>
                  <a:pt x="255" y="9"/>
                </a:lnTo>
                <a:cubicBezTo>
                  <a:pt x="255" y="9"/>
                  <a:pt x="255" y="9"/>
                  <a:pt x="247" y="17"/>
                </a:cubicBezTo>
                <a:lnTo>
                  <a:pt x="247" y="17"/>
                </a:lnTo>
                <a:lnTo>
                  <a:pt x="247" y="17"/>
                </a:lnTo>
                <a:lnTo>
                  <a:pt x="247" y="17"/>
                </a:lnTo>
                <a:lnTo>
                  <a:pt x="247" y="17"/>
                </a:lnTo>
                <a:cubicBezTo>
                  <a:pt x="9" y="580"/>
                  <a:pt x="9" y="580"/>
                  <a:pt x="9" y="580"/>
                </a:cubicBezTo>
                <a:lnTo>
                  <a:pt x="9" y="580"/>
                </a:lnTo>
                <a:cubicBezTo>
                  <a:pt x="9" y="580"/>
                  <a:pt x="9" y="580"/>
                  <a:pt x="9" y="589"/>
                </a:cubicBezTo>
                <a:lnTo>
                  <a:pt x="9" y="589"/>
                </a:lnTo>
                <a:lnTo>
                  <a:pt x="9" y="589"/>
                </a:lnTo>
                <a:cubicBezTo>
                  <a:pt x="9" y="589"/>
                  <a:pt x="9" y="589"/>
                  <a:pt x="0" y="589"/>
                </a:cubicBezTo>
                <a:lnTo>
                  <a:pt x="0" y="589"/>
                </a:lnTo>
                <a:lnTo>
                  <a:pt x="0" y="589"/>
                </a:lnTo>
                <a:lnTo>
                  <a:pt x="0" y="589"/>
                </a:lnTo>
                <a:lnTo>
                  <a:pt x="0" y="589"/>
                </a:lnTo>
                <a:cubicBezTo>
                  <a:pt x="0" y="598"/>
                  <a:pt x="0" y="598"/>
                  <a:pt x="0" y="598"/>
                </a:cubicBezTo>
                <a:lnTo>
                  <a:pt x="0" y="598"/>
                </a:lnTo>
                <a:cubicBezTo>
                  <a:pt x="9" y="598"/>
                  <a:pt x="9" y="598"/>
                  <a:pt x="9" y="598"/>
                </a:cubicBezTo>
                <a:lnTo>
                  <a:pt x="9" y="598"/>
                </a:lnTo>
                <a:lnTo>
                  <a:pt x="9" y="598"/>
                </a:lnTo>
                <a:lnTo>
                  <a:pt x="9" y="598"/>
                </a:lnTo>
                <a:lnTo>
                  <a:pt x="9" y="598"/>
                </a:lnTo>
                <a:lnTo>
                  <a:pt x="9" y="607"/>
                </a:lnTo>
                <a:lnTo>
                  <a:pt x="9" y="607"/>
                </a:lnTo>
                <a:lnTo>
                  <a:pt x="9" y="607"/>
                </a:lnTo>
                <a:lnTo>
                  <a:pt x="9" y="607"/>
                </a:lnTo>
                <a:lnTo>
                  <a:pt x="9" y="607"/>
                </a:lnTo>
                <a:lnTo>
                  <a:pt x="9" y="607"/>
                </a:lnTo>
                <a:lnTo>
                  <a:pt x="9" y="607"/>
                </a:lnTo>
                <a:lnTo>
                  <a:pt x="9" y="607"/>
                </a:lnTo>
                <a:lnTo>
                  <a:pt x="9" y="607"/>
                </a:lnTo>
                <a:lnTo>
                  <a:pt x="9" y="607"/>
                </a:lnTo>
                <a:cubicBezTo>
                  <a:pt x="18" y="607"/>
                  <a:pt x="18" y="607"/>
                  <a:pt x="18" y="616"/>
                </a:cubicBezTo>
                <a:lnTo>
                  <a:pt x="18" y="616"/>
                </a:lnTo>
                <a:lnTo>
                  <a:pt x="18" y="616"/>
                </a:lnTo>
                <a:lnTo>
                  <a:pt x="18" y="616"/>
                </a:lnTo>
                <a:lnTo>
                  <a:pt x="18" y="616"/>
                </a:lnTo>
                <a:lnTo>
                  <a:pt x="18" y="616"/>
                </a:lnTo>
                <a:lnTo>
                  <a:pt x="18" y="616"/>
                </a:lnTo>
                <a:lnTo>
                  <a:pt x="18" y="616"/>
                </a:lnTo>
                <a:cubicBezTo>
                  <a:pt x="27" y="616"/>
                  <a:pt x="27" y="616"/>
                  <a:pt x="27" y="616"/>
                </a:cubicBezTo>
                <a:lnTo>
                  <a:pt x="27" y="616"/>
                </a:lnTo>
                <a:lnTo>
                  <a:pt x="27" y="616"/>
                </a:lnTo>
                <a:lnTo>
                  <a:pt x="27" y="616"/>
                </a:lnTo>
                <a:lnTo>
                  <a:pt x="27" y="616"/>
                </a:lnTo>
                <a:lnTo>
                  <a:pt x="27" y="616"/>
                </a:lnTo>
                <a:cubicBezTo>
                  <a:pt x="36" y="616"/>
                  <a:pt x="36" y="616"/>
                  <a:pt x="36" y="616"/>
                </a:cubicBezTo>
                <a:lnTo>
                  <a:pt x="36" y="616"/>
                </a:lnTo>
                <a:lnTo>
                  <a:pt x="36" y="616"/>
                </a:lnTo>
                <a:cubicBezTo>
                  <a:pt x="36" y="616"/>
                  <a:pt x="36" y="616"/>
                  <a:pt x="36" y="607"/>
                </a:cubicBezTo>
                <a:lnTo>
                  <a:pt x="36" y="607"/>
                </a:lnTo>
                <a:cubicBezTo>
                  <a:pt x="273" y="457"/>
                  <a:pt x="273" y="457"/>
                  <a:pt x="273" y="457"/>
                </a:cubicBezTo>
                <a:cubicBezTo>
                  <a:pt x="502" y="607"/>
                  <a:pt x="502" y="607"/>
                  <a:pt x="502" y="607"/>
                </a:cubicBezTo>
                <a:lnTo>
                  <a:pt x="502" y="607"/>
                </a:lnTo>
                <a:cubicBezTo>
                  <a:pt x="502" y="616"/>
                  <a:pt x="502" y="616"/>
                  <a:pt x="502" y="616"/>
                </a:cubicBezTo>
                <a:lnTo>
                  <a:pt x="502" y="616"/>
                </a:lnTo>
                <a:lnTo>
                  <a:pt x="502" y="616"/>
                </a:lnTo>
                <a:lnTo>
                  <a:pt x="510" y="616"/>
                </a:lnTo>
                <a:lnTo>
                  <a:pt x="510" y="616"/>
                </a:lnTo>
                <a:lnTo>
                  <a:pt x="510" y="616"/>
                </a:lnTo>
                <a:lnTo>
                  <a:pt x="510" y="616"/>
                </a:lnTo>
                <a:lnTo>
                  <a:pt x="510" y="616"/>
                </a:lnTo>
                <a:lnTo>
                  <a:pt x="519" y="616"/>
                </a:lnTo>
                <a:lnTo>
                  <a:pt x="519" y="616"/>
                </a:lnTo>
                <a:lnTo>
                  <a:pt x="519" y="616"/>
                </a:lnTo>
                <a:lnTo>
                  <a:pt x="519" y="616"/>
                </a:lnTo>
                <a:lnTo>
                  <a:pt x="519" y="616"/>
                </a:lnTo>
                <a:lnTo>
                  <a:pt x="519" y="616"/>
                </a:lnTo>
                <a:lnTo>
                  <a:pt x="519" y="616"/>
                </a:lnTo>
                <a:lnTo>
                  <a:pt x="519" y="616"/>
                </a:lnTo>
                <a:lnTo>
                  <a:pt x="519" y="616"/>
                </a:lnTo>
                <a:cubicBezTo>
                  <a:pt x="528" y="616"/>
                  <a:pt x="528" y="607"/>
                  <a:pt x="528" y="607"/>
                </a:cubicBezTo>
                <a:close/>
                <a:moveTo>
                  <a:pt x="282" y="413"/>
                </a:moveTo>
                <a:lnTo>
                  <a:pt x="282" y="413"/>
                </a:lnTo>
                <a:lnTo>
                  <a:pt x="282" y="413"/>
                </a:lnTo>
                <a:lnTo>
                  <a:pt x="282" y="413"/>
                </a:lnTo>
                <a:lnTo>
                  <a:pt x="282" y="413"/>
                </a:lnTo>
                <a:lnTo>
                  <a:pt x="282" y="413"/>
                </a:lnTo>
                <a:lnTo>
                  <a:pt x="282" y="413"/>
                </a:lnTo>
                <a:lnTo>
                  <a:pt x="282" y="413"/>
                </a:lnTo>
                <a:cubicBezTo>
                  <a:pt x="282" y="413"/>
                  <a:pt x="282" y="413"/>
                  <a:pt x="273" y="413"/>
                </a:cubicBezTo>
                <a:lnTo>
                  <a:pt x="273" y="413"/>
                </a:lnTo>
                <a:lnTo>
                  <a:pt x="273" y="413"/>
                </a:lnTo>
                <a:lnTo>
                  <a:pt x="273" y="413"/>
                </a:lnTo>
                <a:lnTo>
                  <a:pt x="273" y="413"/>
                </a:lnTo>
                <a:lnTo>
                  <a:pt x="273" y="413"/>
                </a:lnTo>
                <a:lnTo>
                  <a:pt x="273" y="413"/>
                </a:lnTo>
                <a:lnTo>
                  <a:pt x="273" y="413"/>
                </a:lnTo>
                <a:lnTo>
                  <a:pt x="273" y="413"/>
                </a:lnTo>
                <a:cubicBezTo>
                  <a:pt x="264" y="413"/>
                  <a:pt x="264" y="413"/>
                  <a:pt x="264" y="413"/>
                </a:cubicBezTo>
                <a:lnTo>
                  <a:pt x="264" y="413"/>
                </a:lnTo>
                <a:lnTo>
                  <a:pt x="264" y="413"/>
                </a:lnTo>
                <a:lnTo>
                  <a:pt x="264" y="413"/>
                </a:lnTo>
                <a:lnTo>
                  <a:pt x="264" y="413"/>
                </a:lnTo>
                <a:lnTo>
                  <a:pt x="264" y="413"/>
                </a:lnTo>
                <a:lnTo>
                  <a:pt x="264" y="413"/>
                </a:lnTo>
                <a:lnTo>
                  <a:pt x="264" y="413"/>
                </a:lnTo>
                <a:lnTo>
                  <a:pt x="255" y="413"/>
                </a:lnTo>
                <a:lnTo>
                  <a:pt x="255" y="413"/>
                </a:lnTo>
                <a:lnTo>
                  <a:pt x="255" y="413"/>
                </a:lnTo>
                <a:lnTo>
                  <a:pt x="255" y="413"/>
                </a:lnTo>
                <a:lnTo>
                  <a:pt x="255" y="413"/>
                </a:lnTo>
                <a:cubicBezTo>
                  <a:pt x="80" y="536"/>
                  <a:pt x="80" y="536"/>
                  <a:pt x="80" y="536"/>
                </a:cubicBezTo>
                <a:cubicBezTo>
                  <a:pt x="273" y="79"/>
                  <a:pt x="273" y="79"/>
                  <a:pt x="273" y="79"/>
                </a:cubicBezTo>
                <a:cubicBezTo>
                  <a:pt x="458" y="536"/>
                  <a:pt x="458" y="536"/>
                  <a:pt x="458" y="536"/>
                </a:cubicBezTo>
                <a:lnTo>
                  <a:pt x="282" y="41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9" name="Google Shape;279;p28"/>
          <p:cNvSpPr/>
          <p:nvPr/>
        </p:nvSpPr>
        <p:spPr>
          <a:xfrm>
            <a:off x="2980463" y="4987711"/>
            <a:ext cx="363593" cy="313599"/>
          </a:xfrm>
          <a:custGeom>
            <a:avLst/>
            <a:gdLst/>
            <a:ahLst/>
            <a:cxnLst/>
            <a:rect l="l" t="t" r="r" b="b"/>
            <a:pathLst>
              <a:path w="705" h="608" extrusionOk="0">
                <a:moveTo>
                  <a:pt x="352" y="607"/>
                </a:moveTo>
                <a:lnTo>
                  <a:pt x="352" y="607"/>
                </a:lnTo>
                <a:cubicBezTo>
                  <a:pt x="344" y="607"/>
                  <a:pt x="344" y="607"/>
                  <a:pt x="335" y="598"/>
                </a:cubicBezTo>
                <a:cubicBezTo>
                  <a:pt x="97" y="370"/>
                  <a:pt x="97" y="370"/>
                  <a:pt x="97" y="370"/>
                </a:cubicBezTo>
                <a:lnTo>
                  <a:pt x="97" y="370"/>
                </a:lnTo>
                <a:cubicBezTo>
                  <a:pt x="53" y="317"/>
                  <a:pt x="53" y="317"/>
                  <a:pt x="53" y="317"/>
                </a:cubicBezTo>
                <a:cubicBezTo>
                  <a:pt x="18" y="281"/>
                  <a:pt x="0" y="238"/>
                  <a:pt x="0" y="185"/>
                </a:cubicBezTo>
                <a:cubicBezTo>
                  <a:pt x="0" y="132"/>
                  <a:pt x="18" y="88"/>
                  <a:pt x="53" y="53"/>
                </a:cubicBezTo>
                <a:cubicBezTo>
                  <a:pt x="88" y="18"/>
                  <a:pt x="132" y="0"/>
                  <a:pt x="185" y="0"/>
                </a:cubicBezTo>
                <a:cubicBezTo>
                  <a:pt x="238" y="0"/>
                  <a:pt x="282" y="18"/>
                  <a:pt x="317" y="53"/>
                </a:cubicBezTo>
                <a:cubicBezTo>
                  <a:pt x="352" y="79"/>
                  <a:pt x="352" y="79"/>
                  <a:pt x="352" y="79"/>
                </a:cubicBezTo>
                <a:cubicBezTo>
                  <a:pt x="379" y="53"/>
                  <a:pt x="379" y="53"/>
                  <a:pt x="379" y="53"/>
                </a:cubicBezTo>
                <a:cubicBezTo>
                  <a:pt x="414" y="18"/>
                  <a:pt x="467" y="0"/>
                  <a:pt x="519" y="0"/>
                </a:cubicBezTo>
                <a:cubicBezTo>
                  <a:pt x="563" y="0"/>
                  <a:pt x="616" y="18"/>
                  <a:pt x="651" y="53"/>
                </a:cubicBezTo>
                <a:cubicBezTo>
                  <a:pt x="686" y="88"/>
                  <a:pt x="704" y="132"/>
                  <a:pt x="704" y="185"/>
                </a:cubicBezTo>
                <a:cubicBezTo>
                  <a:pt x="704" y="238"/>
                  <a:pt x="686" y="281"/>
                  <a:pt x="651" y="317"/>
                </a:cubicBezTo>
                <a:lnTo>
                  <a:pt x="651" y="317"/>
                </a:lnTo>
                <a:cubicBezTo>
                  <a:pt x="607" y="370"/>
                  <a:pt x="607" y="370"/>
                  <a:pt x="607" y="370"/>
                </a:cubicBezTo>
                <a:lnTo>
                  <a:pt x="599" y="370"/>
                </a:lnTo>
                <a:cubicBezTo>
                  <a:pt x="370" y="598"/>
                  <a:pt x="370" y="598"/>
                  <a:pt x="370" y="598"/>
                </a:cubicBezTo>
                <a:cubicBezTo>
                  <a:pt x="361" y="607"/>
                  <a:pt x="361" y="607"/>
                  <a:pt x="352" y="607"/>
                </a:cubicBezTo>
                <a:close/>
                <a:moveTo>
                  <a:pt x="132" y="334"/>
                </a:moveTo>
                <a:lnTo>
                  <a:pt x="132" y="334"/>
                </a:lnTo>
                <a:cubicBezTo>
                  <a:pt x="352" y="554"/>
                  <a:pt x="352" y="554"/>
                  <a:pt x="352" y="554"/>
                </a:cubicBezTo>
                <a:cubicBezTo>
                  <a:pt x="572" y="334"/>
                  <a:pt x="572" y="334"/>
                  <a:pt x="572" y="334"/>
                </a:cubicBezTo>
                <a:lnTo>
                  <a:pt x="572" y="334"/>
                </a:lnTo>
                <a:cubicBezTo>
                  <a:pt x="616" y="291"/>
                  <a:pt x="616" y="291"/>
                  <a:pt x="616" y="291"/>
                </a:cubicBezTo>
                <a:cubicBezTo>
                  <a:pt x="642" y="264"/>
                  <a:pt x="660" y="220"/>
                  <a:pt x="660" y="185"/>
                </a:cubicBezTo>
                <a:cubicBezTo>
                  <a:pt x="660" y="150"/>
                  <a:pt x="642" y="115"/>
                  <a:pt x="616" y="88"/>
                </a:cubicBezTo>
                <a:cubicBezTo>
                  <a:pt x="590" y="53"/>
                  <a:pt x="555" y="44"/>
                  <a:pt x="519" y="44"/>
                </a:cubicBezTo>
                <a:cubicBezTo>
                  <a:pt x="475" y="44"/>
                  <a:pt x="440" y="53"/>
                  <a:pt x="414" y="88"/>
                </a:cubicBezTo>
                <a:cubicBezTo>
                  <a:pt x="370" y="132"/>
                  <a:pt x="370" y="132"/>
                  <a:pt x="370" y="132"/>
                </a:cubicBezTo>
                <a:cubicBezTo>
                  <a:pt x="361" y="132"/>
                  <a:pt x="361" y="141"/>
                  <a:pt x="352" y="141"/>
                </a:cubicBezTo>
                <a:cubicBezTo>
                  <a:pt x="344" y="141"/>
                  <a:pt x="344" y="132"/>
                  <a:pt x="335" y="132"/>
                </a:cubicBezTo>
                <a:cubicBezTo>
                  <a:pt x="291" y="88"/>
                  <a:pt x="291" y="88"/>
                  <a:pt x="291" y="88"/>
                </a:cubicBezTo>
                <a:cubicBezTo>
                  <a:pt x="264" y="53"/>
                  <a:pt x="229" y="44"/>
                  <a:pt x="185" y="44"/>
                </a:cubicBezTo>
                <a:cubicBezTo>
                  <a:pt x="150" y="44"/>
                  <a:pt x="115" y="53"/>
                  <a:pt x="88" y="88"/>
                </a:cubicBezTo>
                <a:cubicBezTo>
                  <a:pt x="62" y="115"/>
                  <a:pt x="44" y="150"/>
                  <a:pt x="44" y="185"/>
                </a:cubicBezTo>
                <a:cubicBezTo>
                  <a:pt x="44" y="220"/>
                  <a:pt x="62" y="264"/>
                  <a:pt x="88" y="291"/>
                </a:cubicBezTo>
                <a:cubicBezTo>
                  <a:pt x="132" y="334"/>
                  <a:pt x="132" y="334"/>
                  <a:pt x="132" y="334"/>
                </a:cubicBezTo>
                <a:close/>
                <a:moveTo>
                  <a:pt x="634" y="308"/>
                </a:moveTo>
                <a:lnTo>
                  <a:pt x="634" y="3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81" name="Google Shape;281;p28"/>
          <p:cNvGrpSpPr/>
          <p:nvPr/>
        </p:nvGrpSpPr>
        <p:grpSpPr>
          <a:xfrm>
            <a:off x="3048636" y="2065332"/>
            <a:ext cx="227246" cy="359048"/>
            <a:chOff x="3048636" y="2065332"/>
            <a:chExt cx="227246" cy="359048"/>
          </a:xfrm>
        </p:grpSpPr>
        <p:sp>
          <p:nvSpPr>
            <p:cNvPr id="282" name="Google Shape;282;p28"/>
            <p:cNvSpPr/>
            <p:nvPr/>
          </p:nvSpPr>
          <p:spPr>
            <a:xfrm>
              <a:off x="3048636" y="2065332"/>
              <a:ext cx="227246" cy="359048"/>
            </a:xfrm>
            <a:custGeom>
              <a:avLst/>
              <a:gdLst/>
              <a:ahLst/>
              <a:cxnLst/>
              <a:rect l="l" t="t" r="r" b="b"/>
              <a:pathLst>
                <a:path w="441" h="696" extrusionOk="0">
                  <a:moveTo>
                    <a:pt x="220" y="695"/>
                  </a:moveTo>
                  <a:lnTo>
                    <a:pt x="220" y="695"/>
                  </a:lnTo>
                  <a:cubicBezTo>
                    <a:pt x="212" y="695"/>
                    <a:pt x="212" y="687"/>
                    <a:pt x="203" y="687"/>
                  </a:cubicBezTo>
                  <a:cubicBezTo>
                    <a:pt x="203" y="687"/>
                    <a:pt x="150" y="599"/>
                    <a:pt x="106" y="502"/>
                  </a:cubicBezTo>
                  <a:cubicBezTo>
                    <a:pt x="36" y="370"/>
                    <a:pt x="0" y="273"/>
                    <a:pt x="0" y="220"/>
                  </a:cubicBezTo>
                  <a:cubicBezTo>
                    <a:pt x="0" y="97"/>
                    <a:pt x="97" y="0"/>
                    <a:pt x="220" y="0"/>
                  </a:cubicBezTo>
                  <a:cubicBezTo>
                    <a:pt x="343" y="0"/>
                    <a:pt x="440" y="97"/>
                    <a:pt x="440" y="220"/>
                  </a:cubicBezTo>
                  <a:cubicBezTo>
                    <a:pt x="440" y="273"/>
                    <a:pt x="405" y="370"/>
                    <a:pt x="343" y="502"/>
                  </a:cubicBezTo>
                  <a:cubicBezTo>
                    <a:pt x="291" y="599"/>
                    <a:pt x="247" y="687"/>
                    <a:pt x="238" y="687"/>
                  </a:cubicBezTo>
                  <a:cubicBezTo>
                    <a:pt x="238" y="687"/>
                    <a:pt x="229" y="695"/>
                    <a:pt x="220" y="695"/>
                  </a:cubicBezTo>
                  <a:close/>
                  <a:moveTo>
                    <a:pt x="220" y="44"/>
                  </a:moveTo>
                  <a:lnTo>
                    <a:pt x="220" y="44"/>
                  </a:lnTo>
                  <a:cubicBezTo>
                    <a:pt x="123" y="44"/>
                    <a:pt x="44" y="124"/>
                    <a:pt x="44" y="220"/>
                  </a:cubicBezTo>
                  <a:cubicBezTo>
                    <a:pt x="44" y="255"/>
                    <a:pt x="62" y="326"/>
                    <a:pt x="141" y="484"/>
                  </a:cubicBezTo>
                  <a:cubicBezTo>
                    <a:pt x="176" y="546"/>
                    <a:pt x="203" y="599"/>
                    <a:pt x="220" y="625"/>
                  </a:cubicBezTo>
                  <a:cubicBezTo>
                    <a:pt x="238" y="599"/>
                    <a:pt x="273" y="546"/>
                    <a:pt x="299" y="484"/>
                  </a:cubicBezTo>
                  <a:cubicBezTo>
                    <a:pt x="378" y="326"/>
                    <a:pt x="396" y="255"/>
                    <a:pt x="396" y="220"/>
                  </a:cubicBezTo>
                  <a:cubicBezTo>
                    <a:pt x="396" y="124"/>
                    <a:pt x="317" y="44"/>
                    <a:pt x="220" y="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3" name="Google Shape;283;p28"/>
            <p:cNvSpPr/>
            <p:nvPr/>
          </p:nvSpPr>
          <p:spPr>
            <a:xfrm>
              <a:off x="3107720" y="2124415"/>
              <a:ext cx="109078" cy="104533"/>
            </a:xfrm>
            <a:custGeom>
              <a:avLst/>
              <a:gdLst/>
              <a:ahLst/>
              <a:cxnLst/>
              <a:rect l="l" t="t" r="r" b="b"/>
              <a:pathLst>
                <a:path w="212" h="203" extrusionOk="0">
                  <a:moveTo>
                    <a:pt x="105" y="202"/>
                  </a:moveTo>
                  <a:lnTo>
                    <a:pt x="105" y="202"/>
                  </a:lnTo>
                  <a:cubicBezTo>
                    <a:pt x="52" y="202"/>
                    <a:pt x="0" y="158"/>
                    <a:pt x="0" y="97"/>
                  </a:cubicBezTo>
                  <a:cubicBezTo>
                    <a:pt x="0" y="44"/>
                    <a:pt x="52" y="0"/>
                    <a:pt x="105" y="0"/>
                  </a:cubicBezTo>
                  <a:cubicBezTo>
                    <a:pt x="158" y="0"/>
                    <a:pt x="211" y="44"/>
                    <a:pt x="211" y="97"/>
                  </a:cubicBezTo>
                  <a:cubicBezTo>
                    <a:pt x="211" y="158"/>
                    <a:pt x="158" y="202"/>
                    <a:pt x="105" y="202"/>
                  </a:cubicBezTo>
                  <a:close/>
                  <a:moveTo>
                    <a:pt x="105" y="44"/>
                  </a:moveTo>
                  <a:lnTo>
                    <a:pt x="105" y="44"/>
                  </a:lnTo>
                  <a:cubicBezTo>
                    <a:pt x="70" y="44"/>
                    <a:pt x="44" y="70"/>
                    <a:pt x="44" y="97"/>
                  </a:cubicBezTo>
                  <a:cubicBezTo>
                    <a:pt x="44" y="132"/>
                    <a:pt x="70" y="158"/>
                    <a:pt x="105" y="158"/>
                  </a:cubicBezTo>
                  <a:cubicBezTo>
                    <a:pt x="140" y="158"/>
                    <a:pt x="158" y="132"/>
                    <a:pt x="158" y="97"/>
                  </a:cubicBezTo>
                  <a:cubicBezTo>
                    <a:pt x="158" y="70"/>
                    <a:pt x="140" y="44"/>
                    <a:pt x="105" y="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87" name="Google Shape;287;p28"/>
          <p:cNvSpPr txBox="1"/>
          <p:nvPr/>
        </p:nvSpPr>
        <p:spPr>
          <a:xfrm>
            <a:off x="432750" y="1685700"/>
            <a:ext cx="2244300" cy="1262100"/>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1200"/>
              </a:spcBef>
              <a:spcAft>
                <a:spcPts val="0"/>
              </a:spcAft>
              <a:buNone/>
            </a:pPr>
            <a:r>
              <a:rPr lang="en-US" sz="2000" b="1">
                <a:solidFill>
                  <a:srgbClr val="007772"/>
                </a:solidFill>
                <a:latin typeface="Calibri"/>
                <a:ea typeface="Calibri"/>
                <a:cs typeface="Calibri"/>
                <a:sym typeface="Calibri"/>
              </a:rPr>
              <a:t>Assessment of Local Conditions</a:t>
            </a:r>
            <a:endParaRPr sz="2000" b="1">
              <a:solidFill>
                <a:srgbClr val="007772"/>
              </a:solidFill>
              <a:latin typeface="Calibri"/>
              <a:ea typeface="Calibri"/>
              <a:cs typeface="Calibri"/>
              <a:sym typeface="Calibri"/>
            </a:endParaRPr>
          </a:p>
          <a:p>
            <a:pPr marL="0" marR="0" lvl="0" indent="0" algn="r" rtl="0">
              <a:spcBef>
                <a:spcPts val="1200"/>
              </a:spcBef>
              <a:spcAft>
                <a:spcPts val="0"/>
              </a:spcAft>
              <a:buNone/>
            </a:pPr>
            <a:endParaRPr sz="2000" b="1">
              <a:solidFill>
                <a:srgbClr val="007772"/>
              </a:solidFill>
              <a:latin typeface="Calibri"/>
              <a:ea typeface="Calibri"/>
              <a:cs typeface="Calibri"/>
              <a:sym typeface="Calibri"/>
            </a:endParaRPr>
          </a:p>
        </p:txBody>
      </p:sp>
      <p:sp>
        <p:nvSpPr>
          <p:cNvPr id="288" name="Google Shape;288;p28"/>
          <p:cNvSpPr txBox="1"/>
          <p:nvPr/>
        </p:nvSpPr>
        <p:spPr>
          <a:xfrm>
            <a:off x="178904" y="3344100"/>
            <a:ext cx="2499696" cy="1415732"/>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1200"/>
              </a:spcBef>
              <a:spcAft>
                <a:spcPts val="0"/>
              </a:spcAft>
              <a:buNone/>
            </a:pPr>
            <a:r>
              <a:rPr lang="en-US" sz="2000" b="1" dirty="0">
                <a:solidFill>
                  <a:srgbClr val="007772"/>
                </a:solidFill>
                <a:latin typeface="Calibri"/>
                <a:ea typeface="Calibri"/>
                <a:cs typeface="Calibri"/>
                <a:sym typeface="Calibri"/>
              </a:rPr>
              <a:t>Integration of Local &amp; Scientific Knowledge</a:t>
            </a:r>
            <a:endParaRPr sz="2000" b="1" dirty="0">
              <a:solidFill>
                <a:srgbClr val="007772"/>
              </a:solidFill>
              <a:latin typeface="Calibri"/>
              <a:ea typeface="Calibri"/>
              <a:cs typeface="Calibri"/>
              <a:sym typeface="Calibri"/>
            </a:endParaRPr>
          </a:p>
          <a:p>
            <a:pPr marL="0" marR="0" lvl="0" indent="0" algn="ctr" rtl="0">
              <a:spcBef>
                <a:spcPts val="1200"/>
              </a:spcBef>
              <a:spcAft>
                <a:spcPts val="0"/>
              </a:spcAft>
              <a:buNone/>
            </a:pPr>
            <a:endParaRPr sz="2000" b="1" dirty="0">
              <a:solidFill>
                <a:srgbClr val="007772"/>
              </a:solidFill>
              <a:latin typeface="Calibri"/>
              <a:ea typeface="Calibri"/>
              <a:cs typeface="Calibri"/>
              <a:sym typeface="Calibri"/>
            </a:endParaRPr>
          </a:p>
        </p:txBody>
      </p:sp>
      <p:sp>
        <p:nvSpPr>
          <p:cNvPr id="289" name="Google Shape;289;p28"/>
          <p:cNvSpPr txBox="1"/>
          <p:nvPr/>
        </p:nvSpPr>
        <p:spPr>
          <a:xfrm>
            <a:off x="533601" y="4946034"/>
            <a:ext cx="2133454" cy="1415732"/>
          </a:xfrm>
          <a:prstGeom prst="rect">
            <a:avLst/>
          </a:prstGeom>
          <a:noFill/>
          <a:ln>
            <a:noFill/>
          </a:ln>
        </p:spPr>
        <p:txBody>
          <a:bodyPr spcFirstLastPara="1" wrap="square" lIns="91425" tIns="45700" rIns="91425" bIns="45700" anchor="t" anchorCtr="0">
            <a:spAutoFit/>
          </a:bodyPr>
          <a:lstStyle/>
          <a:p>
            <a:pPr marL="0" lvl="0" indent="0" algn="r" rtl="0">
              <a:lnSpc>
                <a:spcPct val="115000"/>
              </a:lnSpc>
              <a:spcBef>
                <a:spcPts val="1200"/>
              </a:spcBef>
              <a:spcAft>
                <a:spcPts val="0"/>
              </a:spcAft>
              <a:buNone/>
            </a:pPr>
            <a:r>
              <a:rPr lang="en-US" sz="2000" b="1" dirty="0">
                <a:solidFill>
                  <a:srgbClr val="007772"/>
                </a:solidFill>
                <a:latin typeface="Calibri"/>
                <a:ea typeface="Calibri"/>
                <a:cs typeface="Calibri"/>
                <a:sym typeface="Calibri"/>
              </a:rPr>
              <a:t>Multiple Stress Tolerance</a:t>
            </a:r>
            <a:endParaRPr sz="2000" b="1" dirty="0">
              <a:solidFill>
                <a:srgbClr val="007772"/>
              </a:solidFill>
              <a:latin typeface="Calibri"/>
              <a:ea typeface="Calibri"/>
              <a:cs typeface="Calibri"/>
              <a:sym typeface="Calibri"/>
            </a:endParaRPr>
          </a:p>
          <a:p>
            <a:pPr marL="0" marR="0" lvl="0" indent="0" algn="r" rtl="0">
              <a:spcBef>
                <a:spcPts val="1200"/>
              </a:spcBef>
              <a:spcAft>
                <a:spcPts val="0"/>
              </a:spcAft>
              <a:buNone/>
            </a:pPr>
            <a:endParaRPr sz="2000" b="1" dirty="0">
              <a:solidFill>
                <a:srgbClr val="007772"/>
              </a:solidFill>
              <a:latin typeface="Calibri"/>
              <a:ea typeface="Calibri"/>
              <a:cs typeface="Calibri"/>
              <a:sym typeface="Calibri"/>
            </a:endParaRPr>
          </a:p>
        </p:txBody>
      </p:sp>
      <p:sp>
        <p:nvSpPr>
          <p:cNvPr id="290" name="Google Shape;290;p28"/>
          <p:cNvSpPr txBox="1"/>
          <p:nvPr/>
        </p:nvSpPr>
        <p:spPr>
          <a:xfrm>
            <a:off x="9489499" y="1374000"/>
            <a:ext cx="2523595" cy="176967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2000" b="1" dirty="0">
                <a:solidFill>
                  <a:srgbClr val="007772"/>
                </a:solidFill>
                <a:latin typeface="Calibri"/>
                <a:ea typeface="Calibri"/>
                <a:cs typeface="Calibri"/>
                <a:sym typeface="Calibri"/>
              </a:rPr>
              <a:t>Genetic Improvement &amp; Sustainable Seeding Systems</a:t>
            </a:r>
            <a:endParaRPr sz="2000" b="1" dirty="0">
              <a:solidFill>
                <a:srgbClr val="007772"/>
              </a:solidFill>
              <a:latin typeface="Calibri"/>
              <a:ea typeface="Calibri"/>
              <a:cs typeface="Calibri"/>
              <a:sym typeface="Calibri"/>
            </a:endParaRPr>
          </a:p>
          <a:p>
            <a:pPr marL="0" marR="0" lvl="0" indent="0" algn="l" rtl="0">
              <a:spcBef>
                <a:spcPts val="1200"/>
              </a:spcBef>
              <a:spcAft>
                <a:spcPts val="0"/>
              </a:spcAft>
              <a:buNone/>
            </a:pPr>
            <a:endParaRPr sz="2000" b="1" dirty="0">
              <a:solidFill>
                <a:srgbClr val="007772"/>
              </a:solidFill>
              <a:latin typeface="Calibri"/>
              <a:ea typeface="Calibri"/>
              <a:cs typeface="Calibri"/>
              <a:sym typeface="Calibri"/>
            </a:endParaRPr>
          </a:p>
        </p:txBody>
      </p:sp>
      <p:sp>
        <p:nvSpPr>
          <p:cNvPr id="291" name="Google Shape;291;p28"/>
          <p:cNvSpPr txBox="1"/>
          <p:nvPr/>
        </p:nvSpPr>
        <p:spPr>
          <a:xfrm>
            <a:off x="9489508" y="3294725"/>
            <a:ext cx="2620200" cy="12621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2000" b="1">
                <a:solidFill>
                  <a:srgbClr val="007772"/>
                </a:solidFill>
                <a:latin typeface="Calibri"/>
                <a:ea typeface="Calibri"/>
                <a:cs typeface="Calibri"/>
                <a:sym typeface="Calibri"/>
              </a:rPr>
              <a:t>Institutional Support and Access to Seeds</a:t>
            </a:r>
            <a:endParaRPr sz="2000" b="1">
              <a:solidFill>
                <a:srgbClr val="007772"/>
              </a:solidFill>
              <a:latin typeface="Calibri"/>
              <a:ea typeface="Calibri"/>
              <a:cs typeface="Calibri"/>
              <a:sym typeface="Calibri"/>
            </a:endParaRPr>
          </a:p>
          <a:p>
            <a:pPr marL="0" marR="0" lvl="0" indent="0" algn="l" rtl="0">
              <a:spcBef>
                <a:spcPts val="1200"/>
              </a:spcBef>
              <a:spcAft>
                <a:spcPts val="0"/>
              </a:spcAft>
              <a:buNone/>
            </a:pPr>
            <a:endParaRPr sz="2000" b="1">
              <a:solidFill>
                <a:srgbClr val="007772"/>
              </a:solidFill>
              <a:latin typeface="Calibri"/>
              <a:ea typeface="Calibri"/>
              <a:cs typeface="Calibri"/>
              <a:sym typeface="Calibri"/>
            </a:endParaRPr>
          </a:p>
        </p:txBody>
      </p:sp>
      <p:sp>
        <p:nvSpPr>
          <p:cNvPr id="292" name="Google Shape;292;p28"/>
          <p:cNvSpPr txBox="1"/>
          <p:nvPr/>
        </p:nvSpPr>
        <p:spPr>
          <a:xfrm>
            <a:off x="9502952" y="4668850"/>
            <a:ext cx="2510143" cy="176967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2000" b="1" dirty="0">
                <a:solidFill>
                  <a:srgbClr val="007772"/>
                </a:solidFill>
                <a:latin typeface="Calibri"/>
                <a:ea typeface="Calibri"/>
                <a:cs typeface="Calibri"/>
                <a:sym typeface="Calibri"/>
              </a:rPr>
              <a:t>Continuous Monitoring &amp; Updating of Varieties</a:t>
            </a:r>
            <a:endParaRPr sz="2000" b="1" dirty="0">
              <a:solidFill>
                <a:srgbClr val="007772"/>
              </a:solidFill>
              <a:latin typeface="Calibri"/>
              <a:ea typeface="Calibri"/>
              <a:cs typeface="Calibri"/>
              <a:sym typeface="Calibri"/>
            </a:endParaRPr>
          </a:p>
          <a:p>
            <a:pPr marL="0" marR="0" lvl="0" indent="0" algn="l" rtl="0">
              <a:spcBef>
                <a:spcPts val="1200"/>
              </a:spcBef>
              <a:spcAft>
                <a:spcPts val="0"/>
              </a:spcAft>
              <a:buNone/>
            </a:pPr>
            <a:endParaRPr sz="2000" b="1" dirty="0">
              <a:solidFill>
                <a:srgbClr val="007772"/>
              </a:solidFill>
              <a:latin typeface="Calibri"/>
              <a:ea typeface="Calibri"/>
              <a:cs typeface="Calibri"/>
              <a:sym typeface="Calibri"/>
            </a:endParaRPr>
          </a:p>
        </p:txBody>
      </p:sp>
      <p:sp>
        <p:nvSpPr>
          <p:cNvPr id="293" name="Google Shape;293;p28"/>
          <p:cNvSpPr txBox="1">
            <a:spLocks noGrp="1"/>
          </p:cNvSpPr>
          <p:nvPr>
            <p:ph type="body" idx="1"/>
          </p:nvPr>
        </p:nvSpPr>
        <p:spPr>
          <a:xfrm>
            <a:off x="-2" y="375841"/>
            <a:ext cx="12191999" cy="80365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772"/>
              </a:buClr>
              <a:buSzPts val="3600"/>
              <a:buNone/>
            </a:pPr>
            <a:r>
              <a:rPr lang="en-US"/>
              <a:t> Selecting Climate-Resilient Crop Varieties</a:t>
            </a:r>
            <a:endParaRPr/>
          </a:p>
        </p:txBody>
      </p:sp>
      <p:sp>
        <p:nvSpPr>
          <p:cNvPr id="294" name="Google Shape;294;p28"/>
          <p:cNvSpPr/>
          <p:nvPr/>
        </p:nvSpPr>
        <p:spPr>
          <a:xfrm>
            <a:off x="4314394" y="3441304"/>
            <a:ext cx="290875" cy="354503"/>
          </a:xfrm>
          <a:custGeom>
            <a:avLst/>
            <a:gdLst/>
            <a:ahLst/>
            <a:cxnLst/>
            <a:rect l="l" t="t" r="r" b="b"/>
            <a:pathLst>
              <a:path w="564" h="687" extrusionOk="0">
                <a:moveTo>
                  <a:pt x="554" y="536"/>
                </a:moveTo>
                <a:lnTo>
                  <a:pt x="554" y="536"/>
                </a:lnTo>
                <a:cubicBezTo>
                  <a:pt x="528" y="510"/>
                  <a:pt x="510" y="457"/>
                  <a:pt x="501" y="396"/>
                </a:cubicBezTo>
                <a:cubicBezTo>
                  <a:pt x="492" y="343"/>
                  <a:pt x="492" y="290"/>
                  <a:pt x="492" y="246"/>
                </a:cubicBezTo>
                <a:cubicBezTo>
                  <a:pt x="492" y="237"/>
                  <a:pt x="492" y="220"/>
                  <a:pt x="492" y="211"/>
                </a:cubicBezTo>
                <a:cubicBezTo>
                  <a:pt x="501" y="193"/>
                  <a:pt x="492" y="185"/>
                  <a:pt x="492" y="167"/>
                </a:cubicBezTo>
                <a:cubicBezTo>
                  <a:pt x="475" y="70"/>
                  <a:pt x="387" y="0"/>
                  <a:pt x="281" y="0"/>
                </a:cubicBezTo>
                <a:cubicBezTo>
                  <a:pt x="228" y="0"/>
                  <a:pt x="176" y="17"/>
                  <a:pt x="141" y="44"/>
                </a:cubicBezTo>
                <a:cubicBezTo>
                  <a:pt x="105" y="70"/>
                  <a:pt x="79" y="114"/>
                  <a:pt x="61" y="167"/>
                </a:cubicBezTo>
                <a:cubicBezTo>
                  <a:pt x="61" y="176"/>
                  <a:pt x="61" y="193"/>
                  <a:pt x="61" y="211"/>
                </a:cubicBezTo>
                <a:cubicBezTo>
                  <a:pt x="61" y="220"/>
                  <a:pt x="61" y="237"/>
                  <a:pt x="61" y="255"/>
                </a:cubicBezTo>
                <a:cubicBezTo>
                  <a:pt x="61" y="264"/>
                  <a:pt x="61" y="264"/>
                  <a:pt x="61" y="264"/>
                </a:cubicBezTo>
                <a:lnTo>
                  <a:pt x="61" y="264"/>
                </a:lnTo>
                <a:cubicBezTo>
                  <a:pt x="61" y="299"/>
                  <a:pt x="61" y="352"/>
                  <a:pt x="61" y="404"/>
                </a:cubicBezTo>
                <a:cubicBezTo>
                  <a:pt x="52" y="466"/>
                  <a:pt x="35" y="510"/>
                  <a:pt x="9" y="536"/>
                </a:cubicBezTo>
                <a:cubicBezTo>
                  <a:pt x="0" y="545"/>
                  <a:pt x="0" y="563"/>
                  <a:pt x="0" y="572"/>
                </a:cubicBezTo>
                <a:cubicBezTo>
                  <a:pt x="9" y="580"/>
                  <a:pt x="17" y="589"/>
                  <a:pt x="26" y="589"/>
                </a:cubicBezTo>
                <a:lnTo>
                  <a:pt x="26" y="589"/>
                </a:lnTo>
                <a:cubicBezTo>
                  <a:pt x="114" y="589"/>
                  <a:pt x="114" y="589"/>
                  <a:pt x="114" y="589"/>
                </a:cubicBezTo>
                <a:cubicBezTo>
                  <a:pt x="132" y="616"/>
                  <a:pt x="149" y="642"/>
                  <a:pt x="176" y="660"/>
                </a:cubicBezTo>
                <a:cubicBezTo>
                  <a:pt x="211" y="677"/>
                  <a:pt x="246" y="686"/>
                  <a:pt x="281" y="686"/>
                </a:cubicBezTo>
                <a:cubicBezTo>
                  <a:pt x="316" y="686"/>
                  <a:pt x="352" y="677"/>
                  <a:pt x="387" y="660"/>
                </a:cubicBezTo>
                <a:cubicBezTo>
                  <a:pt x="413" y="642"/>
                  <a:pt x="431" y="616"/>
                  <a:pt x="448" y="589"/>
                </a:cubicBezTo>
                <a:cubicBezTo>
                  <a:pt x="528" y="589"/>
                  <a:pt x="528" y="589"/>
                  <a:pt x="528" y="589"/>
                </a:cubicBezTo>
                <a:lnTo>
                  <a:pt x="528" y="589"/>
                </a:lnTo>
                <a:cubicBezTo>
                  <a:pt x="545" y="589"/>
                  <a:pt x="554" y="580"/>
                  <a:pt x="563" y="572"/>
                </a:cubicBezTo>
                <a:cubicBezTo>
                  <a:pt x="563" y="563"/>
                  <a:pt x="563" y="545"/>
                  <a:pt x="554" y="536"/>
                </a:cubicBezTo>
                <a:close/>
                <a:moveTo>
                  <a:pt x="360" y="624"/>
                </a:moveTo>
                <a:lnTo>
                  <a:pt x="360" y="624"/>
                </a:lnTo>
                <a:cubicBezTo>
                  <a:pt x="334" y="633"/>
                  <a:pt x="308" y="642"/>
                  <a:pt x="281" y="642"/>
                </a:cubicBezTo>
                <a:cubicBezTo>
                  <a:pt x="255" y="642"/>
                  <a:pt x="228" y="633"/>
                  <a:pt x="202" y="624"/>
                </a:cubicBezTo>
                <a:cubicBezTo>
                  <a:pt x="184" y="616"/>
                  <a:pt x="176" y="598"/>
                  <a:pt x="167" y="589"/>
                </a:cubicBezTo>
                <a:cubicBezTo>
                  <a:pt x="281" y="589"/>
                  <a:pt x="281" y="589"/>
                  <a:pt x="281" y="589"/>
                </a:cubicBezTo>
                <a:cubicBezTo>
                  <a:pt x="396" y="589"/>
                  <a:pt x="396" y="589"/>
                  <a:pt x="396" y="589"/>
                </a:cubicBezTo>
                <a:cubicBezTo>
                  <a:pt x="387" y="598"/>
                  <a:pt x="369" y="616"/>
                  <a:pt x="360" y="624"/>
                </a:cubicBezTo>
                <a:close/>
                <a:moveTo>
                  <a:pt x="466" y="545"/>
                </a:moveTo>
                <a:lnTo>
                  <a:pt x="466" y="545"/>
                </a:lnTo>
                <a:lnTo>
                  <a:pt x="466" y="545"/>
                </a:lnTo>
                <a:cubicBezTo>
                  <a:pt x="281" y="545"/>
                  <a:pt x="281" y="545"/>
                  <a:pt x="281" y="545"/>
                </a:cubicBezTo>
                <a:cubicBezTo>
                  <a:pt x="52" y="545"/>
                  <a:pt x="52" y="545"/>
                  <a:pt x="52" y="545"/>
                </a:cubicBezTo>
                <a:cubicBezTo>
                  <a:pt x="79" y="510"/>
                  <a:pt x="97" y="466"/>
                  <a:pt x="105" y="404"/>
                </a:cubicBezTo>
                <a:cubicBezTo>
                  <a:pt x="114" y="352"/>
                  <a:pt x="114" y="290"/>
                  <a:pt x="105" y="255"/>
                </a:cubicBezTo>
                <a:cubicBezTo>
                  <a:pt x="105" y="246"/>
                  <a:pt x="105" y="246"/>
                  <a:pt x="105" y="246"/>
                </a:cubicBezTo>
                <a:lnTo>
                  <a:pt x="105" y="246"/>
                </a:lnTo>
                <a:cubicBezTo>
                  <a:pt x="105" y="228"/>
                  <a:pt x="105" y="211"/>
                  <a:pt x="105" y="202"/>
                </a:cubicBezTo>
                <a:cubicBezTo>
                  <a:pt x="105" y="193"/>
                  <a:pt x="105" y="185"/>
                  <a:pt x="105" y="176"/>
                </a:cubicBezTo>
                <a:cubicBezTo>
                  <a:pt x="114" y="141"/>
                  <a:pt x="141" y="105"/>
                  <a:pt x="167" y="79"/>
                </a:cubicBezTo>
                <a:cubicBezTo>
                  <a:pt x="202" y="53"/>
                  <a:pt x="237" y="44"/>
                  <a:pt x="281" y="44"/>
                </a:cubicBezTo>
                <a:cubicBezTo>
                  <a:pt x="360" y="44"/>
                  <a:pt x="431" y="97"/>
                  <a:pt x="448" y="176"/>
                </a:cubicBezTo>
                <a:cubicBezTo>
                  <a:pt x="448" y="185"/>
                  <a:pt x="448" y="193"/>
                  <a:pt x="448" y="202"/>
                </a:cubicBezTo>
                <a:cubicBezTo>
                  <a:pt x="448" y="220"/>
                  <a:pt x="448" y="228"/>
                  <a:pt x="448" y="246"/>
                </a:cubicBezTo>
                <a:cubicBezTo>
                  <a:pt x="448" y="290"/>
                  <a:pt x="448" y="343"/>
                  <a:pt x="457" y="404"/>
                </a:cubicBezTo>
                <a:cubicBezTo>
                  <a:pt x="466" y="466"/>
                  <a:pt x="484" y="510"/>
                  <a:pt x="501" y="545"/>
                </a:cubicBezTo>
                <a:lnTo>
                  <a:pt x="466" y="54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5" name="Google Shape;295;p28"/>
          <p:cNvSpPr/>
          <p:nvPr/>
        </p:nvSpPr>
        <p:spPr>
          <a:xfrm>
            <a:off x="5246101" y="4975003"/>
            <a:ext cx="363593" cy="313599"/>
          </a:xfrm>
          <a:custGeom>
            <a:avLst/>
            <a:gdLst/>
            <a:ahLst/>
            <a:cxnLst/>
            <a:rect l="l" t="t" r="r" b="b"/>
            <a:pathLst>
              <a:path w="705" h="608" extrusionOk="0">
                <a:moveTo>
                  <a:pt x="352" y="607"/>
                </a:moveTo>
                <a:lnTo>
                  <a:pt x="352" y="607"/>
                </a:lnTo>
                <a:cubicBezTo>
                  <a:pt x="344" y="607"/>
                  <a:pt x="344" y="607"/>
                  <a:pt x="335" y="598"/>
                </a:cubicBezTo>
                <a:cubicBezTo>
                  <a:pt x="97" y="370"/>
                  <a:pt x="97" y="370"/>
                  <a:pt x="97" y="370"/>
                </a:cubicBezTo>
                <a:lnTo>
                  <a:pt x="97" y="370"/>
                </a:lnTo>
                <a:cubicBezTo>
                  <a:pt x="53" y="317"/>
                  <a:pt x="53" y="317"/>
                  <a:pt x="53" y="317"/>
                </a:cubicBezTo>
                <a:cubicBezTo>
                  <a:pt x="18" y="281"/>
                  <a:pt x="0" y="238"/>
                  <a:pt x="0" y="185"/>
                </a:cubicBezTo>
                <a:cubicBezTo>
                  <a:pt x="0" y="132"/>
                  <a:pt x="18" y="88"/>
                  <a:pt x="53" y="53"/>
                </a:cubicBezTo>
                <a:cubicBezTo>
                  <a:pt x="88" y="18"/>
                  <a:pt x="132" y="0"/>
                  <a:pt x="185" y="0"/>
                </a:cubicBezTo>
                <a:cubicBezTo>
                  <a:pt x="238" y="0"/>
                  <a:pt x="282" y="18"/>
                  <a:pt x="317" y="53"/>
                </a:cubicBezTo>
                <a:cubicBezTo>
                  <a:pt x="352" y="79"/>
                  <a:pt x="352" y="79"/>
                  <a:pt x="352" y="79"/>
                </a:cubicBezTo>
                <a:cubicBezTo>
                  <a:pt x="379" y="53"/>
                  <a:pt x="379" y="53"/>
                  <a:pt x="379" y="53"/>
                </a:cubicBezTo>
                <a:cubicBezTo>
                  <a:pt x="414" y="18"/>
                  <a:pt x="467" y="0"/>
                  <a:pt x="519" y="0"/>
                </a:cubicBezTo>
                <a:cubicBezTo>
                  <a:pt x="563" y="0"/>
                  <a:pt x="616" y="18"/>
                  <a:pt x="651" y="53"/>
                </a:cubicBezTo>
                <a:cubicBezTo>
                  <a:pt x="686" y="88"/>
                  <a:pt x="704" y="132"/>
                  <a:pt x="704" y="185"/>
                </a:cubicBezTo>
                <a:cubicBezTo>
                  <a:pt x="704" y="238"/>
                  <a:pt x="686" y="281"/>
                  <a:pt x="651" y="317"/>
                </a:cubicBezTo>
                <a:lnTo>
                  <a:pt x="651" y="317"/>
                </a:lnTo>
                <a:cubicBezTo>
                  <a:pt x="607" y="370"/>
                  <a:pt x="607" y="370"/>
                  <a:pt x="607" y="370"/>
                </a:cubicBezTo>
                <a:lnTo>
                  <a:pt x="599" y="370"/>
                </a:lnTo>
                <a:cubicBezTo>
                  <a:pt x="370" y="598"/>
                  <a:pt x="370" y="598"/>
                  <a:pt x="370" y="598"/>
                </a:cubicBezTo>
                <a:cubicBezTo>
                  <a:pt x="361" y="607"/>
                  <a:pt x="361" y="607"/>
                  <a:pt x="352" y="607"/>
                </a:cubicBezTo>
                <a:close/>
                <a:moveTo>
                  <a:pt x="132" y="334"/>
                </a:moveTo>
                <a:lnTo>
                  <a:pt x="132" y="334"/>
                </a:lnTo>
                <a:cubicBezTo>
                  <a:pt x="352" y="554"/>
                  <a:pt x="352" y="554"/>
                  <a:pt x="352" y="554"/>
                </a:cubicBezTo>
                <a:cubicBezTo>
                  <a:pt x="572" y="334"/>
                  <a:pt x="572" y="334"/>
                  <a:pt x="572" y="334"/>
                </a:cubicBezTo>
                <a:lnTo>
                  <a:pt x="572" y="334"/>
                </a:lnTo>
                <a:cubicBezTo>
                  <a:pt x="616" y="291"/>
                  <a:pt x="616" y="291"/>
                  <a:pt x="616" y="291"/>
                </a:cubicBezTo>
                <a:cubicBezTo>
                  <a:pt x="642" y="264"/>
                  <a:pt x="660" y="220"/>
                  <a:pt x="660" y="185"/>
                </a:cubicBezTo>
                <a:cubicBezTo>
                  <a:pt x="660" y="150"/>
                  <a:pt x="642" y="115"/>
                  <a:pt x="616" y="88"/>
                </a:cubicBezTo>
                <a:cubicBezTo>
                  <a:pt x="590" y="53"/>
                  <a:pt x="555" y="44"/>
                  <a:pt x="519" y="44"/>
                </a:cubicBezTo>
                <a:cubicBezTo>
                  <a:pt x="475" y="44"/>
                  <a:pt x="440" y="53"/>
                  <a:pt x="414" y="88"/>
                </a:cubicBezTo>
                <a:cubicBezTo>
                  <a:pt x="370" y="132"/>
                  <a:pt x="370" y="132"/>
                  <a:pt x="370" y="132"/>
                </a:cubicBezTo>
                <a:cubicBezTo>
                  <a:pt x="361" y="132"/>
                  <a:pt x="361" y="141"/>
                  <a:pt x="352" y="141"/>
                </a:cubicBezTo>
                <a:cubicBezTo>
                  <a:pt x="344" y="141"/>
                  <a:pt x="344" y="132"/>
                  <a:pt x="335" y="132"/>
                </a:cubicBezTo>
                <a:cubicBezTo>
                  <a:pt x="291" y="88"/>
                  <a:pt x="291" y="88"/>
                  <a:pt x="291" y="88"/>
                </a:cubicBezTo>
                <a:cubicBezTo>
                  <a:pt x="264" y="53"/>
                  <a:pt x="229" y="44"/>
                  <a:pt x="185" y="44"/>
                </a:cubicBezTo>
                <a:cubicBezTo>
                  <a:pt x="150" y="44"/>
                  <a:pt x="115" y="53"/>
                  <a:pt x="88" y="88"/>
                </a:cubicBezTo>
                <a:cubicBezTo>
                  <a:pt x="62" y="115"/>
                  <a:pt x="44" y="150"/>
                  <a:pt x="44" y="185"/>
                </a:cubicBezTo>
                <a:cubicBezTo>
                  <a:pt x="44" y="220"/>
                  <a:pt x="62" y="264"/>
                  <a:pt x="88" y="291"/>
                </a:cubicBezTo>
                <a:cubicBezTo>
                  <a:pt x="132" y="334"/>
                  <a:pt x="132" y="334"/>
                  <a:pt x="132" y="334"/>
                </a:cubicBezTo>
                <a:close/>
                <a:moveTo>
                  <a:pt x="634" y="308"/>
                </a:moveTo>
                <a:lnTo>
                  <a:pt x="634" y="3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96" name="Google Shape;296;p28"/>
          <p:cNvGrpSpPr/>
          <p:nvPr/>
        </p:nvGrpSpPr>
        <p:grpSpPr>
          <a:xfrm>
            <a:off x="5308465" y="2019881"/>
            <a:ext cx="227246" cy="359048"/>
            <a:chOff x="3048636" y="2065332"/>
            <a:chExt cx="227246" cy="359048"/>
          </a:xfrm>
        </p:grpSpPr>
        <p:sp>
          <p:nvSpPr>
            <p:cNvPr id="297" name="Google Shape;297;p28"/>
            <p:cNvSpPr/>
            <p:nvPr/>
          </p:nvSpPr>
          <p:spPr>
            <a:xfrm>
              <a:off x="3048636" y="2065332"/>
              <a:ext cx="227246" cy="359048"/>
            </a:xfrm>
            <a:custGeom>
              <a:avLst/>
              <a:gdLst/>
              <a:ahLst/>
              <a:cxnLst/>
              <a:rect l="l" t="t" r="r" b="b"/>
              <a:pathLst>
                <a:path w="441" h="696" extrusionOk="0">
                  <a:moveTo>
                    <a:pt x="220" y="695"/>
                  </a:moveTo>
                  <a:lnTo>
                    <a:pt x="220" y="695"/>
                  </a:lnTo>
                  <a:cubicBezTo>
                    <a:pt x="212" y="695"/>
                    <a:pt x="212" y="687"/>
                    <a:pt x="203" y="687"/>
                  </a:cubicBezTo>
                  <a:cubicBezTo>
                    <a:pt x="203" y="687"/>
                    <a:pt x="150" y="599"/>
                    <a:pt x="106" y="502"/>
                  </a:cubicBezTo>
                  <a:cubicBezTo>
                    <a:pt x="36" y="370"/>
                    <a:pt x="0" y="273"/>
                    <a:pt x="0" y="220"/>
                  </a:cubicBezTo>
                  <a:cubicBezTo>
                    <a:pt x="0" y="97"/>
                    <a:pt x="97" y="0"/>
                    <a:pt x="220" y="0"/>
                  </a:cubicBezTo>
                  <a:cubicBezTo>
                    <a:pt x="343" y="0"/>
                    <a:pt x="440" y="97"/>
                    <a:pt x="440" y="220"/>
                  </a:cubicBezTo>
                  <a:cubicBezTo>
                    <a:pt x="440" y="273"/>
                    <a:pt x="405" y="370"/>
                    <a:pt x="343" y="502"/>
                  </a:cubicBezTo>
                  <a:cubicBezTo>
                    <a:pt x="291" y="599"/>
                    <a:pt x="247" y="687"/>
                    <a:pt x="238" y="687"/>
                  </a:cubicBezTo>
                  <a:cubicBezTo>
                    <a:pt x="238" y="687"/>
                    <a:pt x="229" y="695"/>
                    <a:pt x="220" y="695"/>
                  </a:cubicBezTo>
                  <a:close/>
                  <a:moveTo>
                    <a:pt x="220" y="44"/>
                  </a:moveTo>
                  <a:lnTo>
                    <a:pt x="220" y="44"/>
                  </a:lnTo>
                  <a:cubicBezTo>
                    <a:pt x="123" y="44"/>
                    <a:pt x="44" y="124"/>
                    <a:pt x="44" y="220"/>
                  </a:cubicBezTo>
                  <a:cubicBezTo>
                    <a:pt x="44" y="255"/>
                    <a:pt x="62" y="326"/>
                    <a:pt x="141" y="484"/>
                  </a:cubicBezTo>
                  <a:cubicBezTo>
                    <a:pt x="176" y="546"/>
                    <a:pt x="203" y="599"/>
                    <a:pt x="220" y="625"/>
                  </a:cubicBezTo>
                  <a:cubicBezTo>
                    <a:pt x="238" y="599"/>
                    <a:pt x="273" y="546"/>
                    <a:pt x="299" y="484"/>
                  </a:cubicBezTo>
                  <a:cubicBezTo>
                    <a:pt x="378" y="326"/>
                    <a:pt x="396" y="255"/>
                    <a:pt x="396" y="220"/>
                  </a:cubicBezTo>
                  <a:cubicBezTo>
                    <a:pt x="396" y="124"/>
                    <a:pt x="317" y="44"/>
                    <a:pt x="220" y="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8" name="Google Shape;298;p28"/>
            <p:cNvSpPr/>
            <p:nvPr/>
          </p:nvSpPr>
          <p:spPr>
            <a:xfrm>
              <a:off x="3107720" y="2124415"/>
              <a:ext cx="109078" cy="104533"/>
            </a:xfrm>
            <a:custGeom>
              <a:avLst/>
              <a:gdLst/>
              <a:ahLst/>
              <a:cxnLst/>
              <a:rect l="l" t="t" r="r" b="b"/>
              <a:pathLst>
                <a:path w="212" h="203" extrusionOk="0">
                  <a:moveTo>
                    <a:pt x="105" y="202"/>
                  </a:moveTo>
                  <a:lnTo>
                    <a:pt x="105" y="202"/>
                  </a:lnTo>
                  <a:cubicBezTo>
                    <a:pt x="52" y="202"/>
                    <a:pt x="0" y="158"/>
                    <a:pt x="0" y="97"/>
                  </a:cubicBezTo>
                  <a:cubicBezTo>
                    <a:pt x="0" y="44"/>
                    <a:pt x="52" y="0"/>
                    <a:pt x="105" y="0"/>
                  </a:cubicBezTo>
                  <a:cubicBezTo>
                    <a:pt x="158" y="0"/>
                    <a:pt x="211" y="44"/>
                    <a:pt x="211" y="97"/>
                  </a:cubicBezTo>
                  <a:cubicBezTo>
                    <a:pt x="211" y="158"/>
                    <a:pt x="158" y="202"/>
                    <a:pt x="105" y="202"/>
                  </a:cubicBezTo>
                  <a:close/>
                  <a:moveTo>
                    <a:pt x="105" y="44"/>
                  </a:moveTo>
                  <a:lnTo>
                    <a:pt x="105" y="44"/>
                  </a:lnTo>
                  <a:cubicBezTo>
                    <a:pt x="70" y="44"/>
                    <a:pt x="44" y="70"/>
                    <a:pt x="44" y="97"/>
                  </a:cubicBezTo>
                  <a:cubicBezTo>
                    <a:pt x="44" y="132"/>
                    <a:pt x="70" y="158"/>
                    <a:pt x="105" y="158"/>
                  </a:cubicBezTo>
                  <a:cubicBezTo>
                    <a:pt x="140" y="158"/>
                    <a:pt x="158" y="132"/>
                    <a:pt x="158" y="97"/>
                  </a:cubicBezTo>
                  <a:cubicBezTo>
                    <a:pt x="158" y="70"/>
                    <a:pt x="140" y="44"/>
                    <a:pt x="105" y="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99" name="Google Shape;299;p28"/>
          <p:cNvSpPr/>
          <p:nvPr/>
        </p:nvSpPr>
        <p:spPr>
          <a:xfrm>
            <a:off x="7158062" y="2451649"/>
            <a:ext cx="277240" cy="318144"/>
          </a:xfrm>
          <a:custGeom>
            <a:avLst/>
            <a:gdLst/>
            <a:ahLst/>
            <a:cxnLst/>
            <a:rect l="l" t="t" r="r" b="b"/>
            <a:pathLst>
              <a:path w="538" h="617" extrusionOk="0">
                <a:moveTo>
                  <a:pt x="528" y="607"/>
                </a:moveTo>
                <a:lnTo>
                  <a:pt x="528" y="607"/>
                </a:lnTo>
                <a:lnTo>
                  <a:pt x="528" y="607"/>
                </a:lnTo>
                <a:lnTo>
                  <a:pt x="528" y="607"/>
                </a:lnTo>
                <a:lnTo>
                  <a:pt x="528" y="607"/>
                </a:lnTo>
                <a:lnTo>
                  <a:pt x="528" y="607"/>
                </a:lnTo>
                <a:cubicBezTo>
                  <a:pt x="528" y="598"/>
                  <a:pt x="528" y="598"/>
                  <a:pt x="528" y="598"/>
                </a:cubicBezTo>
                <a:cubicBezTo>
                  <a:pt x="537" y="598"/>
                  <a:pt x="537" y="598"/>
                  <a:pt x="537" y="598"/>
                </a:cubicBezTo>
                <a:lnTo>
                  <a:pt x="537" y="598"/>
                </a:lnTo>
                <a:lnTo>
                  <a:pt x="537" y="598"/>
                </a:lnTo>
                <a:lnTo>
                  <a:pt x="537" y="598"/>
                </a:lnTo>
                <a:cubicBezTo>
                  <a:pt x="537" y="598"/>
                  <a:pt x="537" y="598"/>
                  <a:pt x="537" y="589"/>
                </a:cubicBezTo>
                <a:lnTo>
                  <a:pt x="537" y="589"/>
                </a:lnTo>
                <a:lnTo>
                  <a:pt x="537" y="589"/>
                </a:lnTo>
                <a:lnTo>
                  <a:pt x="537" y="589"/>
                </a:lnTo>
                <a:lnTo>
                  <a:pt x="537" y="589"/>
                </a:lnTo>
                <a:lnTo>
                  <a:pt x="537" y="589"/>
                </a:lnTo>
                <a:cubicBezTo>
                  <a:pt x="537" y="580"/>
                  <a:pt x="528" y="580"/>
                  <a:pt x="528" y="580"/>
                </a:cubicBezTo>
                <a:lnTo>
                  <a:pt x="528" y="580"/>
                </a:lnTo>
                <a:cubicBezTo>
                  <a:pt x="291" y="17"/>
                  <a:pt x="291" y="17"/>
                  <a:pt x="291" y="17"/>
                </a:cubicBezTo>
                <a:lnTo>
                  <a:pt x="291" y="17"/>
                </a:lnTo>
                <a:lnTo>
                  <a:pt x="291" y="17"/>
                </a:lnTo>
                <a:lnTo>
                  <a:pt x="291" y="17"/>
                </a:lnTo>
                <a:lnTo>
                  <a:pt x="291" y="17"/>
                </a:lnTo>
                <a:cubicBezTo>
                  <a:pt x="291" y="9"/>
                  <a:pt x="291" y="9"/>
                  <a:pt x="291" y="9"/>
                </a:cubicBezTo>
                <a:lnTo>
                  <a:pt x="291" y="9"/>
                </a:lnTo>
                <a:cubicBezTo>
                  <a:pt x="291" y="9"/>
                  <a:pt x="291" y="9"/>
                  <a:pt x="282" y="9"/>
                </a:cubicBezTo>
                <a:lnTo>
                  <a:pt x="282" y="9"/>
                </a:lnTo>
                <a:lnTo>
                  <a:pt x="282" y="9"/>
                </a:lnTo>
                <a:lnTo>
                  <a:pt x="282" y="9"/>
                </a:lnTo>
                <a:lnTo>
                  <a:pt x="282" y="9"/>
                </a:lnTo>
                <a:lnTo>
                  <a:pt x="282" y="9"/>
                </a:lnTo>
                <a:lnTo>
                  <a:pt x="282" y="9"/>
                </a:lnTo>
                <a:lnTo>
                  <a:pt x="282" y="9"/>
                </a:lnTo>
                <a:lnTo>
                  <a:pt x="282" y="9"/>
                </a:lnTo>
                <a:lnTo>
                  <a:pt x="282" y="9"/>
                </a:lnTo>
                <a:lnTo>
                  <a:pt x="282" y="9"/>
                </a:lnTo>
                <a:lnTo>
                  <a:pt x="273" y="9"/>
                </a:lnTo>
                <a:lnTo>
                  <a:pt x="273" y="0"/>
                </a:lnTo>
                <a:lnTo>
                  <a:pt x="273" y="0"/>
                </a:lnTo>
                <a:lnTo>
                  <a:pt x="273" y="0"/>
                </a:lnTo>
                <a:lnTo>
                  <a:pt x="273" y="0"/>
                </a:lnTo>
                <a:lnTo>
                  <a:pt x="273" y="0"/>
                </a:lnTo>
                <a:lnTo>
                  <a:pt x="273" y="0"/>
                </a:lnTo>
                <a:lnTo>
                  <a:pt x="273" y="0"/>
                </a:lnTo>
                <a:cubicBezTo>
                  <a:pt x="273" y="0"/>
                  <a:pt x="273" y="0"/>
                  <a:pt x="264" y="0"/>
                </a:cubicBezTo>
                <a:lnTo>
                  <a:pt x="264" y="0"/>
                </a:lnTo>
                <a:lnTo>
                  <a:pt x="264" y="0"/>
                </a:lnTo>
                <a:lnTo>
                  <a:pt x="264" y="0"/>
                </a:lnTo>
                <a:lnTo>
                  <a:pt x="264" y="0"/>
                </a:lnTo>
                <a:lnTo>
                  <a:pt x="264" y="0"/>
                </a:lnTo>
                <a:lnTo>
                  <a:pt x="264" y="9"/>
                </a:lnTo>
                <a:lnTo>
                  <a:pt x="264" y="9"/>
                </a:lnTo>
                <a:lnTo>
                  <a:pt x="264" y="9"/>
                </a:lnTo>
                <a:lnTo>
                  <a:pt x="264" y="9"/>
                </a:lnTo>
                <a:cubicBezTo>
                  <a:pt x="255" y="9"/>
                  <a:pt x="255" y="9"/>
                  <a:pt x="255" y="9"/>
                </a:cubicBezTo>
                <a:lnTo>
                  <a:pt x="255" y="9"/>
                </a:lnTo>
                <a:lnTo>
                  <a:pt x="255" y="9"/>
                </a:lnTo>
                <a:lnTo>
                  <a:pt x="255" y="9"/>
                </a:lnTo>
                <a:lnTo>
                  <a:pt x="255" y="9"/>
                </a:lnTo>
                <a:lnTo>
                  <a:pt x="255" y="9"/>
                </a:lnTo>
                <a:lnTo>
                  <a:pt x="255" y="9"/>
                </a:lnTo>
                <a:lnTo>
                  <a:pt x="255" y="9"/>
                </a:lnTo>
                <a:lnTo>
                  <a:pt x="255" y="9"/>
                </a:lnTo>
                <a:lnTo>
                  <a:pt x="255" y="9"/>
                </a:lnTo>
                <a:cubicBezTo>
                  <a:pt x="255" y="9"/>
                  <a:pt x="255" y="9"/>
                  <a:pt x="247" y="17"/>
                </a:cubicBezTo>
                <a:lnTo>
                  <a:pt x="247" y="17"/>
                </a:lnTo>
                <a:lnTo>
                  <a:pt x="247" y="17"/>
                </a:lnTo>
                <a:lnTo>
                  <a:pt x="247" y="17"/>
                </a:lnTo>
                <a:lnTo>
                  <a:pt x="247" y="17"/>
                </a:lnTo>
                <a:cubicBezTo>
                  <a:pt x="9" y="580"/>
                  <a:pt x="9" y="580"/>
                  <a:pt x="9" y="580"/>
                </a:cubicBezTo>
                <a:lnTo>
                  <a:pt x="9" y="580"/>
                </a:lnTo>
                <a:cubicBezTo>
                  <a:pt x="9" y="580"/>
                  <a:pt x="9" y="580"/>
                  <a:pt x="9" y="589"/>
                </a:cubicBezTo>
                <a:lnTo>
                  <a:pt x="9" y="589"/>
                </a:lnTo>
                <a:lnTo>
                  <a:pt x="9" y="589"/>
                </a:lnTo>
                <a:cubicBezTo>
                  <a:pt x="9" y="589"/>
                  <a:pt x="9" y="589"/>
                  <a:pt x="0" y="589"/>
                </a:cubicBezTo>
                <a:lnTo>
                  <a:pt x="0" y="589"/>
                </a:lnTo>
                <a:lnTo>
                  <a:pt x="0" y="589"/>
                </a:lnTo>
                <a:lnTo>
                  <a:pt x="0" y="589"/>
                </a:lnTo>
                <a:lnTo>
                  <a:pt x="0" y="589"/>
                </a:lnTo>
                <a:cubicBezTo>
                  <a:pt x="0" y="598"/>
                  <a:pt x="0" y="598"/>
                  <a:pt x="0" y="598"/>
                </a:cubicBezTo>
                <a:lnTo>
                  <a:pt x="0" y="598"/>
                </a:lnTo>
                <a:cubicBezTo>
                  <a:pt x="9" y="598"/>
                  <a:pt x="9" y="598"/>
                  <a:pt x="9" y="598"/>
                </a:cubicBezTo>
                <a:lnTo>
                  <a:pt x="9" y="598"/>
                </a:lnTo>
                <a:lnTo>
                  <a:pt x="9" y="598"/>
                </a:lnTo>
                <a:lnTo>
                  <a:pt x="9" y="598"/>
                </a:lnTo>
                <a:lnTo>
                  <a:pt x="9" y="598"/>
                </a:lnTo>
                <a:lnTo>
                  <a:pt x="9" y="607"/>
                </a:lnTo>
                <a:lnTo>
                  <a:pt x="9" y="607"/>
                </a:lnTo>
                <a:lnTo>
                  <a:pt x="9" y="607"/>
                </a:lnTo>
                <a:lnTo>
                  <a:pt x="9" y="607"/>
                </a:lnTo>
                <a:lnTo>
                  <a:pt x="9" y="607"/>
                </a:lnTo>
                <a:lnTo>
                  <a:pt x="9" y="607"/>
                </a:lnTo>
                <a:lnTo>
                  <a:pt x="9" y="607"/>
                </a:lnTo>
                <a:lnTo>
                  <a:pt x="9" y="607"/>
                </a:lnTo>
                <a:lnTo>
                  <a:pt x="9" y="607"/>
                </a:lnTo>
                <a:lnTo>
                  <a:pt x="9" y="607"/>
                </a:lnTo>
                <a:cubicBezTo>
                  <a:pt x="18" y="607"/>
                  <a:pt x="18" y="607"/>
                  <a:pt x="18" y="616"/>
                </a:cubicBezTo>
                <a:lnTo>
                  <a:pt x="18" y="616"/>
                </a:lnTo>
                <a:lnTo>
                  <a:pt x="18" y="616"/>
                </a:lnTo>
                <a:lnTo>
                  <a:pt x="18" y="616"/>
                </a:lnTo>
                <a:lnTo>
                  <a:pt x="18" y="616"/>
                </a:lnTo>
                <a:lnTo>
                  <a:pt x="18" y="616"/>
                </a:lnTo>
                <a:lnTo>
                  <a:pt x="18" y="616"/>
                </a:lnTo>
                <a:lnTo>
                  <a:pt x="18" y="616"/>
                </a:lnTo>
                <a:cubicBezTo>
                  <a:pt x="27" y="616"/>
                  <a:pt x="27" y="616"/>
                  <a:pt x="27" y="616"/>
                </a:cubicBezTo>
                <a:lnTo>
                  <a:pt x="27" y="616"/>
                </a:lnTo>
                <a:lnTo>
                  <a:pt x="27" y="616"/>
                </a:lnTo>
                <a:lnTo>
                  <a:pt x="27" y="616"/>
                </a:lnTo>
                <a:lnTo>
                  <a:pt x="27" y="616"/>
                </a:lnTo>
                <a:lnTo>
                  <a:pt x="27" y="616"/>
                </a:lnTo>
                <a:cubicBezTo>
                  <a:pt x="36" y="616"/>
                  <a:pt x="36" y="616"/>
                  <a:pt x="36" y="616"/>
                </a:cubicBezTo>
                <a:lnTo>
                  <a:pt x="36" y="616"/>
                </a:lnTo>
                <a:lnTo>
                  <a:pt x="36" y="616"/>
                </a:lnTo>
                <a:cubicBezTo>
                  <a:pt x="36" y="616"/>
                  <a:pt x="36" y="616"/>
                  <a:pt x="36" y="607"/>
                </a:cubicBezTo>
                <a:lnTo>
                  <a:pt x="36" y="607"/>
                </a:lnTo>
                <a:cubicBezTo>
                  <a:pt x="273" y="457"/>
                  <a:pt x="273" y="457"/>
                  <a:pt x="273" y="457"/>
                </a:cubicBezTo>
                <a:cubicBezTo>
                  <a:pt x="502" y="607"/>
                  <a:pt x="502" y="607"/>
                  <a:pt x="502" y="607"/>
                </a:cubicBezTo>
                <a:lnTo>
                  <a:pt x="502" y="607"/>
                </a:lnTo>
                <a:cubicBezTo>
                  <a:pt x="502" y="616"/>
                  <a:pt x="502" y="616"/>
                  <a:pt x="502" y="616"/>
                </a:cubicBezTo>
                <a:lnTo>
                  <a:pt x="502" y="616"/>
                </a:lnTo>
                <a:lnTo>
                  <a:pt x="502" y="616"/>
                </a:lnTo>
                <a:lnTo>
                  <a:pt x="510" y="616"/>
                </a:lnTo>
                <a:lnTo>
                  <a:pt x="510" y="616"/>
                </a:lnTo>
                <a:lnTo>
                  <a:pt x="510" y="616"/>
                </a:lnTo>
                <a:lnTo>
                  <a:pt x="510" y="616"/>
                </a:lnTo>
                <a:lnTo>
                  <a:pt x="510" y="616"/>
                </a:lnTo>
                <a:lnTo>
                  <a:pt x="519" y="616"/>
                </a:lnTo>
                <a:lnTo>
                  <a:pt x="519" y="616"/>
                </a:lnTo>
                <a:lnTo>
                  <a:pt x="519" y="616"/>
                </a:lnTo>
                <a:lnTo>
                  <a:pt x="519" y="616"/>
                </a:lnTo>
                <a:lnTo>
                  <a:pt x="519" y="616"/>
                </a:lnTo>
                <a:lnTo>
                  <a:pt x="519" y="616"/>
                </a:lnTo>
                <a:lnTo>
                  <a:pt x="519" y="616"/>
                </a:lnTo>
                <a:lnTo>
                  <a:pt x="519" y="616"/>
                </a:lnTo>
                <a:lnTo>
                  <a:pt x="519" y="616"/>
                </a:lnTo>
                <a:cubicBezTo>
                  <a:pt x="528" y="616"/>
                  <a:pt x="528" y="607"/>
                  <a:pt x="528" y="607"/>
                </a:cubicBezTo>
                <a:close/>
                <a:moveTo>
                  <a:pt x="282" y="413"/>
                </a:moveTo>
                <a:lnTo>
                  <a:pt x="282" y="413"/>
                </a:lnTo>
                <a:lnTo>
                  <a:pt x="282" y="413"/>
                </a:lnTo>
                <a:lnTo>
                  <a:pt x="282" y="413"/>
                </a:lnTo>
                <a:lnTo>
                  <a:pt x="282" y="413"/>
                </a:lnTo>
                <a:lnTo>
                  <a:pt x="282" y="413"/>
                </a:lnTo>
                <a:lnTo>
                  <a:pt x="282" y="413"/>
                </a:lnTo>
                <a:lnTo>
                  <a:pt x="282" y="413"/>
                </a:lnTo>
                <a:cubicBezTo>
                  <a:pt x="282" y="413"/>
                  <a:pt x="282" y="413"/>
                  <a:pt x="273" y="413"/>
                </a:cubicBezTo>
                <a:lnTo>
                  <a:pt x="273" y="413"/>
                </a:lnTo>
                <a:lnTo>
                  <a:pt x="273" y="413"/>
                </a:lnTo>
                <a:lnTo>
                  <a:pt x="273" y="413"/>
                </a:lnTo>
                <a:lnTo>
                  <a:pt x="273" y="413"/>
                </a:lnTo>
                <a:lnTo>
                  <a:pt x="273" y="413"/>
                </a:lnTo>
                <a:lnTo>
                  <a:pt x="273" y="413"/>
                </a:lnTo>
                <a:lnTo>
                  <a:pt x="273" y="413"/>
                </a:lnTo>
                <a:lnTo>
                  <a:pt x="273" y="413"/>
                </a:lnTo>
                <a:cubicBezTo>
                  <a:pt x="264" y="413"/>
                  <a:pt x="264" y="413"/>
                  <a:pt x="264" y="413"/>
                </a:cubicBezTo>
                <a:lnTo>
                  <a:pt x="264" y="413"/>
                </a:lnTo>
                <a:lnTo>
                  <a:pt x="264" y="413"/>
                </a:lnTo>
                <a:lnTo>
                  <a:pt x="264" y="413"/>
                </a:lnTo>
                <a:lnTo>
                  <a:pt x="264" y="413"/>
                </a:lnTo>
                <a:lnTo>
                  <a:pt x="264" y="413"/>
                </a:lnTo>
                <a:lnTo>
                  <a:pt x="264" y="413"/>
                </a:lnTo>
                <a:lnTo>
                  <a:pt x="264" y="413"/>
                </a:lnTo>
                <a:lnTo>
                  <a:pt x="255" y="413"/>
                </a:lnTo>
                <a:lnTo>
                  <a:pt x="255" y="413"/>
                </a:lnTo>
                <a:lnTo>
                  <a:pt x="255" y="413"/>
                </a:lnTo>
                <a:lnTo>
                  <a:pt x="255" y="413"/>
                </a:lnTo>
                <a:lnTo>
                  <a:pt x="255" y="413"/>
                </a:lnTo>
                <a:cubicBezTo>
                  <a:pt x="80" y="536"/>
                  <a:pt x="80" y="536"/>
                  <a:pt x="80" y="536"/>
                </a:cubicBezTo>
                <a:cubicBezTo>
                  <a:pt x="273" y="79"/>
                  <a:pt x="273" y="79"/>
                  <a:pt x="273" y="79"/>
                </a:cubicBezTo>
                <a:cubicBezTo>
                  <a:pt x="458" y="536"/>
                  <a:pt x="458" y="536"/>
                  <a:pt x="458" y="536"/>
                </a:cubicBezTo>
                <a:lnTo>
                  <a:pt x="282" y="41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00" name="Google Shape;300;p28"/>
          <p:cNvGrpSpPr/>
          <p:nvPr/>
        </p:nvGrpSpPr>
        <p:grpSpPr>
          <a:xfrm>
            <a:off x="7161049" y="4231859"/>
            <a:ext cx="277240" cy="354503"/>
            <a:chOff x="8836582" y="3546973"/>
            <a:chExt cx="277240" cy="354503"/>
          </a:xfrm>
        </p:grpSpPr>
        <p:sp>
          <p:nvSpPr>
            <p:cNvPr id="301" name="Google Shape;301;p28"/>
            <p:cNvSpPr/>
            <p:nvPr/>
          </p:nvSpPr>
          <p:spPr>
            <a:xfrm>
              <a:off x="8836582" y="3546973"/>
              <a:ext cx="277240" cy="354503"/>
            </a:xfrm>
            <a:custGeom>
              <a:avLst/>
              <a:gdLst/>
              <a:ahLst/>
              <a:cxnLst/>
              <a:rect l="l" t="t" r="r" b="b"/>
              <a:pathLst>
                <a:path w="538" h="687" extrusionOk="0">
                  <a:moveTo>
                    <a:pt x="502" y="325"/>
                  </a:moveTo>
                  <a:lnTo>
                    <a:pt x="502" y="325"/>
                  </a:lnTo>
                  <a:cubicBezTo>
                    <a:pt x="493" y="325"/>
                    <a:pt x="493" y="325"/>
                    <a:pt x="493" y="325"/>
                  </a:cubicBezTo>
                  <a:cubicBezTo>
                    <a:pt x="484" y="220"/>
                    <a:pt x="484" y="220"/>
                    <a:pt x="484" y="220"/>
                  </a:cubicBezTo>
                  <a:cubicBezTo>
                    <a:pt x="484" y="97"/>
                    <a:pt x="387" y="0"/>
                    <a:pt x="273" y="0"/>
                  </a:cubicBezTo>
                  <a:cubicBezTo>
                    <a:pt x="150" y="0"/>
                    <a:pt x="53" y="97"/>
                    <a:pt x="53" y="220"/>
                  </a:cubicBezTo>
                  <a:cubicBezTo>
                    <a:pt x="53" y="325"/>
                    <a:pt x="53" y="325"/>
                    <a:pt x="53" y="325"/>
                  </a:cubicBezTo>
                  <a:cubicBezTo>
                    <a:pt x="36" y="325"/>
                    <a:pt x="36" y="325"/>
                    <a:pt x="36" y="325"/>
                  </a:cubicBezTo>
                  <a:cubicBezTo>
                    <a:pt x="18" y="325"/>
                    <a:pt x="0" y="334"/>
                    <a:pt x="0" y="352"/>
                  </a:cubicBezTo>
                  <a:cubicBezTo>
                    <a:pt x="0" y="660"/>
                    <a:pt x="0" y="660"/>
                    <a:pt x="0" y="660"/>
                  </a:cubicBezTo>
                  <a:cubicBezTo>
                    <a:pt x="0" y="677"/>
                    <a:pt x="18" y="686"/>
                    <a:pt x="36" y="686"/>
                  </a:cubicBezTo>
                  <a:cubicBezTo>
                    <a:pt x="502" y="686"/>
                    <a:pt x="502" y="686"/>
                    <a:pt x="502" y="686"/>
                  </a:cubicBezTo>
                  <a:cubicBezTo>
                    <a:pt x="519" y="686"/>
                    <a:pt x="537" y="677"/>
                    <a:pt x="537" y="660"/>
                  </a:cubicBezTo>
                  <a:cubicBezTo>
                    <a:pt x="537" y="352"/>
                    <a:pt x="537" y="352"/>
                    <a:pt x="537" y="352"/>
                  </a:cubicBezTo>
                  <a:cubicBezTo>
                    <a:pt x="537" y="334"/>
                    <a:pt x="519" y="325"/>
                    <a:pt x="502" y="325"/>
                  </a:cubicBezTo>
                  <a:close/>
                  <a:moveTo>
                    <a:pt x="97" y="220"/>
                  </a:moveTo>
                  <a:lnTo>
                    <a:pt x="97" y="220"/>
                  </a:lnTo>
                  <a:cubicBezTo>
                    <a:pt x="97" y="123"/>
                    <a:pt x="176" y="44"/>
                    <a:pt x="273" y="44"/>
                  </a:cubicBezTo>
                  <a:cubicBezTo>
                    <a:pt x="361" y="44"/>
                    <a:pt x="440" y="123"/>
                    <a:pt x="440" y="220"/>
                  </a:cubicBezTo>
                  <a:cubicBezTo>
                    <a:pt x="440" y="325"/>
                    <a:pt x="440" y="325"/>
                    <a:pt x="440" y="325"/>
                  </a:cubicBezTo>
                  <a:cubicBezTo>
                    <a:pt x="97" y="325"/>
                    <a:pt x="97" y="325"/>
                    <a:pt x="97" y="325"/>
                  </a:cubicBezTo>
                  <a:lnTo>
                    <a:pt x="97" y="220"/>
                  </a:lnTo>
                  <a:close/>
                  <a:moveTo>
                    <a:pt x="493" y="642"/>
                  </a:moveTo>
                  <a:lnTo>
                    <a:pt x="493" y="642"/>
                  </a:lnTo>
                  <a:cubicBezTo>
                    <a:pt x="53" y="642"/>
                    <a:pt x="53" y="642"/>
                    <a:pt x="53" y="642"/>
                  </a:cubicBezTo>
                  <a:cubicBezTo>
                    <a:pt x="53" y="369"/>
                    <a:pt x="53" y="369"/>
                    <a:pt x="53" y="369"/>
                  </a:cubicBezTo>
                  <a:cubicBezTo>
                    <a:pt x="493" y="369"/>
                    <a:pt x="493" y="369"/>
                    <a:pt x="493" y="369"/>
                  </a:cubicBezTo>
                  <a:lnTo>
                    <a:pt x="493" y="64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2" name="Google Shape;302;p28"/>
            <p:cNvSpPr/>
            <p:nvPr/>
          </p:nvSpPr>
          <p:spPr>
            <a:xfrm>
              <a:off x="9032013" y="3774219"/>
              <a:ext cx="22725" cy="68174"/>
            </a:xfrm>
            <a:custGeom>
              <a:avLst/>
              <a:gdLst/>
              <a:ahLst/>
              <a:cxnLst/>
              <a:rect l="l" t="t" r="r" b="b"/>
              <a:pathLst>
                <a:path w="45" h="133" extrusionOk="0">
                  <a:moveTo>
                    <a:pt x="26" y="132"/>
                  </a:moveTo>
                  <a:lnTo>
                    <a:pt x="26" y="132"/>
                  </a:lnTo>
                  <a:cubicBezTo>
                    <a:pt x="35" y="132"/>
                    <a:pt x="44" y="123"/>
                    <a:pt x="44" y="105"/>
                  </a:cubicBezTo>
                  <a:cubicBezTo>
                    <a:pt x="44" y="26"/>
                    <a:pt x="44" y="26"/>
                    <a:pt x="44" y="26"/>
                  </a:cubicBezTo>
                  <a:cubicBezTo>
                    <a:pt x="44" y="17"/>
                    <a:pt x="35" y="0"/>
                    <a:pt x="26" y="0"/>
                  </a:cubicBezTo>
                  <a:cubicBezTo>
                    <a:pt x="8" y="0"/>
                    <a:pt x="0" y="17"/>
                    <a:pt x="0" y="26"/>
                  </a:cubicBezTo>
                  <a:cubicBezTo>
                    <a:pt x="0" y="105"/>
                    <a:pt x="0" y="105"/>
                    <a:pt x="0" y="105"/>
                  </a:cubicBezTo>
                  <a:cubicBezTo>
                    <a:pt x="0" y="123"/>
                    <a:pt x="8" y="132"/>
                    <a:pt x="26" y="13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03" name="Google Shape;303;p28"/>
          <p:cNvSpPr/>
          <p:nvPr/>
        </p:nvSpPr>
        <p:spPr>
          <a:xfrm>
            <a:off x="6240301" y="4934116"/>
            <a:ext cx="359048" cy="227246"/>
          </a:xfrm>
          <a:custGeom>
            <a:avLst/>
            <a:gdLst/>
            <a:ahLst/>
            <a:cxnLst/>
            <a:rect l="l" t="t" r="r" b="b"/>
            <a:pathLst>
              <a:path w="696" h="441" extrusionOk="0">
                <a:moveTo>
                  <a:pt x="695" y="27"/>
                </a:moveTo>
                <a:lnTo>
                  <a:pt x="695" y="27"/>
                </a:lnTo>
                <a:cubicBezTo>
                  <a:pt x="695" y="27"/>
                  <a:pt x="695" y="27"/>
                  <a:pt x="695" y="18"/>
                </a:cubicBezTo>
                <a:cubicBezTo>
                  <a:pt x="695" y="18"/>
                  <a:pt x="686" y="18"/>
                  <a:pt x="686" y="9"/>
                </a:cubicBezTo>
                <a:cubicBezTo>
                  <a:pt x="686" y="0"/>
                  <a:pt x="669" y="0"/>
                  <a:pt x="660" y="0"/>
                </a:cubicBezTo>
                <a:cubicBezTo>
                  <a:pt x="35" y="0"/>
                  <a:pt x="35" y="0"/>
                  <a:pt x="35" y="0"/>
                </a:cubicBezTo>
                <a:cubicBezTo>
                  <a:pt x="26" y="0"/>
                  <a:pt x="18" y="0"/>
                  <a:pt x="9" y="9"/>
                </a:cubicBezTo>
                <a:cubicBezTo>
                  <a:pt x="9" y="18"/>
                  <a:pt x="9" y="18"/>
                  <a:pt x="0" y="18"/>
                </a:cubicBezTo>
                <a:cubicBezTo>
                  <a:pt x="0" y="27"/>
                  <a:pt x="0" y="27"/>
                  <a:pt x="0" y="27"/>
                </a:cubicBezTo>
                <a:lnTo>
                  <a:pt x="0" y="35"/>
                </a:lnTo>
                <a:cubicBezTo>
                  <a:pt x="0" y="414"/>
                  <a:pt x="0" y="414"/>
                  <a:pt x="0" y="414"/>
                </a:cubicBezTo>
                <a:cubicBezTo>
                  <a:pt x="0" y="431"/>
                  <a:pt x="18" y="440"/>
                  <a:pt x="35" y="440"/>
                </a:cubicBezTo>
                <a:cubicBezTo>
                  <a:pt x="660" y="440"/>
                  <a:pt x="660" y="440"/>
                  <a:pt x="660" y="440"/>
                </a:cubicBezTo>
                <a:cubicBezTo>
                  <a:pt x="678" y="440"/>
                  <a:pt x="695" y="431"/>
                  <a:pt x="695" y="414"/>
                </a:cubicBezTo>
                <a:cubicBezTo>
                  <a:pt x="695" y="35"/>
                  <a:pt x="695" y="35"/>
                  <a:pt x="695" y="35"/>
                </a:cubicBezTo>
                <a:lnTo>
                  <a:pt x="695" y="27"/>
                </a:lnTo>
                <a:close/>
                <a:moveTo>
                  <a:pt x="343" y="167"/>
                </a:moveTo>
                <a:lnTo>
                  <a:pt x="343" y="167"/>
                </a:lnTo>
                <a:cubicBezTo>
                  <a:pt x="106" y="44"/>
                  <a:pt x="106" y="44"/>
                  <a:pt x="106" y="44"/>
                </a:cubicBezTo>
                <a:cubicBezTo>
                  <a:pt x="589" y="44"/>
                  <a:pt x="589" y="44"/>
                  <a:pt x="589" y="44"/>
                </a:cubicBezTo>
                <a:lnTo>
                  <a:pt x="343" y="167"/>
                </a:lnTo>
                <a:close/>
                <a:moveTo>
                  <a:pt x="44" y="396"/>
                </a:moveTo>
                <a:lnTo>
                  <a:pt x="44" y="396"/>
                </a:lnTo>
                <a:cubicBezTo>
                  <a:pt x="44" y="62"/>
                  <a:pt x="44" y="62"/>
                  <a:pt x="44" y="62"/>
                </a:cubicBezTo>
                <a:cubicBezTo>
                  <a:pt x="334" y="211"/>
                  <a:pt x="334" y="211"/>
                  <a:pt x="334" y="211"/>
                </a:cubicBezTo>
                <a:lnTo>
                  <a:pt x="334" y="211"/>
                </a:lnTo>
                <a:lnTo>
                  <a:pt x="334" y="211"/>
                </a:lnTo>
                <a:lnTo>
                  <a:pt x="334" y="211"/>
                </a:lnTo>
                <a:lnTo>
                  <a:pt x="334" y="211"/>
                </a:lnTo>
                <a:cubicBezTo>
                  <a:pt x="343" y="211"/>
                  <a:pt x="343" y="211"/>
                  <a:pt x="343" y="211"/>
                </a:cubicBezTo>
                <a:lnTo>
                  <a:pt x="343" y="211"/>
                </a:lnTo>
                <a:lnTo>
                  <a:pt x="343" y="211"/>
                </a:lnTo>
                <a:lnTo>
                  <a:pt x="343" y="211"/>
                </a:lnTo>
                <a:cubicBezTo>
                  <a:pt x="343" y="211"/>
                  <a:pt x="343" y="211"/>
                  <a:pt x="343" y="220"/>
                </a:cubicBezTo>
                <a:lnTo>
                  <a:pt x="343" y="220"/>
                </a:lnTo>
                <a:lnTo>
                  <a:pt x="343" y="220"/>
                </a:lnTo>
                <a:lnTo>
                  <a:pt x="343" y="220"/>
                </a:lnTo>
                <a:lnTo>
                  <a:pt x="343" y="220"/>
                </a:lnTo>
                <a:lnTo>
                  <a:pt x="343" y="220"/>
                </a:lnTo>
                <a:lnTo>
                  <a:pt x="343" y="220"/>
                </a:lnTo>
                <a:lnTo>
                  <a:pt x="343" y="220"/>
                </a:lnTo>
                <a:lnTo>
                  <a:pt x="343" y="220"/>
                </a:lnTo>
                <a:cubicBezTo>
                  <a:pt x="352" y="220"/>
                  <a:pt x="352" y="220"/>
                  <a:pt x="352" y="220"/>
                </a:cubicBezTo>
                <a:lnTo>
                  <a:pt x="352" y="220"/>
                </a:lnTo>
                <a:lnTo>
                  <a:pt x="352" y="220"/>
                </a:lnTo>
                <a:lnTo>
                  <a:pt x="352" y="220"/>
                </a:lnTo>
                <a:lnTo>
                  <a:pt x="352" y="220"/>
                </a:lnTo>
                <a:lnTo>
                  <a:pt x="352" y="220"/>
                </a:lnTo>
                <a:cubicBezTo>
                  <a:pt x="352" y="211"/>
                  <a:pt x="352" y="211"/>
                  <a:pt x="352" y="211"/>
                </a:cubicBezTo>
                <a:lnTo>
                  <a:pt x="352" y="211"/>
                </a:lnTo>
                <a:lnTo>
                  <a:pt x="352" y="211"/>
                </a:lnTo>
                <a:lnTo>
                  <a:pt x="352" y="211"/>
                </a:lnTo>
                <a:lnTo>
                  <a:pt x="352" y="211"/>
                </a:lnTo>
                <a:lnTo>
                  <a:pt x="352" y="211"/>
                </a:lnTo>
                <a:cubicBezTo>
                  <a:pt x="361" y="211"/>
                  <a:pt x="361" y="211"/>
                  <a:pt x="361" y="211"/>
                </a:cubicBezTo>
                <a:lnTo>
                  <a:pt x="361" y="211"/>
                </a:lnTo>
                <a:lnTo>
                  <a:pt x="361" y="211"/>
                </a:lnTo>
                <a:cubicBezTo>
                  <a:pt x="651" y="62"/>
                  <a:pt x="651" y="62"/>
                  <a:pt x="651" y="62"/>
                </a:cubicBezTo>
                <a:cubicBezTo>
                  <a:pt x="651" y="396"/>
                  <a:pt x="651" y="396"/>
                  <a:pt x="651" y="396"/>
                </a:cubicBezTo>
                <a:lnTo>
                  <a:pt x="44" y="39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3" name="Elemento grafico 2" descr="Microscopio">
            <a:extLst>
              <a:ext uri="{FF2B5EF4-FFF2-40B4-BE49-F238E27FC236}">
                <a16:creationId xmlns:a16="http://schemas.microsoft.com/office/drawing/2014/main" id="{CADF8DD6-1EED-4DF3-708D-7223A5790C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8625" y="3554812"/>
            <a:ext cx="425461" cy="425461"/>
          </a:xfrm>
          <a:prstGeom prst="rect">
            <a:avLst/>
          </a:prstGeom>
        </p:spPr>
      </p:pic>
      <p:pic>
        <p:nvPicPr>
          <p:cNvPr id="5" name="Elemento grafico 4" descr="Banca">
            <a:extLst>
              <a:ext uri="{FF2B5EF4-FFF2-40B4-BE49-F238E27FC236}">
                <a16:creationId xmlns:a16="http://schemas.microsoft.com/office/drawing/2014/main" id="{70C4BD7D-8C94-D557-4BB1-126530CDBD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34002" y="3461877"/>
            <a:ext cx="482400" cy="482400"/>
          </a:xfrm>
          <a:prstGeom prst="rect">
            <a:avLst/>
          </a:prstGeom>
        </p:spPr>
      </p:pic>
      <p:pic>
        <p:nvPicPr>
          <p:cNvPr id="7" name="Elemento grafico 6" descr="Ricerca">
            <a:extLst>
              <a:ext uri="{FF2B5EF4-FFF2-40B4-BE49-F238E27FC236}">
                <a16:creationId xmlns:a16="http://schemas.microsoft.com/office/drawing/2014/main" id="{AB32EAC8-57F8-53C1-6B0D-B36C511F3E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84919" y="4908782"/>
            <a:ext cx="379820" cy="3798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
          <p:cNvSpPr txBox="1">
            <a:spLocks noGrp="1"/>
          </p:cNvSpPr>
          <p:nvPr>
            <p:ph type="body" idx="1"/>
          </p:nvPr>
        </p:nvSpPr>
        <p:spPr>
          <a:xfrm>
            <a:off x="1639825" y="1056650"/>
            <a:ext cx="7920900" cy="69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a:t>Selecting Climate-Resilient Crop Varieties</a:t>
            </a:r>
            <a:endParaRPr b="1" dirty="0"/>
          </a:p>
          <a:p>
            <a:pPr marL="0" lvl="0" indent="0" algn="l" rtl="0">
              <a:lnSpc>
                <a:spcPct val="95000"/>
              </a:lnSpc>
              <a:spcBef>
                <a:spcPts val="1200"/>
              </a:spcBef>
              <a:spcAft>
                <a:spcPts val="0"/>
              </a:spcAft>
              <a:buSzPts val="523"/>
              <a:buNone/>
            </a:pPr>
            <a:endParaRPr sz="3609" b="1" dirty="0"/>
          </a:p>
          <a:p>
            <a:pPr marL="0" lvl="0" indent="0" algn="l" rtl="0">
              <a:lnSpc>
                <a:spcPct val="70000"/>
              </a:lnSpc>
              <a:spcBef>
                <a:spcPts val="1200"/>
              </a:spcBef>
              <a:spcAft>
                <a:spcPts val="0"/>
              </a:spcAft>
              <a:buClr>
                <a:srgbClr val="007772"/>
              </a:buClr>
              <a:buSzPts val="1710"/>
              <a:buNone/>
            </a:pPr>
            <a:endParaRPr sz="1710" b="1" dirty="0"/>
          </a:p>
        </p:txBody>
      </p:sp>
      <p:sp>
        <p:nvSpPr>
          <p:cNvPr id="309" name="Google Shape;309;p4"/>
          <p:cNvSpPr txBox="1">
            <a:spLocks noGrp="1"/>
          </p:cNvSpPr>
          <p:nvPr>
            <p:ph type="body" idx="2"/>
          </p:nvPr>
        </p:nvSpPr>
        <p:spPr>
          <a:xfrm>
            <a:off x="1639825" y="2977650"/>
            <a:ext cx="8219100" cy="29859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EEA821"/>
              </a:buClr>
              <a:buSzPts val="2400"/>
              <a:buChar char="●"/>
            </a:pPr>
            <a:r>
              <a:rPr lang="en-US" b="1" dirty="0">
                <a:solidFill>
                  <a:schemeClr val="tx1">
                    <a:lumMod val="65000"/>
                    <a:lumOff val="35000"/>
                  </a:schemeClr>
                </a:solidFill>
              </a:rPr>
              <a:t>Local assessment:</a:t>
            </a:r>
            <a:r>
              <a:rPr lang="en-US" dirty="0">
                <a:solidFill>
                  <a:schemeClr val="tx1">
                    <a:lumMod val="65000"/>
                    <a:lumOff val="35000"/>
                  </a:schemeClr>
                </a:solidFill>
              </a:rPr>
              <a:t> </a:t>
            </a:r>
            <a:r>
              <a:rPr lang="en-US" dirty="0" err="1">
                <a:solidFill>
                  <a:schemeClr val="tx1">
                    <a:lumMod val="65000"/>
                    <a:lumOff val="35000"/>
                  </a:schemeClr>
                </a:solidFill>
              </a:rPr>
              <a:t>Analyse</a:t>
            </a:r>
            <a:r>
              <a:rPr lang="en-US" dirty="0">
                <a:solidFill>
                  <a:schemeClr val="tx1">
                    <a:lumMod val="65000"/>
                    <a:lumOff val="35000"/>
                  </a:schemeClr>
                </a:solidFill>
              </a:rPr>
              <a:t> climate, soil and water (climate models and historical data).</a:t>
            </a:r>
            <a:endParaRPr dirty="0">
              <a:solidFill>
                <a:schemeClr val="tx1">
                  <a:lumMod val="65000"/>
                  <a:lumOff val="35000"/>
                </a:schemeClr>
              </a:solidFill>
            </a:endParaRPr>
          </a:p>
          <a:p>
            <a:pPr marL="457200" lvl="0" indent="-381000" algn="l" rtl="0">
              <a:lnSpc>
                <a:spcPct val="115000"/>
              </a:lnSpc>
              <a:spcBef>
                <a:spcPts val="0"/>
              </a:spcBef>
              <a:spcAft>
                <a:spcPts val="0"/>
              </a:spcAft>
              <a:buClr>
                <a:srgbClr val="EEA821"/>
              </a:buClr>
              <a:buSzPts val="2400"/>
              <a:buChar char="●"/>
            </a:pPr>
            <a:r>
              <a:rPr lang="en-US" b="1" dirty="0">
                <a:solidFill>
                  <a:schemeClr val="tx1">
                    <a:lumMod val="65000"/>
                    <a:lumOff val="35000"/>
                  </a:schemeClr>
                </a:solidFill>
              </a:rPr>
              <a:t>Integrated knowledge:</a:t>
            </a:r>
            <a:r>
              <a:rPr lang="en-US" dirty="0">
                <a:solidFill>
                  <a:schemeClr val="tx1">
                    <a:lumMod val="65000"/>
                    <a:lumOff val="35000"/>
                  </a:schemeClr>
                </a:solidFill>
              </a:rPr>
              <a:t> Combine traditional knowledge and research (improved seeds, biodiversity).</a:t>
            </a:r>
            <a:endParaRPr dirty="0">
              <a:solidFill>
                <a:schemeClr val="tx1">
                  <a:lumMod val="65000"/>
                  <a:lumOff val="35000"/>
                </a:schemeClr>
              </a:solidFill>
            </a:endParaRPr>
          </a:p>
          <a:p>
            <a:pPr marL="457200" lvl="0" indent="-381000" algn="l" rtl="0">
              <a:lnSpc>
                <a:spcPct val="115000"/>
              </a:lnSpc>
              <a:spcBef>
                <a:spcPts val="0"/>
              </a:spcBef>
              <a:spcAft>
                <a:spcPts val="0"/>
              </a:spcAft>
              <a:buClr>
                <a:srgbClr val="EEA821"/>
              </a:buClr>
              <a:buSzPts val="2400"/>
              <a:buChar char="●"/>
            </a:pPr>
            <a:r>
              <a:rPr lang="en-US" b="1" dirty="0">
                <a:solidFill>
                  <a:schemeClr val="tx1">
                    <a:lumMod val="65000"/>
                    <a:lumOff val="35000"/>
                  </a:schemeClr>
                </a:solidFill>
              </a:rPr>
              <a:t>Multiple tolerance:</a:t>
            </a:r>
            <a:r>
              <a:rPr lang="en-US" dirty="0">
                <a:solidFill>
                  <a:schemeClr val="tx1">
                    <a:lumMod val="65000"/>
                    <a:lumOff val="35000"/>
                  </a:schemeClr>
                </a:solidFill>
              </a:rPr>
              <a:t> Select crops resistant to drought, high temperatures and parasites.</a:t>
            </a:r>
            <a:endParaRPr sz="3700" dirty="0">
              <a:solidFill>
                <a:schemeClr val="tx1">
                  <a:lumMod val="65000"/>
                  <a:lumOff val="35000"/>
                </a:schemeClr>
              </a:solidFill>
            </a:endParaRPr>
          </a:p>
          <a:p>
            <a:pPr marL="0" lvl="0" indent="0" algn="l" rtl="0">
              <a:lnSpc>
                <a:spcPct val="90000"/>
              </a:lnSpc>
              <a:spcBef>
                <a:spcPts val="1200"/>
              </a:spcBef>
              <a:spcAft>
                <a:spcPts val="0"/>
              </a:spcAft>
              <a:buClr>
                <a:srgbClr val="EEA821"/>
              </a:buClr>
              <a:buSzPts val="2400"/>
              <a:buNone/>
            </a:pPr>
            <a:endParaRPr dirty="0">
              <a:solidFill>
                <a:schemeClr val="tx1">
                  <a:lumMod val="65000"/>
                  <a:lumOff val="3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None/>
            </a:pPr>
            <a:r>
              <a:rPr lang="en-US"/>
              <a:t>Innovative Varieties and Continuous Improvement</a:t>
            </a:r>
            <a:endParaRPr/>
          </a:p>
        </p:txBody>
      </p:sp>
      <p:sp>
        <p:nvSpPr>
          <p:cNvPr id="315" name="Google Shape;315;p9"/>
          <p:cNvSpPr txBox="1">
            <a:spLocks noGrp="1"/>
          </p:cNvSpPr>
          <p:nvPr>
            <p:ph type="body" idx="2"/>
          </p:nvPr>
        </p:nvSpPr>
        <p:spPr>
          <a:xfrm>
            <a:off x="904850" y="1989046"/>
            <a:ext cx="10053000" cy="2618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EEA821"/>
              </a:buClr>
              <a:buSzPts val="2400"/>
              <a:buChar char="●"/>
            </a:pPr>
            <a:r>
              <a:rPr lang="en-US" b="1" dirty="0">
                <a:solidFill>
                  <a:schemeClr val="tx1">
                    <a:lumMod val="65000"/>
                    <a:lumOff val="35000"/>
                  </a:schemeClr>
                </a:solidFill>
              </a:rPr>
              <a:t>Genetics &amp; sustainable sowing:</a:t>
            </a:r>
            <a:r>
              <a:rPr lang="en-US" dirty="0">
                <a:solidFill>
                  <a:schemeClr val="tx1">
                    <a:lumMod val="65000"/>
                    <a:lumOff val="35000"/>
                  </a:schemeClr>
                </a:solidFill>
              </a:rPr>
              <a:t> Early varieties and selection </a:t>
            </a:r>
            <a:r>
              <a:rPr lang="en-US" dirty="0" err="1">
                <a:solidFill>
                  <a:schemeClr val="tx1">
                    <a:lumMod val="65000"/>
                    <a:lumOff val="35000"/>
                  </a:schemeClr>
                </a:solidFill>
              </a:rPr>
              <a:t>programmes</a:t>
            </a:r>
            <a:r>
              <a:rPr lang="en-US" dirty="0">
                <a:solidFill>
                  <a:schemeClr val="tx1">
                    <a:lumMod val="65000"/>
                    <a:lumOff val="35000"/>
                  </a:schemeClr>
                </a:solidFill>
              </a:rPr>
              <a:t> to reduce stress.</a:t>
            </a:r>
            <a:endParaRPr dirty="0">
              <a:solidFill>
                <a:schemeClr val="tx1">
                  <a:lumMod val="65000"/>
                  <a:lumOff val="35000"/>
                </a:schemeClr>
              </a:solidFill>
            </a:endParaRPr>
          </a:p>
          <a:p>
            <a:pPr marL="457200" lvl="0" indent="-381000" algn="l" rtl="0">
              <a:lnSpc>
                <a:spcPct val="115000"/>
              </a:lnSpc>
              <a:spcBef>
                <a:spcPts val="0"/>
              </a:spcBef>
              <a:spcAft>
                <a:spcPts val="0"/>
              </a:spcAft>
              <a:buClr>
                <a:srgbClr val="EEA821"/>
              </a:buClr>
              <a:buSzPts val="2400"/>
              <a:buChar char="●"/>
            </a:pPr>
            <a:r>
              <a:rPr lang="en-US" b="1" dirty="0">
                <a:solidFill>
                  <a:schemeClr val="tx1">
                    <a:lumMod val="65000"/>
                    <a:lumOff val="35000"/>
                  </a:schemeClr>
                </a:solidFill>
              </a:rPr>
              <a:t>Institutional support:</a:t>
            </a:r>
            <a:r>
              <a:rPr lang="en-US" dirty="0">
                <a:solidFill>
                  <a:schemeClr val="tx1">
                    <a:lumMod val="65000"/>
                    <a:lumOff val="35000"/>
                  </a:schemeClr>
                </a:solidFill>
              </a:rPr>
              <a:t> Access to resistant seeds (seed banks, exchange networks).</a:t>
            </a:r>
            <a:endParaRPr dirty="0">
              <a:solidFill>
                <a:schemeClr val="tx1">
                  <a:lumMod val="65000"/>
                  <a:lumOff val="35000"/>
                </a:schemeClr>
              </a:solidFill>
            </a:endParaRPr>
          </a:p>
          <a:p>
            <a:pPr marL="457200" lvl="0" indent="-381000" algn="l" rtl="0">
              <a:lnSpc>
                <a:spcPct val="115000"/>
              </a:lnSpc>
              <a:spcBef>
                <a:spcPts val="0"/>
              </a:spcBef>
              <a:spcAft>
                <a:spcPts val="0"/>
              </a:spcAft>
              <a:buClr>
                <a:srgbClr val="EEA821"/>
              </a:buClr>
              <a:buSzPts val="2400"/>
              <a:buChar char="●"/>
            </a:pPr>
            <a:r>
              <a:rPr lang="en-US" b="1" dirty="0">
                <a:solidFill>
                  <a:schemeClr val="tx1">
                    <a:lumMod val="65000"/>
                    <a:lumOff val="35000"/>
                  </a:schemeClr>
                </a:solidFill>
              </a:rPr>
              <a:t>Constant monitoring:</a:t>
            </a:r>
            <a:r>
              <a:rPr lang="en-US" dirty="0">
                <a:solidFill>
                  <a:schemeClr val="tx1">
                    <a:lumMod val="65000"/>
                    <a:lumOff val="35000"/>
                  </a:schemeClr>
                </a:solidFill>
              </a:rPr>
              <a:t> Update varieties based on data and collaborate with research institutes.</a:t>
            </a:r>
            <a:endParaRPr dirty="0">
              <a:solidFill>
                <a:schemeClr val="tx1">
                  <a:lumMod val="65000"/>
                  <a:lumOff val="35000"/>
                </a:schemeClr>
              </a:solidFill>
            </a:endParaRPr>
          </a:p>
          <a:p>
            <a:pPr marL="228600" lvl="0" indent="-228600" algn="l" rtl="0">
              <a:lnSpc>
                <a:spcPct val="103333"/>
              </a:lnSpc>
              <a:spcBef>
                <a:spcPts val="1200"/>
              </a:spcBef>
              <a:spcAft>
                <a:spcPts val="0"/>
              </a:spcAft>
              <a:buClr>
                <a:srgbClr val="EEA821"/>
              </a:buClr>
              <a:buSzPts val="2400"/>
              <a:buNone/>
            </a:pPr>
            <a:endParaRPr dirty="0">
              <a:solidFill>
                <a:schemeClr val="tx1">
                  <a:lumMod val="65000"/>
                  <a:lumOff val="3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E174D0-8728-4ADF-B7AC-8142DFD5A23F}">
  <ds:schemaRefs>
    <ds:schemaRef ds:uri="3374af87-adae-48da-b513-0d7080d8e0e2"/>
    <ds:schemaRef ds:uri="a651b1ec-d991-4d4b-b8eb-4dc0d5a73a7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41E5EBF-8858-494A-B203-9FC89FBE2CA3}">
  <ds:schemaRefs>
    <ds:schemaRef ds:uri="3374af87-adae-48da-b513-0d7080d8e0e2"/>
    <ds:schemaRef ds:uri="a651b1ec-d991-4d4b-b8eb-4dc0d5a73a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0594103-EA6A-42FE-9944-C7EC17286C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989</Words>
  <Application>Microsoft Office PowerPoint</Application>
  <PresentationFormat>Widescreen</PresentationFormat>
  <Paragraphs>102</Paragraphs>
  <Slides>22</Slides>
  <Notes>20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Montserrat Light</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57</cp:revision>
  <dcterms:created xsi:type="dcterms:W3CDTF">2019-11-20T14:08:21Z</dcterms:created>
  <dcterms:modified xsi:type="dcterms:W3CDTF">2025-07-14T16:27:56Z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