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3" r:id="rId5"/>
    <p:sldMasterId id="2147483696" r:id="rId6"/>
  </p:sldMasterIdLst>
  <p:notesMasterIdLst>
    <p:notesMasterId r:id="rId26"/>
  </p:notesMasterIdLst>
  <p:sldIdLst>
    <p:sldId id="4388" r:id="rId7"/>
    <p:sldId id="4391"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Lst>
  <p:sldSz cx="12192000" cy="6858000"/>
  <p:notesSz cx="6858000" cy="9144000"/>
  <p:embeddedFontLst>
    <p:embeddedFont>
      <p:font typeface="Montserrat Light" panose="000004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1" roundtripDataSignature="AMtx7mgwUTvKEPnHhfIvmRA4ef2rW8y3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007772"/>
    <a:srgbClr val="C6C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12</a:t>
            </a:fld>
            <a:endParaRPr sz="1200">
              <a:solidFill>
                <a:srgbClr val="000000"/>
              </a:solidFill>
              <a:latin typeface="Times New Roman"/>
              <a:ea typeface="Times New Roman"/>
              <a:cs typeface="Times New Roman"/>
              <a:sym typeface="Times New Roman"/>
            </a:endParaRPr>
          </a:p>
        </p:txBody>
      </p:sp>
      <p:sp>
        <p:nvSpPr>
          <p:cNvPr id="279" name="Google Shape;279;p2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0" name="Google Shape;280;p22: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4088a7d5dc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34088a7d5dc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34088a7d5dc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16</a:t>
            </a:fld>
            <a:endParaRPr sz="1200">
              <a:solidFill>
                <a:srgbClr val="000000"/>
              </a:solidFill>
              <a:latin typeface="Times New Roman"/>
              <a:ea typeface="Times New Roman"/>
              <a:cs typeface="Times New Roman"/>
              <a:sym typeface="Times New Roman"/>
            </a:endParaRPr>
          </a:p>
        </p:txBody>
      </p:sp>
      <p:sp>
        <p:nvSpPr>
          <p:cNvPr id="327" name="Google Shape;327;p2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28" name="Google Shape;328;p23: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17</a:t>
            </a:fld>
            <a:endParaRPr sz="1200">
              <a:solidFill>
                <a:srgbClr val="000000"/>
              </a:solidFill>
              <a:latin typeface="Times New Roman"/>
              <a:ea typeface="Times New Roman"/>
              <a:cs typeface="Times New Roman"/>
              <a:sym typeface="Times New Roman"/>
            </a:endParaRPr>
          </a:p>
        </p:txBody>
      </p:sp>
      <p:sp>
        <p:nvSpPr>
          <p:cNvPr id="346" name="Google Shape;346;p27: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7" name="Google Shape;347;p27: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4088a7d5d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4088a7d5dc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34088a7d5dc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fbbe54e9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33fbbe54e9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33fbbe54e9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9</a:t>
            </a:fld>
            <a:endParaRPr sz="1200">
              <a:solidFill>
                <a:srgbClr val="000000"/>
              </a:solidFill>
              <a:latin typeface="Times New Roman"/>
              <a:ea typeface="Times New Roman"/>
              <a:cs typeface="Times New Roman"/>
              <a:sym typeface="Times New Roman"/>
            </a:endParaRPr>
          </a:p>
        </p:txBody>
      </p:sp>
      <p:sp>
        <p:nvSpPr>
          <p:cNvPr id="235" name="Google Shape;235;p2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6" name="Google Shape;236;p26: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
        <p:cNvGrpSpPr/>
        <p:nvPr/>
      </p:nvGrpSpPr>
      <p:grpSpPr>
        <a:xfrm>
          <a:off x="0" y="0"/>
          <a:ext cx="0" cy="0"/>
          <a:chOff x="0" y="0"/>
          <a:chExt cx="0" cy="0"/>
        </a:xfrm>
      </p:grpSpPr>
      <p:sp>
        <p:nvSpPr>
          <p:cNvPr id="19" name="Google Shape;19;p31"/>
          <p:cNvSpPr/>
          <p:nvPr/>
        </p:nvSpPr>
        <p:spPr>
          <a:xfrm>
            <a:off x="0" y="0"/>
            <a:ext cx="12192000" cy="6858001"/>
          </a:xfrm>
          <a:prstGeom prst="rect">
            <a:avLst/>
          </a:prstGeom>
          <a:solidFill>
            <a:srgbClr val="29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1" name="Google Shape;21;p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2" name="Google Shape;22;p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Smart Skills </a:t>
            </a:r>
            <a:r>
              <a:rPr lang="en-US" sz="2400" b="0" i="0" u="none" strike="noStrik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3" name="Google Shape;23;p3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4" name="Google Shape;24;p3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5" name="Google Shape;25;p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6" name="Google Shape;26;p3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TPTOP SLIDE 1">
  <p:cSld name="LATPTOP SLIDE 1">
    <p:spTree>
      <p:nvGrpSpPr>
        <p:cNvPr id="1" name="Shape 83"/>
        <p:cNvGrpSpPr/>
        <p:nvPr/>
      </p:nvGrpSpPr>
      <p:grpSpPr>
        <a:xfrm>
          <a:off x="0" y="0"/>
          <a:ext cx="0" cy="0"/>
          <a:chOff x="0" y="0"/>
          <a:chExt cx="0" cy="0"/>
        </a:xfrm>
      </p:grpSpPr>
      <p:sp>
        <p:nvSpPr>
          <p:cNvPr id="84" name="Google Shape;84;p41"/>
          <p:cNvSpPr/>
          <p:nvPr/>
        </p:nvSpPr>
        <p:spPr>
          <a:xfrm>
            <a:off x="10769600" y="0"/>
            <a:ext cx="1422400" cy="5107577"/>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41"/>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1"/>
          <p:cNvSpPr txBox="1">
            <a:spLocks noGrp="1"/>
          </p:cNvSpPr>
          <p:nvPr>
            <p:ph type="body" idx="2"/>
          </p:nvPr>
        </p:nvSpPr>
        <p:spPr>
          <a:xfrm>
            <a:off x="1731410" y="2512721"/>
            <a:ext cx="3108780" cy="3752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41"/>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 name="Google Shape;88;p41"/>
          <p:cNvPicPr preferRelativeResize="0"/>
          <p:nvPr/>
        </p:nvPicPr>
        <p:blipFill rotWithShape="1">
          <a:blip r:embed="rId2">
            <a:alphaModFix/>
          </a:blip>
          <a:srcRect/>
          <a:stretch/>
        </p:blipFill>
        <p:spPr>
          <a:xfrm>
            <a:off x="6474192" y="1328699"/>
            <a:ext cx="4881979" cy="5529299"/>
          </a:xfrm>
          <a:custGeom>
            <a:avLst/>
            <a:gdLst/>
            <a:ahLst/>
            <a:cxnLst/>
            <a:rect l="l" t="t" r="r" b="b"/>
            <a:pathLst>
              <a:path w="4991918" h="5653816" extrusionOk="0">
                <a:moveTo>
                  <a:pt x="0" y="0"/>
                </a:moveTo>
                <a:lnTo>
                  <a:pt x="4991918" y="0"/>
                </a:lnTo>
                <a:lnTo>
                  <a:pt x="4991918" y="5653816"/>
                </a:lnTo>
                <a:lnTo>
                  <a:pt x="0" y="5653816"/>
                </a:lnTo>
                <a:close/>
              </a:path>
            </a:pathLst>
          </a:custGeom>
          <a:noFill/>
          <a:ln>
            <a:noFill/>
          </a:ln>
        </p:spPr>
      </p:pic>
      <p:sp>
        <p:nvSpPr>
          <p:cNvPr id="89" name="Google Shape;89;p41"/>
          <p:cNvSpPr>
            <a:spLocks noGrp="1"/>
          </p:cNvSpPr>
          <p:nvPr>
            <p:ph type="pic" idx="3"/>
          </p:nvPr>
        </p:nvSpPr>
        <p:spPr>
          <a:xfrm>
            <a:off x="6966760" y="2884487"/>
            <a:ext cx="3896842" cy="3973513"/>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 Orange Icon box">
  <p:cSld name="Text Slide - Orange Icon box">
    <p:spTree>
      <p:nvGrpSpPr>
        <p:cNvPr id="1" name="Shape 90"/>
        <p:cNvGrpSpPr/>
        <p:nvPr/>
      </p:nvGrpSpPr>
      <p:grpSpPr>
        <a:xfrm>
          <a:off x="0" y="0"/>
          <a:ext cx="0" cy="0"/>
          <a:chOff x="0" y="0"/>
          <a:chExt cx="0" cy="0"/>
        </a:xfrm>
      </p:grpSpPr>
      <p:sp>
        <p:nvSpPr>
          <p:cNvPr id="91" name="Google Shape;91;p42"/>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42"/>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2"/>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Quote Slide 01">
  <p:cSld name="1_Quote Slide 01">
    <p:spTree>
      <p:nvGrpSpPr>
        <p:cNvPr id="1" name="Shape 94"/>
        <p:cNvGrpSpPr/>
        <p:nvPr/>
      </p:nvGrpSpPr>
      <p:grpSpPr>
        <a:xfrm>
          <a:off x="0" y="0"/>
          <a:ext cx="0" cy="0"/>
          <a:chOff x="0" y="0"/>
          <a:chExt cx="0" cy="0"/>
        </a:xfrm>
      </p:grpSpPr>
      <p:sp>
        <p:nvSpPr>
          <p:cNvPr id="95" name="Google Shape;95;p43"/>
          <p:cNvSpPr/>
          <p:nvPr/>
        </p:nvSpPr>
        <p:spPr>
          <a:xfrm>
            <a:off x="1281154" y="0"/>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43"/>
          <p:cNvSpPr txBox="1">
            <a:spLocks noGrp="1"/>
          </p:cNvSpPr>
          <p:nvPr>
            <p:ph type="body" idx="1"/>
          </p:nvPr>
        </p:nvSpPr>
        <p:spPr>
          <a:xfrm>
            <a:off x="1289154" y="1364106"/>
            <a:ext cx="5801193" cy="323647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43"/>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Slide 2 - with icons">
  <p:cSld name="Text Slide 2 - with icons">
    <p:spTree>
      <p:nvGrpSpPr>
        <p:cNvPr id="1" name="Shape 98"/>
        <p:cNvGrpSpPr/>
        <p:nvPr/>
      </p:nvGrpSpPr>
      <p:grpSpPr>
        <a:xfrm>
          <a:off x="0" y="0"/>
          <a:ext cx="0" cy="0"/>
          <a:chOff x="0" y="0"/>
          <a:chExt cx="0" cy="0"/>
        </a:xfrm>
      </p:grpSpPr>
      <p:sp>
        <p:nvSpPr>
          <p:cNvPr id="99" name="Google Shape;99;p44"/>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4"/>
          <p:cNvSpPr txBox="1">
            <a:spLocks noGrp="1"/>
          </p:cNvSpPr>
          <p:nvPr>
            <p:ph type="body" idx="1"/>
          </p:nvPr>
        </p:nvSpPr>
        <p:spPr>
          <a:xfrm>
            <a:off x="1639836" y="785664"/>
            <a:ext cx="8849638" cy="138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44"/>
          <p:cNvSpPr txBox="1">
            <a:spLocks noGrp="1"/>
          </p:cNvSpPr>
          <p:nvPr>
            <p:ph type="body" idx="2"/>
          </p:nvPr>
        </p:nvSpPr>
        <p:spPr>
          <a:xfrm>
            <a:off x="1639837" y="2766646"/>
            <a:ext cx="8849638" cy="31900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4"/>
          <p:cNvSpPr/>
          <p:nvPr/>
        </p:nvSpPr>
        <p:spPr>
          <a:xfrm>
            <a:off x="10769600" y="0"/>
            <a:ext cx="1422400" cy="5107577"/>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Slide - Purple Icon box">
  <p:cSld name="Text Slide - Purple Icon box">
    <p:spTree>
      <p:nvGrpSpPr>
        <p:cNvPr id="1" name="Shape 103"/>
        <p:cNvGrpSpPr/>
        <p:nvPr/>
      </p:nvGrpSpPr>
      <p:grpSpPr>
        <a:xfrm>
          <a:off x="0" y="0"/>
          <a:ext cx="0" cy="0"/>
          <a:chOff x="0" y="0"/>
          <a:chExt cx="0" cy="0"/>
        </a:xfrm>
      </p:grpSpPr>
      <p:sp>
        <p:nvSpPr>
          <p:cNvPr id="104" name="Google Shape;104;p45"/>
          <p:cNvSpPr/>
          <p:nvPr/>
        </p:nvSpPr>
        <p:spPr>
          <a:xfrm>
            <a:off x="-13271" y="643325"/>
            <a:ext cx="1423827" cy="1525530"/>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45"/>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45"/>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Final Slide 2">
  <p:cSld name="Final Slide 2">
    <p:spTree>
      <p:nvGrpSpPr>
        <p:cNvPr id="1" name="Shape 107"/>
        <p:cNvGrpSpPr/>
        <p:nvPr/>
      </p:nvGrpSpPr>
      <p:grpSpPr>
        <a:xfrm>
          <a:off x="0" y="0"/>
          <a:ext cx="0" cy="0"/>
          <a:chOff x="0" y="0"/>
          <a:chExt cx="0" cy="0"/>
        </a:xfrm>
      </p:grpSpPr>
      <p:sp>
        <p:nvSpPr>
          <p:cNvPr id="108" name="Google Shape;108;p46"/>
          <p:cNvSpPr txBox="1">
            <a:spLocks noGrp="1"/>
          </p:cNvSpPr>
          <p:nvPr>
            <p:ph type="body" idx="1"/>
          </p:nvPr>
        </p:nvSpPr>
        <p:spPr>
          <a:xfrm>
            <a:off x="6369349" y="4441022"/>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46"/>
          <p:cNvSpPr txBox="1">
            <a:spLocks noGrp="1"/>
          </p:cNvSpPr>
          <p:nvPr>
            <p:ph type="body" idx="2"/>
          </p:nvPr>
        </p:nvSpPr>
        <p:spPr>
          <a:xfrm>
            <a:off x="6369349" y="3631446"/>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404040"/>
              </a:buClr>
              <a:buSzPts val="5000"/>
              <a:buFont typeface="Arial"/>
              <a:buNone/>
              <a:defRPr sz="50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46"/>
          <p:cNvSpPr>
            <a:spLocks noGrp="1"/>
          </p:cNvSpPr>
          <p:nvPr>
            <p:ph type="pic" idx="3"/>
          </p:nvPr>
        </p:nvSpPr>
        <p:spPr>
          <a:xfrm>
            <a:off x="0" y="0"/>
            <a:ext cx="5711252" cy="6858000"/>
          </a:xfrm>
          <a:prstGeom prst="rect">
            <a:avLst/>
          </a:prstGeom>
          <a:noFill/>
          <a:ln>
            <a:noFill/>
          </a:ln>
        </p:spPr>
      </p:sp>
      <p:sp>
        <p:nvSpPr>
          <p:cNvPr id="111" name="Google Shape;111;p46"/>
          <p:cNvSpPr/>
          <p:nvPr/>
        </p:nvSpPr>
        <p:spPr>
          <a:xfrm>
            <a:off x="8354192" y="6051752"/>
            <a:ext cx="3288458"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600"/>
              <a:buFont typeface="Calibri"/>
              <a:buNone/>
            </a:pPr>
            <a:r>
              <a:rPr lang="en-US" sz="600">
                <a:solidFill>
                  <a:srgbClr val="40404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endParaRPr/>
          </a:p>
          <a:p>
            <a:pPr marL="0" marR="0" lvl="0" indent="0" algn="just" rtl="0">
              <a:lnSpc>
                <a:spcPct val="100000"/>
              </a:lnSpc>
              <a:spcBef>
                <a:spcPts val="0"/>
              </a:spcBef>
              <a:spcAft>
                <a:spcPts val="0"/>
              </a:spcAft>
              <a:buClr>
                <a:schemeClr val="dk1"/>
              </a:buClr>
              <a:buSzPts val="600"/>
              <a:buFont typeface="Calibri"/>
              <a:buNone/>
            </a:pPr>
            <a:endParaRPr sz="600">
              <a:solidFill>
                <a:srgbClr val="404040"/>
              </a:solidFill>
              <a:latin typeface="Calibri"/>
              <a:ea typeface="Calibri"/>
              <a:cs typeface="Calibri"/>
              <a:sym typeface="Calibri"/>
            </a:endParaRPr>
          </a:p>
        </p:txBody>
      </p:sp>
      <p:pic>
        <p:nvPicPr>
          <p:cNvPr id="112" name="Google Shape;112;p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35907" y="6109454"/>
            <a:ext cx="1745726" cy="388724"/>
          </a:xfrm>
          <a:prstGeom prst="rect">
            <a:avLst/>
          </a:prstGeom>
          <a:noFill/>
          <a:ln>
            <a:noFill/>
          </a:ln>
        </p:spPr>
      </p:pic>
      <p:pic>
        <p:nvPicPr>
          <p:cNvPr id="113" name="Google Shape;113;p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02900" y="547159"/>
            <a:ext cx="3870851" cy="17932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14"/>
        <p:cNvGrpSpPr/>
        <p:nvPr/>
      </p:nvGrpSpPr>
      <p:grpSpPr>
        <a:xfrm>
          <a:off x="0" y="0"/>
          <a:ext cx="0" cy="0"/>
          <a:chOff x="0" y="0"/>
          <a:chExt cx="0" cy="0"/>
        </a:xfrm>
      </p:grpSpPr>
      <p:sp>
        <p:nvSpPr>
          <p:cNvPr id="115" name="Google Shape;115;p47"/>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Master">
  <p:cSld name="1_Master">
    <p:spTree>
      <p:nvGrpSpPr>
        <p:cNvPr id="1" name="Shape 116"/>
        <p:cNvGrpSpPr/>
        <p:nvPr/>
      </p:nvGrpSpPr>
      <p:grpSpPr>
        <a:xfrm>
          <a:off x="0" y="0"/>
          <a:ext cx="0" cy="0"/>
          <a:chOff x="0" y="0"/>
          <a:chExt cx="0" cy="0"/>
        </a:xfrm>
      </p:grpSpPr>
      <p:sp>
        <p:nvSpPr>
          <p:cNvPr id="117" name="Google Shape;117;p48"/>
          <p:cNvSpPr txBox="1">
            <a:spLocks noGrp="1"/>
          </p:cNvSpPr>
          <p:nvPr>
            <p:ph type="body" idx="1"/>
          </p:nvPr>
        </p:nvSpPr>
        <p:spPr>
          <a:xfrm>
            <a:off x="798381" y="2045704"/>
            <a:ext cx="4203926"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6575"/>
              </a:buClr>
              <a:buSzPts val="2400"/>
              <a:buFont typeface="Arial"/>
              <a:buNone/>
              <a:defRPr sz="2400" b="0" i="0" u="none" strike="noStrike" cap="none">
                <a:solidFill>
                  <a:srgbClr val="086575"/>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48"/>
          <p:cNvSpPr txBox="1">
            <a:spLocks noGrp="1"/>
          </p:cNvSpPr>
          <p:nvPr>
            <p:ph type="body" idx="2"/>
          </p:nvPr>
        </p:nvSpPr>
        <p:spPr>
          <a:xfrm>
            <a:off x="798382" y="761603"/>
            <a:ext cx="4203926"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6575"/>
              </a:buClr>
              <a:buSzPts val="3600"/>
              <a:buFont typeface="Arial"/>
              <a:buNone/>
              <a:defRPr sz="3600" b="0" i="0" u="none" strike="noStrike" cap="none">
                <a:solidFill>
                  <a:srgbClr val="08657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Slide with quote">
  <p:cSld name="Text Slide with quote">
    <p:spTree>
      <p:nvGrpSpPr>
        <p:cNvPr id="1" name="Shape 119"/>
        <p:cNvGrpSpPr/>
        <p:nvPr/>
      </p:nvGrpSpPr>
      <p:grpSpPr>
        <a:xfrm>
          <a:off x="0" y="0"/>
          <a:ext cx="0" cy="0"/>
          <a:chOff x="0" y="0"/>
          <a:chExt cx="0" cy="0"/>
        </a:xfrm>
      </p:grpSpPr>
      <p:sp>
        <p:nvSpPr>
          <p:cNvPr id="120" name="Google Shape;120;p49"/>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9"/>
          <p:cNvSpPr/>
          <p:nvPr/>
        </p:nvSpPr>
        <p:spPr>
          <a:xfrm rot="-5400000">
            <a:off x="5984599" y="4179308"/>
            <a:ext cx="3245241" cy="91670"/>
          </a:xfrm>
          <a:prstGeom prst="roundRect">
            <a:avLst>
              <a:gd name="adj" fmla="val 50000"/>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9"/>
          <p:cNvSpPr txBox="1">
            <a:spLocks noGrp="1"/>
          </p:cNvSpPr>
          <p:nvPr>
            <p:ph type="body" idx="1"/>
          </p:nvPr>
        </p:nvSpPr>
        <p:spPr>
          <a:xfrm>
            <a:off x="1675006" y="1074656"/>
            <a:ext cx="53822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9"/>
          <p:cNvSpPr txBox="1">
            <a:spLocks noGrp="1"/>
          </p:cNvSpPr>
          <p:nvPr>
            <p:ph type="body" idx="2"/>
          </p:nvPr>
        </p:nvSpPr>
        <p:spPr>
          <a:xfrm>
            <a:off x="1687302" y="2602523"/>
            <a:ext cx="5463775"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9"/>
          <p:cNvSpPr txBox="1">
            <a:spLocks noGrp="1"/>
          </p:cNvSpPr>
          <p:nvPr>
            <p:ph type="body" idx="3"/>
          </p:nvPr>
        </p:nvSpPr>
        <p:spPr>
          <a:xfrm>
            <a:off x="8063361" y="2602523"/>
            <a:ext cx="3706607" cy="324524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04040"/>
              </a:buClr>
              <a:buSzPts val="2400"/>
              <a:buFont typeface="Arial"/>
              <a:buNone/>
              <a:defRPr sz="2400" b="0" i="1"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Slide - Blue Icon box">
  <p:cSld name="Text Slide - Blue Icon box">
    <p:spTree>
      <p:nvGrpSpPr>
        <p:cNvPr id="1" name="Shape 125"/>
        <p:cNvGrpSpPr/>
        <p:nvPr/>
      </p:nvGrpSpPr>
      <p:grpSpPr>
        <a:xfrm>
          <a:off x="0" y="0"/>
          <a:ext cx="0" cy="0"/>
          <a:chOff x="0" y="0"/>
          <a:chExt cx="0" cy="0"/>
        </a:xfrm>
      </p:grpSpPr>
      <p:sp>
        <p:nvSpPr>
          <p:cNvPr id="126" name="Google Shape;126;p50"/>
          <p:cNvSpPr/>
          <p:nvPr/>
        </p:nvSpPr>
        <p:spPr>
          <a:xfrm>
            <a:off x="-13271" y="643325"/>
            <a:ext cx="1423827" cy="1525530"/>
          </a:xfrm>
          <a:prstGeom prst="rect">
            <a:avLst/>
          </a:prstGeom>
          <a:solidFill>
            <a:srgbClr val="3DBDAB">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50"/>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0"/>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9"/>
        <p:cNvGrpSpPr/>
        <p:nvPr/>
      </p:nvGrpSpPr>
      <p:grpSpPr>
        <a:xfrm>
          <a:off x="0" y="0"/>
          <a:ext cx="0" cy="0"/>
          <a:chOff x="0" y="0"/>
          <a:chExt cx="0" cy="0"/>
        </a:xfrm>
      </p:grpSpPr>
      <p:sp>
        <p:nvSpPr>
          <p:cNvPr id="50" name="Google Shape;50;p33"/>
          <p:cNvSpPr/>
          <p:nvPr/>
        </p:nvSpPr>
        <p:spPr>
          <a:xfrm>
            <a:off x="-36717" y="2684585"/>
            <a:ext cx="1422400" cy="4173415"/>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33"/>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33"/>
          <p:cNvSpPr txBox="1">
            <a:spLocks noGrp="1"/>
          </p:cNvSpPr>
          <p:nvPr>
            <p:ph type="body" idx="1"/>
          </p:nvPr>
        </p:nvSpPr>
        <p:spPr>
          <a:xfrm>
            <a:off x="1639836" y="1056648"/>
            <a:ext cx="54669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3"/>
          <p:cNvSpPr txBox="1">
            <a:spLocks noGrp="1"/>
          </p:cNvSpPr>
          <p:nvPr>
            <p:ph type="body" idx="2"/>
          </p:nvPr>
        </p:nvSpPr>
        <p:spPr>
          <a:xfrm>
            <a:off x="1639836" y="2977661"/>
            <a:ext cx="8817149" cy="30011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3"/>
          <p:cNvSpPr/>
          <p:nvPr/>
        </p:nvSpPr>
        <p:spPr>
          <a:xfrm>
            <a:off x="10781837" y="0"/>
            <a:ext cx="1422400" cy="4057650"/>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ATPTOP SLIDE 2">
  <p:cSld name="LATPTOP SLIDE 2">
    <p:spTree>
      <p:nvGrpSpPr>
        <p:cNvPr id="1" name="Shape 129"/>
        <p:cNvGrpSpPr/>
        <p:nvPr/>
      </p:nvGrpSpPr>
      <p:grpSpPr>
        <a:xfrm>
          <a:off x="0" y="0"/>
          <a:ext cx="0" cy="0"/>
          <a:chOff x="0" y="0"/>
          <a:chExt cx="0" cy="0"/>
        </a:xfrm>
      </p:grpSpPr>
      <p:sp>
        <p:nvSpPr>
          <p:cNvPr id="130" name="Google Shape;130;p51"/>
          <p:cNvSpPr/>
          <p:nvPr/>
        </p:nvSpPr>
        <p:spPr>
          <a:xfrm>
            <a:off x="0" y="745067"/>
            <a:ext cx="1420250" cy="270763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51"/>
          <p:cNvPicPr preferRelativeResize="0"/>
          <p:nvPr/>
        </p:nvPicPr>
        <p:blipFill rotWithShape="1">
          <a:blip r:embed="rId2" cstate="screen">
            <a:alphaModFix/>
            <a:extLst>
              <a:ext uri="{28A0092B-C50C-407E-A947-70E740481C1C}">
                <a14:useLocalDpi xmlns:a14="http://schemas.microsoft.com/office/drawing/2010/main"/>
              </a:ext>
            </a:extLst>
          </a:blip>
          <a:srcRect l="-19343"/>
          <a:stretch/>
        </p:blipFill>
        <p:spPr>
          <a:xfrm>
            <a:off x="-1511179" y="2612571"/>
            <a:ext cx="8450840" cy="4245429"/>
          </a:xfrm>
          <a:prstGeom prst="rect">
            <a:avLst/>
          </a:prstGeom>
          <a:noFill/>
          <a:ln>
            <a:noFill/>
          </a:ln>
        </p:spPr>
      </p:pic>
      <p:sp>
        <p:nvSpPr>
          <p:cNvPr id="132" name="Google Shape;132;p51"/>
          <p:cNvSpPr>
            <a:spLocks noGrp="1"/>
          </p:cNvSpPr>
          <p:nvPr>
            <p:ph type="pic" idx="2"/>
          </p:nvPr>
        </p:nvSpPr>
        <p:spPr>
          <a:xfrm>
            <a:off x="1114362" y="2802349"/>
            <a:ext cx="4981638" cy="3090444"/>
          </a:xfrm>
          <a:prstGeom prst="rect">
            <a:avLst/>
          </a:prstGeom>
          <a:solidFill>
            <a:schemeClr val="lt1"/>
          </a:solidFill>
          <a:ln>
            <a:noFill/>
          </a:ln>
        </p:spPr>
      </p:sp>
      <p:sp>
        <p:nvSpPr>
          <p:cNvPr id="133" name="Google Shape;133;p51"/>
          <p:cNvSpPr txBox="1">
            <a:spLocks noGrp="1"/>
          </p:cNvSpPr>
          <p:nvPr>
            <p:ph type="body" idx="1"/>
          </p:nvPr>
        </p:nvSpPr>
        <p:spPr>
          <a:xfrm>
            <a:off x="6967718" y="815819"/>
            <a:ext cx="451308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51"/>
          <p:cNvSpPr txBox="1">
            <a:spLocks noGrp="1"/>
          </p:cNvSpPr>
          <p:nvPr>
            <p:ph type="body" idx="3"/>
          </p:nvPr>
        </p:nvSpPr>
        <p:spPr>
          <a:xfrm>
            <a:off x="6972765" y="2061958"/>
            <a:ext cx="4507330" cy="31704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13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3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660573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3530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3464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3911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78707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92292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4283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 bullet point slide">
  <p:cSld name="4 bullet point slide">
    <p:spTree>
      <p:nvGrpSpPr>
        <p:cNvPr id="1" name="Shape 55"/>
        <p:cNvGrpSpPr/>
        <p:nvPr/>
      </p:nvGrpSpPr>
      <p:grpSpPr>
        <a:xfrm>
          <a:off x="0" y="0"/>
          <a:ext cx="0" cy="0"/>
          <a:chOff x="0" y="0"/>
          <a:chExt cx="0" cy="0"/>
        </a:xfrm>
      </p:grpSpPr>
      <p:sp>
        <p:nvSpPr>
          <p:cNvPr id="56" name="Google Shape;56;p34"/>
          <p:cNvSpPr txBox="1">
            <a:spLocks noGrp="1"/>
          </p:cNvSpPr>
          <p:nvPr>
            <p:ph type="body" idx="1"/>
          </p:nvPr>
        </p:nvSpPr>
        <p:spPr>
          <a:xfrm>
            <a:off x="860902" y="1056648"/>
            <a:ext cx="54669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4"/>
          <p:cNvSpPr txBox="1">
            <a:spLocks noGrp="1"/>
          </p:cNvSpPr>
          <p:nvPr>
            <p:ph type="body" idx="2"/>
          </p:nvPr>
        </p:nvSpPr>
        <p:spPr>
          <a:xfrm>
            <a:off x="860902" y="2977661"/>
            <a:ext cx="8817149" cy="30011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991181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55138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1457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662004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5284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4403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230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568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8775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092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de Photo Slide">
  <p:cSld name="Side Photo Slide">
    <p:spTree>
      <p:nvGrpSpPr>
        <p:cNvPr id="1" name="Shape 58"/>
        <p:cNvGrpSpPr/>
        <p:nvPr/>
      </p:nvGrpSpPr>
      <p:grpSpPr>
        <a:xfrm>
          <a:off x="0" y="0"/>
          <a:ext cx="0" cy="0"/>
          <a:chOff x="0" y="0"/>
          <a:chExt cx="0" cy="0"/>
        </a:xfrm>
      </p:grpSpPr>
      <p:sp>
        <p:nvSpPr>
          <p:cNvPr id="59" name="Google Shape;59;p35"/>
          <p:cNvSpPr>
            <a:spLocks noGrp="1"/>
          </p:cNvSpPr>
          <p:nvPr>
            <p:ph type="pic" idx="2"/>
          </p:nvPr>
        </p:nvSpPr>
        <p:spPr>
          <a:xfrm>
            <a:off x="6857999" y="0"/>
            <a:ext cx="5334001" cy="6858000"/>
          </a:xfrm>
          <a:prstGeom prst="rect">
            <a:avLst/>
          </a:prstGeom>
          <a:noFill/>
          <a:ln>
            <a:noFill/>
          </a:ln>
        </p:spPr>
      </p:sp>
      <p:sp>
        <p:nvSpPr>
          <p:cNvPr id="60" name="Google Shape;60;p35"/>
          <p:cNvSpPr txBox="1">
            <a:spLocks noGrp="1"/>
          </p:cNvSpPr>
          <p:nvPr>
            <p:ph type="body" idx="1"/>
          </p:nvPr>
        </p:nvSpPr>
        <p:spPr>
          <a:xfrm>
            <a:off x="660960" y="1010552"/>
            <a:ext cx="5607690"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5"/>
          <p:cNvSpPr txBox="1">
            <a:spLocks noGrp="1"/>
          </p:cNvSpPr>
          <p:nvPr>
            <p:ph type="body" idx="3"/>
          </p:nvPr>
        </p:nvSpPr>
        <p:spPr>
          <a:xfrm>
            <a:off x="673256" y="2256692"/>
            <a:ext cx="5600544" cy="3686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52092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105683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3951281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2459439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1608516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323079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46312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62"/>
        <p:cNvGrpSpPr/>
        <p:nvPr/>
      </p:nvGrpSpPr>
      <p:grpSpPr>
        <a:xfrm>
          <a:off x="0" y="0"/>
          <a:ext cx="0" cy="0"/>
          <a:chOff x="0" y="0"/>
          <a:chExt cx="0" cy="0"/>
        </a:xfrm>
      </p:grpSpPr>
      <p:sp>
        <p:nvSpPr>
          <p:cNvPr id="63" name="Google Shape;63;p36"/>
          <p:cNvSpPr/>
          <p:nvPr/>
        </p:nvSpPr>
        <p:spPr>
          <a:xfrm>
            <a:off x="6982690" y="527858"/>
            <a:ext cx="4721156" cy="5802284"/>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9">
              <a:solidFill>
                <a:schemeClr val="lt1"/>
              </a:solidFill>
              <a:latin typeface="Calibri"/>
              <a:ea typeface="Calibri"/>
              <a:cs typeface="Calibri"/>
              <a:sym typeface="Calibri"/>
            </a:endParaRPr>
          </a:p>
        </p:txBody>
      </p:sp>
      <p:sp>
        <p:nvSpPr>
          <p:cNvPr id="64" name="Google Shape;64;p36"/>
          <p:cNvSpPr txBox="1">
            <a:spLocks noGrp="1"/>
          </p:cNvSpPr>
          <p:nvPr>
            <p:ph type="body" idx="1"/>
          </p:nvPr>
        </p:nvSpPr>
        <p:spPr>
          <a:xfrm>
            <a:off x="7276362"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6"/>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70"/>
        <p:cNvGrpSpPr/>
        <p:nvPr/>
      </p:nvGrpSpPr>
      <p:grpSpPr>
        <a:xfrm>
          <a:off x="0" y="0"/>
          <a:ext cx="0" cy="0"/>
          <a:chOff x="0" y="0"/>
          <a:chExt cx="0" cy="0"/>
        </a:xfrm>
      </p:grpSpPr>
      <p:sp>
        <p:nvSpPr>
          <p:cNvPr id="71" name="Google Shape;71;p38"/>
          <p:cNvSpPr/>
          <p:nvPr/>
        </p:nvSpPr>
        <p:spPr>
          <a:xfrm rot="-5400000">
            <a:off x="2666999" y="-2666999"/>
            <a:ext cx="6858001" cy="1219199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8"/>
          <p:cNvSpPr/>
          <p:nvPr/>
        </p:nvSpPr>
        <p:spPr>
          <a:xfrm rot="-5400000">
            <a:off x="2965899" y="-2133928"/>
            <a:ext cx="6141020" cy="11125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a:t>
            </a:r>
            <a:endParaRPr/>
          </a:p>
        </p:txBody>
      </p:sp>
      <p:sp>
        <p:nvSpPr>
          <p:cNvPr id="73" name="Google Shape;73;p3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75"/>
        <p:cNvGrpSpPr/>
        <p:nvPr/>
      </p:nvGrpSpPr>
      <p:grpSpPr>
        <a:xfrm>
          <a:off x="0" y="0"/>
          <a:ext cx="0" cy="0"/>
          <a:chOff x="0" y="0"/>
          <a:chExt cx="0" cy="0"/>
        </a:xfrm>
      </p:grpSpPr>
      <p:sp>
        <p:nvSpPr>
          <p:cNvPr id="76" name="Google Shape;76;p39"/>
          <p:cNvSpPr/>
          <p:nvPr/>
        </p:nvSpPr>
        <p:spPr>
          <a:xfrm rot="-5400000">
            <a:off x="4192375" y="-642572"/>
            <a:ext cx="3807250" cy="812984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9"/>
          <p:cNvSpPr txBox="1">
            <a:spLocks noGrp="1"/>
          </p:cNvSpPr>
          <p:nvPr>
            <p:ph type="body" idx="1"/>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9"/>
          <p:cNvSpPr>
            <a:spLocks noGrp="1"/>
          </p:cNvSpPr>
          <p:nvPr>
            <p:ph type="pic" idx="2"/>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Slide 02">
  <p:cSld name="Quote Slide 02">
    <p:spTree>
      <p:nvGrpSpPr>
        <p:cNvPr id="1" name="Shape 79"/>
        <p:cNvGrpSpPr/>
        <p:nvPr/>
      </p:nvGrpSpPr>
      <p:grpSpPr>
        <a:xfrm>
          <a:off x="0" y="0"/>
          <a:ext cx="0" cy="0"/>
          <a:chOff x="0" y="0"/>
          <a:chExt cx="0" cy="0"/>
        </a:xfrm>
      </p:grpSpPr>
      <p:sp>
        <p:nvSpPr>
          <p:cNvPr id="80" name="Google Shape;80;p40"/>
          <p:cNvSpPr/>
          <p:nvPr/>
        </p:nvSpPr>
        <p:spPr>
          <a:xfrm rot="-5400000">
            <a:off x="232431" y="464696"/>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0"/>
          <p:cNvSpPr txBox="1">
            <a:spLocks noGrp="1"/>
          </p:cNvSpPr>
          <p:nvPr>
            <p:ph type="body" idx="1"/>
          </p:nvPr>
        </p:nvSpPr>
        <p:spPr>
          <a:xfrm>
            <a:off x="779490" y="2278505"/>
            <a:ext cx="4137285" cy="2726804"/>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7.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27178014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3306365817"/>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fattoriagiuntoli.i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video" Target="https://www.youtube.com/embed/KYeFNnPJVEg?feature=oembed" TargetMode="External"/><Relationship Id="rId5" Type="http://schemas.openxmlformats.org/officeDocument/2006/relationships/hyperlink" Target="https://www.youtube.com/watch?v=KYeFNnPJVEg"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Honeybee gathering nectar">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1" y="2491332"/>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 Placeholder 12"/>
          <p:cNvSpPr>
            <a:spLocks noGrp="1"/>
          </p:cNvSpPr>
          <p:nvPr>
            <p:ph type="body" sz="quarter" idx="20"/>
          </p:nvPr>
        </p:nvSpPr>
        <p:spPr>
          <a:xfrm>
            <a:off x="613458" y="3505399"/>
            <a:ext cx="3660159" cy="1528419"/>
          </a:xfrm>
        </p:spPr>
        <p:txBody>
          <a:bodyPr lIns="91440" tIns="45720" rIns="91440" bIns="45720" anchor="ctr">
            <a:normAutofit fontScale="92500" lnSpcReduction="10000"/>
          </a:bodyPr>
          <a:lstStyle/>
          <a:p>
            <a:r>
              <a:rPr lang="en-US" sz="4000" noProof="0" dirty="0">
                <a:solidFill>
                  <a:schemeClr val="bg1"/>
                </a:solidFill>
              </a:rPr>
              <a:t>M1: Introduction to Climate-Smart Agriculture</a:t>
            </a: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56309" y="2465108"/>
            <a:ext cx="3560597"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Course </a:t>
            </a:r>
            <a:r>
              <a:rPr kumimoji="0" lang="fr-FR" sz="2800" b="0" i="0" u="none" strike="noStrike" kern="1200" cap="none" spc="0" normalizeH="0" baseline="0" noProof="0" dirty="0">
                <a:ln>
                  <a:noFill/>
                </a:ln>
                <a:solidFill>
                  <a:prstClr val="white"/>
                </a:solidFill>
                <a:effectLst/>
                <a:uLnTx/>
                <a:uFillTx/>
                <a:latin typeface="Calibri" panose="020F0502020204030204"/>
                <a:ea typeface="+mn-ea"/>
                <a:cs typeface="+mn-cs"/>
              </a:rPr>
              <a:t>5:  </a:t>
            </a:r>
            <a:r>
              <a:rPr kumimoji="0" lang="fr-FR" sz="2800" b="0" i="0" u="none" strike="noStrike" kern="1200" cap="none" spc="0" normalizeH="0" baseline="0" noProof="0" dirty="0" err="1">
                <a:ln>
                  <a:noFill/>
                </a:ln>
                <a:solidFill>
                  <a:prstClr val="white"/>
                </a:solidFill>
                <a:effectLst/>
                <a:uLnTx/>
                <a:uFillTx/>
                <a:latin typeface="Calibri" panose="020F0502020204030204"/>
                <a:ea typeface="+mn-ea"/>
                <a:cs typeface="+mn-cs"/>
              </a:rPr>
              <a:t>Climate</a:t>
            </a:r>
            <a:r>
              <a:rPr kumimoji="0" lang="fr-FR" sz="2800" b="0" i="0" u="none" strike="noStrike" kern="1200" cap="none" spc="0" normalizeH="0" baseline="0" noProof="0" dirty="0">
                <a:ln>
                  <a:noFill/>
                </a:ln>
                <a:solidFill>
                  <a:prstClr val="white"/>
                </a:solidFill>
                <a:effectLst/>
                <a:uLnTx/>
                <a:uFillTx/>
                <a:latin typeface="Calibri" panose="020F0502020204030204"/>
                <a:ea typeface="+mn-ea"/>
                <a:cs typeface="+mn-cs"/>
              </a:rPr>
              <a:t>-Smart Agriculture(CSA) Techniques</a:t>
            </a:r>
            <a:endParaRPr kumimoji="0" lang="en-GB" sz="2800" b="0"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066800" y="334525"/>
            <a:ext cx="11125202" cy="1639277"/>
          </a:xfrm>
          <a:prstGeom prst="rect">
            <a:avLst/>
          </a:prstGeom>
          <a:noFill/>
          <a:ln>
            <a:noFill/>
          </a:ln>
        </p:spPr>
      </p:pic>
      <p:sp>
        <p:nvSpPr>
          <p:cNvPr id="267" name="Google Shape;267;p14"/>
          <p:cNvSpPr txBox="1">
            <a:spLocks noGrp="1"/>
          </p:cNvSpPr>
          <p:nvPr>
            <p:ph type="body" idx="1"/>
          </p:nvPr>
        </p:nvSpPr>
        <p:spPr>
          <a:xfrm>
            <a:off x="1738797" y="2051072"/>
            <a:ext cx="8714400" cy="697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Clr>
                <a:srgbClr val="007772"/>
              </a:buClr>
              <a:buSzPct val="100000"/>
            </a:pPr>
            <a:r>
              <a:rPr lang="en-US" sz="14400" b="1">
                <a:solidFill>
                  <a:srgbClr val="007772"/>
                </a:solidFill>
              </a:rPr>
              <a:t>Increasing Sustainable Productivity</a:t>
            </a:r>
          </a:p>
          <a:p>
            <a:pPr marL="0" lvl="0" indent="0" algn="l" rtl="0">
              <a:lnSpc>
                <a:spcPct val="90000"/>
              </a:lnSpc>
              <a:spcBef>
                <a:spcPts val="1200"/>
              </a:spcBef>
              <a:spcAft>
                <a:spcPts val="0"/>
              </a:spcAft>
              <a:buClr>
                <a:srgbClr val="007772"/>
              </a:buClr>
              <a:buSzPct val="32727"/>
              <a:buNone/>
            </a:pPr>
            <a:endParaRPr sz="11000" b="1">
              <a:solidFill>
                <a:srgbClr val="007772"/>
              </a:solidFill>
            </a:endParaRPr>
          </a:p>
          <a:p>
            <a:pPr marL="0" lvl="0" indent="0" algn="l" rtl="0">
              <a:lnSpc>
                <a:spcPct val="90000"/>
              </a:lnSpc>
              <a:spcBef>
                <a:spcPts val="1000"/>
              </a:spcBef>
              <a:spcAft>
                <a:spcPts val="0"/>
              </a:spcAft>
              <a:buClr>
                <a:srgbClr val="404040"/>
              </a:buClr>
              <a:buSzPct val="100000"/>
              <a:buNone/>
            </a:pPr>
            <a:endParaRPr/>
          </a:p>
        </p:txBody>
      </p:sp>
      <p:sp>
        <p:nvSpPr>
          <p:cNvPr id="268" name="Google Shape;268;p14"/>
          <p:cNvSpPr txBox="1">
            <a:spLocks noGrp="1"/>
          </p:cNvSpPr>
          <p:nvPr>
            <p:ph type="body" idx="3"/>
          </p:nvPr>
        </p:nvSpPr>
        <p:spPr>
          <a:xfrm>
            <a:off x="1538060" y="3074381"/>
            <a:ext cx="9426300" cy="396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tx1">
                    <a:lumMod val="65000"/>
                    <a:lumOff val="35000"/>
                  </a:schemeClr>
                </a:solidFill>
              </a:rPr>
              <a:t>The goal is to guarantee food security for a growing global population, which will reach </a:t>
            </a:r>
            <a:r>
              <a:rPr lang="en-US" b="1" dirty="0">
                <a:solidFill>
                  <a:schemeClr val="tx1">
                    <a:lumMod val="65000"/>
                    <a:lumOff val="35000"/>
                  </a:schemeClr>
                </a:solidFill>
              </a:rPr>
              <a:t>9 billion people by 2050.</a:t>
            </a:r>
            <a:endParaRPr b="1" dirty="0">
              <a:solidFill>
                <a:schemeClr val="tx1">
                  <a:lumMod val="65000"/>
                  <a:lumOff val="35000"/>
                </a:schemeClr>
              </a:solidFill>
            </a:endParaRPr>
          </a:p>
          <a:p>
            <a:pPr marL="457200" lvl="0" indent="-298450" algn="l" rtl="0">
              <a:lnSpc>
                <a:spcPct val="115000"/>
              </a:lnSpc>
              <a:spcBef>
                <a:spcPts val="1200"/>
              </a:spcBef>
              <a:spcAft>
                <a:spcPts val="0"/>
              </a:spcAft>
              <a:buClr>
                <a:schemeClr val="dk1"/>
              </a:buClr>
              <a:buSzPts val="1100"/>
              <a:buChar char="●"/>
            </a:pPr>
            <a:r>
              <a:rPr lang="en-US" b="1" dirty="0">
                <a:solidFill>
                  <a:schemeClr val="tx1">
                    <a:lumMod val="65000"/>
                    <a:lumOff val="35000"/>
                  </a:schemeClr>
                </a:solidFill>
              </a:rPr>
              <a:t>Improve agricultural yield by avoiding waste along the supply chain.</a:t>
            </a:r>
            <a:endParaRPr b="1" dirty="0">
              <a:solidFill>
                <a:schemeClr val="tx1">
                  <a:lumMod val="65000"/>
                  <a:lumOff val="35000"/>
                </a:schemeClr>
              </a:solidFill>
            </a:endParaRPr>
          </a:p>
          <a:p>
            <a:pPr marL="457200" lvl="0" indent="-298450" algn="l" rtl="0">
              <a:lnSpc>
                <a:spcPct val="115000"/>
              </a:lnSpc>
              <a:spcBef>
                <a:spcPts val="0"/>
              </a:spcBef>
              <a:spcAft>
                <a:spcPts val="0"/>
              </a:spcAft>
              <a:buClr>
                <a:schemeClr val="dk1"/>
              </a:buClr>
              <a:buSzPts val="1100"/>
              <a:buChar char="●"/>
            </a:pPr>
            <a:r>
              <a:rPr lang="en-US" b="1" dirty="0">
                <a:solidFill>
                  <a:schemeClr val="tx1">
                    <a:lumMod val="65000"/>
                    <a:lumOff val="35000"/>
                  </a:schemeClr>
                </a:solidFill>
              </a:rPr>
              <a:t>Balance diets with the right nutrients (vitamins, proteins, minerals).</a:t>
            </a:r>
            <a:endParaRPr b="1" dirty="0">
              <a:solidFill>
                <a:schemeClr val="tx1">
                  <a:lumMod val="65000"/>
                  <a:lumOff val="35000"/>
                </a:schemeClr>
              </a:solidFill>
            </a:endParaRPr>
          </a:p>
          <a:p>
            <a:pPr marL="457200" lvl="0" indent="-298450" algn="l" rtl="0">
              <a:lnSpc>
                <a:spcPct val="115000"/>
              </a:lnSpc>
              <a:spcBef>
                <a:spcPts val="0"/>
              </a:spcBef>
              <a:spcAft>
                <a:spcPts val="0"/>
              </a:spcAft>
              <a:buClr>
                <a:schemeClr val="dk1"/>
              </a:buClr>
              <a:buSzPts val="1100"/>
              <a:buChar char="●"/>
            </a:pPr>
            <a:r>
              <a:rPr lang="en-US" b="1" dirty="0" err="1">
                <a:solidFill>
                  <a:schemeClr val="tx1">
                    <a:lumMod val="65000"/>
                    <a:lumOff val="35000"/>
                  </a:schemeClr>
                </a:solidFill>
              </a:rPr>
              <a:t>Optimise</a:t>
            </a:r>
            <a:r>
              <a:rPr lang="en-US" b="1" dirty="0">
                <a:solidFill>
                  <a:schemeClr val="tx1">
                    <a:lumMod val="65000"/>
                    <a:lumOff val="35000"/>
                  </a:schemeClr>
                </a:solidFill>
              </a:rPr>
              <a:t> animal production to reduce environmental impact.</a:t>
            </a:r>
            <a:endParaRPr b="1" dirty="0">
              <a:solidFill>
                <a:schemeClr val="tx1">
                  <a:lumMod val="65000"/>
                  <a:lumOff val="35000"/>
                </a:schemeClr>
              </a:solidFill>
            </a:endParaRPr>
          </a:p>
          <a:p>
            <a:pPr marL="457200" lvl="0" indent="-298450" algn="l" rtl="0">
              <a:lnSpc>
                <a:spcPct val="115000"/>
              </a:lnSpc>
              <a:spcBef>
                <a:spcPts val="0"/>
              </a:spcBef>
              <a:spcAft>
                <a:spcPts val="0"/>
              </a:spcAft>
              <a:buClr>
                <a:schemeClr val="dk1"/>
              </a:buClr>
              <a:buSzPts val="1100"/>
              <a:buChar char="●"/>
            </a:pPr>
            <a:r>
              <a:rPr lang="en-US" b="1" dirty="0">
                <a:solidFill>
                  <a:schemeClr val="tx1">
                    <a:lumMod val="65000"/>
                    <a:lumOff val="35000"/>
                  </a:schemeClr>
                </a:solidFill>
              </a:rPr>
              <a:t>Adaptation and Resilience</a:t>
            </a:r>
            <a:endParaRPr b="1" dirty="0">
              <a:solidFill>
                <a:schemeClr val="tx1">
                  <a:lumMod val="65000"/>
                  <a:lumOff val="35000"/>
                </a:schemeClr>
              </a:solidFill>
            </a:endParaRPr>
          </a:p>
          <a:p>
            <a:pPr marL="457200" lvl="0" indent="-298450" algn="l" rtl="0">
              <a:lnSpc>
                <a:spcPct val="115000"/>
              </a:lnSpc>
              <a:spcBef>
                <a:spcPts val="0"/>
              </a:spcBef>
              <a:spcAft>
                <a:spcPts val="0"/>
              </a:spcAft>
              <a:buClr>
                <a:schemeClr val="dk1"/>
              </a:buClr>
              <a:buSzPts val="1100"/>
              <a:buChar char="●"/>
            </a:pPr>
            <a:r>
              <a:rPr lang="en-US" b="1" dirty="0">
                <a:solidFill>
                  <a:schemeClr val="tx1">
                    <a:lumMod val="65000"/>
                    <a:lumOff val="35000"/>
                  </a:schemeClr>
                </a:solidFill>
              </a:rPr>
              <a:t>Emissions Mitigation</a:t>
            </a:r>
            <a:endParaRPr b="1" dirty="0">
              <a:solidFill>
                <a:schemeClr val="tx1">
                  <a:lumMod val="65000"/>
                  <a:lumOff val="35000"/>
                </a:schemeClr>
              </a:solidFill>
            </a:endParaRPr>
          </a:p>
          <a:p>
            <a:pPr marL="0" lvl="0" indent="0" algn="l" rtl="0">
              <a:lnSpc>
                <a:spcPct val="90000"/>
              </a:lnSpc>
              <a:spcBef>
                <a:spcPts val="1200"/>
              </a:spcBef>
              <a:spcAft>
                <a:spcPts val="0"/>
              </a:spcAft>
              <a:buClr>
                <a:srgbClr val="404040"/>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buNone/>
            </a:pPr>
            <a:endParaRPr dirty="0">
              <a:solidFill>
                <a:schemeClr val="tx1">
                  <a:lumMod val="65000"/>
                  <a:lumOff val="35000"/>
                </a:schemeClr>
              </a:solidFill>
            </a:endParaRPr>
          </a:p>
        </p:txBody>
      </p:sp>
      <p:sp>
        <p:nvSpPr>
          <p:cNvPr id="269" name="Google Shape;269;p14"/>
          <p:cNvSpPr/>
          <p:nvPr/>
        </p:nvSpPr>
        <p:spPr>
          <a:xfrm>
            <a:off x="0" y="1585910"/>
            <a:ext cx="1407900" cy="96240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4"/>
          <p:cNvSpPr/>
          <p:nvPr/>
        </p:nvSpPr>
        <p:spPr>
          <a:xfrm>
            <a:off x="10784088" y="0"/>
            <a:ext cx="1407900" cy="35301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5"/>
          <p:cNvSpPr txBox="1">
            <a:spLocks noGrp="1"/>
          </p:cNvSpPr>
          <p:nvPr>
            <p:ph type="body" idx="1"/>
          </p:nvPr>
        </p:nvSpPr>
        <p:spPr>
          <a:xfrm>
            <a:off x="1639825" y="1056650"/>
            <a:ext cx="6180000" cy="69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t>Adaptation and Resilience</a:t>
            </a:r>
            <a:endParaRPr b="1"/>
          </a:p>
          <a:p>
            <a:pPr marL="0" lvl="0" indent="0" algn="l" rtl="0">
              <a:lnSpc>
                <a:spcPct val="90000"/>
              </a:lnSpc>
              <a:spcBef>
                <a:spcPts val="1200"/>
              </a:spcBef>
              <a:spcAft>
                <a:spcPts val="0"/>
              </a:spcAft>
              <a:buClr>
                <a:srgbClr val="007772"/>
              </a:buClr>
              <a:buSzPts val="3600"/>
              <a:buNone/>
            </a:pPr>
            <a:endParaRPr b="1"/>
          </a:p>
        </p:txBody>
      </p:sp>
      <p:sp>
        <p:nvSpPr>
          <p:cNvPr id="276" name="Google Shape;276;p15"/>
          <p:cNvSpPr txBox="1">
            <a:spLocks noGrp="1"/>
          </p:cNvSpPr>
          <p:nvPr>
            <p:ph type="body" idx="2"/>
          </p:nvPr>
        </p:nvSpPr>
        <p:spPr>
          <a:xfrm>
            <a:off x="1639836" y="2785286"/>
            <a:ext cx="8817000" cy="300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tx1">
                    <a:lumMod val="65000"/>
                    <a:lumOff val="35000"/>
                  </a:schemeClr>
                </a:solidFill>
              </a:rPr>
              <a:t>Climate change impacts agriculture through extreme events (droughts, floods, heatwaves).</a:t>
            </a:r>
            <a:endParaRPr dirty="0">
              <a:solidFill>
                <a:schemeClr val="tx1">
                  <a:lumMod val="65000"/>
                  <a:lumOff val="35000"/>
                </a:schemeClr>
              </a:solidFill>
            </a:endParaRPr>
          </a:p>
          <a:p>
            <a:pPr marL="457200" lvl="0" indent="-298450" algn="l" rtl="0">
              <a:lnSpc>
                <a:spcPct val="115000"/>
              </a:lnSpc>
              <a:spcBef>
                <a:spcPts val="1200"/>
              </a:spcBef>
              <a:spcAft>
                <a:spcPts val="0"/>
              </a:spcAft>
              <a:buClr>
                <a:schemeClr val="dk1"/>
              </a:buClr>
              <a:buSzPts val="1100"/>
              <a:buChar char="●"/>
            </a:pPr>
            <a:r>
              <a:rPr lang="en-US" dirty="0">
                <a:solidFill>
                  <a:schemeClr val="tx1">
                    <a:lumMod val="65000"/>
                    <a:lumOff val="35000"/>
                  </a:schemeClr>
                </a:solidFill>
              </a:rPr>
              <a:t>Agriculture must adapt through new practices, technologies and climate data.</a:t>
            </a:r>
            <a:endParaRPr dirty="0">
              <a:solidFill>
                <a:schemeClr val="tx1">
                  <a:lumMod val="65000"/>
                  <a:lumOff val="35000"/>
                </a:schemeClr>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tx1">
                    <a:lumMod val="65000"/>
                    <a:lumOff val="35000"/>
                  </a:schemeClr>
                </a:solidFill>
              </a:rPr>
              <a:t>Examples of adaptation: choosing resistant crops, changes in sowing cycles, use of climate prediction models.</a:t>
            </a:r>
            <a:endParaRPr dirty="0">
              <a:solidFill>
                <a:schemeClr val="tx1">
                  <a:lumMod val="65000"/>
                  <a:lumOff val="35000"/>
                </a:schemeClr>
              </a:solidFill>
            </a:endParaRPr>
          </a:p>
          <a:p>
            <a:pPr marL="0" lvl="0" indent="0" algn="l" rtl="0">
              <a:lnSpc>
                <a:spcPct val="90000"/>
              </a:lnSpc>
              <a:spcBef>
                <a:spcPts val="1200"/>
              </a:spcBef>
              <a:spcAft>
                <a:spcPts val="0"/>
              </a:spcAft>
              <a:buClr>
                <a:srgbClr val="3F3F3F"/>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3F3F3F"/>
              </a:buClr>
              <a:buSzPts val="2400"/>
              <a:buNone/>
            </a:pPr>
            <a:endParaRPr dirty="0">
              <a:solidFill>
                <a:schemeClr val="tx1">
                  <a:lumMod val="65000"/>
                  <a:lumOff val="3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p:nvPr/>
        </p:nvSpPr>
        <p:spPr>
          <a:xfrm>
            <a:off x="7728958" y="999087"/>
            <a:ext cx="3948038" cy="1433726"/>
          </a:xfrm>
          <a:custGeom>
            <a:avLst/>
            <a:gdLst/>
            <a:ahLst/>
            <a:cxnLst/>
            <a:rect l="l" t="t" r="r" b="b"/>
            <a:pathLst>
              <a:path w="5364" h="2142" extrusionOk="0">
                <a:moveTo>
                  <a:pt x="4955" y="2141"/>
                </a:moveTo>
                <a:lnTo>
                  <a:pt x="0" y="2141"/>
                </a:lnTo>
                <a:lnTo>
                  <a:pt x="0" y="0"/>
                </a:lnTo>
                <a:lnTo>
                  <a:pt x="4955" y="0"/>
                </a:lnTo>
                <a:lnTo>
                  <a:pt x="5363" y="1030"/>
                </a:lnTo>
                <a:lnTo>
                  <a:pt x="4955" y="2141"/>
                </a:ln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3" name="Google Shape;283;p22"/>
          <p:cNvSpPr/>
          <p:nvPr/>
        </p:nvSpPr>
        <p:spPr>
          <a:xfrm>
            <a:off x="6478543" y="999087"/>
            <a:ext cx="1462322" cy="1433744"/>
          </a:xfrm>
          <a:custGeom>
            <a:avLst/>
            <a:gdLst/>
            <a:ahLst/>
            <a:cxnLst/>
            <a:rect l="l" t="t" r="r" b="b"/>
            <a:pathLst>
              <a:path w="2706" h="2654" extrusionOk="0">
                <a:moveTo>
                  <a:pt x="2705" y="2653"/>
                </a:moveTo>
                <a:lnTo>
                  <a:pt x="0" y="2653"/>
                </a:lnTo>
                <a:lnTo>
                  <a:pt x="0" y="0"/>
                </a:lnTo>
                <a:lnTo>
                  <a:pt x="2705" y="0"/>
                </a:lnTo>
                <a:lnTo>
                  <a:pt x="2353" y="1338"/>
                </a:lnTo>
                <a:lnTo>
                  <a:pt x="2705" y="2653"/>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4" name="Google Shape;284;p22"/>
          <p:cNvSpPr/>
          <p:nvPr/>
        </p:nvSpPr>
        <p:spPr>
          <a:xfrm>
            <a:off x="6096000" y="2562238"/>
            <a:ext cx="5094982" cy="1339575"/>
          </a:xfrm>
          <a:custGeom>
            <a:avLst/>
            <a:gdLst/>
            <a:ahLst/>
            <a:cxnLst/>
            <a:rect l="l" t="t" r="r" b="b"/>
            <a:pathLst>
              <a:path w="5362" h="2142" extrusionOk="0">
                <a:moveTo>
                  <a:pt x="4954" y="2141"/>
                </a:moveTo>
                <a:lnTo>
                  <a:pt x="0" y="2141"/>
                </a:lnTo>
                <a:lnTo>
                  <a:pt x="0" y="0"/>
                </a:lnTo>
                <a:lnTo>
                  <a:pt x="4954" y="0"/>
                </a:lnTo>
                <a:lnTo>
                  <a:pt x="5361" y="1030"/>
                </a:lnTo>
                <a:lnTo>
                  <a:pt x="4954" y="2141"/>
                </a:lnTo>
              </a:path>
            </a:pathLst>
          </a:custGeom>
          <a:solidFill>
            <a:srgbClr val="007772">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5" name="Google Shape;285;p22"/>
          <p:cNvSpPr/>
          <p:nvPr/>
        </p:nvSpPr>
        <p:spPr>
          <a:xfrm>
            <a:off x="4985359" y="2526522"/>
            <a:ext cx="1459943" cy="1433741"/>
          </a:xfrm>
          <a:custGeom>
            <a:avLst/>
            <a:gdLst/>
            <a:ahLst/>
            <a:cxnLst/>
            <a:rect l="l" t="t" r="r" b="b"/>
            <a:pathLst>
              <a:path w="2705" h="2653" extrusionOk="0">
                <a:moveTo>
                  <a:pt x="2704" y="2652"/>
                </a:moveTo>
                <a:lnTo>
                  <a:pt x="0" y="2652"/>
                </a:lnTo>
                <a:lnTo>
                  <a:pt x="0" y="0"/>
                </a:lnTo>
                <a:lnTo>
                  <a:pt x="2704" y="0"/>
                </a:lnTo>
                <a:lnTo>
                  <a:pt x="2354" y="1338"/>
                </a:lnTo>
                <a:lnTo>
                  <a:pt x="2704" y="2652"/>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6" name="Google Shape;286;p22"/>
          <p:cNvSpPr/>
          <p:nvPr/>
        </p:nvSpPr>
        <p:spPr>
          <a:xfrm>
            <a:off x="7753350" y="4128480"/>
            <a:ext cx="3923646" cy="1339573"/>
          </a:xfrm>
          <a:custGeom>
            <a:avLst/>
            <a:gdLst/>
            <a:ahLst/>
            <a:cxnLst/>
            <a:rect l="l" t="t" r="r" b="b"/>
            <a:pathLst>
              <a:path w="5364" h="2143" extrusionOk="0">
                <a:moveTo>
                  <a:pt x="4955" y="2142"/>
                </a:moveTo>
                <a:lnTo>
                  <a:pt x="0" y="2142"/>
                </a:lnTo>
                <a:lnTo>
                  <a:pt x="0" y="0"/>
                </a:lnTo>
                <a:lnTo>
                  <a:pt x="4955" y="0"/>
                </a:lnTo>
                <a:lnTo>
                  <a:pt x="5363" y="1031"/>
                </a:lnTo>
                <a:lnTo>
                  <a:pt x="4955" y="2142"/>
                </a:ln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7" name="Google Shape;287;p22"/>
          <p:cNvSpPr/>
          <p:nvPr/>
        </p:nvSpPr>
        <p:spPr>
          <a:xfrm>
            <a:off x="6478543" y="4065674"/>
            <a:ext cx="1462322" cy="1433741"/>
          </a:xfrm>
          <a:custGeom>
            <a:avLst/>
            <a:gdLst/>
            <a:ahLst/>
            <a:cxnLst/>
            <a:rect l="l" t="t" r="r" b="b"/>
            <a:pathLst>
              <a:path w="2706" h="2653" extrusionOk="0">
                <a:moveTo>
                  <a:pt x="2705" y="2652"/>
                </a:moveTo>
                <a:lnTo>
                  <a:pt x="0" y="2652"/>
                </a:lnTo>
                <a:lnTo>
                  <a:pt x="0" y="0"/>
                </a:lnTo>
                <a:lnTo>
                  <a:pt x="2705" y="0"/>
                </a:lnTo>
                <a:lnTo>
                  <a:pt x="2353" y="1337"/>
                </a:lnTo>
                <a:lnTo>
                  <a:pt x="2705" y="2652"/>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8" name="Google Shape;288;p22"/>
          <p:cNvSpPr txBox="1">
            <a:spLocks noGrp="1"/>
          </p:cNvSpPr>
          <p:nvPr>
            <p:ph type="body" idx="1"/>
          </p:nvPr>
        </p:nvSpPr>
        <p:spPr>
          <a:xfrm>
            <a:off x="798374" y="2045700"/>
            <a:ext cx="3452763" cy="384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None/>
            </a:pPr>
            <a:r>
              <a:rPr lang="en-US" dirty="0">
                <a:solidFill>
                  <a:schemeClr val="tx1">
                    <a:lumMod val="65000"/>
                    <a:lumOff val="35000"/>
                  </a:schemeClr>
                </a:solidFill>
              </a:rPr>
              <a:t>Agriculture and related sectors generate about 25% of global GHG emissions.</a:t>
            </a:r>
            <a:endParaRPr dirty="0">
              <a:solidFill>
                <a:schemeClr val="tx1">
                  <a:lumMod val="65000"/>
                  <a:lumOff val="35000"/>
                </a:schemeClr>
              </a:solidFill>
            </a:endParaRPr>
          </a:p>
          <a:p>
            <a:pPr marL="0" lvl="0" indent="0" algn="l" rtl="0">
              <a:lnSpc>
                <a:spcPct val="115000"/>
              </a:lnSpc>
              <a:spcBef>
                <a:spcPts val="1200"/>
              </a:spcBef>
              <a:spcAft>
                <a:spcPts val="0"/>
              </a:spcAft>
              <a:buClr>
                <a:schemeClr val="dk1"/>
              </a:buClr>
              <a:buSzPts val="1100"/>
              <a:buNone/>
            </a:pPr>
            <a:endParaRPr dirty="0">
              <a:solidFill>
                <a:schemeClr val="tx1">
                  <a:lumMod val="65000"/>
                  <a:lumOff val="35000"/>
                </a:schemeClr>
              </a:solidFill>
            </a:endParaRPr>
          </a:p>
          <a:p>
            <a:pPr marL="228600" lvl="0" indent="-228600" algn="l" rtl="0">
              <a:lnSpc>
                <a:spcPct val="90000"/>
              </a:lnSpc>
              <a:spcBef>
                <a:spcPts val="1200"/>
              </a:spcBef>
              <a:spcAft>
                <a:spcPts val="0"/>
              </a:spcAft>
              <a:buClr>
                <a:srgbClr val="007772"/>
              </a:buClr>
              <a:buSzPts val="2400"/>
              <a:buNone/>
            </a:pPr>
            <a:endParaRPr dirty="0">
              <a:solidFill>
                <a:schemeClr val="tx1">
                  <a:lumMod val="65000"/>
                  <a:lumOff val="35000"/>
                </a:schemeClr>
              </a:solidFill>
            </a:endParaRPr>
          </a:p>
        </p:txBody>
      </p:sp>
      <p:sp>
        <p:nvSpPr>
          <p:cNvPr id="289" name="Google Shape;289;p22"/>
          <p:cNvSpPr txBox="1">
            <a:spLocks noGrp="1"/>
          </p:cNvSpPr>
          <p:nvPr>
            <p:ph type="body" idx="2"/>
          </p:nvPr>
        </p:nvSpPr>
        <p:spPr>
          <a:xfrm>
            <a:off x="638407" y="317865"/>
            <a:ext cx="4756200" cy="803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b="1" dirty="0">
                <a:solidFill>
                  <a:srgbClr val="007772"/>
                </a:solidFill>
              </a:rPr>
              <a:t>Emissions Mitigation</a:t>
            </a:r>
            <a:endParaRPr dirty="0">
              <a:solidFill>
                <a:srgbClr val="007772"/>
              </a:solidFill>
            </a:endParaRPr>
          </a:p>
        </p:txBody>
      </p:sp>
      <p:sp>
        <p:nvSpPr>
          <p:cNvPr id="290" name="Google Shape;290;p22"/>
          <p:cNvSpPr txBox="1"/>
          <p:nvPr/>
        </p:nvSpPr>
        <p:spPr>
          <a:xfrm>
            <a:off x="7940849" y="1061824"/>
            <a:ext cx="3551865" cy="1557309"/>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1200"/>
              </a:spcBef>
              <a:spcAft>
                <a:spcPts val="0"/>
              </a:spcAft>
              <a:buNone/>
            </a:pPr>
            <a:r>
              <a:rPr lang="en-US" sz="2400" b="1" dirty="0">
                <a:solidFill>
                  <a:schemeClr val="lt1"/>
                </a:solidFill>
                <a:latin typeface="Calibri"/>
                <a:ea typeface="Calibri"/>
                <a:cs typeface="Calibri"/>
                <a:sym typeface="Calibri"/>
              </a:rPr>
              <a:t>Reduce emissions with more efficient techniques.</a:t>
            </a:r>
            <a:endParaRPr sz="2400" b="1"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291" name="Google Shape;291;p22"/>
          <p:cNvSpPr txBox="1"/>
          <p:nvPr/>
        </p:nvSpPr>
        <p:spPr>
          <a:xfrm>
            <a:off x="6578686" y="2435857"/>
            <a:ext cx="4170014" cy="167426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1200"/>
              </a:spcAft>
              <a:buNone/>
            </a:pPr>
            <a:r>
              <a:rPr lang="en-US" sz="2400" b="1" dirty="0">
                <a:solidFill>
                  <a:schemeClr val="lt1"/>
                </a:solidFill>
                <a:latin typeface="Calibri"/>
                <a:ea typeface="Calibri"/>
                <a:cs typeface="Calibri"/>
                <a:sym typeface="Calibri"/>
              </a:rPr>
              <a:t>Encourage carbon sequestration in soil and plants to offset emissions.</a:t>
            </a:r>
            <a:endParaRPr b="1" dirty="0">
              <a:solidFill>
                <a:schemeClr val="lt1"/>
              </a:solidFill>
            </a:endParaRPr>
          </a:p>
        </p:txBody>
      </p:sp>
      <p:sp>
        <p:nvSpPr>
          <p:cNvPr id="292" name="Google Shape;292;p22"/>
          <p:cNvSpPr txBox="1"/>
          <p:nvPr/>
        </p:nvSpPr>
        <p:spPr>
          <a:xfrm>
            <a:off x="7915590" y="3916422"/>
            <a:ext cx="3736147" cy="1520376"/>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400" b="1" dirty="0" err="1">
                <a:solidFill>
                  <a:schemeClr val="lt1"/>
                </a:solidFill>
                <a:latin typeface="Calibri"/>
                <a:ea typeface="Calibri"/>
                <a:cs typeface="Calibri"/>
                <a:sym typeface="Calibri"/>
              </a:rPr>
              <a:t>Optimise</a:t>
            </a:r>
            <a:r>
              <a:rPr lang="en-US" sz="2400" b="1" dirty="0">
                <a:solidFill>
                  <a:schemeClr val="lt1"/>
                </a:solidFill>
                <a:latin typeface="Calibri"/>
                <a:ea typeface="Calibri"/>
                <a:cs typeface="Calibri"/>
                <a:sym typeface="Calibri"/>
              </a:rPr>
              <a:t> </a:t>
            </a:r>
            <a:r>
              <a:rPr lang="en-US" sz="2400" b="1" dirty="0" err="1">
                <a:solidFill>
                  <a:schemeClr val="lt1"/>
                </a:solidFill>
                <a:latin typeface="Calibri"/>
                <a:ea typeface="Calibri"/>
                <a:cs typeface="Calibri"/>
                <a:sym typeface="Calibri"/>
              </a:rPr>
              <a:t>fertiliser</a:t>
            </a:r>
            <a:r>
              <a:rPr lang="en-US" sz="2400" b="1" dirty="0">
                <a:solidFill>
                  <a:schemeClr val="lt1"/>
                </a:solidFill>
                <a:latin typeface="Calibri"/>
                <a:ea typeface="Calibri"/>
                <a:cs typeface="Calibri"/>
                <a:sym typeface="Calibri"/>
              </a:rPr>
              <a:t> use &amp; livestock manure management.</a:t>
            </a:r>
            <a:endParaRPr sz="2400" b="1" dirty="0">
              <a:solidFill>
                <a:schemeClr val="lt1"/>
              </a:solidFill>
              <a:latin typeface="Calibri"/>
              <a:ea typeface="Calibri"/>
              <a:cs typeface="Calibri"/>
              <a:sym typeface="Calibri"/>
            </a:endParaRPr>
          </a:p>
        </p:txBody>
      </p:sp>
      <p:sp>
        <p:nvSpPr>
          <p:cNvPr id="293" name="Google Shape;293;p22"/>
          <p:cNvSpPr txBox="1"/>
          <p:nvPr/>
        </p:nvSpPr>
        <p:spPr>
          <a:xfrm>
            <a:off x="6643558" y="1244829"/>
            <a:ext cx="1085400" cy="11913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1200"/>
              </a:spcBef>
              <a:spcAft>
                <a:spcPts val="0"/>
              </a:spcAft>
              <a:buClr>
                <a:schemeClr val="dk1"/>
              </a:buClr>
              <a:buSzPts val="1100"/>
              <a:buFont typeface="Arial"/>
              <a:buNone/>
            </a:pPr>
            <a:r>
              <a:rPr lang="en-US" sz="3600" b="1">
                <a:solidFill>
                  <a:schemeClr val="lt1"/>
                </a:solidFill>
                <a:latin typeface="Calibri"/>
                <a:ea typeface="Calibri"/>
                <a:cs typeface="Calibri"/>
                <a:sym typeface="Calibri"/>
              </a:rPr>
              <a:t>1</a:t>
            </a:r>
            <a:endParaRPr sz="3600" b="1">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a:solidFill>
                <a:schemeClr val="lt1"/>
              </a:solidFill>
              <a:latin typeface="Calibri"/>
              <a:ea typeface="Calibri"/>
              <a:cs typeface="Calibri"/>
              <a:sym typeface="Calibri"/>
            </a:endParaRPr>
          </a:p>
        </p:txBody>
      </p:sp>
      <p:sp>
        <p:nvSpPr>
          <p:cNvPr id="294" name="Google Shape;294;p22"/>
          <p:cNvSpPr txBox="1"/>
          <p:nvPr/>
        </p:nvSpPr>
        <p:spPr>
          <a:xfrm>
            <a:off x="5118743" y="2661884"/>
            <a:ext cx="1085400" cy="11913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1200"/>
              </a:spcBef>
              <a:spcAft>
                <a:spcPts val="0"/>
              </a:spcAft>
              <a:buNone/>
            </a:pPr>
            <a:r>
              <a:rPr lang="en-US" sz="3600" b="1">
                <a:solidFill>
                  <a:schemeClr val="lt1"/>
                </a:solidFill>
                <a:latin typeface="Calibri"/>
                <a:ea typeface="Calibri"/>
                <a:cs typeface="Calibri"/>
                <a:sym typeface="Calibri"/>
              </a:rPr>
              <a:t>2</a:t>
            </a:r>
            <a:endParaRPr sz="3600" b="1">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a:solidFill>
                <a:schemeClr val="lt1"/>
              </a:solidFill>
              <a:latin typeface="Calibri"/>
              <a:ea typeface="Calibri"/>
              <a:cs typeface="Calibri"/>
              <a:sym typeface="Calibri"/>
            </a:endParaRPr>
          </a:p>
        </p:txBody>
      </p:sp>
      <p:sp>
        <p:nvSpPr>
          <p:cNvPr id="295" name="Google Shape;295;p22"/>
          <p:cNvSpPr txBox="1"/>
          <p:nvPr/>
        </p:nvSpPr>
        <p:spPr>
          <a:xfrm>
            <a:off x="6666996" y="4168893"/>
            <a:ext cx="1085400" cy="11913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1200"/>
              </a:spcBef>
              <a:spcAft>
                <a:spcPts val="0"/>
              </a:spcAft>
              <a:buNone/>
            </a:pPr>
            <a:r>
              <a:rPr lang="en-US" sz="3600" b="1">
                <a:solidFill>
                  <a:schemeClr val="lt1"/>
                </a:solidFill>
                <a:latin typeface="Calibri"/>
                <a:ea typeface="Calibri"/>
                <a:cs typeface="Calibri"/>
                <a:sym typeface="Calibri"/>
              </a:rPr>
              <a:t>3</a:t>
            </a:r>
            <a:endParaRPr sz="3600" b="1">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02B3C7EF-D681-7EB8-B413-9A1D92A0005B}"/>
              </a:ext>
            </a:extLst>
          </p:cNvPr>
          <p:cNvGrpSpPr/>
          <p:nvPr/>
        </p:nvGrpSpPr>
        <p:grpSpPr>
          <a:xfrm>
            <a:off x="3856544" y="2766591"/>
            <a:ext cx="1128815" cy="1012795"/>
            <a:chOff x="5591874" y="2370217"/>
            <a:chExt cx="948345" cy="850874"/>
          </a:xfrm>
          <a:solidFill>
            <a:srgbClr val="007772"/>
          </a:solidFill>
        </p:grpSpPr>
        <p:sp>
          <p:nvSpPr>
            <p:cNvPr id="3" name="Freeform 213">
              <a:extLst>
                <a:ext uri="{FF2B5EF4-FFF2-40B4-BE49-F238E27FC236}">
                  <a16:creationId xmlns:a16="http://schemas.microsoft.com/office/drawing/2014/main" id="{502FB6B7-0294-FED4-9D39-460DE69C142F}"/>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EEA82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 name="Freeform 214">
              <a:extLst>
                <a:ext uri="{FF2B5EF4-FFF2-40B4-BE49-F238E27FC236}">
                  <a16:creationId xmlns:a16="http://schemas.microsoft.com/office/drawing/2014/main" id="{DD9FEA79-A22D-11F4-E088-017E0F2AD2BB}"/>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EEA821"/>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 name="Graphic 2">
              <a:extLst>
                <a:ext uri="{FF2B5EF4-FFF2-40B4-BE49-F238E27FC236}">
                  <a16:creationId xmlns:a16="http://schemas.microsoft.com/office/drawing/2014/main" id="{EDB4237E-97C8-447F-093F-D86817D90904}"/>
                </a:ext>
              </a:extLst>
            </p:cNvPr>
            <p:cNvGrpSpPr/>
            <p:nvPr/>
          </p:nvGrpSpPr>
          <p:grpSpPr>
            <a:xfrm>
              <a:off x="5591874" y="2370217"/>
              <a:ext cx="948345" cy="850874"/>
              <a:chOff x="5591874" y="2370217"/>
              <a:chExt cx="948345" cy="850874"/>
            </a:xfrm>
            <a:grpFill/>
          </p:grpSpPr>
          <p:sp>
            <p:nvSpPr>
              <p:cNvPr id="6" name="Freeform 216">
                <a:extLst>
                  <a:ext uri="{FF2B5EF4-FFF2-40B4-BE49-F238E27FC236}">
                    <a16:creationId xmlns:a16="http://schemas.microsoft.com/office/drawing/2014/main" id="{F0768D06-7EA7-CE2C-4017-B88019FB789B}"/>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 name="Freeform 217">
                <a:extLst>
                  <a:ext uri="{FF2B5EF4-FFF2-40B4-BE49-F238E27FC236}">
                    <a16:creationId xmlns:a16="http://schemas.microsoft.com/office/drawing/2014/main" id="{8261C108-7425-0123-3EB9-BE7A2D79E8AF}"/>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218">
                <a:extLst>
                  <a:ext uri="{FF2B5EF4-FFF2-40B4-BE49-F238E27FC236}">
                    <a16:creationId xmlns:a16="http://schemas.microsoft.com/office/drawing/2014/main" id="{22E39139-1E36-3F17-C283-2673CD67A9A4}"/>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219">
                <a:extLst>
                  <a:ext uri="{FF2B5EF4-FFF2-40B4-BE49-F238E27FC236}">
                    <a16:creationId xmlns:a16="http://schemas.microsoft.com/office/drawing/2014/main" id="{3E47F4AD-CACA-B66E-243F-B75A0FEE1C12}"/>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220">
                <a:extLst>
                  <a:ext uri="{FF2B5EF4-FFF2-40B4-BE49-F238E27FC236}">
                    <a16:creationId xmlns:a16="http://schemas.microsoft.com/office/drawing/2014/main" id="{04E14DF0-2D13-487D-ACB4-35EAFF1D4A75}"/>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1" name="Graphic 3">
            <a:extLst>
              <a:ext uri="{FF2B5EF4-FFF2-40B4-BE49-F238E27FC236}">
                <a16:creationId xmlns:a16="http://schemas.microsoft.com/office/drawing/2014/main" id="{F86733FA-38CB-750C-7CDE-A7FB9DB2E187}"/>
              </a:ext>
            </a:extLst>
          </p:cNvPr>
          <p:cNvGrpSpPr/>
          <p:nvPr/>
        </p:nvGrpSpPr>
        <p:grpSpPr>
          <a:xfrm>
            <a:off x="5063623" y="4318171"/>
            <a:ext cx="1032377" cy="928746"/>
            <a:chOff x="8424689" y="1951807"/>
            <a:chExt cx="1086136" cy="1105415"/>
          </a:xfrm>
          <a:solidFill>
            <a:srgbClr val="007772"/>
          </a:solidFill>
        </p:grpSpPr>
        <p:grpSp>
          <p:nvGrpSpPr>
            <p:cNvPr id="12" name="Graphic 3">
              <a:extLst>
                <a:ext uri="{FF2B5EF4-FFF2-40B4-BE49-F238E27FC236}">
                  <a16:creationId xmlns:a16="http://schemas.microsoft.com/office/drawing/2014/main" id="{D5E0E5BC-1CED-4C7E-17E5-3E5510211882}"/>
                </a:ext>
              </a:extLst>
            </p:cNvPr>
            <p:cNvGrpSpPr/>
            <p:nvPr/>
          </p:nvGrpSpPr>
          <p:grpSpPr>
            <a:xfrm>
              <a:off x="8424689" y="1951807"/>
              <a:ext cx="1086136" cy="1105415"/>
              <a:chOff x="8424689" y="1951807"/>
              <a:chExt cx="1086136" cy="1105415"/>
            </a:xfrm>
            <a:grpFill/>
          </p:grpSpPr>
          <p:sp>
            <p:nvSpPr>
              <p:cNvPr id="19" name="Freeform 1420">
                <a:extLst>
                  <a:ext uri="{FF2B5EF4-FFF2-40B4-BE49-F238E27FC236}">
                    <a16:creationId xmlns:a16="http://schemas.microsoft.com/office/drawing/2014/main" id="{48969976-864E-46FB-28DA-2C25C609898E}"/>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20" name="Freeform 1421">
                <a:extLst>
                  <a:ext uri="{FF2B5EF4-FFF2-40B4-BE49-F238E27FC236}">
                    <a16:creationId xmlns:a16="http://schemas.microsoft.com/office/drawing/2014/main" id="{A47D628D-658B-9B3A-8C53-B198164BC511}"/>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21" name="Freeform 1422">
                <a:extLst>
                  <a:ext uri="{FF2B5EF4-FFF2-40B4-BE49-F238E27FC236}">
                    <a16:creationId xmlns:a16="http://schemas.microsoft.com/office/drawing/2014/main" id="{63853DA6-EDF3-8D97-4986-305C2294E4B2}"/>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22" name="Freeform 1423">
                <a:extLst>
                  <a:ext uri="{FF2B5EF4-FFF2-40B4-BE49-F238E27FC236}">
                    <a16:creationId xmlns:a16="http://schemas.microsoft.com/office/drawing/2014/main" id="{EAA32C35-7B2A-8D07-C611-07A499DCEC86}"/>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23" name="Freeform 1424">
                <a:extLst>
                  <a:ext uri="{FF2B5EF4-FFF2-40B4-BE49-F238E27FC236}">
                    <a16:creationId xmlns:a16="http://schemas.microsoft.com/office/drawing/2014/main" id="{C0506397-0911-6649-CB5B-FCEC5C28512D}"/>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4" name="Freeform 1425">
                <a:extLst>
                  <a:ext uri="{FF2B5EF4-FFF2-40B4-BE49-F238E27FC236}">
                    <a16:creationId xmlns:a16="http://schemas.microsoft.com/office/drawing/2014/main" id="{1A80D2C4-7412-F693-F46A-113E0C389F69}"/>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25" name="Freeform 1426">
                <a:extLst>
                  <a:ext uri="{FF2B5EF4-FFF2-40B4-BE49-F238E27FC236}">
                    <a16:creationId xmlns:a16="http://schemas.microsoft.com/office/drawing/2014/main" id="{5A4F10E2-AC33-356F-510C-B938655D8A3A}"/>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26" name="Freeform 1427">
                <a:extLst>
                  <a:ext uri="{FF2B5EF4-FFF2-40B4-BE49-F238E27FC236}">
                    <a16:creationId xmlns:a16="http://schemas.microsoft.com/office/drawing/2014/main" id="{EFD76B9B-2147-BC36-D7B3-A2B663F9F0BD}"/>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7" name="Freeform 1428">
                <a:extLst>
                  <a:ext uri="{FF2B5EF4-FFF2-40B4-BE49-F238E27FC236}">
                    <a16:creationId xmlns:a16="http://schemas.microsoft.com/office/drawing/2014/main" id="{5B08CB31-9DEC-AECD-B17D-96F0130D4A6B}"/>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8" name="Freeform 1429">
                <a:extLst>
                  <a:ext uri="{FF2B5EF4-FFF2-40B4-BE49-F238E27FC236}">
                    <a16:creationId xmlns:a16="http://schemas.microsoft.com/office/drawing/2014/main" id="{6EECD0FC-90D1-0802-A1A2-CDABE479B4CC}"/>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9" name="Freeform 1430">
                <a:extLst>
                  <a:ext uri="{FF2B5EF4-FFF2-40B4-BE49-F238E27FC236}">
                    <a16:creationId xmlns:a16="http://schemas.microsoft.com/office/drawing/2014/main" id="{A2B19059-3C27-C9ED-E951-D88FBE998783}"/>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0" name="Freeform 1431">
                <a:extLst>
                  <a:ext uri="{FF2B5EF4-FFF2-40B4-BE49-F238E27FC236}">
                    <a16:creationId xmlns:a16="http://schemas.microsoft.com/office/drawing/2014/main" id="{A55A8D17-A131-C957-4FE6-13028076477B}"/>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31" name="Freeform 1432">
                <a:extLst>
                  <a:ext uri="{FF2B5EF4-FFF2-40B4-BE49-F238E27FC236}">
                    <a16:creationId xmlns:a16="http://schemas.microsoft.com/office/drawing/2014/main" id="{B0232F82-EF48-77C4-F7C5-6DEAF1ACA044}"/>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32" name="Freeform 1433">
                <a:extLst>
                  <a:ext uri="{FF2B5EF4-FFF2-40B4-BE49-F238E27FC236}">
                    <a16:creationId xmlns:a16="http://schemas.microsoft.com/office/drawing/2014/main" id="{96846BBF-BE59-0C95-4F39-D0896F50B644}"/>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33" name="Freeform 1434">
                <a:extLst>
                  <a:ext uri="{FF2B5EF4-FFF2-40B4-BE49-F238E27FC236}">
                    <a16:creationId xmlns:a16="http://schemas.microsoft.com/office/drawing/2014/main" id="{24EAB6FB-CD72-363F-C93F-02BBF52F101E}"/>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34" name="Freeform 1435">
                <a:extLst>
                  <a:ext uri="{FF2B5EF4-FFF2-40B4-BE49-F238E27FC236}">
                    <a16:creationId xmlns:a16="http://schemas.microsoft.com/office/drawing/2014/main" id="{2C6FB10B-2F1F-FB0A-7A09-D8DC57B2364A}"/>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35" name="Freeform 1436">
                <a:extLst>
                  <a:ext uri="{FF2B5EF4-FFF2-40B4-BE49-F238E27FC236}">
                    <a16:creationId xmlns:a16="http://schemas.microsoft.com/office/drawing/2014/main" id="{AC040B81-3A9C-BB1E-2954-0D50FB6DA52D}"/>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36" name="Freeform 1437">
                <a:extLst>
                  <a:ext uri="{FF2B5EF4-FFF2-40B4-BE49-F238E27FC236}">
                    <a16:creationId xmlns:a16="http://schemas.microsoft.com/office/drawing/2014/main" id="{49908606-D31C-BB5B-D802-98F594A7C227}"/>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7" name="Freeform 1438">
                <a:extLst>
                  <a:ext uri="{FF2B5EF4-FFF2-40B4-BE49-F238E27FC236}">
                    <a16:creationId xmlns:a16="http://schemas.microsoft.com/office/drawing/2014/main" id="{495FF1EE-D8C0-F591-994A-621965816A5A}"/>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8" name="Freeform 1439">
                <a:extLst>
                  <a:ext uri="{FF2B5EF4-FFF2-40B4-BE49-F238E27FC236}">
                    <a16:creationId xmlns:a16="http://schemas.microsoft.com/office/drawing/2014/main" id="{D579FB46-D272-2519-714F-11ACC619BB13}"/>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9" name="Freeform 1440">
                <a:extLst>
                  <a:ext uri="{FF2B5EF4-FFF2-40B4-BE49-F238E27FC236}">
                    <a16:creationId xmlns:a16="http://schemas.microsoft.com/office/drawing/2014/main" id="{1E474238-5FDF-9361-897E-ACCFC7A705FD}"/>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40" name="Freeform 1441">
                <a:extLst>
                  <a:ext uri="{FF2B5EF4-FFF2-40B4-BE49-F238E27FC236}">
                    <a16:creationId xmlns:a16="http://schemas.microsoft.com/office/drawing/2014/main" id="{2CCB9F3F-E0CE-7FDE-D362-CF0B7E8F58E7}"/>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2">
                <a:extLst>
                  <a:ext uri="{FF2B5EF4-FFF2-40B4-BE49-F238E27FC236}">
                    <a16:creationId xmlns:a16="http://schemas.microsoft.com/office/drawing/2014/main" id="{387BE3DD-A75E-7177-583E-FD8F861E670D}"/>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42" name="Freeform 1443">
                <a:extLst>
                  <a:ext uri="{FF2B5EF4-FFF2-40B4-BE49-F238E27FC236}">
                    <a16:creationId xmlns:a16="http://schemas.microsoft.com/office/drawing/2014/main" id="{06A5A79F-B152-0879-D7E5-AACA9628D2A3}"/>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43" name="Freeform 1444">
                <a:extLst>
                  <a:ext uri="{FF2B5EF4-FFF2-40B4-BE49-F238E27FC236}">
                    <a16:creationId xmlns:a16="http://schemas.microsoft.com/office/drawing/2014/main" id="{CC135A8F-F017-F76F-3087-1F6CBE87D5AA}"/>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44" name="Freeform 1445">
                <a:extLst>
                  <a:ext uri="{FF2B5EF4-FFF2-40B4-BE49-F238E27FC236}">
                    <a16:creationId xmlns:a16="http://schemas.microsoft.com/office/drawing/2014/main" id="{E0057E78-B90A-96E6-E59A-A66D20F0AFD2}"/>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5" name="Freeform 1446">
                <a:extLst>
                  <a:ext uri="{FF2B5EF4-FFF2-40B4-BE49-F238E27FC236}">
                    <a16:creationId xmlns:a16="http://schemas.microsoft.com/office/drawing/2014/main" id="{1E8216B5-DD8D-F6B7-7D49-F3B494EDD1F3}"/>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46" name="Freeform 1447">
                <a:extLst>
                  <a:ext uri="{FF2B5EF4-FFF2-40B4-BE49-F238E27FC236}">
                    <a16:creationId xmlns:a16="http://schemas.microsoft.com/office/drawing/2014/main" id="{FA586CF0-C4ED-6D60-6A41-6556ED21BC22}"/>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7" name="Freeform 1448">
                <a:extLst>
                  <a:ext uri="{FF2B5EF4-FFF2-40B4-BE49-F238E27FC236}">
                    <a16:creationId xmlns:a16="http://schemas.microsoft.com/office/drawing/2014/main" id="{C5B082F7-7B98-D814-50F6-1195F90C91C8}"/>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8" name="Freeform 1449">
                <a:extLst>
                  <a:ext uri="{FF2B5EF4-FFF2-40B4-BE49-F238E27FC236}">
                    <a16:creationId xmlns:a16="http://schemas.microsoft.com/office/drawing/2014/main" id="{939813BB-D8CB-992E-73D6-E3A61119B3B3}"/>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9" name="Freeform 1450">
                <a:extLst>
                  <a:ext uri="{FF2B5EF4-FFF2-40B4-BE49-F238E27FC236}">
                    <a16:creationId xmlns:a16="http://schemas.microsoft.com/office/drawing/2014/main" id="{6D47B9F8-A2E6-E9EE-9B7E-31C93983DCDE}"/>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13" name="Graphic 3">
              <a:extLst>
                <a:ext uri="{FF2B5EF4-FFF2-40B4-BE49-F238E27FC236}">
                  <a16:creationId xmlns:a16="http://schemas.microsoft.com/office/drawing/2014/main" id="{079417E7-4A0D-57C3-0474-25CECD35C7AC}"/>
                </a:ext>
              </a:extLst>
            </p:cNvPr>
            <p:cNvGrpSpPr/>
            <p:nvPr/>
          </p:nvGrpSpPr>
          <p:grpSpPr>
            <a:xfrm>
              <a:off x="8623774" y="2128476"/>
              <a:ext cx="506942" cy="300654"/>
              <a:chOff x="8623774" y="2128476"/>
              <a:chExt cx="506942" cy="300654"/>
            </a:xfrm>
            <a:grpFill/>
          </p:grpSpPr>
          <p:grpSp>
            <p:nvGrpSpPr>
              <p:cNvPr id="14" name="Graphic 3">
                <a:extLst>
                  <a:ext uri="{FF2B5EF4-FFF2-40B4-BE49-F238E27FC236}">
                    <a16:creationId xmlns:a16="http://schemas.microsoft.com/office/drawing/2014/main" id="{D1CA9A7B-56D0-1AC9-4681-A7CA79610C46}"/>
                  </a:ext>
                </a:extLst>
              </p:cNvPr>
              <p:cNvGrpSpPr/>
              <p:nvPr/>
            </p:nvGrpSpPr>
            <p:grpSpPr>
              <a:xfrm>
                <a:off x="8623774" y="2128476"/>
                <a:ext cx="506942" cy="221114"/>
                <a:chOff x="8623774" y="2128476"/>
                <a:chExt cx="506942" cy="221114"/>
              </a:xfrm>
              <a:grpFill/>
            </p:grpSpPr>
            <p:sp>
              <p:nvSpPr>
                <p:cNvPr id="17" name="Freeform 1418">
                  <a:extLst>
                    <a:ext uri="{FF2B5EF4-FFF2-40B4-BE49-F238E27FC236}">
                      <a16:creationId xmlns:a16="http://schemas.microsoft.com/office/drawing/2014/main" id="{D2EC465D-834E-D2C4-E8D1-8304A49297CD}"/>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87C540"/>
                </a:solidFill>
                <a:ln w="27426" cap="flat">
                  <a:noFill/>
                  <a:prstDash val="solid"/>
                  <a:miter/>
                </a:ln>
              </p:spPr>
              <p:txBody>
                <a:bodyPr rtlCol="0" anchor="ctr"/>
                <a:lstStyle/>
                <a:p>
                  <a:endParaRPr lang="en-US"/>
                </a:p>
              </p:txBody>
            </p:sp>
            <p:sp>
              <p:nvSpPr>
                <p:cNvPr id="18" name="Freeform 1419">
                  <a:extLst>
                    <a:ext uri="{FF2B5EF4-FFF2-40B4-BE49-F238E27FC236}">
                      <a16:creationId xmlns:a16="http://schemas.microsoft.com/office/drawing/2014/main" id="{352804AD-37FB-E53A-3B9B-FEA729E651C8}"/>
                    </a:ext>
                  </a:extLst>
                </p:cNvPr>
                <p:cNvSpPr/>
                <p:nvPr/>
              </p:nvSpPr>
              <p:spPr>
                <a:xfrm>
                  <a:off x="8926615" y="2128476"/>
                  <a:ext cx="204101" cy="221114"/>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87C540"/>
                </a:solidFill>
                <a:ln w="27426" cap="flat">
                  <a:noFill/>
                  <a:prstDash val="solid"/>
                  <a:miter/>
                </a:ln>
              </p:spPr>
              <p:txBody>
                <a:bodyPr rtlCol="0" anchor="ctr"/>
                <a:lstStyle/>
                <a:p>
                  <a:endParaRPr lang="en-US"/>
                </a:p>
              </p:txBody>
            </p:sp>
          </p:grpSp>
          <p:sp>
            <p:nvSpPr>
              <p:cNvPr id="15" name="Freeform 1416">
                <a:extLst>
                  <a:ext uri="{FF2B5EF4-FFF2-40B4-BE49-F238E27FC236}">
                    <a16:creationId xmlns:a16="http://schemas.microsoft.com/office/drawing/2014/main" id="{37019D51-AFDA-CEA6-9DE6-F7B40B0579D9}"/>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87C540"/>
              </a:solidFill>
              <a:ln w="27426" cap="flat">
                <a:noFill/>
                <a:prstDash val="solid"/>
                <a:miter/>
              </a:ln>
            </p:spPr>
            <p:txBody>
              <a:bodyPr rtlCol="0" anchor="ctr"/>
              <a:lstStyle/>
              <a:p>
                <a:endParaRPr lang="en-US"/>
              </a:p>
            </p:txBody>
          </p:sp>
          <p:sp>
            <p:nvSpPr>
              <p:cNvPr id="16" name="Freeform 1417">
                <a:extLst>
                  <a:ext uri="{FF2B5EF4-FFF2-40B4-BE49-F238E27FC236}">
                    <a16:creationId xmlns:a16="http://schemas.microsoft.com/office/drawing/2014/main" id="{D3E10DC3-9D26-8314-D3E1-FB6F3FE9D847}"/>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87C540"/>
              </a:solidFill>
              <a:ln w="27426" cap="flat">
                <a:noFill/>
                <a:prstDash val="solid"/>
                <a:miter/>
              </a:ln>
            </p:spPr>
            <p:txBody>
              <a:bodyPr rtlCol="0" anchor="ctr"/>
              <a:lstStyle/>
              <a:p>
                <a:endParaRPr lang="en-US"/>
              </a:p>
            </p:txBody>
          </p:sp>
        </p:grpSp>
      </p:grpSp>
      <p:grpSp>
        <p:nvGrpSpPr>
          <p:cNvPr id="50" name="Graphic 3">
            <a:extLst>
              <a:ext uri="{FF2B5EF4-FFF2-40B4-BE49-F238E27FC236}">
                <a16:creationId xmlns:a16="http://schemas.microsoft.com/office/drawing/2014/main" id="{0B9D2F1C-2DDC-B7C1-F5C8-93121DE96FB0}"/>
              </a:ext>
            </a:extLst>
          </p:cNvPr>
          <p:cNvGrpSpPr/>
          <p:nvPr/>
        </p:nvGrpSpPr>
        <p:grpSpPr>
          <a:xfrm>
            <a:off x="5166958" y="1073538"/>
            <a:ext cx="1091621" cy="1108075"/>
            <a:chOff x="4420248" y="5325487"/>
            <a:chExt cx="1091621" cy="1108075"/>
          </a:xfrm>
          <a:solidFill>
            <a:srgbClr val="007772"/>
          </a:solidFill>
        </p:grpSpPr>
        <p:grpSp>
          <p:nvGrpSpPr>
            <p:cNvPr id="51" name="Graphic 3">
              <a:extLst>
                <a:ext uri="{FF2B5EF4-FFF2-40B4-BE49-F238E27FC236}">
                  <a16:creationId xmlns:a16="http://schemas.microsoft.com/office/drawing/2014/main" id="{31C06613-0E11-61FB-E300-946AE04778FD}"/>
                </a:ext>
              </a:extLst>
            </p:cNvPr>
            <p:cNvGrpSpPr/>
            <p:nvPr/>
          </p:nvGrpSpPr>
          <p:grpSpPr>
            <a:xfrm>
              <a:off x="4420248" y="5325487"/>
              <a:ext cx="965453" cy="1091619"/>
              <a:chOff x="4420248" y="5325487"/>
              <a:chExt cx="965453" cy="1091619"/>
            </a:xfrm>
            <a:grpFill/>
          </p:grpSpPr>
          <p:sp>
            <p:nvSpPr>
              <p:cNvPr id="63" name="Freeform 1301">
                <a:extLst>
                  <a:ext uri="{FF2B5EF4-FFF2-40B4-BE49-F238E27FC236}">
                    <a16:creationId xmlns:a16="http://schemas.microsoft.com/office/drawing/2014/main" id="{DA3D69C7-5D03-E621-88DD-E31A1B5A4BFB}"/>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grpFill/>
              <a:ln w="27426" cap="flat">
                <a:noFill/>
                <a:prstDash val="solid"/>
                <a:miter/>
              </a:ln>
            </p:spPr>
            <p:txBody>
              <a:bodyPr rtlCol="0" anchor="ctr"/>
              <a:lstStyle/>
              <a:p>
                <a:endParaRPr lang="en-US"/>
              </a:p>
            </p:txBody>
          </p:sp>
          <p:sp>
            <p:nvSpPr>
              <p:cNvPr id="256" name="Freeform 1302">
                <a:extLst>
                  <a:ext uri="{FF2B5EF4-FFF2-40B4-BE49-F238E27FC236}">
                    <a16:creationId xmlns:a16="http://schemas.microsoft.com/office/drawing/2014/main" id="{055E3710-32E7-2EE2-E7BB-AD46BC603108}"/>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grpFill/>
              <a:ln w="27426" cap="flat">
                <a:noFill/>
                <a:prstDash val="solid"/>
                <a:miter/>
              </a:ln>
            </p:spPr>
            <p:txBody>
              <a:bodyPr rtlCol="0" anchor="ctr"/>
              <a:lstStyle/>
              <a:p>
                <a:endParaRPr lang="en-US"/>
              </a:p>
            </p:txBody>
          </p:sp>
          <p:sp>
            <p:nvSpPr>
              <p:cNvPr id="257" name="Freeform 1303">
                <a:extLst>
                  <a:ext uri="{FF2B5EF4-FFF2-40B4-BE49-F238E27FC236}">
                    <a16:creationId xmlns:a16="http://schemas.microsoft.com/office/drawing/2014/main" id="{0CC54083-1359-BF75-F114-A26DC4A44FE8}"/>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grpFill/>
              <a:ln w="27426" cap="flat">
                <a:noFill/>
                <a:prstDash val="solid"/>
                <a:miter/>
              </a:ln>
            </p:spPr>
            <p:txBody>
              <a:bodyPr rtlCol="0" anchor="ctr"/>
              <a:lstStyle/>
              <a:p>
                <a:endParaRPr lang="en-US"/>
              </a:p>
            </p:txBody>
          </p:sp>
          <p:sp>
            <p:nvSpPr>
              <p:cNvPr id="258" name="Freeform 1304">
                <a:extLst>
                  <a:ext uri="{FF2B5EF4-FFF2-40B4-BE49-F238E27FC236}">
                    <a16:creationId xmlns:a16="http://schemas.microsoft.com/office/drawing/2014/main" id="{7F780201-9497-26B9-2C33-52595F173D3A}"/>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grpFill/>
              <a:ln w="27426" cap="flat">
                <a:noFill/>
                <a:prstDash val="solid"/>
                <a:miter/>
              </a:ln>
            </p:spPr>
            <p:txBody>
              <a:bodyPr rtlCol="0" anchor="ctr"/>
              <a:lstStyle/>
              <a:p>
                <a:endParaRPr lang="en-US"/>
              </a:p>
            </p:txBody>
          </p:sp>
          <p:sp>
            <p:nvSpPr>
              <p:cNvPr id="259" name="Freeform 1305">
                <a:extLst>
                  <a:ext uri="{FF2B5EF4-FFF2-40B4-BE49-F238E27FC236}">
                    <a16:creationId xmlns:a16="http://schemas.microsoft.com/office/drawing/2014/main" id="{D42E93D9-6B2E-B35D-8E6F-400E46985E57}"/>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grpFill/>
              <a:ln w="27426" cap="flat">
                <a:noFill/>
                <a:prstDash val="solid"/>
                <a:miter/>
              </a:ln>
            </p:spPr>
            <p:txBody>
              <a:bodyPr rtlCol="0" anchor="ctr"/>
              <a:lstStyle/>
              <a:p>
                <a:endParaRPr lang="en-US"/>
              </a:p>
            </p:txBody>
          </p:sp>
          <p:sp>
            <p:nvSpPr>
              <p:cNvPr id="260" name="Freeform 1306">
                <a:extLst>
                  <a:ext uri="{FF2B5EF4-FFF2-40B4-BE49-F238E27FC236}">
                    <a16:creationId xmlns:a16="http://schemas.microsoft.com/office/drawing/2014/main" id="{DB0A55E8-B8A0-9CCF-3505-9B483179CD2B}"/>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grpFill/>
              <a:ln w="27426" cap="flat">
                <a:noFill/>
                <a:prstDash val="solid"/>
                <a:miter/>
              </a:ln>
            </p:spPr>
            <p:txBody>
              <a:bodyPr rtlCol="0" anchor="ctr"/>
              <a:lstStyle/>
              <a:p>
                <a:endParaRPr lang="en-US"/>
              </a:p>
            </p:txBody>
          </p:sp>
          <p:sp>
            <p:nvSpPr>
              <p:cNvPr id="261" name="Freeform 1307">
                <a:extLst>
                  <a:ext uri="{FF2B5EF4-FFF2-40B4-BE49-F238E27FC236}">
                    <a16:creationId xmlns:a16="http://schemas.microsoft.com/office/drawing/2014/main" id="{AF7BCA4F-431D-5973-DC62-FC0D24E28C08}"/>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grpFill/>
              <a:ln w="27426" cap="flat">
                <a:noFill/>
                <a:prstDash val="solid"/>
                <a:miter/>
              </a:ln>
            </p:spPr>
            <p:txBody>
              <a:bodyPr rtlCol="0" anchor="ctr"/>
              <a:lstStyle/>
              <a:p>
                <a:endParaRPr lang="en-US"/>
              </a:p>
            </p:txBody>
          </p:sp>
          <p:sp>
            <p:nvSpPr>
              <p:cNvPr id="262" name="Freeform 1308">
                <a:extLst>
                  <a:ext uri="{FF2B5EF4-FFF2-40B4-BE49-F238E27FC236}">
                    <a16:creationId xmlns:a16="http://schemas.microsoft.com/office/drawing/2014/main" id="{D4B88B09-40E7-A204-2E27-C841D3B3B95E}"/>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grpFill/>
              <a:ln w="27426" cap="flat">
                <a:noFill/>
                <a:prstDash val="solid"/>
                <a:miter/>
              </a:ln>
            </p:spPr>
            <p:txBody>
              <a:bodyPr rtlCol="0" anchor="ctr"/>
              <a:lstStyle/>
              <a:p>
                <a:endParaRPr lang="en-US"/>
              </a:p>
            </p:txBody>
          </p:sp>
        </p:grpSp>
        <p:sp>
          <p:nvSpPr>
            <p:cNvPr id="52" name="Freeform 1290">
              <a:extLst>
                <a:ext uri="{FF2B5EF4-FFF2-40B4-BE49-F238E27FC236}">
                  <a16:creationId xmlns:a16="http://schemas.microsoft.com/office/drawing/2014/main" id="{9A093717-E44D-F57B-A2DF-C8D47891858E}"/>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grpFill/>
            <a:ln w="27426" cap="flat">
              <a:noFill/>
              <a:prstDash val="solid"/>
              <a:miter/>
            </a:ln>
          </p:spPr>
          <p:txBody>
            <a:bodyPr rtlCol="0" anchor="ctr"/>
            <a:lstStyle/>
            <a:p>
              <a:endParaRPr lang="en-US"/>
            </a:p>
          </p:txBody>
        </p:sp>
        <p:sp>
          <p:nvSpPr>
            <p:cNvPr id="53" name="Freeform 1291">
              <a:extLst>
                <a:ext uri="{FF2B5EF4-FFF2-40B4-BE49-F238E27FC236}">
                  <a16:creationId xmlns:a16="http://schemas.microsoft.com/office/drawing/2014/main" id="{A8964661-AD77-32A1-1FDA-21504A030D60}"/>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grpFill/>
            <a:ln w="27426" cap="flat">
              <a:noFill/>
              <a:prstDash val="solid"/>
              <a:miter/>
            </a:ln>
          </p:spPr>
          <p:txBody>
            <a:bodyPr rtlCol="0" anchor="ctr"/>
            <a:lstStyle/>
            <a:p>
              <a:endParaRPr lang="en-US"/>
            </a:p>
          </p:txBody>
        </p:sp>
        <p:sp>
          <p:nvSpPr>
            <p:cNvPr id="54" name="Freeform 1292">
              <a:extLst>
                <a:ext uri="{FF2B5EF4-FFF2-40B4-BE49-F238E27FC236}">
                  <a16:creationId xmlns:a16="http://schemas.microsoft.com/office/drawing/2014/main" id="{0C0D03BE-4CE6-0FBC-86AC-84CBB3836385}"/>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grpFill/>
            <a:ln w="27426" cap="flat">
              <a:noFill/>
              <a:prstDash val="solid"/>
              <a:miter/>
            </a:ln>
          </p:spPr>
          <p:txBody>
            <a:bodyPr rtlCol="0" anchor="ctr"/>
            <a:lstStyle/>
            <a:p>
              <a:endParaRPr lang="en-US"/>
            </a:p>
          </p:txBody>
        </p:sp>
        <p:sp>
          <p:nvSpPr>
            <p:cNvPr id="55" name="Freeform 1293">
              <a:extLst>
                <a:ext uri="{FF2B5EF4-FFF2-40B4-BE49-F238E27FC236}">
                  <a16:creationId xmlns:a16="http://schemas.microsoft.com/office/drawing/2014/main" id="{75A965B4-62F3-331E-EE55-7B4AE1BFB22B}"/>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grpFill/>
            <a:ln w="27426" cap="flat">
              <a:noFill/>
              <a:prstDash val="solid"/>
              <a:miter/>
            </a:ln>
          </p:spPr>
          <p:txBody>
            <a:bodyPr rtlCol="0" anchor="ctr"/>
            <a:lstStyle/>
            <a:p>
              <a:endParaRPr lang="en-US"/>
            </a:p>
          </p:txBody>
        </p:sp>
        <p:sp>
          <p:nvSpPr>
            <p:cNvPr id="56" name="Freeform 1294">
              <a:extLst>
                <a:ext uri="{FF2B5EF4-FFF2-40B4-BE49-F238E27FC236}">
                  <a16:creationId xmlns:a16="http://schemas.microsoft.com/office/drawing/2014/main" id="{C532F4B4-349E-144A-317A-B4D0F4461A9C}"/>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grpFill/>
            <a:ln w="27426" cap="flat">
              <a:noFill/>
              <a:prstDash val="solid"/>
              <a:miter/>
            </a:ln>
          </p:spPr>
          <p:txBody>
            <a:bodyPr rtlCol="0" anchor="ctr"/>
            <a:lstStyle/>
            <a:p>
              <a:endParaRPr lang="en-US"/>
            </a:p>
          </p:txBody>
        </p:sp>
        <p:sp>
          <p:nvSpPr>
            <p:cNvPr id="57" name="Freeform 1295">
              <a:extLst>
                <a:ext uri="{FF2B5EF4-FFF2-40B4-BE49-F238E27FC236}">
                  <a16:creationId xmlns:a16="http://schemas.microsoft.com/office/drawing/2014/main" id="{1BA4E1E2-6F99-3EDE-E248-1A2C0814C5CD}"/>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grpFill/>
            <a:ln w="27426" cap="flat">
              <a:noFill/>
              <a:prstDash val="solid"/>
              <a:miter/>
            </a:ln>
          </p:spPr>
          <p:txBody>
            <a:bodyPr rtlCol="0" anchor="ctr"/>
            <a:lstStyle/>
            <a:p>
              <a:endParaRPr lang="en-US"/>
            </a:p>
          </p:txBody>
        </p:sp>
        <p:sp>
          <p:nvSpPr>
            <p:cNvPr id="58" name="Freeform 1296">
              <a:extLst>
                <a:ext uri="{FF2B5EF4-FFF2-40B4-BE49-F238E27FC236}">
                  <a16:creationId xmlns:a16="http://schemas.microsoft.com/office/drawing/2014/main" id="{7BE33649-17C6-0ACA-8BE5-593EC823F6DB}"/>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grpFill/>
            <a:ln w="27426" cap="flat">
              <a:noFill/>
              <a:prstDash val="solid"/>
              <a:miter/>
            </a:ln>
          </p:spPr>
          <p:txBody>
            <a:bodyPr rtlCol="0" anchor="ctr"/>
            <a:lstStyle/>
            <a:p>
              <a:endParaRPr lang="en-US"/>
            </a:p>
          </p:txBody>
        </p:sp>
        <p:sp>
          <p:nvSpPr>
            <p:cNvPr id="59" name="Freeform 1297">
              <a:extLst>
                <a:ext uri="{FF2B5EF4-FFF2-40B4-BE49-F238E27FC236}">
                  <a16:creationId xmlns:a16="http://schemas.microsoft.com/office/drawing/2014/main" id="{9A686D96-705D-E4FF-FC44-7297C1FF46E1}"/>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grpFill/>
            <a:ln w="27426" cap="flat">
              <a:noFill/>
              <a:prstDash val="solid"/>
              <a:miter/>
            </a:ln>
          </p:spPr>
          <p:txBody>
            <a:bodyPr rtlCol="0" anchor="ctr"/>
            <a:lstStyle/>
            <a:p>
              <a:endParaRPr lang="en-US"/>
            </a:p>
          </p:txBody>
        </p:sp>
        <p:sp>
          <p:nvSpPr>
            <p:cNvPr id="60" name="Freeform 1298">
              <a:extLst>
                <a:ext uri="{FF2B5EF4-FFF2-40B4-BE49-F238E27FC236}">
                  <a16:creationId xmlns:a16="http://schemas.microsoft.com/office/drawing/2014/main" id="{1C8E2FE1-527A-DB42-8C36-2C0494F6E287}"/>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grpFill/>
            <a:ln w="27426" cap="flat">
              <a:noFill/>
              <a:prstDash val="solid"/>
              <a:miter/>
            </a:ln>
          </p:spPr>
          <p:txBody>
            <a:bodyPr rtlCol="0" anchor="ctr"/>
            <a:lstStyle/>
            <a:p>
              <a:endParaRPr lang="en-US"/>
            </a:p>
          </p:txBody>
        </p:sp>
        <p:sp>
          <p:nvSpPr>
            <p:cNvPr id="61" name="Freeform 1299">
              <a:extLst>
                <a:ext uri="{FF2B5EF4-FFF2-40B4-BE49-F238E27FC236}">
                  <a16:creationId xmlns:a16="http://schemas.microsoft.com/office/drawing/2014/main" id="{3BF26235-AF7E-98D7-9591-65A917D03EE1}"/>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EEA821"/>
            </a:solidFill>
            <a:ln w="27426" cap="flat">
              <a:noFill/>
              <a:prstDash val="solid"/>
              <a:miter/>
            </a:ln>
          </p:spPr>
          <p:txBody>
            <a:bodyPr rtlCol="0" anchor="ctr"/>
            <a:lstStyle/>
            <a:p>
              <a:endParaRPr lang="en-US"/>
            </a:p>
          </p:txBody>
        </p:sp>
        <p:sp>
          <p:nvSpPr>
            <p:cNvPr id="62" name="Freeform 1300">
              <a:extLst>
                <a:ext uri="{FF2B5EF4-FFF2-40B4-BE49-F238E27FC236}">
                  <a16:creationId xmlns:a16="http://schemas.microsoft.com/office/drawing/2014/main" id="{D7A11903-93B3-D540-6B59-BFCA833162E7}"/>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grpFill/>
            <a:ln w="27426" cap="flat">
              <a:noFill/>
              <a:prstDash val="solid"/>
              <a:miter/>
            </a:ln>
          </p:spPr>
          <p:txBody>
            <a:bodyPr rtlCol="0" anchor="ct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2"/>
          <p:cNvSpPr txBox="1">
            <a:spLocks noGrp="1"/>
          </p:cNvSpPr>
          <p:nvPr>
            <p:ph type="body" idx="1"/>
          </p:nvPr>
        </p:nvSpPr>
        <p:spPr>
          <a:xfrm>
            <a:off x="1665481" y="689865"/>
            <a:ext cx="9649486" cy="697353"/>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t>Be Inspired - Case study</a:t>
            </a:r>
            <a:endParaRPr dirty="0"/>
          </a:p>
          <a:p>
            <a:pPr marL="0" lvl="0" indent="0" algn="l" rtl="0">
              <a:lnSpc>
                <a:spcPct val="90000"/>
              </a:lnSpc>
              <a:spcBef>
                <a:spcPts val="1000"/>
              </a:spcBef>
              <a:spcAft>
                <a:spcPts val="0"/>
              </a:spcAft>
              <a:buClr>
                <a:srgbClr val="007772"/>
              </a:buClr>
              <a:buSzPts val="3600"/>
              <a:buNone/>
            </a:pPr>
            <a:endParaRPr dirty="0"/>
          </a:p>
        </p:txBody>
      </p:sp>
      <p:sp>
        <p:nvSpPr>
          <p:cNvPr id="301" name="Google Shape;301;p12"/>
          <p:cNvSpPr txBox="1">
            <a:spLocks noGrp="1"/>
          </p:cNvSpPr>
          <p:nvPr>
            <p:ph type="body" idx="2"/>
          </p:nvPr>
        </p:nvSpPr>
        <p:spPr>
          <a:xfrm>
            <a:off x="269174" y="2196382"/>
            <a:ext cx="6358959" cy="3971753"/>
          </a:xfrm>
          <a:prstGeom prst="rect">
            <a:avLst/>
          </a:prstGeom>
          <a:solidFill>
            <a:schemeClr val="bg1"/>
          </a:solid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err="1">
                <a:solidFill>
                  <a:schemeClr val="tx1">
                    <a:lumMod val="65000"/>
                    <a:lumOff val="35000"/>
                  </a:schemeClr>
                </a:solidFill>
              </a:rPr>
              <a:t>Fattoria</a:t>
            </a:r>
            <a:r>
              <a:rPr lang="en-US" b="1" dirty="0">
                <a:solidFill>
                  <a:schemeClr val="tx1">
                    <a:lumMod val="65000"/>
                    <a:lumOff val="35000"/>
                  </a:schemeClr>
                </a:solidFill>
              </a:rPr>
              <a:t> Giuntoli</a:t>
            </a:r>
            <a:r>
              <a:rPr lang="en-US" dirty="0">
                <a:solidFill>
                  <a:schemeClr val="tx1">
                    <a:lumMod val="65000"/>
                    <a:lumOff val="35000"/>
                  </a:schemeClr>
                </a:solidFill>
              </a:rPr>
              <a:t> produces and sells </a:t>
            </a:r>
            <a:r>
              <a:rPr lang="en-US" b="1" dirty="0">
                <a:solidFill>
                  <a:schemeClr val="tx1">
                    <a:lumMod val="65000"/>
                    <a:lumOff val="35000"/>
                  </a:schemeClr>
                </a:solidFill>
              </a:rPr>
              <a:t>zero-</a:t>
            </a:r>
            <a:r>
              <a:rPr lang="en-US" b="1" dirty="0" err="1">
                <a:solidFill>
                  <a:schemeClr val="tx1">
                    <a:lumMod val="65000"/>
                    <a:lumOff val="35000"/>
                  </a:schemeClr>
                </a:solidFill>
              </a:rPr>
              <a:t>kilometre</a:t>
            </a:r>
            <a:r>
              <a:rPr lang="en-US" dirty="0">
                <a:solidFill>
                  <a:schemeClr val="tx1">
                    <a:lumMod val="65000"/>
                    <a:lumOff val="35000"/>
                  </a:schemeClr>
                </a:solidFill>
              </a:rPr>
              <a:t> agri-food products, using advanced cultivation and livestock technologies.</a:t>
            </a:r>
            <a:endParaRPr dirty="0">
              <a:solidFill>
                <a:schemeClr val="tx1">
                  <a:lumMod val="65000"/>
                  <a:lumOff val="35000"/>
                </a:schemeClr>
              </a:solidFill>
            </a:endParaRPr>
          </a:p>
          <a:p>
            <a:pPr marL="0" lvl="0" indent="0" algn="l" rtl="0">
              <a:lnSpc>
                <a:spcPct val="115000"/>
              </a:lnSpc>
              <a:spcBef>
                <a:spcPts val="1200"/>
              </a:spcBef>
              <a:spcAft>
                <a:spcPts val="0"/>
              </a:spcAft>
              <a:buClr>
                <a:schemeClr val="dk1"/>
              </a:buClr>
              <a:buSzPts val="1100"/>
              <a:buFont typeface="Arial"/>
              <a:buNone/>
            </a:pPr>
            <a:r>
              <a:rPr lang="en-US" b="1" dirty="0">
                <a:solidFill>
                  <a:srgbClr val="007772"/>
                </a:solidFill>
              </a:rPr>
              <a:t>Why is it Climate-Smart?</a:t>
            </a:r>
            <a:endParaRPr b="1" dirty="0">
              <a:solidFill>
                <a:srgbClr val="007772"/>
              </a:solidFill>
            </a:endParaRPr>
          </a:p>
          <a:p>
            <a:pPr marL="342900" lvl="0" indent="-342900" algn="l" rtl="0">
              <a:lnSpc>
                <a:spcPct val="115000"/>
              </a:lnSpc>
              <a:spcBef>
                <a:spcPts val="0"/>
              </a:spcBef>
              <a:spcAft>
                <a:spcPts val="600"/>
              </a:spcAft>
              <a:buClr>
                <a:srgbClr val="007772"/>
              </a:buClr>
              <a:buSzPct val="80000"/>
              <a:buFont typeface="Arial" panose="020B0604020202020204" pitchFamily="34" charset="0"/>
              <a:buChar char="•"/>
            </a:pPr>
            <a:r>
              <a:rPr lang="en-US" b="1" dirty="0">
                <a:solidFill>
                  <a:schemeClr val="tx1">
                    <a:lumMod val="65000"/>
                    <a:lumOff val="35000"/>
                  </a:schemeClr>
                </a:solidFill>
              </a:rPr>
              <a:t>Productivity:</a:t>
            </a:r>
            <a:r>
              <a:rPr lang="en-US" dirty="0">
                <a:solidFill>
                  <a:schemeClr val="tx1">
                    <a:lumMod val="65000"/>
                    <a:lumOff val="35000"/>
                  </a:schemeClr>
                </a:solidFill>
              </a:rPr>
              <a:t> Short supply chain &amp; innovation.</a:t>
            </a:r>
          </a:p>
          <a:p>
            <a:pPr marL="342900" lvl="0" indent="-342900" algn="l" rtl="0">
              <a:lnSpc>
                <a:spcPct val="115000"/>
              </a:lnSpc>
              <a:spcBef>
                <a:spcPts val="0"/>
              </a:spcBef>
              <a:spcAft>
                <a:spcPts val="600"/>
              </a:spcAft>
              <a:buClr>
                <a:srgbClr val="007772"/>
              </a:buClr>
              <a:buSzPct val="80000"/>
              <a:buFont typeface="Arial" panose="020B0604020202020204" pitchFamily="34" charset="0"/>
              <a:buChar char="•"/>
            </a:pPr>
            <a:r>
              <a:rPr lang="en-US" b="1" dirty="0">
                <a:solidFill>
                  <a:schemeClr val="tx1">
                    <a:lumMod val="65000"/>
                    <a:lumOff val="35000"/>
                  </a:schemeClr>
                </a:solidFill>
              </a:rPr>
              <a:t>Adaptation:</a:t>
            </a:r>
            <a:r>
              <a:rPr lang="en-US" dirty="0">
                <a:solidFill>
                  <a:schemeClr val="tx1">
                    <a:lumMod val="65000"/>
                    <a:lumOff val="35000"/>
                  </a:schemeClr>
                </a:solidFill>
              </a:rPr>
              <a:t> Self-sufficient livestock.</a:t>
            </a:r>
          </a:p>
          <a:p>
            <a:pPr marL="342900" lvl="0" indent="-342900" algn="l" rtl="0">
              <a:lnSpc>
                <a:spcPct val="115000"/>
              </a:lnSpc>
              <a:spcBef>
                <a:spcPts val="0"/>
              </a:spcBef>
              <a:spcAft>
                <a:spcPts val="600"/>
              </a:spcAft>
              <a:buClr>
                <a:srgbClr val="007772"/>
              </a:buClr>
              <a:buSzPct val="80000"/>
              <a:buFont typeface="Arial" panose="020B0604020202020204" pitchFamily="34" charset="0"/>
              <a:buChar char="•"/>
            </a:pPr>
            <a:r>
              <a:rPr lang="en-US" b="1" dirty="0">
                <a:solidFill>
                  <a:schemeClr val="tx1">
                    <a:lumMod val="65000"/>
                    <a:lumOff val="35000"/>
                  </a:schemeClr>
                </a:solidFill>
              </a:rPr>
              <a:t>Mitigation:</a:t>
            </a:r>
            <a:r>
              <a:rPr lang="en-US" dirty="0">
                <a:solidFill>
                  <a:schemeClr val="tx1">
                    <a:lumMod val="65000"/>
                    <a:lumOff val="35000"/>
                  </a:schemeClr>
                </a:solidFill>
              </a:rPr>
              <a:t> Lower transport emissions.</a:t>
            </a:r>
            <a:endParaRPr dirty="0">
              <a:solidFill>
                <a:schemeClr val="tx1">
                  <a:lumMod val="65000"/>
                  <a:lumOff val="35000"/>
                </a:schemeClr>
              </a:solidFill>
            </a:endParaRPr>
          </a:p>
          <a:p>
            <a:pPr marL="0" indent="0">
              <a:lnSpc>
                <a:spcPct val="115000"/>
              </a:lnSpc>
              <a:spcBef>
                <a:spcPts val="1200"/>
              </a:spcBef>
              <a:buClr>
                <a:schemeClr val="dk1"/>
              </a:buClr>
              <a:buSzPts val="1100"/>
            </a:pPr>
            <a:r>
              <a:rPr lang="en-US" dirty="0">
                <a:solidFill>
                  <a:schemeClr val="accent1"/>
                </a:solidFill>
              </a:rPr>
              <a:t>🔗 </a:t>
            </a:r>
            <a:r>
              <a:rPr lang="en-US" b="1" dirty="0">
                <a:solidFill>
                  <a:schemeClr val="accent1"/>
                </a:solidFill>
                <a:hlinkClick r:id="rId3">
                  <a:extLst>
                    <a:ext uri="{A12FA001-AC4F-418D-AE19-62706E023703}">
                      <ahyp:hlinkClr xmlns:ahyp="http://schemas.microsoft.com/office/drawing/2018/hyperlinkcolor" val="tx"/>
                    </a:ext>
                  </a:extLst>
                </a:hlinkClick>
              </a:rPr>
              <a:t>Find out more</a:t>
            </a:r>
            <a:r>
              <a:rPr lang="en-US" b="1" dirty="0">
                <a:solidFill>
                  <a:schemeClr val="accent1"/>
                </a:solidFill>
              </a:rPr>
              <a:t> </a:t>
            </a:r>
            <a:endParaRPr lang="en-US" dirty="0">
              <a:solidFill>
                <a:schemeClr val="accent1"/>
              </a:solidFill>
            </a:endParaRPr>
          </a:p>
          <a:p>
            <a:pPr marL="0" lvl="0" indent="0" algn="l" rtl="0">
              <a:lnSpc>
                <a:spcPct val="115000"/>
              </a:lnSpc>
              <a:spcBef>
                <a:spcPts val="1200"/>
              </a:spcBef>
              <a:spcAft>
                <a:spcPts val="0"/>
              </a:spcAft>
              <a:buClr>
                <a:schemeClr val="dk1"/>
              </a:buClr>
              <a:buSzPts val="1100"/>
              <a:buFont typeface="Arial"/>
              <a:buNone/>
            </a:pPr>
            <a:endParaRPr sz="1100" b="1"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90000"/>
              </a:lnSpc>
              <a:spcBef>
                <a:spcPts val="1200"/>
              </a:spcBef>
              <a:spcAft>
                <a:spcPts val="0"/>
              </a:spcAft>
              <a:buClr>
                <a:srgbClr val="404040"/>
              </a:buClr>
              <a:buSzPts val="2400"/>
              <a:buNone/>
            </a:pPr>
            <a:endParaRPr dirty="0"/>
          </a:p>
          <a:p>
            <a:pPr marL="0" lvl="0" indent="0" algn="l" rtl="0">
              <a:lnSpc>
                <a:spcPct val="90000"/>
              </a:lnSpc>
              <a:spcBef>
                <a:spcPts val="1000"/>
              </a:spcBef>
              <a:spcAft>
                <a:spcPts val="0"/>
              </a:spcAft>
              <a:buClr>
                <a:srgbClr val="404040"/>
              </a:buClr>
              <a:buSzPts val="2400"/>
              <a:buNone/>
            </a:pPr>
            <a:endParaRPr dirty="0"/>
          </a:p>
        </p:txBody>
      </p:sp>
      <p:pic>
        <p:nvPicPr>
          <p:cNvPr id="302" name="Google Shape;302;p12" title="Screenshot 2025-03-14 alle 12.31.24.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081075" y="2865000"/>
            <a:ext cx="3759876" cy="399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34088a7d5dc_0_51" descr="Close up of person writing"/>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09" name="Google Shape;309;g34088a7d5dc_0_51"/>
          <p:cNvSpPr txBox="1"/>
          <p:nvPr/>
        </p:nvSpPr>
        <p:spPr>
          <a:xfrm>
            <a:off x="4591050" y="2230325"/>
            <a:ext cx="4436700" cy="646500"/>
          </a:xfrm>
          <a:prstGeom prst="rect">
            <a:avLst/>
          </a:prstGeom>
          <a:solidFill>
            <a:srgbClr val="EEA8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libri"/>
                <a:ea typeface="Calibri"/>
                <a:cs typeface="Calibri"/>
                <a:sym typeface="Calibri"/>
              </a:rPr>
              <a:t>Interactive Activity</a:t>
            </a:r>
            <a:endParaRPr dirty="0"/>
          </a:p>
        </p:txBody>
      </p:sp>
      <p:sp>
        <p:nvSpPr>
          <p:cNvPr id="310" name="Google Shape;310;g34088a7d5dc_0_51"/>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g34088a7d5dc_0_51"/>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g34088a7d5dc_0_51"/>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03</a:t>
            </a:r>
            <a:endParaRPr/>
          </a:p>
        </p:txBody>
      </p:sp>
      <p:grpSp>
        <p:nvGrpSpPr>
          <p:cNvPr id="313" name="Google Shape;313;g34088a7d5dc_0_51"/>
          <p:cNvGrpSpPr/>
          <p:nvPr/>
        </p:nvGrpSpPr>
        <p:grpSpPr>
          <a:xfrm>
            <a:off x="9142967" y="3809077"/>
            <a:ext cx="3049275" cy="3049275"/>
            <a:chOff x="3268483" y="5538141"/>
            <a:chExt cx="1760348" cy="1760348"/>
          </a:xfrm>
        </p:grpSpPr>
        <p:sp>
          <p:nvSpPr>
            <p:cNvPr id="314" name="Google Shape;314;g34088a7d5dc_0_51"/>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g34088a7d5dc_0_51"/>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
          <p:cNvSpPr txBox="1">
            <a:spLocks noGrp="1"/>
          </p:cNvSpPr>
          <p:nvPr>
            <p:ph type="body" idx="1"/>
          </p:nvPr>
        </p:nvSpPr>
        <p:spPr>
          <a:xfrm>
            <a:off x="5839300" y="870366"/>
            <a:ext cx="5466900" cy="1749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Clr>
                <a:schemeClr val="dk1"/>
              </a:buClr>
              <a:buSzPts val="275"/>
              <a:buNone/>
            </a:pPr>
            <a:r>
              <a:rPr lang="en-US" sz="14400" b="1" dirty="0">
                <a:highlight>
                  <a:srgbClr val="EEA821"/>
                </a:highlight>
              </a:rPr>
              <a:t>Learner Reflection: </a:t>
            </a:r>
            <a:r>
              <a:rPr lang="en-US" sz="14400" b="1" dirty="0"/>
              <a:t>how to apply Climate-Smart Agriculture (CSA)</a:t>
            </a:r>
            <a:endParaRPr sz="14400" b="1" dirty="0"/>
          </a:p>
          <a:p>
            <a:pPr marL="0" lvl="0" indent="0" algn="l" rtl="0">
              <a:lnSpc>
                <a:spcPct val="90000"/>
              </a:lnSpc>
              <a:spcBef>
                <a:spcPts val="1200"/>
              </a:spcBef>
              <a:spcAft>
                <a:spcPts val="0"/>
              </a:spcAft>
              <a:buClr>
                <a:srgbClr val="007772"/>
              </a:buClr>
              <a:buSzPct val="100000"/>
              <a:buNone/>
            </a:pPr>
            <a:endParaRPr b="1" dirty="0"/>
          </a:p>
          <a:p>
            <a:pPr marL="0" lvl="0" indent="0" algn="l" rtl="0">
              <a:lnSpc>
                <a:spcPct val="90000"/>
              </a:lnSpc>
              <a:spcBef>
                <a:spcPts val="1000"/>
              </a:spcBef>
              <a:spcAft>
                <a:spcPts val="0"/>
              </a:spcAft>
              <a:buClr>
                <a:srgbClr val="007772"/>
              </a:buClr>
              <a:buSzPct val="100000"/>
              <a:buNone/>
            </a:pPr>
            <a:endParaRPr dirty="0"/>
          </a:p>
        </p:txBody>
      </p:sp>
      <p:sp>
        <p:nvSpPr>
          <p:cNvPr id="321" name="Google Shape;321;p5"/>
          <p:cNvSpPr txBox="1">
            <a:spLocks noGrp="1"/>
          </p:cNvSpPr>
          <p:nvPr>
            <p:ph type="body" idx="2"/>
          </p:nvPr>
        </p:nvSpPr>
        <p:spPr>
          <a:xfrm>
            <a:off x="5839302" y="2791394"/>
            <a:ext cx="5116565" cy="274580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b="1"/>
              <a:t>The goal is…</a:t>
            </a:r>
            <a:endParaRPr b="1"/>
          </a:p>
          <a:p>
            <a:pPr marL="457200" lvl="0" indent="-298450" algn="l" rtl="0">
              <a:lnSpc>
                <a:spcPct val="115000"/>
              </a:lnSpc>
              <a:spcBef>
                <a:spcPts val="1200"/>
              </a:spcBef>
              <a:spcAft>
                <a:spcPts val="0"/>
              </a:spcAft>
              <a:buClr>
                <a:schemeClr val="dk1"/>
              </a:buClr>
              <a:buSzPts val="1100"/>
              <a:buChar char="●"/>
            </a:pPr>
            <a:r>
              <a:rPr lang="en-US"/>
              <a:t>to reflect on strategic decisions that can improve the sustainability and resilience of agriculture.</a:t>
            </a:r>
            <a:endParaRPr/>
          </a:p>
          <a:p>
            <a:pPr marL="0" lvl="0" indent="0" algn="l" rtl="0">
              <a:lnSpc>
                <a:spcPct val="90000"/>
              </a:lnSpc>
              <a:spcBef>
                <a:spcPts val="1200"/>
              </a:spcBef>
              <a:spcAft>
                <a:spcPts val="0"/>
              </a:spcAft>
              <a:buClr>
                <a:srgbClr val="3F3F3F"/>
              </a:buClr>
              <a:buSzPts val="2400"/>
              <a:buNone/>
            </a:pPr>
            <a:endParaRPr/>
          </a:p>
          <a:p>
            <a:pPr marL="0" lvl="0" indent="0" algn="l" rtl="0">
              <a:lnSpc>
                <a:spcPct val="90000"/>
              </a:lnSpc>
              <a:spcBef>
                <a:spcPts val="1000"/>
              </a:spcBef>
              <a:spcAft>
                <a:spcPts val="0"/>
              </a:spcAft>
              <a:buClr>
                <a:srgbClr val="3F3F3F"/>
              </a:buClr>
              <a:buSzPts val="2400"/>
              <a:buNone/>
            </a:pPr>
            <a:endParaRPr/>
          </a:p>
        </p:txBody>
      </p:sp>
      <p:pic>
        <p:nvPicPr>
          <p:cNvPr id="322" name="Google Shape;322;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5334001" cy="6858000"/>
          </a:xfrm>
          <a:prstGeom prst="rect">
            <a:avLst/>
          </a:prstGeom>
          <a:noFill/>
          <a:ln>
            <a:noFill/>
          </a:ln>
        </p:spPr>
      </p:pic>
      <p:sp>
        <p:nvSpPr>
          <p:cNvPr id="323" name="Google Shape;323;p5"/>
          <p:cNvSpPr/>
          <p:nvPr/>
        </p:nvSpPr>
        <p:spPr>
          <a:xfrm>
            <a:off x="4292950" y="2619376"/>
            <a:ext cx="1422300" cy="41733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5"/>
          <p:cNvSpPr/>
          <p:nvPr/>
        </p:nvSpPr>
        <p:spPr>
          <a:xfrm>
            <a:off x="0" y="0"/>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p:nvPr/>
        </p:nvSpPr>
        <p:spPr>
          <a:xfrm>
            <a:off x="5212149" y="4903275"/>
            <a:ext cx="6092996" cy="1204550"/>
          </a:xfrm>
          <a:custGeom>
            <a:avLst/>
            <a:gdLst/>
            <a:ahLst/>
            <a:cxnLst/>
            <a:rect l="l" t="t" r="r" b="b"/>
            <a:pathLst>
              <a:path w="5929" h="2252" extrusionOk="0">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23"/>
          <p:cNvSpPr/>
          <p:nvPr/>
        </p:nvSpPr>
        <p:spPr>
          <a:xfrm>
            <a:off x="6441425" y="3141338"/>
            <a:ext cx="4650174" cy="1354100"/>
          </a:xfrm>
          <a:custGeom>
            <a:avLst/>
            <a:gdLst/>
            <a:ahLst/>
            <a:cxnLst/>
            <a:rect l="l" t="t" r="r" b="b"/>
            <a:pathLst>
              <a:path w="5929" h="2249" extrusionOk="0">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43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23"/>
          <p:cNvSpPr/>
          <p:nvPr/>
        </p:nvSpPr>
        <p:spPr>
          <a:xfrm>
            <a:off x="6549871" y="2733535"/>
            <a:ext cx="2508149" cy="645896"/>
          </a:xfrm>
          <a:custGeom>
            <a:avLst/>
            <a:gdLst/>
            <a:ahLst/>
            <a:cxnLst/>
            <a:rect l="l" t="t" r="r" b="b"/>
            <a:pathLst>
              <a:path w="4691" h="1209" extrusionOk="0">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3" name="Google Shape;333;p23"/>
          <p:cNvSpPr/>
          <p:nvPr/>
        </p:nvSpPr>
        <p:spPr>
          <a:xfrm>
            <a:off x="5293450" y="1125800"/>
            <a:ext cx="5798147" cy="1468823"/>
          </a:xfrm>
          <a:custGeom>
            <a:avLst/>
            <a:gdLst/>
            <a:ahLst/>
            <a:cxnLst/>
            <a:rect l="l" t="t" r="r" b="b"/>
            <a:pathLst>
              <a:path w="5929" h="2251" extrusionOk="0">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23"/>
          <p:cNvSpPr/>
          <p:nvPr/>
        </p:nvSpPr>
        <p:spPr>
          <a:xfrm>
            <a:off x="5404234" y="717988"/>
            <a:ext cx="2508145" cy="645895"/>
          </a:xfrm>
          <a:custGeom>
            <a:avLst/>
            <a:gdLst/>
            <a:ahLst/>
            <a:cxnLst/>
            <a:rect l="l" t="t" r="r" b="b"/>
            <a:pathLst>
              <a:path w="4690" h="1209" extrusionOk="0">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23"/>
          <p:cNvSpPr/>
          <p:nvPr/>
        </p:nvSpPr>
        <p:spPr>
          <a:xfrm>
            <a:off x="5320586" y="4495456"/>
            <a:ext cx="2508149" cy="645896"/>
          </a:xfrm>
          <a:custGeom>
            <a:avLst/>
            <a:gdLst/>
            <a:ahLst/>
            <a:cxnLst/>
            <a:rect l="l" t="t" r="r" b="b"/>
            <a:pathLst>
              <a:path w="4691" h="1209" extrusionOk="0">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6" name="Google Shape;336;p23"/>
          <p:cNvSpPr txBox="1"/>
          <p:nvPr/>
        </p:nvSpPr>
        <p:spPr>
          <a:xfrm>
            <a:off x="5624640" y="838210"/>
            <a:ext cx="25081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Answer 1</a:t>
            </a:r>
            <a:endParaRPr/>
          </a:p>
        </p:txBody>
      </p:sp>
      <p:sp>
        <p:nvSpPr>
          <p:cNvPr id="337" name="Google Shape;337;p23"/>
          <p:cNvSpPr txBox="1"/>
          <p:nvPr/>
        </p:nvSpPr>
        <p:spPr>
          <a:xfrm>
            <a:off x="6664564" y="2867079"/>
            <a:ext cx="20277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Answer 2</a:t>
            </a:r>
            <a:endParaRPr/>
          </a:p>
        </p:txBody>
      </p:sp>
      <p:sp>
        <p:nvSpPr>
          <p:cNvPr id="338" name="Google Shape;338;p23"/>
          <p:cNvSpPr txBox="1"/>
          <p:nvPr/>
        </p:nvSpPr>
        <p:spPr>
          <a:xfrm>
            <a:off x="5689774" y="4554253"/>
            <a:ext cx="193433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Answer 3</a:t>
            </a:r>
            <a:endParaRPr/>
          </a:p>
        </p:txBody>
      </p:sp>
      <p:sp>
        <p:nvSpPr>
          <p:cNvPr id="339" name="Google Shape;339;p23"/>
          <p:cNvSpPr/>
          <p:nvPr/>
        </p:nvSpPr>
        <p:spPr>
          <a:xfrm>
            <a:off x="5624650" y="1378200"/>
            <a:ext cx="5268000" cy="142496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200" b="1" dirty="0">
                <a:solidFill>
                  <a:schemeClr val="lt1"/>
                </a:solidFill>
                <a:latin typeface="Calibri" panose="020F0502020204030204" pitchFamily="34" charset="0"/>
                <a:ea typeface="Calibri" panose="020F0502020204030204" pitchFamily="34" charset="0"/>
                <a:cs typeface="Calibri" panose="020F0502020204030204" pitchFamily="34" charset="0"/>
              </a:rPr>
              <a:t>Replace the corn with more drought-resistant crops, such as sorghum.</a:t>
            </a:r>
            <a:endParaRPr sz="2200" b="1"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1200"/>
              </a:spcBef>
              <a:spcAft>
                <a:spcPts val="0"/>
              </a:spcAft>
              <a:buNone/>
            </a:pPr>
            <a:endParaRPr sz="16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40" name="Google Shape;340;p23"/>
          <p:cNvSpPr/>
          <p:nvPr/>
        </p:nvSpPr>
        <p:spPr>
          <a:xfrm>
            <a:off x="6656941" y="3330020"/>
            <a:ext cx="4203900" cy="142496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200" b="1" dirty="0">
                <a:solidFill>
                  <a:schemeClr val="lt1"/>
                </a:solidFill>
                <a:latin typeface="Calibri" panose="020F0502020204030204" pitchFamily="34" charset="0"/>
                <a:ea typeface="Calibri" panose="020F0502020204030204" pitchFamily="34" charset="0"/>
                <a:cs typeface="Calibri" panose="020F0502020204030204" pitchFamily="34" charset="0"/>
              </a:rPr>
              <a:t>Install a drip irrigation system to reduce water consumption.</a:t>
            </a:r>
            <a:endParaRPr sz="2200" b="1"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1200"/>
              </a:spcBef>
              <a:spcAft>
                <a:spcPts val="0"/>
              </a:spcAft>
              <a:buNone/>
            </a:pPr>
            <a:endParaRPr sz="16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41" name="Google Shape;341;p23"/>
          <p:cNvSpPr/>
          <p:nvPr/>
        </p:nvSpPr>
        <p:spPr>
          <a:xfrm>
            <a:off x="5404234" y="5062044"/>
            <a:ext cx="5709000" cy="142496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200" b="1" dirty="0">
                <a:solidFill>
                  <a:schemeClr val="lt1"/>
                </a:solidFill>
                <a:latin typeface="Calibri" panose="020F0502020204030204" pitchFamily="34" charset="0"/>
                <a:ea typeface="Calibri" panose="020F0502020204030204" pitchFamily="34" charset="0"/>
                <a:cs typeface="Calibri" panose="020F0502020204030204" pitchFamily="34" charset="0"/>
              </a:rPr>
              <a:t>Use </a:t>
            </a:r>
            <a:r>
              <a:rPr lang="en-US" sz="2200" b="1" dirty="0" err="1">
                <a:solidFill>
                  <a:schemeClr val="lt1"/>
                </a:solidFill>
                <a:latin typeface="Calibri" panose="020F0502020204030204" pitchFamily="34" charset="0"/>
                <a:ea typeface="Calibri" panose="020F0502020204030204" pitchFamily="34" charset="0"/>
                <a:cs typeface="Calibri" panose="020F0502020204030204" pitchFamily="34" charset="0"/>
              </a:rPr>
              <a:t>fertilisers</a:t>
            </a:r>
            <a:r>
              <a:rPr lang="en-US" sz="2200" b="1" dirty="0">
                <a:solidFill>
                  <a:schemeClr val="lt1"/>
                </a:solidFill>
                <a:latin typeface="Calibri" panose="020F0502020204030204" pitchFamily="34" charset="0"/>
                <a:ea typeface="Calibri" panose="020F0502020204030204" pitchFamily="34" charset="0"/>
                <a:cs typeface="Calibri" panose="020F0502020204030204" pitchFamily="34" charset="0"/>
              </a:rPr>
              <a:t> with a high nitrogen content to stimulate corn growth.</a:t>
            </a:r>
            <a:endParaRPr sz="2200" b="1"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1200"/>
              </a:spcBef>
              <a:spcAft>
                <a:spcPts val="0"/>
              </a:spcAft>
              <a:buNone/>
            </a:pPr>
            <a:endParaRPr sz="16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42" name="Google Shape;342;p23"/>
          <p:cNvSpPr txBox="1">
            <a:spLocks noGrp="1"/>
          </p:cNvSpPr>
          <p:nvPr>
            <p:ph type="body" idx="1"/>
          </p:nvPr>
        </p:nvSpPr>
        <p:spPr>
          <a:xfrm>
            <a:off x="659706" y="1688807"/>
            <a:ext cx="4203926" cy="384991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tx1">
                    <a:lumMod val="65000"/>
                    <a:lumOff val="35000"/>
                  </a:schemeClr>
                </a:solidFill>
              </a:rPr>
              <a:t>You are a farmer who runs a farm in a region affected by long periods of drought. Your corn crops are suffering due to high temperatures and water scarcity. You have three options for adaptation: which one will you choose?</a:t>
            </a:r>
            <a:endParaRPr dirty="0">
              <a:solidFill>
                <a:schemeClr val="tx1">
                  <a:lumMod val="65000"/>
                  <a:lumOff val="35000"/>
                </a:schemeClr>
              </a:solidFill>
            </a:endParaRPr>
          </a:p>
          <a:p>
            <a:pPr marL="228600" lvl="0" indent="-228600" algn="l" rtl="0">
              <a:lnSpc>
                <a:spcPct val="90000"/>
              </a:lnSpc>
              <a:spcBef>
                <a:spcPts val="1200"/>
              </a:spcBef>
              <a:spcAft>
                <a:spcPts val="0"/>
              </a:spcAft>
              <a:buClr>
                <a:srgbClr val="007772"/>
              </a:buClr>
              <a:buSzPts val="2400"/>
              <a:buNone/>
            </a:pPr>
            <a:endParaRPr dirty="0">
              <a:solidFill>
                <a:schemeClr val="tx1">
                  <a:lumMod val="65000"/>
                  <a:lumOff val="35000"/>
                </a:schemeClr>
              </a:solidFill>
            </a:endParaRPr>
          </a:p>
        </p:txBody>
      </p:sp>
      <p:sp>
        <p:nvSpPr>
          <p:cNvPr id="343" name="Google Shape;343;p23"/>
          <p:cNvSpPr txBox="1">
            <a:spLocks noGrp="1"/>
          </p:cNvSpPr>
          <p:nvPr>
            <p:ph type="body" idx="2"/>
          </p:nvPr>
        </p:nvSpPr>
        <p:spPr>
          <a:xfrm>
            <a:off x="798382" y="761603"/>
            <a:ext cx="4203926"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772"/>
              </a:buClr>
              <a:buSzPts val="3600"/>
              <a:buNone/>
            </a:pPr>
            <a:r>
              <a:rPr lang="en-US" b="1">
                <a:solidFill>
                  <a:srgbClr val="007772"/>
                </a:solidFill>
              </a:rPr>
              <a:t>Scenario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7"/>
          <p:cNvSpPr/>
          <p:nvPr/>
        </p:nvSpPr>
        <p:spPr>
          <a:xfrm>
            <a:off x="2683612" y="1628128"/>
            <a:ext cx="2334470" cy="3631012"/>
          </a:xfrm>
          <a:custGeom>
            <a:avLst/>
            <a:gdLst/>
            <a:ahLst/>
            <a:cxnLst/>
            <a:rect l="l" t="t" r="r" b="b"/>
            <a:pathLst>
              <a:path w="4107" h="4545" extrusionOk="0">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27"/>
          <p:cNvSpPr/>
          <p:nvPr/>
        </p:nvSpPr>
        <p:spPr>
          <a:xfrm>
            <a:off x="2630953" y="1485203"/>
            <a:ext cx="2387133" cy="142926"/>
          </a:xfrm>
          <a:custGeom>
            <a:avLst/>
            <a:gdLst/>
            <a:ahLst/>
            <a:cxnLst/>
            <a:rect l="l" t="t" r="r" b="b"/>
            <a:pathLst>
              <a:path w="4200" h="252" extrusionOk="0">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27"/>
          <p:cNvSpPr/>
          <p:nvPr/>
        </p:nvSpPr>
        <p:spPr>
          <a:xfrm>
            <a:off x="7151300" y="2293750"/>
            <a:ext cx="2560150" cy="3784720"/>
          </a:xfrm>
          <a:custGeom>
            <a:avLst/>
            <a:gdLst/>
            <a:ahLst/>
            <a:cxnLst/>
            <a:rect l="l" t="t" r="r" b="b"/>
            <a:pathLst>
              <a:path w="4107" h="4544" extrusionOk="0">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784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27"/>
          <p:cNvSpPr/>
          <p:nvPr/>
        </p:nvSpPr>
        <p:spPr>
          <a:xfrm>
            <a:off x="7081075" y="5979650"/>
            <a:ext cx="2644551" cy="142925"/>
          </a:xfrm>
          <a:custGeom>
            <a:avLst/>
            <a:gdLst/>
            <a:ahLst/>
            <a:cxnLst/>
            <a:rect l="l" t="t" r="r" b="b"/>
            <a:pathLst>
              <a:path w="4200" h="253" extrusionOk="0">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27"/>
          <p:cNvSpPr txBox="1">
            <a:spLocks noGrp="1"/>
          </p:cNvSpPr>
          <p:nvPr>
            <p:ph type="body" idx="1"/>
          </p:nvPr>
        </p:nvSpPr>
        <p:spPr>
          <a:xfrm>
            <a:off x="-2" y="375841"/>
            <a:ext cx="12192000" cy="803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US"/>
              <a:t>Feedback on answers</a:t>
            </a:r>
            <a:endParaRPr/>
          </a:p>
          <a:p>
            <a:pPr marL="0" lvl="0" indent="0" algn="ctr" rtl="0">
              <a:lnSpc>
                <a:spcPct val="90000"/>
              </a:lnSpc>
              <a:spcBef>
                <a:spcPts val="1200"/>
              </a:spcBef>
              <a:spcAft>
                <a:spcPts val="0"/>
              </a:spcAft>
              <a:buClr>
                <a:srgbClr val="007772"/>
              </a:buClr>
              <a:buSzPts val="3600"/>
              <a:buNone/>
            </a:pPr>
            <a:endParaRPr/>
          </a:p>
        </p:txBody>
      </p:sp>
      <p:sp>
        <p:nvSpPr>
          <p:cNvPr id="354" name="Google Shape;354;p27"/>
          <p:cNvSpPr txBox="1"/>
          <p:nvPr/>
        </p:nvSpPr>
        <p:spPr>
          <a:xfrm>
            <a:off x="2745251" y="1854000"/>
            <a:ext cx="2291400" cy="4155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1200"/>
              </a:spcAft>
              <a:buNone/>
            </a:pPr>
            <a:r>
              <a:rPr lang="en-US" sz="2100" b="1">
                <a:solidFill>
                  <a:schemeClr val="lt1"/>
                </a:solidFill>
                <a:latin typeface="Calibri"/>
                <a:ea typeface="Calibri"/>
                <a:cs typeface="Calibri"/>
                <a:sym typeface="Calibri"/>
              </a:rPr>
              <a:t>Option A and B</a:t>
            </a:r>
            <a:endParaRPr sz="2100" b="1">
              <a:solidFill>
                <a:schemeClr val="lt1"/>
              </a:solidFill>
              <a:latin typeface="Calibri"/>
              <a:ea typeface="Calibri"/>
              <a:cs typeface="Calibri"/>
              <a:sym typeface="Calibri"/>
            </a:endParaRPr>
          </a:p>
        </p:txBody>
      </p:sp>
      <p:sp>
        <p:nvSpPr>
          <p:cNvPr id="355" name="Google Shape;355;p27"/>
          <p:cNvSpPr txBox="1"/>
          <p:nvPr/>
        </p:nvSpPr>
        <p:spPr>
          <a:xfrm>
            <a:off x="7179430" y="2558495"/>
            <a:ext cx="2359200" cy="415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1200"/>
              </a:spcAft>
              <a:buNone/>
            </a:pPr>
            <a:r>
              <a:rPr lang="en-US" sz="2100" b="1">
                <a:solidFill>
                  <a:schemeClr val="lt1"/>
                </a:solidFill>
                <a:latin typeface="Calibri"/>
                <a:ea typeface="Calibri"/>
                <a:cs typeface="Calibri"/>
                <a:sym typeface="Calibri"/>
              </a:rPr>
              <a:t>Option C</a:t>
            </a:r>
            <a:endParaRPr sz="2100" b="1">
              <a:solidFill>
                <a:schemeClr val="lt1"/>
              </a:solidFill>
              <a:latin typeface="Calibri"/>
              <a:ea typeface="Calibri"/>
              <a:cs typeface="Calibri"/>
              <a:sym typeface="Calibri"/>
            </a:endParaRPr>
          </a:p>
        </p:txBody>
      </p:sp>
      <p:sp>
        <p:nvSpPr>
          <p:cNvPr id="356" name="Google Shape;356;p27"/>
          <p:cNvSpPr/>
          <p:nvPr/>
        </p:nvSpPr>
        <p:spPr>
          <a:xfrm>
            <a:off x="2716215" y="2524050"/>
            <a:ext cx="2291400" cy="338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000" b="1">
                <a:solidFill>
                  <a:schemeClr val="lt1"/>
                </a:solidFill>
                <a:latin typeface="Calibri"/>
                <a:ea typeface="Calibri"/>
                <a:cs typeface="Calibri"/>
                <a:sym typeface="Calibri"/>
              </a:rPr>
              <a:t>Excellent choices!</a:t>
            </a:r>
            <a:r>
              <a:rPr lang="en-US" sz="2000">
                <a:solidFill>
                  <a:schemeClr val="lt1"/>
                </a:solidFill>
                <a:latin typeface="Calibri"/>
                <a:ea typeface="Calibri"/>
                <a:cs typeface="Calibri"/>
                <a:sym typeface="Calibri"/>
              </a:rPr>
              <a:t> These practices are part of adapting to CSA, improving the resilience of the agricultural system.</a:t>
            </a:r>
            <a:endParaRPr sz="2000">
              <a:solidFill>
                <a:schemeClr val="lt1"/>
              </a:solidFill>
              <a:latin typeface="Calibri"/>
              <a:ea typeface="Calibri"/>
              <a:cs typeface="Calibri"/>
              <a:sym typeface="Calibri"/>
            </a:endParaRPr>
          </a:p>
          <a:p>
            <a:pPr marL="0" marR="0" lvl="0" indent="0" algn="ctr" rtl="0">
              <a:spcBef>
                <a:spcPts val="1200"/>
              </a:spcBef>
              <a:spcAft>
                <a:spcPts val="0"/>
              </a:spcAft>
              <a:buNone/>
            </a:pPr>
            <a:endParaRPr sz="1600">
              <a:solidFill>
                <a:schemeClr val="lt1"/>
              </a:solidFill>
              <a:latin typeface="Calibri"/>
              <a:ea typeface="Calibri"/>
              <a:cs typeface="Calibri"/>
              <a:sym typeface="Calibri"/>
            </a:endParaRPr>
          </a:p>
        </p:txBody>
      </p:sp>
      <p:sp>
        <p:nvSpPr>
          <p:cNvPr id="357" name="Google Shape;357;p27"/>
          <p:cNvSpPr/>
          <p:nvPr/>
        </p:nvSpPr>
        <p:spPr>
          <a:xfrm>
            <a:off x="7173126" y="3023850"/>
            <a:ext cx="2475600" cy="338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000">
                <a:solidFill>
                  <a:schemeClr val="lt1"/>
                </a:solidFill>
                <a:latin typeface="Calibri"/>
                <a:ea typeface="Calibri"/>
                <a:cs typeface="Calibri"/>
                <a:sym typeface="Calibri"/>
              </a:rPr>
              <a:t>This strategy could increase productivity in the short term, but it doesn't address the problem of drought and could worsen greenhouse gas emissions.</a:t>
            </a:r>
            <a:endParaRPr sz="2000">
              <a:solidFill>
                <a:schemeClr val="lt1"/>
              </a:solidFill>
              <a:latin typeface="Calibri"/>
              <a:ea typeface="Calibri"/>
              <a:cs typeface="Calibri"/>
              <a:sym typeface="Calibri"/>
            </a:endParaRPr>
          </a:p>
          <a:p>
            <a:pPr marL="0" marR="0" lvl="0" indent="0" algn="ctr" rtl="0">
              <a:spcBef>
                <a:spcPts val="1200"/>
              </a:spcBef>
              <a:spcAft>
                <a:spcPts val="0"/>
              </a:spcAft>
              <a:buNone/>
            </a:pPr>
            <a:endParaRPr sz="1600">
              <a:solidFill>
                <a:schemeClr val="lt1"/>
              </a:solidFill>
              <a:latin typeface="Calibri"/>
              <a:ea typeface="Calibri"/>
              <a:cs typeface="Calibri"/>
              <a:sym typeface="Calibri"/>
            </a:endParaRPr>
          </a:p>
        </p:txBody>
      </p:sp>
      <p:grpSp>
        <p:nvGrpSpPr>
          <p:cNvPr id="358" name="Google Shape;358;p27"/>
          <p:cNvGrpSpPr/>
          <p:nvPr/>
        </p:nvGrpSpPr>
        <p:grpSpPr>
          <a:xfrm>
            <a:off x="8591997" y="1272144"/>
            <a:ext cx="772334" cy="871533"/>
            <a:chOff x="4643578" y="432838"/>
            <a:chExt cx="1028134" cy="1160188"/>
          </a:xfrm>
        </p:grpSpPr>
        <p:sp>
          <p:nvSpPr>
            <p:cNvPr id="359" name="Google Shape;359;p27"/>
            <p:cNvSpPr/>
            <p:nvPr/>
          </p:nvSpPr>
          <p:spPr>
            <a:xfrm>
              <a:off x="5115334" y="531577"/>
              <a:ext cx="115196" cy="32913"/>
            </a:xfrm>
            <a:custGeom>
              <a:avLst/>
              <a:gdLst/>
              <a:ahLst/>
              <a:cxnLst/>
              <a:rect l="l" t="t" r="r" b="b"/>
              <a:pathLst>
                <a:path w="115196" h="32913" extrusionOk="0">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60" name="Google Shape;360;p27"/>
            <p:cNvGrpSpPr/>
            <p:nvPr/>
          </p:nvGrpSpPr>
          <p:grpSpPr>
            <a:xfrm>
              <a:off x="4643578" y="432838"/>
              <a:ext cx="1028134" cy="1160188"/>
              <a:chOff x="4643578" y="432838"/>
              <a:chExt cx="1028134" cy="1160188"/>
            </a:xfrm>
          </p:grpSpPr>
          <p:sp>
            <p:nvSpPr>
              <p:cNvPr id="361" name="Google Shape;361;p27"/>
              <p:cNvSpPr/>
              <p:nvPr/>
            </p:nvSpPr>
            <p:spPr>
              <a:xfrm>
                <a:off x="5115334" y="611117"/>
                <a:ext cx="115196" cy="32913"/>
              </a:xfrm>
              <a:custGeom>
                <a:avLst/>
                <a:gdLst/>
                <a:ahLst/>
                <a:cxnLst/>
                <a:rect l="l" t="t" r="r" b="b"/>
                <a:pathLst>
                  <a:path w="115196" h="32913" extrusionOk="0">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27"/>
              <p:cNvSpPr/>
              <p:nvPr/>
            </p:nvSpPr>
            <p:spPr>
              <a:xfrm>
                <a:off x="4643578" y="432838"/>
                <a:ext cx="1028134" cy="1160188"/>
              </a:xfrm>
              <a:custGeom>
                <a:avLst/>
                <a:gdLst/>
                <a:ahLst/>
                <a:cxnLst/>
                <a:rect l="l" t="t" r="r" b="b"/>
                <a:pathLst>
                  <a:path w="1028134" h="1160188" extrusionOk="0">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63" name="Google Shape;363;p27"/>
          <p:cNvGrpSpPr/>
          <p:nvPr/>
        </p:nvGrpSpPr>
        <p:grpSpPr>
          <a:xfrm>
            <a:off x="4170430" y="5407020"/>
            <a:ext cx="837331" cy="785669"/>
            <a:chOff x="6615628" y="2116894"/>
            <a:chExt cx="1066935" cy="1001107"/>
          </a:xfrm>
        </p:grpSpPr>
        <p:sp>
          <p:nvSpPr>
            <p:cNvPr id="364" name="Google Shape;364;p27"/>
            <p:cNvSpPr/>
            <p:nvPr/>
          </p:nvSpPr>
          <p:spPr>
            <a:xfrm>
              <a:off x="7164181" y="2221119"/>
              <a:ext cx="357393" cy="537581"/>
            </a:xfrm>
            <a:custGeom>
              <a:avLst/>
              <a:gdLst/>
              <a:ahLst/>
              <a:cxnLst/>
              <a:rect l="l" t="t" r="r" b="b"/>
              <a:pathLst>
                <a:path w="357393" h="537581" extrusionOk="0">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27"/>
            <p:cNvSpPr/>
            <p:nvPr/>
          </p:nvSpPr>
          <p:spPr>
            <a:xfrm>
              <a:off x="7361660" y="2296927"/>
              <a:ext cx="93253" cy="100442"/>
            </a:xfrm>
            <a:custGeom>
              <a:avLst/>
              <a:gdLst/>
              <a:ahLst/>
              <a:cxnLst/>
              <a:rect l="l" t="t" r="r" b="b"/>
              <a:pathLst>
                <a:path w="93253" h="100442" extrusionOk="0">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27"/>
            <p:cNvSpPr/>
            <p:nvPr/>
          </p:nvSpPr>
          <p:spPr>
            <a:xfrm>
              <a:off x="7328747" y="2116894"/>
              <a:ext cx="32913" cy="68569"/>
            </a:xfrm>
            <a:custGeom>
              <a:avLst/>
              <a:gdLst/>
              <a:ahLst/>
              <a:cxnLst/>
              <a:rect l="l" t="t" r="r" b="b"/>
              <a:pathLst>
                <a:path w="32913" h="68569" extrusionOk="0">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27"/>
            <p:cNvSpPr/>
            <p:nvPr/>
          </p:nvSpPr>
          <p:spPr>
            <a:xfrm>
              <a:off x="7205857" y="2139370"/>
              <a:ext cx="50892" cy="68034"/>
            </a:xfrm>
            <a:custGeom>
              <a:avLst/>
              <a:gdLst/>
              <a:ahLst/>
              <a:cxnLst/>
              <a:rect l="l" t="t" r="r" b="b"/>
              <a:pathLst>
                <a:path w="50892" h="68034" extrusionOk="0">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27"/>
            <p:cNvSpPr/>
            <p:nvPr/>
          </p:nvSpPr>
          <p:spPr>
            <a:xfrm>
              <a:off x="7110698" y="2208776"/>
              <a:ext cx="62787" cy="58969"/>
            </a:xfrm>
            <a:custGeom>
              <a:avLst/>
              <a:gdLst/>
              <a:ahLst/>
              <a:cxnLst/>
              <a:rect l="l" t="t" r="r" b="b"/>
              <a:pathLst>
                <a:path w="62787" h="58969" extrusionOk="0">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27"/>
            <p:cNvSpPr/>
            <p:nvPr/>
          </p:nvSpPr>
          <p:spPr>
            <a:xfrm>
              <a:off x="7055994" y="2313154"/>
              <a:ext cx="67758" cy="46322"/>
            </a:xfrm>
            <a:custGeom>
              <a:avLst/>
              <a:gdLst/>
              <a:ahLst/>
              <a:cxnLst/>
              <a:rect l="l" t="t" r="r" b="b"/>
              <a:pathLst>
                <a:path w="67758" h="46322" extrusionOk="0">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27"/>
            <p:cNvSpPr/>
            <p:nvPr/>
          </p:nvSpPr>
          <p:spPr>
            <a:xfrm>
              <a:off x="7042363" y="2426288"/>
              <a:ext cx="72448" cy="37330"/>
            </a:xfrm>
            <a:custGeom>
              <a:avLst/>
              <a:gdLst/>
              <a:ahLst/>
              <a:cxnLst/>
              <a:rect l="l" t="t" r="r" b="b"/>
              <a:pathLst>
                <a:path w="72448" h="37330" extrusionOk="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27"/>
            <p:cNvSpPr/>
            <p:nvPr/>
          </p:nvSpPr>
          <p:spPr>
            <a:xfrm>
              <a:off x="7572853" y="2426826"/>
              <a:ext cx="71312" cy="38398"/>
            </a:xfrm>
            <a:custGeom>
              <a:avLst/>
              <a:gdLst/>
              <a:ahLst/>
              <a:cxnLst/>
              <a:rect l="l" t="t" r="r" b="b"/>
              <a:pathLst>
                <a:path w="71312" h="38398" extrusionOk="0">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27"/>
            <p:cNvSpPr/>
            <p:nvPr/>
          </p:nvSpPr>
          <p:spPr>
            <a:xfrm>
              <a:off x="7563912" y="2313659"/>
              <a:ext cx="67253" cy="44597"/>
            </a:xfrm>
            <a:custGeom>
              <a:avLst/>
              <a:gdLst/>
              <a:ahLst/>
              <a:cxnLst/>
              <a:rect l="l" t="t" r="r" b="b"/>
              <a:pathLst>
                <a:path w="67253" h="44597" extrusionOk="0">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27"/>
            <p:cNvSpPr/>
            <p:nvPr/>
          </p:nvSpPr>
          <p:spPr>
            <a:xfrm>
              <a:off x="7509084" y="2210148"/>
              <a:ext cx="63768" cy="58969"/>
            </a:xfrm>
            <a:custGeom>
              <a:avLst/>
              <a:gdLst/>
              <a:ahLst/>
              <a:cxnLst/>
              <a:rect l="l" t="t" r="r" b="b"/>
              <a:pathLst>
                <a:path w="63768" h="58969" extrusionOk="0">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27"/>
            <p:cNvSpPr/>
            <p:nvPr/>
          </p:nvSpPr>
          <p:spPr>
            <a:xfrm>
              <a:off x="7425430" y="2137807"/>
              <a:ext cx="49712" cy="69597"/>
            </a:xfrm>
            <a:custGeom>
              <a:avLst/>
              <a:gdLst/>
              <a:ahLst/>
              <a:cxnLst/>
              <a:rect l="l" t="t" r="r" b="b"/>
              <a:pathLst>
                <a:path w="49712" h="69597" extrusionOk="0">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27"/>
            <p:cNvSpPr/>
            <p:nvPr/>
          </p:nvSpPr>
          <p:spPr>
            <a:xfrm>
              <a:off x="6615628" y="2654475"/>
              <a:ext cx="1066935" cy="463526"/>
            </a:xfrm>
            <a:custGeom>
              <a:avLst/>
              <a:gdLst/>
              <a:ahLst/>
              <a:cxnLst/>
              <a:rect l="l" t="t" r="r" b="b"/>
              <a:pathLst>
                <a:path w="1066935" h="463526" extrusionOk="0">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3305908"/>
            <a:ext cx="11125201" cy="2731477"/>
          </a:xfrm>
          <a:prstGeom prst="rect">
            <a:avLst/>
          </a:prstGeom>
          <a:noFill/>
          <a:ln>
            <a:noFill/>
          </a:ln>
        </p:spPr>
      </p:pic>
      <p:sp>
        <p:nvSpPr>
          <p:cNvPr id="388" name="Google Shape;388;p8"/>
          <p:cNvSpPr txBox="1">
            <a:spLocks noGrp="1"/>
          </p:cNvSpPr>
          <p:nvPr>
            <p:ph type="body" idx="1"/>
          </p:nvPr>
        </p:nvSpPr>
        <p:spPr>
          <a:xfrm>
            <a:off x="1651560" y="832752"/>
            <a:ext cx="96494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3600"/>
              <a:buNone/>
            </a:pPr>
            <a:r>
              <a:rPr lang="en-US" b="1">
                <a:solidFill>
                  <a:schemeClr val="accent4"/>
                </a:solidFill>
              </a:rPr>
              <a:t>GREAT JOB!</a:t>
            </a:r>
            <a:endParaRPr>
              <a:solidFill>
                <a:schemeClr val="accent4"/>
              </a:solidFill>
            </a:endParaRPr>
          </a:p>
        </p:txBody>
      </p:sp>
      <p:sp>
        <p:nvSpPr>
          <p:cNvPr id="389" name="Google Shape;389;p8"/>
          <p:cNvSpPr txBox="1">
            <a:spLocks noGrp="1"/>
          </p:cNvSpPr>
          <p:nvPr>
            <p:ph type="body" idx="3"/>
          </p:nvPr>
        </p:nvSpPr>
        <p:spPr>
          <a:xfrm>
            <a:off x="886806" y="1717767"/>
            <a:ext cx="9637200" cy="122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a:t>This module introduces the concept of CSA and its role in food security and environmental sustainability. The </a:t>
            </a:r>
            <a:r>
              <a:rPr lang="en-US" b="1"/>
              <a:t>next module </a:t>
            </a:r>
            <a:r>
              <a:rPr lang="en-US"/>
              <a:t>will look in depth at </a:t>
            </a:r>
            <a:r>
              <a:rPr lang="en-US" b="1"/>
              <a:t>adaptation</a:t>
            </a:r>
            <a:r>
              <a:rPr lang="en-US"/>
              <a:t> </a:t>
            </a:r>
            <a:r>
              <a:rPr lang="en-US" b="1"/>
              <a:t>strategies</a:t>
            </a:r>
            <a:r>
              <a:rPr lang="en-US"/>
              <a:t> to protect agricultural production from climate change.</a:t>
            </a:r>
            <a:endParaRPr/>
          </a:p>
          <a:p>
            <a:pPr marL="0" lvl="0" indent="0" algn="l" rtl="0">
              <a:lnSpc>
                <a:spcPct val="90000"/>
              </a:lnSpc>
              <a:spcBef>
                <a:spcPts val="1000"/>
              </a:spcBef>
              <a:spcAft>
                <a:spcPts val="0"/>
              </a:spcAft>
              <a:buClr>
                <a:srgbClr val="404040"/>
              </a:buClr>
              <a:buSzPts val="2400"/>
              <a:buNone/>
            </a:pPr>
            <a:endParaRPr/>
          </a:p>
        </p:txBody>
      </p:sp>
      <p:sp>
        <p:nvSpPr>
          <p:cNvPr id="390" name="Google Shape;390;p8"/>
          <p:cNvSpPr/>
          <p:nvPr/>
        </p:nvSpPr>
        <p:spPr>
          <a:xfrm>
            <a:off x="10784089" y="0"/>
            <a:ext cx="1407911" cy="5042136"/>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8"/>
          <p:cNvSpPr/>
          <p:nvPr/>
        </p:nvSpPr>
        <p:spPr>
          <a:xfrm>
            <a:off x="0" y="3172000"/>
            <a:ext cx="1407900" cy="1486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19"/>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45" y="0"/>
            <a:ext cx="5711252" cy="6858000"/>
          </a:xfrm>
          <a:prstGeom prst="rect">
            <a:avLst/>
          </a:prstGeom>
          <a:noFill/>
          <a:ln>
            <a:noFill/>
          </a:ln>
        </p:spPr>
      </p:pic>
      <p:sp>
        <p:nvSpPr>
          <p:cNvPr id="397" name="Google Shape;397;p19"/>
          <p:cNvSpPr/>
          <p:nvPr/>
        </p:nvSpPr>
        <p:spPr>
          <a:xfrm rot="5400000">
            <a:off x="2114875" y="2703308"/>
            <a:ext cx="1291817" cy="5521569"/>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19"/>
          <p:cNvSpPr txBox="1"/>
          <p:nvPr/>
        </p:nvSpPr>
        <p:spPr>
          <a:xfrm>
            <a:off x="624024" y="5211784"/>
            <a:ext cx="5881764" cy="63424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US" sz="2800" b="1">
                <a:solidFill>
                  <a:schemeClr val="lt1"/>
                </a:solidFill>
                <a:latin typeface="Calibri"/>
                <a:ea typeface="Calibri"/>
                <a:cs typeface="Calibri"/>
                <a:sym typeface="Calibri"/>
              </a:rPr>
              <a:t>Follow our journey</a:t>
            </a:r>
            <a:endParaRPr/>
          </a:p>
        </p:txBody>
      </p:sp>
      <p:grpSp>
        <p:nvGrpSpPr>
          <p:cNvPr id="399" name="Google Shape;399;p19"/>
          <p:cNvGrpSpPr/>
          <p:nvPr/>
        </p:nvGrpSpPr>
        <p:grpSpPr>
          <a:xfrm>
            <a:off x="626654" y="5794708"/>
            <a:ext cx="2817464" cy="475323"/>
            <a:chOff x="9893620" y="5409126"/>
            <a:chExt cx="1664680" cy="280842"/>
          </a:xfrm>
        </p:grpSpPr>
        <p:grpSp>
          <p:nvGrpSpPr>
            <p:cNvPr id="400" name="Google Shape;400;p19"/>
            <p:cNvGrpSpPr/>
            <p:nvPr/>
          </p:nvGrpSpPr>
          <p:grpSpPr>
            <a:xfrm>
              <a:off x="10931758" y="5409126"/>
              <a:ext cx="280634" cy="280634"/>
              <a:chOff x="1950027" y="2499889"/>
              <a:chExt cx="850463" cy="850463"/>
            </a:xfrm>
          </p:grpSpPr>
          <p:sp>
            <p:nvSpPr>
              <p:cNvPr id="401" name="Google Shape;401;p19"/>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2" name="Google Shape;402;p19"/>
              <p:cNvGrpSpPr/>
              <p:nvPr/>
            </p:nvGrpSpPr>
            <p:grpSpPr>
              <a:xfrm>
                <a:off x="2107521" y="2657382"/>
                <a:ext cx="535476" cy="535477"/>
                <a:chOff x="2107521" y="2657382"/>
                <a:chExt cx="535476" cy="535477"/>
              </a:xfrm>
            </p:grpSpPr>
            <p:sp>
              <p:nvSpPr>
                <p:cNvPr id="403" name="Google Shape;403;p1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1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07" name="Google Shape;407;p19"/>
            <p:cNvSpPr/>
            <p:nvPr/>
          </p:nvSpPr>
          <p:spPr>
            <a:xfrm>
              <a:off x="10239527" y="5409126"/>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9" name="Google Shape;409;p19"/>
            <p:cNvGrpSpPr/>
            <p:nvPr/>
          </p:nvGrpSpPr>
          <p:grpSpPr>
            <a:xfrm>
              <a:off x="11277666" y="5409126"/>
              <a:ext cx="280634" cy="280634"/>
              <a:chOff x="2998302" y="2499889"/>
              <a:chExt cx="850463" cy="850463"/>
            </a:xfrm>
          </p:grpSpPr>
          <p:sp>
            <p:nvSpPr>
              <p:cNvPr id="410" name="Google Shape;410;p19"/>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19"/>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2" name="Google Shape;412;p19"/>
            <p:cNvGrpSpPr/>
            <p:nvPr/>
          </p:nvGrpSpPr>
          <p:grpSpPr>
            <a:xfrm>
              <a:off x="9893620" y="5409126"/>
              <a:ext cx="280634" cy="280842"/>
              <a:chOff x="-1196056" y="2499889"/>
              <a:chExt cx="850463" cy="851092"/>
            </a:xfrm>
          </p:grpSpPr>
          <p:sp>
            <p:nvSpPr>
              <p:cNvPr id="413" name="Google Shape;413;p1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9"/>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15" name="Google Shape;415;p19"/>
            <p:cNvSpPr/>
            <p:nvPr/>
          </p:nvSpPr>
          <p:spPr>
            <a:xfrm>
              <a:off x="10585643" y="5409126"/>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6" name="Google Shape;416;p19" descr="Worl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600539" y="5425572"/>
              <a:ext cx="246077" cy="246077"/>
            </a:xfrm>
            <a:prstGeom prst="rect">
              <a:avLst/>
            </a:prstGeom>
            <a:noFill/>
            <a:ln>
              <a:noFill/>
            </a:ln>
          </p:spPr>
        </p:pic>
      </p:grpSp>
      <p:sp>
        <p:nvSpPr>
          <p:cNvPr id="417" name="Google Shape;417;p19"/>
          <p:cNvSpPr txBox="1"/>
          <p:nvPr/>
        </p:nvSpPr>
        <p:spPr>
          <a:xfrm>
            <a:off x="4976446" y="4607170"/>
            <a:ext cx="7215555" cy="935236"/>
          </a:xfrm>
          <a:prstGeom prst="rect">
            <a:avLst/>
          </a:prstGeom>
          <a:solidFill>
            <a:srgbClr val="EEA821">
              <a:alpha val="7098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Calibri"/>
                <a:ea typeface="Calibri"/>
                <a:cs typeface="Calibri"/>
                <a:sym typeface="Calibri"/>
              </a:rPr>
              <a:t>www.</a:t>
            </a:r>
            <a:r>
              <a:rPr lang="en-US" sz="4000" b="1">
                <a:solidFill>
                  <a:schemeClr val="lt1"/>
                </a:solidFill>
                <a:latin typeface="Calibri"/>
                <a:ea typeface="Calibri"/>
                <a:cs typeface="Calibri"/>
                <a:sym typeface="Calibri"/>
              </a:rPr>
              <a:t>smartskills</a:t>
            </a:r>
            <a:r>
              <a:rPr lang="en-US" sz="4000">
                <a:solidFill>
                  <a:schemeClr val="lt1"/>
                </a:solidFill>
                <a:latin typeface="Calibri"/>
                <a:ea typeface="Calibri"/>
                <a:cs typeface="Calibri"/>
                <a:sym typeface="Calibri"/>
              </a:rPr>
              <a:t>.eu</a:t>
            </a:r>
            <a:endParaRPr sz="4000">
              <a:solidFill>
                <a:schemeClr val="lt1"/>
              </a:solidFill>
              <a:latin typeface="Calibri"/>
              <a:ea typeface="Calibri"/>
              <a:cs typeface="Calibri"/>
              <a:sym typeface="Calibri"/>
            </a:endParaRPr>
          </a:p>
        </p:txBody>
      </p:sp>
      <p:grpSp>
        <p:nvGrpSpPr>
          <p:cNvPr id="418" name="Google Shape;418;p19"/>
          <p:cNvGrpSpPr/>
          <p:nvPr/>
        </p:nvGrpSpPr>
        <p:grpSpPr>
          <a:xfrm>
            <a:off x="-527645" y="-768737"/>
            <a:ext cx="3049190" cy="3049190"/>
            <a:chOff x="3268483" y="5538141"/>
            <a:chExt cx="1760348" cy="1760348"/>
          </a:xfrm>
        </p:grpSpPr>
        <p:sp>
          <p:nvSpPr>
            <p:cNvPr id="419" name="Google Shape;419;p19"/>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4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9"/>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4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726376" y="2245984"/>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507876" y="2245983"/>
            <a:ext cx="5520726" cy="566444"/>
          </a:xfrm>
          <a:prstGeom prst="rect">
            <a:avLst/>
          </a:prstGeom>
        </p:spPr>
        <p:txBody>
          <a:bodyPr/>
          <a:lstStyle/>
          <a:p>
            <a:r>
              <a:rPr lang="en-US" noProof="0" dirty="0"/>
              <a:t>Definition of Climate-Smart Agriculture (CSA)</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726376" y="2823846"/>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507876" y="2823845"/>
            <a:ext cx="4541325" cy="566444"/>
          </a:xfrm>
          <a:prstGeom prst="rect">
            <a:avLst/>
          </a:prstGeom>
        </p:spPr>
        <p:txBody>
          <a:bodyPr/>
          <a:lstStyle/>
          <a:p>
            <a:r>
              <a:rPr lang="en-US" dirty="0"/>
              <a:t>The 3 Pillars of CSA</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726376" y="3402915"/>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507876" y="3402914"/>
            <a:ext cx="4541325" cy="566444"/>
          </a:xfrm>
          <a:prstGeom prst="rect">
            <a:avLst/>
          </a:prstGeom>
        </p:spPr>
        <p:txBody>
          <a:bodyPr/>
          <a:lstStyle/>
          <a:p>
            <a:r>
              <a:rPr lang="en-US" noProof="0" dirty="0"/>
              <a:t>Interactive Activity</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541917"/>
            <a:ext cx="4685975" cy="4057649"/>
          </a:xfrm>
          <a:prstGeom prst="rect">
            <a:avLst/>
          </a:prstGeom>
        </p:spPr>
        <p:txBody>
          <a:bodyPr/>
          <a:lstStyle/>
          <a:p>
            <a:r>
              <a:rPr lang="en-US" noProof="0" dirty="0"/>
              <a:t>In this module, learners will understand what Climate-Smart Agriculture (CSA) is, its importance in tackling climate change, and its three fundamental pillars: sustainable productivity, adaptation and mitigation.</a:t>
            </a:r>
          </a:p>
        </p:txBody>
      </p:sp>
      <p:grpSp>
        <p:nvGrpSpPr>
          <p:cNvPr id="5" name="Group 4">
            <a:extLst>
              <a:ext uri="{FF2B5EF4-FFF2-40B4-BE49-F238E27FC236}">
                <a16:creationId xmlns:a16="http://schemas.microsoft.com/office/drawing/2014/main" id="{7D2A6678-F0DD-6427-6C79-E589605853AB}"/>
              </a:ext>
            </a:extLst>
          </p:cNvPr>
          <p:cNvGrpSpPr/>
          <p:nvPr/>
        </p:nvGrpSpPr>
        <p:grpSpPr>
          <a:xfrm>
            <a:off x="-69015" y="5129409"/>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875867"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mn-cs"/>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7" descr="Person in garden picking a cabbage"/>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181" name="Google Shape;181;p7"/>
          <p:cNvSpPr txBox="1"/>
          <p:nvPr/>
        </p:nvSpPr>
        <p:spPr>
          <a:xfrm>
            <a:off x="2285232" y="2037548"/>
            <a:ext cx="6530777" cy="1200288"/>
          </a:xfrm>
          <a:prstGeom prst="rect">
            <a:avLst/>
          </a:prstGeom>
          <a:solidFill>
            <a:srgbClr val="EEA8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libri"/>
                <a:ea typeface="Calibri"/>
                <a:cs typeface="Calibri"/>
                <a:sym typeface="Calibri"/>
              </a:rPr>
              <a:t>DEFINITION OF CLIMATE-SMART AGRICULTURE (CSA)</a:t>
            </a:r>
            <a:endParaRPr lang="en-US" sz="3600" dirty="0"/>
          </a:p>
        </p:txBody>
      </p:sp>
      <p:sp>
        <p:nvSpPr>
          <p:cNvPr id="182" name="Google Shape;182;p7"/>
          <p:cNvSpPr/>
          <p:nvPr/>
        </p:nvSpPr>
        <p:spPr>
          <a:xfrm>
            <a:off x="10027950" y="0"/>
            <a:ext cx="1407911" cy="263769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7"/>
          <p:cNvSpPr/>
          <p:nvPr/>
        </p:nvSpPr>
        <p:spPr>
          <a:xfrm>
            <a:off x="0" y="5371864"/>
            <a:ext cx="1407911" cy="1486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7"/>
          <p:cNvSpPr txBox="1">
            <a:spLocks noGrp="1"/>
          </p:cNvSpPr>
          <p:nvPr>
            <p:ph type="body" idx="1"/>
          </p:nvPr>
        </p:nvSpPr>
        <p:spPr>
          <a:xfrm>
            <a:off x="9241981" y="871477"/>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01</a:t>
            </a:r>
            <a:endParaRPr/>
          </a:p>
        </p:txBody>
      </p:sp>
      <p:grpSp>
        <p:nvGrpSpPr>
          <p:cNvPr id="185" name="Google Shape;185;p7"/>
          <p:cNvGrpSpPr/>
          <p:nvPr/>
        </p:nvGrpSpPr>
        <p:grpSpPr>
          <a:xfrm>
            <a:off x="9142810" y="3808810"/>
            <a:ext cx="3049190" cy="3049190"/>
            <a:chOff x="3268483" y="5538141"/>
            <a:chExt cx="1760348" cy="1760348"/>
          </a:xfrm>
        </p:grpSpPr>
        <p:sp>
          <p:nvSpPr>
            <p:cNvPr id="186" name="Google Shape;186;p7"/>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7"/>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772"/>
              </a:buClr>
              <a:buSzPts val="3600"/>
              <a:buNone/>
            </a:pPr>
            <a:r>
              <a:rPr lang="en-US"/>
              <a:t>What is CSA? </a:t>
            </a:r>
            <a:endParaRPr/>
          </a:p>
        </p:txBody>
      </p:sp>
      <p:sp>
        <p:nvSpPr>
          <p:cNvPr id="193" name="Google Shape;193;p9"/>
          <p:cNvSpPr txBox="1">
            <a:spLocks noGrp="1"/>
          </p:cNvSpPr>
          <p:nvPr>
            <p:ph type="body" idx="2"/>
          </p:nvPr>
        </p:nvSpPr>
        <p:spPr>
          <a:xfrm>
            <a:off x="904831" y="184476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solidFill>
                  <a:schemeClr val="tx1">
                    <a:lumMod val="65000"/>
                    <a:lumOff val="35000"/>
                  </a:schemeClr>
                </a:solidFill>
              </a:rPr>
              <a:t>Climate-Smart Agriculture i</a:t>
            </a:r>
            <a:r>
              <a:rPr lang="en-US" dirty="0">
                <a:solidFill>
                  <a:schemeClr val="tx1">
                    <a:lumMod val="65000"/>
                    <a:lumOff val="35000"/>
                  </a:schemeClr>
                </a:solidFill>
              </a:rPr>
              <a:t>s an approach to </a:t>
            </a:r>
            <a:r>
              <a:rPr lang="en-US" b="1" dirty="0">
                <a:solidFill>
                  <a:schemeClr val="tx1">
                    <a:lumMod val="65000"/>
                    <a:lumOff val="35000"/>
                  </a:schemeClr>
                </a:solidFill>
              </a:rPr>
              <a:t>transforming agri-food systems</a:t>
            </a:r>
            <a:r>
              <a:rPr lang="en-US" dirty="0">
                <a:solidFill>
                  <a:schemeClr val="tx1">
                    <a:lumMod val="65000"/>
                    <a:lumOff val="35000"/>
                  </a:schemeClr>
                </a:solidFill>
              </a:rPr>
              <a:t>, making them </a:t>
            </a:r>
            <a:r>
              <a:rPr lang="en-US" b="1" dirty="0">
                <a:solidFill>
                  <a:schemeClr val="tx1">
                    <a:lumMod val="65000"/>
                    <a:lumOff val="35000"/>
                  </a:schemeClr>
                </a:solidFill>
              </a:rPr>
              <a:t>more sustainable and resilient</a:t>
            </a:r>
            <a:r>
              <a:rPr lang="en-US" dirty="0">
                <a:solidFill>
                  <a:schemeClr val="tx1">
                    <a:lumMod val="65000"/>
                    <a:lumOff val="35000"/>
                  </a:schemeClr>
                </a:solidFill>
              </a:rPr>
              <a:t> to climate change. It contributes to the achievement of the </a:t>
            </a:r>
            <a:r>
              <a:rPr lang="en-US" b="1" dirty="0">
                <a:solidFill>
                  <a:schemeClr val="tx1">
                    <a:lumMod val="65000"/>
                    <a:lumOff val="35000"/>
                  </a:schemeClr>
                </a:solidFill>
              </a:rPr>
              <a:t>Sustainable Development Goals (SDGs)</a:t>
            </a:r>
            <a:r>
              <a:rPr lang="en-US" dirty="0">
                <a:solidFill>
                  <a:schemeClr val="tx1">
                    <a:lumMod val="65000"/>
                    <a:lumOff val="35000"/>
                  </a:schemeClr>
                </a:solidFill>
              </a:rPr>
              <a:t> and the Paris Agreement, focusing on:</a:t>
            </a:r>
            <a:endParaRPr dirty="0">
              <a:solidFill>
                <a:schemeClr val="tx1">
                  <a:lumMod val="65000"/>
                  <a:lumOff val="35000"/>
                </a:schemeClr>
              </a:solidFill>
            </a:endParaRPr>
          </a:p>
          <a:p>
            <a:pPr indent="-381000">
              <a:lnSpc>
                <a:spcPct val="115000"/>
              </a:lnSpc>
              <a:spcBef>
                <a:spcPts val="1200"/>
              </a:spcBef>
              <a:buClr>
                <a:schemeClr val="dk1"/>
              </a:buClr>
              <a:buFont typeface="Calibri"/>
              <a:buChar char="●"/>
            </a:pPr>
            <a:r>
              <a:rPr lang="en-US" b="1" i="1" dirty="0">
                <a:solidFill>
                  <a:schemeClr val="tx1">
                    <a:lumMod val="65000"/>
                    <a:lumOff val="35000"/>
                  </a:schemeClr>
                </a:solidFill>
              </a:rPr>
              <a:t>Increasing agricultural productivity in a sustainable way</a:t>
            </a:r>
            <a:endParaRPr b="1" i="1" dirty="0">
              <a:solidFill>
                <a:schemeClr val="tx1">
                  <a:lumMod val="65000"/>
                  <a:lumOff val="35000"/>
                </a:schemeClr>
              </a:solidFill>
            </a:endParaRPr>
          </a:p>
          <a:p>
            <a:pPr marL="457200" lvl="0" indent="-381000" algn="l" rtl="0">
              <a:lnSpc>
                <a:spcPct val="115000"/>
              </a:lnSpc>
              <a:spcBef>
                <a:spcPts val="0"/>
              </a:spcBef>
              <a:spcAft>
                <a:spcPts val="0"/>
              </a:spcAft>
              <a:buClr>
                <a:schemeClr val="dk1"/>
              </a:buClr>
              <a:buSzPts val="2400"/>
              <a:buFont typeface="Calibri"/>
              <a:buChar char="●"/>
            </a:pPr>
            <a:r>
              <a:rPr lang="en-US" b="1" i="1" dirty="0">
                <a:solidFill>
                  <a:schemeClr val="tx1">
                    <a:lumMod val="65000"/>
                    <a:lumOff val="35000"/>
                  </a:schemeClr>
                </a:solidFill>
              </a:rPr>
              <a:t>Adapting to climate change</a:t>
            </a:r>
            <a:endParaRPr b="1" i="1" dirty="0">
              <a:solidFill>
                <a:schemeClr val="tx1">
                  <a:lumMod val="65000"/>
                  <a:lumOff val="35000"/>
                </a:schemeClr>
              </a:solidFill>
            </a:endParaRPr>
          </a:p>
          <a:p>
            <a:pPr marL="457200" lvl="0" indent="-381000" algn="l" rtl="0">
              <a:lnSpc>
                <a:spcPct val="115000"/>
              </a:lnSpc>
              <a:spcBef>
                <a:spcPts val="0"/>
              </a:spcBef>
              <a:spcAft>
                <a:spcPts val="0"/>
              </a:spcAft>
              <a:buClr>
                <a:schemeClr val="dk1"/>
              </a:buClr>
              <a:buSzPts val="2400"/>
              <a:buFont typeface="Calibri"/>
              <a:buChar char="●"/>
            </a:pPr>
            <a:r>
              <a:rPr lang="en-US" b="1" i="1" dirty="0">
                <a:solidFill>
                  <a:schemeClr val="tx1">
                    <a:lumMod val="65000"/>
                    <a:lumOff val="35000"/>
                  </a:schemeClr>
                </a:solidFill>
              </a:rPr>
              <a:t>Reducing greenhouse gas (GHG) emissions</a:t>
            </a:r>
            <a:endParaRPr b="1" i="1" dirty="0">
              <a:solidFill>
                <a:schemeClr val="tx1">
                  <a:lumMod val="65000"/>
                  <a:lumOff val="35000"/>
                </a:schemeClr>
              </a:solidFill>
            </a:endParaRPr>
          </a:p>
          <a:p>
            <a:pPr marL="228600" lvl="0" indent="-228600" algn="l" rtl="0">
              <a:lnSpc>
                <a:spcPct val="103333"/>
              </a:lnSpc>
              <a:spcBef>
                <a:spcPts val="1200"/>
              </a:spcBef>
              <a:spcAft>
                <a:spcPts val="0"/>
              </a:spcAft>
              <a:buClr>
                <a:srgbClr val="404040"/>
              </a:buClr>
              <a:buSzPts val="2400"/>
              <a:buNone/>
            </a:pPr>
            <a:endParaRPr dirty="0">
              <a:solidFill>
                <a:schemeClr val="tx1">
                  <a:lumMod val="65000"/>
                  <a:lumOff val="3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2" name="Online Media 1" title="FAO Policy Series: Climate Smart Agriculture">
            <a:hlinkClick r:id="" action="ppaction://media"/>
            <a:extLst>
              <a:ext uri="{FF2B5EF4-FFF2-40B4-BE49-F238E27FC236}">
                <a16:creationId xmlns:a16="http://schemas.microsoft.com/office/drawing/2014/main" id="{F652EF44-90F7-80AD-B236-879BE646A354}"/>
              </a:ext>
            </a:extLst>
          </p:cNvPr>
          <p:cNvPicPr>
            <a:picLocks noGrp="1" noRot="1" noChangeAspect="1"/>
          </p:cNvPicPr>
          <p:nvPr>
            <p:ph type="pic" idx="2"/>
            <a:videoFile r:link="rId1"/>
          </p:nvPr>
        </p:nvPicPr>
        <p:blipFill>
          <a:blip r:embed="rId4"/>
          <a:srcRect t="8636" b="8636"/>
          <a:stretch>
            <a:fillRect/>
          </a:stretch>
        </p:blipFill>
        <p:spPr>
          <a:xfrm>
            <a:off x="1114425" y="2940050"/>
            <a:ext cx="4981575" cy="2813050"/>
          </a:xfrm>
          <a:prstGeom prst="rect">
            <a:avLst/>
          </a:prstGeom>
        </p:spPr>
      </p:pic>
      <p:sp>
        <p:nvSpPr>
          <p:cNvPr id="200" name="Google Shape;200;g34088a7d5dc_0_13"/>
          <p:cNvSpPr txBox="1">
            <a:spLocks noGrp="1"/>
          </p:cNvSpPr>
          <p:nvPr>
            <p:ph type="body" idx="1"/>
          </p:nvPr>
        </p:nvSpPr>
        <p:spPr>
          <a:xfrm>
            <a:off x="6967718" y="815819"/>
            <a:ext cx="4513200" cy="6975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dirty="0"/>
              <a:t>Policy and planning</a:t>
            </a:r>
            <a:endParaRPr b="1" dirty="0"/>
          </a:p>
        </p:txBody>
      </p:sp>
      <p:sp>
        <p:nvSpPr>
          <p:cNvPr id="201" name="Google Shape;201;g34088a7d5dc_0_13"/>
          <p:cNvSpPr txBox="1">
            <a:spLocks noGrp="1"/>
          </p:cNvSpPr>
          <p:nvPr>
            <p:ph type="body" idx="3"/>
          </p:nvPr>
        </p:nvSpPr>
        <p:spPr>
          <a:xfrm>
            <a:off x="6972775" y="2061949"/>
            <a:ext cx="4507200" cy="3478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tx1">
                    <a:lumMod val="65000"/>
                    <a:lumOff val="35000"/>
                  </a:schemeClr>
                </a:solidFill>
              </a:rPr>
              <a:t>To be effective CSA policies must contribute to broader economic growth, poverty reduction and sustainable development goals. They must also be integrated with disaster risk management strategies, actions, and social safety net </a:t>
            </a:r>
            <a:r>
              <a:rPr lang="en-US" dirty="0" err="1">
                <a:solidFill>
                  <a:schemeClr val="tx1">
                    <a:lumMod val="65000"/>
                    <a:lumOff val="35000"/>
                  </a:schemeClr>
                </a:solidFill>
              </a:rPr>
              <a:t>programmes</a:t>
            </a:r>
            <a:r>
              <a:rPr lang="en-US" dirty="0">
                <a:solidFill>
                  <a:schemeClr val="tx1">
                    <a:lumMod val="65000"/>
                    <a:lumOff val="35000"/>
                  </a:schemeClr>
                </a:solidFill>
              </a:rPr>
              <a:t>. (FAO)</a:t>
            </a:r>
            <a:endParaRPr dirty="0">
              <a:solidFill>
                <a:schemeClr val="tx1">
                  <a:lumMod val="65000"/>
                  <a:lumOff val="35000"/>
                </a:schemeClr>
              </a:solidFill>
            </a:endParaRPr>
          </a:p>
          <a:p>
            <a:pPr marL="0" lvl="0" indent="0" algn="l" rtl="0">
              <a:spcBef>
                <a:spcPts val="1000"/>
              </a:spcBef>
              <a:spcAft>
                <a:spcPts val="0"/>
              </a:spcAft>
              <a:buNone/>
            </a:pPr>
            <a:endParaRPr dirty="0">
              <a:solidFill>
                <a:schemeClr val="tx1">
                  <a:lumMod val="65000"/>
                  <a:lumOff val="35000"/>
                </a:schemeClr>
              </a:solidFill>
            </a:endParaRPr>
          </a:p>
        </p:txBody>
      </p:sp>
      <p:sp>
        <p:nvSpPr>
          <p:cNvPr id="4" name="TextBox 3">
            <a:extLst>
              <a:ext uri="{FF2B5EF4-FFF2-40B4-BE49-F238E27FC236}">
                <a16:creationId xmlns:a16="http://schemas.microsoft.com/office/drawing/2014/main" id="{D5B72465-1D77-9F0E-9EB8-F1577B07F9C7}"/>
              </a:ext>
            </a:extLst>
          </p:cNvPr>
          <p:cNvSpPr txBox="1"/>
          <p:nvPr/>
        </p:nvSpPr>
        <p:spPr>
          <a:xfrm>
            <a:off x="1302544" y="6361212"/>
            <a:ext cx="6853236" cy="307777"/>
          </a:xfrm>
          <a:prstGeom prst="rect">
            <a:avLst/>
          </a:prstGeom>
          <a:noFill/>
        </p:spPr>
        <p:txBody>
          <a:bodyPr wrap="square">
            <a:spAutoFit/>
          </a:bodyPr>
          <a:lstStyle/>
          <a:p>
            <a:r>
              <a:rPr lang="en-US" dirty="0">
                <a:hlinkClick r:id="rId5"/>
              </a:rPr>
              <a:t>FAO Policy Series: Climate Smart Agriculture - YouTube</a:t>
            </a:r>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rgbClr val="404040"/>
              </a:buClr>
              <a:buSzPts val="3600"/>
              <a:buNone/>
            </a:pPr>
            <a:r>
              <a:rPr lang="en-US" b="1" dirty="0">
                <a:solidFill>
                  <a:srgbClr val="007772"/>
                </a:solidFill>
              </a:rPr>
              <a:t>What is CSA?</a:t>
            </a:r>
            <a:endParaRPr dirty="0"/>
          </a:p>
        </p:txBody>
      </p:sp>
      <p:sp>
        <p:nvSpPr>
          <p:cNvPr id="208" name="Google Shape;208;p13"/>
          <p:cNvSpPr txBox="1">
            <a:spLocks noGrp="1"/>
          </p:cNvSpPr>
          <p:nvPr>
            <p:ph type="body" idx="2"/>
          </p:nvPr>
        </p:nvSpPr>
        <p:spPr>
          <a:xfrm>
            <a:off x="1681150" y="2333200"/>
            <a:ext cx="9637200" cy="356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dirty="0"/>
              <a:t>CSA is a flexible concept that must be adapted to local specificities and implemented through five key actions according to the FAO:</a:t>
            </a:r>
            <a:endParaRPr dirty="0"/>
          </a:p>
          <a:p>
            <a:pPr marL="0" lvl="0" indent="0" algn="l" rtl="0">
              <a:lnSpc>
                <a:spcPct val="115000"/>
              </a:lnSpc>
              <a:spcBef>
                <a:spcPts val="0"/>
              </a:spcBef>
              <a:spcAft>
                <a:spcPts val="0"/>
              </a:spcAft>
              <a:buClr>
                <a:schemeClr val="dk1"/>
              </a:buClr>
              <a:buSzPts val="1100"/>
              <a:buFont typeface="Arial"/>
              <a:buNone/>
            </a:pPr>
            <a:endParaRPr dirty="0"/>
          </a:p>
          <a:p>
            <a:pPr marL="457200" lvl="0" indent="-381000" algn="l" rtl="0">
              <a:lnSpc>
                <a:spcPct val="115000"/>
              </a:lnSpc>
              <a:spcBef>
                <a:spcPts val="0"/>
              </a:spcBef>
              <a:spcAft>
                <a:spcPts val="0"/>
              </a:spcAft>
              <a:buSzPts val="2400"/>
              <a:buAutoNum type="arabicPeriod"/>
            </a:pPr>
            <a:r>
              <a:rPr lang="en-US" b="1" dirty="0"/>
              <a:t>Expanding the knowledge base on CSA</a:t>
            </a:r>
            <a:endParaRPr b="1" dirty="0"/>
          </a:p>
          <a:p>
            <a:pPr marL="457200" lvl="0" indent="-381000" algn="l" rtl="0">
              <a:lnSpc>
                <a:spcPct val="115000"/>
              </a:lnSpc>
              <a:spcBef>
                <a:spcPts val="0"/>
              </a:spcBef>
              <a:spcAft>
                <a:spcPts val="0"/>
              </a:spcAft>
              <a:buSzPts val="2400"/>
              <a:buAutoNum type="arabicPeriod"/>
            </a:pPr>
            <a:r>
              <a:rPr lang="en-US" b="1" dirty="0"/>
              <a:t>Supporting enabling policies</a:t>
            </a:r>
            <a:endParaRPr b="1" dirty="0"/>
          </a:p>
          <a:p>
            <a:pPr marL="457200" lvl="0" indent="-381000" algn="l" rtl="0">
              <a:lnSpc>
                <a:spcPct val="115000"/>
              </a:lnSpc>
              <a:spcBef>
                <a:spcPts val="0"/>
              </a:spcBef>
              <a:spcAft>
                <a:spcPts val="0"/>
              </a:spcAft>
              <a:buSzPts val="2400"/>
              <a:buAutoNum type="arabicPeriod"/>
            </a:pPr>
            <a:r>
              <a:rPr lang="en-US" b="1" dirty="0"/>
              <a:t>Strengthening local and national institutions</a:t>
            </a:r>
            <a:endParaRPr b="1" dirty="0"/>
          </a:p>
          <a:p>
            <a:pPr marL="457200" lvl="0" indent="-381000" algn="l" rtl="0">
              <a:lnSpc>
                <a:spcPct val="115000"/>
              </a:lnSpc>
              <a:spcBef>
                <a:spcPts val="0"/>
              </a:spcBef>
              <a:spcAft>
                <a:spcPts val="0"/>
              </a:spcAft>
              <a:buSzPts val="2400"/>
              <a:buAutoNum type="arabicPeriod"/>
            </a:pPr>
            <a:r>
              <a:rPr lang="en-US" b="1" dirty="0"/>
              <a:t>Increasing investment and financing options</a:t>
            </a:r>
            <a:endParaRPr b="1" dirty="0"/>
          </a:p>
          <a:p>
            <a:pPr marL="457200" lvl="0" indent="-381000" algn="l" rtl="0">
              <a:lnSpc>
                <a:spcPct val="115000"/>
              </a:lnSpc>
              <a:spcBef>
                <a:spcPts val="0"/>
              </a:spcBef>
              <a:spcAft>
                <a:spcPts val="0"/>
              </a:spcAft>
              <a:buSzPts val="2400"/>
              <a:buAutoNum type="arabicPeriod"/>
            </a:pPr>
            <a:r>
              <a:rPr lang="en-US" b="1" dirty="0"/>
              <a:t>Applying CSA practices in the field</a:t>
            </a:r>
            <a:endParaRPr b="1" dirty="0"/>
          </a:p>
          <a:p>
            <a:pPr marL="0" lvl="0" indent="0" algn="l" rtl="0">
              <a:lnSpc>
                <a:spcPct val="90000"/>
              </a:lnSpc>
              <a:spcBef>
                <a:spcPts val="0"/>
              </a:spcBef>
              <a:spcAft>
                <a:spcPts val="0"/>
              </a:spcAft>
              <a:buClr>
                <a:srgbClr val="404040"/>
              </a:buClr>
              <a:buSzPts val="2400"/>
              <a:buNone/>
            </a:pPr>
            <a:endParaRPr dirty="0"/>
          </a:p>
          <a:p>
            <a:pPr marL="0" lvl="0" indent="0" algn="l" rtl="0">
              <a:lnSpc>
                <a:spcPct val="90000"/>
              </a:lnSpc>
              <a:spcBef>
                <a:spcPts val="1000"/>
              </a:spcBef>
              <a:spcAft>
                <a:spcPts val="0"/>
              </a:spcAft>
              <a:buClr>
                <a:srgbClr val="404040"/>
              </a:buClr>
              <a:buSzPts val="24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body" idx="1"/>
          </p:nvPr>
        </p:nvSpPr>
        <p:spPr>
          <a:xfrm>
            <a:off x="2872264" y="2672862"/>
            <a:ext cx="6465167" cy="1653869"/>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4000"/>
              <a:buNone/>
            </a:pPr>
            <a:r>
              <a:rPr lang="en-US" sz="4000"/>
              <a:t>A LITTLE PROGRESS EACH DAY ADDS UP TO BIG RESULTS</a:t>
            </a:r>
            <a:endParaRPr/>
          </a:p>
        </p:txBody>
      </p:sp>
      <p:pic>
        <p:nvPicPr>
          <p:cNvPr id="215" name="Google Shape;215;p1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2" y="-7298"/>
            <a:ext cx="12192002" cy="6865298"/>
          </a:xfrm>
          <a:prstGeom prst="rect">
            <a:avLst/>
          </a:prstGeom>
          <a:solidFill>
            <a:srgbClr val="BFBFBF"/>
          </a:solidFill>
          <a:ln>
            <a:noFill/>
          </a:ln>
        </p:spPr>
      </p:pic>
      <p:grpSp>
        <p:nvGrpSpPr>
          <p:cNvPr id="216" name="Google Shape;216;p10"/>
          <p:cNvGrpSpPr/>
          <p:nvPr/>
        </p:nvGrpSpPr>
        <p:grpSpPr>
          <a:xfrm>
            <a:off x="229294" y="2131281"/>
            <a:ext cx="1487826" cy="1083162"/>
            <a:chOff x="3400450" y="986392"/>
            <a:chExt cx="1487826" cy="1083162"/>
          </a:xfrm>
        </p:grpSpPr>
        <p:sp>
          <p:nvSpPr>
            <p:cNvPr id="217" name="Google Shape;217;p10"/>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0"/>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9" name="Google Shape;219;p10"/>
          <p:cNvSpPr txBox="1"/>
          <p:nvPr/>
        </p:nvSpPr>
        <p:spPr>
          <a:xfrm>
            <a:off x="523181" y="3002858"/>
            <a:ext cx="11439525" cy="2718663"/>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400"/>
              </a:spcBef>
              <a:spcAft>
                <a:spcPts val="0"/>
              </a:spcAft>
              <a:buNone/>
            </a:pPr>
            <a:r>
              <a:rPr lang="en-US" sz="3000" b="1" i="1" dirty="0">
                <a:solidFill>
                  <a:srgbClr val="007772"/>
                </a:solidFill>
                <a:latin typeface="Calibri"/>
                <a:ea typeface="Calibri"/>
                <a:cs typeface="Calibri"/>
                <a:sym typeface="Calibri"/>
              </a:rPr>
              <a:t>Climate-smart agriculture (CSA) is an integrated approach to managing landscapes—cropland, livestock, forests and fisheries…that addresses the interlinked challenges of food security &amp; climate change.</a:t>
            </a:r>
            <a:endParaRPr sz="3000" b="1" i="1" dirty="0">
              <a:solidFill>
                <a:srgbClr val="007772"/>
              </a:solidFill>
              <a:latin typeface="Calibri"/>
              <a:ea typeface="Calibri"/>
              <a:cs typeface="Calibri"/>
              <a:sym typeface="Calibri"/>
            </a:endParaRPr>
          </a:p>
          <a:p>
            <a:pPr marL="0" lvl="0" indent="0" algn="l" rtl="0">
              <a:lnSpc>
                <a:spcPct val="115000"/>
              </a:lnSpc>
              <a:spcBef>
                <a:spcPts val="1400"/>
              </a:spcBef>
              <a:spcAft>
                <a:spcPts val="400"/>
              </a:spcAft>
              <a:buNone/>
            </a:pPr>
            <a:r>
              <a:rPr lang="en-US" sz="3000" b="1" i="1" dirty="0">
                <a:solidFill>
                  <a:srgbClr val="007772"/>
                </a:solidFill>
                <a:latin typeface="Calibri"/>
                <a:ea typeface="Calibri"/>
                <a:cs typeface="Calibri"/>
                <a:sym typeface="Calibri"/>
              </a:rPr>
              <a:t>(WORLD BANK)</a:t>
            </a:r>
            <a:endParaRPr sz="3000" b="1" i="1" dirty="0">
              <a:solidFill>
                <a:srgbClr val="007772"/>
              </a:solidFill>
              <a:latin typeface="Calibri"/>
              <a:ea typeface="Calibri"/>
              <a:cs typeface="Calibri"/>
              <a:sym typeface="Calibri"/>
            </a:endParaRPr>
          </a:p>
        </p:txBody>
      </p:sp>
      <p:grpSp>
        <p:nvGrpSpPr>
          <p:cNvPr id="2" name="Google Shape;216;p10">
            <a:extLst>
              <a:ext uri="{FF2B5EF4-FFF2-40B4-BE49-F238E27FC236}">
                <a16:creationId xmlns:a16="http://schemas.microsoft.com/office/drawing/2014/main" id="{591F4C04-438B-ACFF-8286-AAD0D7600B8B}"/>
              </a:ext>
            </a:extLst>
          </p:cNvPr>
          <p:cNvGrpSpPr/>
          <p:nvPr/>
        </p:nvGrpSpPr>
        <p:grpSpPr>
          <a:xfrm rot="10800000">
            <a:off x="10392469" y="4968355"/>
            <a:ext cx="1487826" cy="1083162"/>
            <a:chOff x="3400450" y="986392"/>
            <a:chExt cx="1487826" cy="1083162"/>
          </a:xfrm>
        </p:grpSpPr>
        <p:sp>
          <p:nvSpPr>
            <p:cNvPr id="3" name="Google Shape;217;p10">
              <a:extLst>
                <a:ext uri="{FF2B5EF4-FFF2-40B4-BE49-F238E27FC236}">
                  <a16:creationId xmlns:a16="http://schemas.microsoft.com/office/drawing/2014/main" id="{0662B9E3-6CCA-C489-0FEB-899DA35D13B9}"/>
                </a:ext>
              </a:extLst>
            </p:cNvPr>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218;p10">
              <a:extLst>
                <a:ext uri="{FF2B5EF4-FFF2-40B4-BE49-F238E27FC236}">
                  <a16:creationId xmlns:a16="http://schemas.microsoft.com/office/drawing/2014/main" id="{31D7C7A1-CA05-1A7D-1865-DC9D26EAC1FA}"/>
                </a:ext>
              </a:extLst>
            </p:cNvPr>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33fbbe54e9a_0_8" descr="Globe and two hands"/>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l="-6278" r="-11581"/>
          <a:stretch>
            <a:fillRect/>
          </a:stretch>
        </p:blipFill>
        <p:spPr>
          <a:xfrm>
            <a:off x="222601" y="2637600"/>
            <a:ext cx="7708195" cy="3396829"/>
          </a:xfrm>
          <a:prstGeom prst="rect">
            <a:avLst/>
          </a:prstGeom>
          <a:solidFill>
            <a:srgbClr val="C6C6BE"/>
          </a:solidFill>
          <a:ln>
            <a:noFill/>
          </a:ln>
        </p:spPr>
      </p:pic>
      <p:sp>
        <p:nvSpPr>
          <p:cNvPr id="226" name="Google Shape;226;g33fbbe54e9a_0_8"/>
          <p:cNvSpPr txBox="1"/>
          <p:nvPr/>
        </p:nvSpPr>
        <p:spPr>
          <a:xfrm>
            <a:off x="4076699" y="2303572"/>
            <a:ext cx="4468267" cy="646500"/>
          </a:xfrm>
          <a:prstGeom prst="rect">
            <a:avLst/>
          </a:prstGeom>
          <a:solidFill>
            <a:srgbClr val="EEA8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libri"/>
                <a:ea typeface="Calibri"/>
                <a:cs typeface="Calibri"/>
                <a:sym typeface="Calibri"/>
              </a:rPr>
              <a:t>THE 3 PILLARS OF CSA</a:t>
            </a:r>
            <a:endParaRPr lang="en-US" dirty="0"/>
          </a:p>
        </p:txBody>
      </p:sp>
      <p:sp>
        <p:nvSpPr>
          <p:cNvPr id="227" name="Google Shape;227;g33fbbe54e9a_0_8"/>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g33fbbe54e9a_0_8"/>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g33fbbe54e9a_0_8"/>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02</a:t>
            </a:r>
            <a:endParaRPr/>
          </a:p>
        </p:txBody>
      </p:sp>
      <p:grpSp>
        <p:nvGrpSpPr>
          <p:cNvPr id="230" name="Google Shape;230;g33fbbe54e9a_0_8"/>
          <p:cNvGrpSpPr/>
          <p:nvPr/>
        </p:nvGrpSpPr>
        <p:grpSpPr>
          <a:xfrm>
            <a:off x="9142967" y="3809077"/>
            <a:ext cx="3049275" cy="3049275"/>
            <a:chOff x="3268483" y="5538141"/>
            <a:chExt cx="1760348" cy="1760348"/>
          </a:xfrm>
        </p:grpSpPr>
        <p:sp>
          <p:nvSpPr>
            <p:cNvPr id="231" name="Google Shape;231;g33fbbe54e9a_0_8"/>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g33fbbe54e9a_0_8"/>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p:nvPr/>
        </p:nvSpPr>
        <p:spPr>
          <a:xfrm>
            <a:off x="721568" y="2079565"/>
            <a:ext cx="2251998" cy="2251993"/>
          </a:xfrm>
          <a:custGeom>
            <a:avLst/>
            <a:gdLst/>
            <a:ahLst/>
            <a:cxnLst/>
            <a:rect l="l" t="t" r="r" b="b"/>
            <a:pathLst>
              <a:path w="3925" h="3924" extrusionOk="0">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9525" cap="flat" cmpd="sng">
            <a:solidFill>
              <a:srgbClr val="00777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9" name="Google Shape;239;p26"/>
          <p:cNvSpPr/>
          <p:nvPr/>
        </p:nvSpPr>
        <p:spPr>
          <a:xfrm>
            <a:off x="782296" y="2140293"/>
            <a:ext cx="2251998" cy="2251998"/>
          </a:xfrm>
          <a:custGeom>
            <a:avLst/>
            <a:gdLst/>
            <a:ahLst/>
            <a:cxnLst/>
            <a:rect l="l" t="t" r="r" b="b"/>
            <a:pathLst>
              <a:path w="3925" h="3923" extrusionOk="0">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0" name="Google Shape;240;p26"/>
          <p:cNvSpPr/>
          <p:nvPr/>
        </p:nvSpPr>
        <p:spPr>
          <a:xfrm>
            <a:off x="845555" y="2201021"/>
            <a:ext cx="2251998" cy="2251993"/>
          </a:xfrm>
          <a:custGeom>
            <a:avLst/>
            <a:gdLst/>
            <a:ahLst/>
            <a:cxnLst/>
            <a:rect l="l" t="t" r="r" b="b"/>
            <a:pathLst>
              <a:path w="3925" h="3924" extrusionOk="0">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9525" cap="flat" cmpd="sng">
            <a:solidFill>
              <a:srgbClr val="00777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1" name="Google Shape;241;p26"/>
          <p:cNvSpPr/>
          <p:nvPr/>
        </p:nvSpPr>
        <p:spPr>
          <a:xfrm>
            <a:off x="2310618" y="3499084"/>
            <a:ext cx="928635" cy="928631"/>
          </a:xfrm>
          <a:custGeom>
            <a:avLst/>
            <a:gdLst/>
            <a:ahLst/>
            <a:cxnLst/>
            <a:rect l="l" t="t" r="r" b="b"/>
            <a:pathLst>
              <a:path w="1617" h="1617" extrusionOk="0">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2" name="Google Shape;242;p26"/>
          <p:cNvSpPr/>
          <p:nvPr/>
        </p:nvSpPr>
        <p:spPr>
          <a:xfrm>
            <a:off x="2257482" y="3445946"/>
            <a:ext cx="1032379" cy="1032379"/>
          </a:xfrm>
          <a:custGeom>
            <a:avLst/>
            <a:gdLst/>
            <a:ahLst/>
            <a:cxnLst/>
            <a:rect l="l" t="t" r="r" b="b"/>
            <a:pathLst>
              <a:path w="1799" h="1799" extrusionOk="0">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9525" cap="flat" cmpd="sng">
            <a:solidFill>
              <a:srgbClr val="00777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3" name="Google Shape;243;p26"/>
          <p:cNvSpPr/>
          <p:nvPr/>
        </p:nvSpPr>
        <p:spPr>
          <a:xfrm>
            <a:off x="4964940" y="2722263"/>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4" name="Google Shape;244;p26"/>
          <p:cNvSpPr/>
          <p:nvPr/>
        </p:nvSpPr>
        <p:spPr>
          <a:xfrm>
            <a:off x="5025668" y="2782991"/>
            <a:ext cx="2251998" cy="2251998"/>
          </a:xfrm>
          <a:custGeom>
            <a:avLst/>
            <a:gdLst/>
            <a:ahLst/>
            <a:cxnLst/>
            <a:rect l="l" t="t" r="r" b="b"/>
            <a:pathLst>
              <a:path w="3925" h="3925" extrusionOk="0">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5" name="Google Shape;245;p26"/>
          <p:cNvSpPr/>
          <p:nvPr/>
        </p:nvSpPr>
        <p:spPr>
          <a:xfrm>
            <a:off x="5088925" y="2843719"/>
            <a:ext cx="2251993" cy="2251993"/>
          </a:xfrm>
          <a:custGeom>
            <a:avLst/>
            <a:gdLst/>
            <a:ahLst/>
            <a:cxnLst/>
            <a:rect l="l" t="t" r="r" b="b"/>
            <a:pathLst>
              <a:path w="3924" h="3924" extrusionOk="0">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6" name="Google Shape;246;p26"/>
          <p:cNvSpPr/>
          <p:nvPr/>
        </p:nvSpPr>
        <p:spPr>
          <a:xfrm>
            <a:off x="6553989" y="4141781"/>
            <a:ext cx="926101" cy="928631"/>
          </a:xfrm>
          <a:custGeom>
            <a:avLst/>
            <a:gdLst/>
            <a:ahLst/>
            <a:cxnLst/>
            <a:rect l="l" t="t" r="r" b="b"/>
            <a:pathLst>
              <a:path w="1616" h="1618" extrusionOk="0">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7" name="Google Shape;247;p26"/>
          <p:cNvSpPr/>
          <p:nvPr/>
        </p:nvSpPr>
        <p:spPr>
          <a:xfrm>
            <a:off x="6500852" y="4088643"/>
            <a:ext cx="1032376" cy="1032379"/>
          </a:xfrm>
          <a:custGeom>
            <a:avLst/>
            <a:gdLst/>
            <a:ahLst/>
            <a:cxnLst/>
            <a:rect l="l" t="t" r="r" b="b"/>
            <a:pathLst>
              <a:path w="1798" h="1799" extrusionOk="0">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9525" cap="flat" cmpd="sng">
            <a:solidFill>
              <a:srgbClr val="00777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8" name="Google Shape;248;p26"/>
          <p:cNvSpPr/>
          <p:nvPr/>
        </p:nvSpPr>
        <p:spPr>
          <a:xfrm>
            <a:off x="8841416" y="2050215"/>
            <a:ext cx="2251993" cy="2251993"/>
          </a:xfrm>
          <a:custGeom>
            <a:avLst/>
            <a:gdLst/>
            <a:ahLst/>
            <a:cxnLst/>
            <a:rect l="l" t="t" r="r" b="b"/>
            <a:pathLst>
              <a:path w="3924" h="3924" extrusionOk="0">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9525" cap="flat" cmpd="sng">
            <a:solidFill>
              <a:srgbClr val="00777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9" name="Google Shape;249;p26"/>
          <p:cNvSpPr/>
          <p:nvPr/>
        </p:nvSpPr>
        <p:spPr>
          <a:xfrm>
            <a:off x="8902144" y="2110943"/>
            <a:ext cx="2251998" cy="2251998"/>
          </a:xfrm>
          <a:custGeom>
            <a:avLst/>
            <a:gdLst/>
            <a:ahLst/>
            <a:cxnLst/>
            <a:rect l="l" t="t" r="r" b="b"/>
            <a:pathLst>
              <a:path w="3925" h="3923" extrusionOk="0">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0" name="Google Shape;250;p26"/>
          <p:cNvSpPr/>
          <p:nvPr/>
        </p:nvSpPr>
        <p:spPr>
          <a:xfrm>
            <a:off x="8962872" y="2171671"/>
            <a:ext cx="2251998" cy="2251993"/>
          </a:xfrm>
          <a:custGeom>
            <a:avLst/>
            <a:gdLst/>
            <a:ahLst/>
            <a:cxnLst/>
            <a:rect l="l" t="t" r="r" b="b"/>
            <a:pathLst>
              <a:path w="3925" h="3924" extrusionOk="0">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9525" cap="flat" cmpd="sng">
            <a:solidFill>
              <a:srgbClr val="00777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1" name="Google Shape;251;p26"/>
          <p:cNvSpPr/>
          <p:nvPr/>
        </p:nvSpPr>
        <p:spPr>
          <a:xfrm>
            <a:off x="10427934" y="3469734"/>
            <a:ext cx="928635" cy="928631"/>
          </a:xfrm>
          <a:custGeom>
            <a:avLst/>
            <a:gdLst/>
            <a:ahLst/>
            <a:cxnLst/>
            <a:rect l="l" t="t" r="r" b="b"/>
            <a:pathLst>
              <a:path w="1617" h="1617" extrusionOk="0">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2" name="Google Shape;252;p26"/>
          <p:cNvSpPr/>
          <p:nvPr/>
        </p:nvSpPr>
        <p:spPr>
          <a:xfrm>
            <a:off x="10377328" y="3416596"/>
            <a:ext cx="1032376" cy="1032379"/>
          </a:xfrm>
          <a:custGeom>
            <a:avLst/>
            <a:gdLst/>
            <a:ahLst/>
            <a:cxnLst/>
            <a:rect l="l" t="t" r="r" b="b"/>
            <a:pathLst>
              <a:path w="1798" h="1799" extrusionOk="0">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9525" cap="flat" cmpd="sng">
            <a:solidFill>
              <a:srgbClr val="00777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3" name="Google Shape;253;p26"/>
          <p:cNvSpPr txBox="1">
            <a:spLocks noGrp="1"/>
          </p:cNvSpPr>
          <p:nvPr>
            <p:ph type="body" idx="1"/>
          </p:nvPr>
        </p:nvSpPr>
        <p:spPr>
          <a:xfrm>
            <a:off x="1" y="390831"/>
            <a:ext cx="12191999" cy="8036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9465E"/>
              </a:buClr>
              <a:buSzPts val="3600"/>
              <a:buNone/>
            </a:pPr>
            <a:r>
              <a:rPr lang="en-US" dirty="0"/>
              <a:t>The 3 Pillars of CSA</a:t>
            </a:r>
            <a:endParaRPr dirty="0"/>
          </a:p>
        </p:txBody>
      </p:sp>
      <p:sp>
        <p:nvSpPr>
          <p:cNvPr id="254" name="Google Shape;254;p26"/>
          <p:cNvSpPr txBox="1"/>
          <p:nvPr/>
        </p:nvSpPr>
        <p:spPr>
          <a:xfrm>
            <a:off x="1006952" y="2503856"/>
            <a:ext cx="1812600" cy="1369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US" sz="2000" b="1" dirty="0">
                <a:solidFill>
                  <a:schemeClr val="lt1"/>
                </a:solidFill>
                <a:latin typeface="Calibri"/>
                <a:ea typeface="Calibri"/>
                <a:cs typeface="Calibri"/>
                <a:sym typeface="Calibri"/>
              </a:rPr>
              <a:t>Increased Sustainable Productivity</a:t>
            </a:r>
            <a:endParaRPr sz="2000" b="1"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255" name="Google Shape;255;p26"/>
          <p:cNvSpPr txBox="1"/>
          <p:nvPr/>
        </p:nvSpPr>
        <p:spPr>
          <a:xfrm>
            <a:off x="5025668" y="3162962"/>
            <a:ext cx="2328300" cy="1262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None/>
            </a:pPr>
            <a:r>
              <a:rPr lang="en-US" sz="2000" b="1" dirty="0">
                <a:solidFill>
                  <a:schemeClr val="lt1"/>
                </a:solidFill>
                <a:latin typeface="Calibri"/>
                <a:ea typeface="Calibri"/>
                <a:cs typeface="Calibri"/>
                <a:sym typeface="Calibri"/>
              </a:rPr>
              <a:t>Adaptation and Resilience</a:t>
            </a:r>
            <a:endParaRPr sz="2000" b="1"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256" name="Google Shape;256;p26"/>
          <p:cNvSpPr txBox="1"/>
          <p:nvPr/>
        </p:nvSpPr>
        <p:spPr>
          <a:xfrm>
            <a:off x="8868663" y="2649329"/>
            <a:ext cx="2328300" cy="12621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None/>
            </a:pPr>
            <a:r>
              <a:rPr lang="en-US" sz="2000" b="1" dirty="0">
                <a:solidFill>
                  <a:schemeClr val="lt1"/>
                </a:solidFill>
                <a:latin typeface="Calibri"/>
                <a:ea typeface="Calibri"/>
                <a:cs typeface="Calibri"/>
                <a:sym typeface="Calibri"/>
              </a:rPr>
              <a:t>Emissions Mitigation</a:t>
            </a:r>
            <a:endParaRPr sz="2000" b="1"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257" name="Google Shape;257;p26"/>
          <p:cNvSpPr txBox="1"/>
          <p:nvPr/>
        </p:nvSpPr>
        <p:spPr>
          <a:xfrm>
            <a:off x="2390676" y="3644097"/>
            <a:ext cx="779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01</a:t>
            </a:r>
            <a:endParaRPr/>
          </a:p>
        </p:txBody>
      </p:sp>
      <p:sp>
        <p:nvSpPr>
          <p:cNvPr id="258" name="Google Shape;258;p26"/>
          <p:cNvSpPr txBox="1"/>
          <p:nvPr/>
        </p:nvSpPr>
        <p:spPr>
          <a:xfrm>
            <a:off x="6635100" y="4279316"/>
            <a:ext cx="779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02</a:t>
            </a:r>
            <a:endParaRPr/>
          </a:p>
        </p:txBody>
      </p:sp>
      <p:sp>
        <p:nvSpPr>
          <p:cNvPr id="259" name="Google Shape;259;p26"/>
          <p:cNvSpPr txBox="1"/>
          <p:nvPr/>
        </p:nvSpPr>
        <p:spPr>
          <a:xfrm>
            <a:off x="10531488" y="3602256"/>
            <a:ext cx="779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03</a:t>
            </a:r>
            <a:endParaRPr/>
          </a:p>
        </p:txBody>
      </p:sp>
      <p:sp>
        <p:nvSpPr>
          <p:cNvPr id="260" name="Google Shape;260;p26"/>
          <p:cNvSpPr/>
          <p:nvPr/>
        </p:nvSpPr>
        <p:spPr>
          <a:xfrm>
            <a:off x="3170076" y="4478162"/>
            <a:ext cx="1539000" cy="478800"/>
          </a:xfrm>
          <a:prstGeom prst="rightArrow">
            <a:avLst>
              <a:gd name="adj1" fmla="val 50000"/>
              <a:gd name="adj2" fmla="val 50000"/>
            </a:avLst>
          </a:prstGeom>
          <a:solidFill>
            <a:srgbClr val="007772"/>
          </a:solidFill>
          <a:ln w="9525" cap="flat" cmpd="sng">
            <a:solidFill>
              <a:srgbClr val="EEA82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p26"/>
          <p:cNvSpPr/>
          <p:nvPr/>
        </p:nvSpPr>
        <p:spPr>
          <a:xfrm>
            <a:off x="7148402" y="2233792"/>
            <a:ext cx="1539000" cy="478800"/>
          </a:xfrm>
          <a:prstGeom prst="rightArrow">
            <a:avLst>
              <a:gd name="adj1" fmla="val 50000"/>
              <a:gd name="adj2" fmla="val 50000"/>
            </a:avLst>
          </a:prstGeom>
          <a:solidFill>
            <a:srgbClr val="EEA821">
              <a:alpha val="70980"/>
            </a:srgbClr>
          </a:solidFill>
          <a:ln w="9525" cap="flat" cmpd="sng">
            <a:solidFill>
              <a:srgbClr val="00777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AA33D-4AA7-47BF-A66A-14FF6004BEF5}">
  <ds:schemaRefs>
    <ds:schemaRef ds:uri="http://purl.org/dc/elements/1.1/"/>
    <ds:schemaRef ds:uri="3374af87-adae-48da-b513-0d7080d8e0e2"/>
    <ds:schemaRef ds:uri="http://schemas.microsoft.com/office/2006/metadata/properties"/>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a651b1ec-d991-4d4b-b8eb-4dc0d5a73a78"/>
    <ds:schemaRef ds:uri="http://purl.org/dc/terms/"/>
  </ds:schemaRefs>
</ds:datastoreItem>
</file>

<file path=customXml/itemProps2.xml><?xml version="1.0" encoding="utf-8"?>
<ds:datastoreItem xmlns:ds="http://schemas.openxmlformats.org/officeDocument/2006/customXml" ds:itemID="{84AE2CC6-2E39-4A4D-9EAC-530F2476B244}">
  <ds:schemaRefs>
    <ds:schemaRef ds:uri="http://schemas.microsoft.com/sharepoint/v3/contenttype/forms"/>
  </ds:schemaRefs>
</ds:datastoreItem>
</file>

<file path=customXml/itemProps3.xml><?xml version="1.0" encoding="utf-8"?>
<ds:datastoreItem xmlns:ds="http://schemas.openxmlformats.org/officeDocument/2006/customXml" ds:itemID="{0FA8774B-2930-4BDB-BCB5-756F8B580A66}">
  <ds:schemaRefs>
    <ds:schemaRef ds:uri="3374af87-adae-48da-b513-0d7080d8e0e2"/>
    <ds:schemaRef ds:uri="a651b1ec-d991-4d4b-b8eb-4dc0d5a73a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Widescreen</PresentationFormat>
  <Paragraphs>103</Paragraphs>
  <Slides>19</Slides>
  <Notes>17</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Montserrat Light</vt:lpstr>
      <vt:lpstr>Calibri</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13</cp:revision>
  <dcterms:created xsi:type="dcterms:W3CDTF">2019-11-20T14:08:21Z</dcterms:created>
  <dcterms:modified xsi:type="dcterms:W3CDTF">2025-07-14T14:07:43Z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