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sldIdLst>
    <p:sldId id="279" r:id="rId5"/>
    <p:sldId id="4362" r:id="rId6"/>
    <p:sldId id="278" r:id="rId7"/>
    <p:sldId id="4367" r:id="rId8"/>
    <p:sldId id="4366" r:id="rId9"/>
    <p:sldId id="276" r:id="rId10"/>
    <p:sldId id="4394" r:id="rId11"/>
    <p:sldId id="4359" r:id="rId12"/>
    <p:sldId id="4368" r:id="rId13"/>
    <p:sldId id="277" r:id="rId14"/>
    <p:sldId id="4389" r:id="rId15"/>
    <p:sldId id="4395" r:id="rId16"/>
    <p:sldId id="4390" r:id="rId17"/>
    <p:sldId id="4392" r:id="rId18"/>
    <p:sldId id="4369" r:id="rId19"/>
    <p:sldId id="4386" r:id="rId20"/>
    <p:sldId id="4391" r:id="rId21"/>
    <p:sldId id="4387" r:id="rId22"/>
    <p:sldId id="4370" r:id="rId23"/>
    <p:sldId id="272" r:id="rId24"/>
    <p:sldId id="4357" r:id="rId25"/>
    <p:sldId id="269" r:id="rId26"/>
    <p:sldId id="25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kcja domyślna" id="{A0C261D7-B2BA-46A9-AFD1-0EC06C29B7E1}">
          <p14:sldIdLst>
            <p14:sldId id="279"/>
            <p14:sldId id="4362"/>
            <p14:sldId id="278"/>
            <p14:sldId id="4367"/>
            <p14:sldId id="4366"/>
            <p14:sldId id="276"/>
            <p14:sldId id="4394"/>
            <p14:sldId id="4359"/>
            <p14:sldId id="4368"/>
            <p14:sldId id="277"/>
            <p14:sldId id="4389"/>
            <p14:sldId id="4395"/>
            <p14:sldId id="4390"/>
            <p14:sldId id="4392"/>
            <p14:sldId id="4369"/>
            <p14:sldId id="4386"/>
            <p14:sldId id="4391"/>
            <p14:sldId id="4387"/>
            <p14:sldId id="4370"/>
            <p14:sldId id="272"/>
            <p14:sldId id="4357"/>
            <p14:sldId id="269"/>
            <p14:sldId id="25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BF59014-EB40-6309-AAD6-1EE1C3317FCE}" name="Martyna Kurek" initials="MK" userId="9275e46a14a98110" providerId="Windows Live"/>
  <p188:author id="{3A646A2A-5463-31BB-24B8-887E45DDAF69}" name="Orla Casey" initials="OC" userId="S::orla@momentumconsulting.ie::ee9f56f0-43a2-47ae-a5b8-d4a7d2f5cec3" providerId="AD"/>
  <p188:author id="{782496B7-485F-7B69-F7DE-F8CDD527168F}" name="Paula Whyte ( Momentum Consulting )" initials="PW" userId="S::paula@momentumconsulting.ie::a1b8e930-d272-4933-b1a2-fcb29f5bf117" providerId="AD"/>
  <p188:author id="{EA1B6BE5-4DB4-155A-BAA2-9AD380BC7787}" name="Antoni Kierka" initials="AK" userId="deb2d176d697f8b0"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ED8623"/>
    <a:srgbClr val="007772"/>
    <a:srgbClr val="EEA821"/>
    <a:srgbClr val="09465E"/>
    <a:srgbClr val="87C540"/>
    <a:srgbClr val="C9519D"/>
    <a:srgbClr val="3DBDAB"/>
    <a:srgbClr val="A1007D"/>
    <a:srgbClr val="FFC6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556" autoAdjust="0"/>
    <p:restoredTop sz="94729"/>
  </p:normalViewPr>
  <p:slideViewPr>
    <p:cSldViewPr snapToGrid="0" snapToObjects="1">
      <p:cViewPr varScale="1">
        <p:scale>
          <a:sx n="102" d="100"/>
          <a:sy n="102" d="100"/>
        </p:scale>
        <p:origin x="408" y="126"/>
      </p:cViewPr>
      <p:guideLst/>
    </p:cSldViewPr>
  </p:slideViewPr>
  <p:notesTextViewPr>
    <p:cViewPr>
      <p:scale>
        <a:sx n="1" d="1"/>
        <a:sy n="1" d="1"/>
      </p:scale>
      <p:origin x="0" y="0"/>
    </p:cViewPr>
  </p:notesTextViewPr>
  <p:sorterViewPr>
    <p:cViewPr varScale="1">
      <p:scale>
        <a:sx n="1" d="1"/>
        <a:sy n="1" d="1"/>
      </p:scale>
      <p:origin x="0" y="-41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2BBE5-951B-7448-9280-3E5E86F1213F}" type="datetimeFigureOut">
              <a:rPr lang="en-US" smtClean="0"/>
              <a:t>7/14/2025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4A299-DD6E-4F4E-AAAF-972CE464E941}" type="slidenum">
              <a:rPr lang="en-US" smtClean="0"/>
              <a:t>‹#›</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pPr/>
              <a:t>2</a:t>
            </a:fld>
            <a:endParaRPr lang="en-US" altLang="en-US">
              <a:solidFill>
                <a:srgbClr val="000000"/>
              </a:solidFill>
              <a:latin typeface="Times New Roman" charset="0"/>
            </a:endParaRPr>
          </a:p>
        </p:txBody>
      </p:sp>
      <p:sp>
        <p:nvSpPr>
          <p:cNvPr id="4099" name="Text Box 1"/>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xmlns=""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902762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D95F9D-329B-AE0A-76C7-7B0C835751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4309E1-B0D3-9CB3-4A53-88395AECF1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67B2E4-F2D3-3F7C-50F9-FEF64B3349B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F88BB19-C591-1895-BA27-6833397DD278}"/>
              </a:ext>
            </a:extLst>
          </p:cNvPr>
          <p:cNvSpPr>
            <a:spLocks noGrp="1"/>
          </p:cNvSpPr>
          <p:nvPr>
            <p:ph type="sldNum" sz="quarter" idx="5"/>
          </p:nvPr>
        </p:nvSpPr>
        <p:spPr/>
        <p:txBody>
          <a:bodyPr/>
          <a:lstStyle/>
          <a:p>
            <a:fld id="{4BE5DE82-CF29-044D-9158-06A811149881}" type="slidenum">
              <a:rPr lang="en-US" smtClean="0"/>
              <a:t>4</a:t>
            </a:fld>
            <a:endParaRPr lang="en-US"/>
          </a:p>
        </p:txBody>
      </p:sp>
    </p:spTree>
    <p:extLst>
      <p:ext uri="{BB962C8B-B14F-4D97-AF65-F5344CB8AC3E}">
        <p14:creationId xmlns:p14="http://schemas.microsoft.com/office/powerpoint/2010/main" val="1181665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pPr/>
              <a:t>6</a:t>
            </a:fld>
            <a:endParaRPr lang="en-US" altLang="en-US">
              <a:solidFill>
                <a:srgbClr val="000000"/>
              </a:solidFill>
              <a:latin typeface="Times New Roman" charset="0"/>
            </a:endParaRPr>
          </a:p>
        </p:txBody>
      </p:sp>
      <p:sp>
        <p:nvSpPr>
          <p:cNvPr id="4099" name="Text Box 1"/>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1243264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F30EFCAB-B4D7-6412-D736-8E089968EB84}"/>
            </a:ext>
          </a:extLst>
        </p:cNvPr>
        <p:cNvGrpSpPr/>
        <p:nvPr/>
      </p:nvGrpSpPr>
      <p:grpSpPr>
        <a:xfrm>
          <a:off x="0" y="0"/>
          <a:ext cx="0" cy="0"/>
          <a:chOff x="0" y="0"/>
          <a:chExt cx="0" cy="0"/>
        </a:xfrm>
      </p:grpSpPr>
      <p:sp>
        <p:nvSpPr>
          <p:cNvPr id="4098" name="Rectangle 6">
            <a:extLst>
              <a:ext uri="{FF2B5EF4-FFF2-40B4-BE49-F238E27FC236}">
                <a16:creationId xmlns:a16="http://schemas.microsoft.com/office/drawing/2014/main" id="{4F573A91-B506-6C27-AE43-9FBCA638AE13}"/>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pPr/>
              <a:t>7</a:t>
            </a:fld>
            <a:endParaRPr lang="en-US" altLang="en-US">
              <a:solidFill>
                <a:srgbClr val="000000"/>
              </a:solidFill>
              <a:latin typeface="Times New Roman" charset="0"/>
            </a:endParaRPr>
          </a:p>
        </p:txBody>
      </p:sp>
      <p:sp>
        <p:nvSpPr>
          <p:cNvPr id="4099" name="Text Box 1">
            <a:extLst>
              <a:ext uri="{FF2B5EF4-FFF2-40B4-BE49-F238E27FC236}">
                <a16:creationId xmlns:a16="http://schemas.microsoft.com/office/drawing/2014/main" id="{740249EF-44E6-9339-3329-C142722A3F63}"/>
              </a:ext>
            </a:extLst>
          </p:cNvPr>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a:extLst>
              <a:ext uri="{FF2B5EF4-FFF2-40B4-BE49-F238E27FC236}">
                <a16:creationId xmlns:a16="http://schemas.microsoft.com/office/drawing/2014/main" id="{54612493-6051-12D5-FF4A-AE04F4D40962}"/>
              </a:ext>
            </a:extLst>
          </p:cNvPr>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xmlns=""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2004637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37645-8017-D100-1843-19F3F06085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7E0127-F18F-3F51-2D23-3387C96E3E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D9EF6E-8611-2415-F5FA-5EADE4A4C2B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6417795-77F6-E15A-2964-B9A5EC325391}"/>
              </a:ext>
            </a:extLst>
          </p:cNvPr>
          <p:cNvSpPr>
            <a:spLocks noGrp="1"/>
          </p:cNvSpPr>
          <p:nvPr>
            <p:ph type="sldNum" sz="quarter" idx="5"/>
          </p:nvPr>
        </p:nvSpPr>
        <p:spPr/>
        <p:txBody>
          <a:bodyPr/>
          <a:lstStyle/>
          <a:p>
            <a:fld id="{4BE5DE82-CF29-044D-9158-06A811149881}" type="slidenum">
              <a:rPr lang="en-US" smtClean="0"/>
              <a:t>9</a:t>
            </a:fld>
            <a:endParaRPr lang="en-US"/>
          </a:p>
        </p:txBody>
      </p:sp>
    </p:spTree>
    <p:extLst>
      <p:ext uri="{BB962C8B-B14F-4D97-AF65-F5344CB8AC3E}">
        <p14:creationId xmlns:p14="http://schemas.microsoft.com/office/powerpoint/2010/main" val="3783732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B07710-2509-7FBB-2363-055A525D32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DE83AA-97E5-22B9-E998-51B9286F01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F9658D-10D4-4601-D7CA-6141F532EEF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88E464E-B0AD-934C-F30F-29535779E48A}"/>
              </a:ext>
            </a:extLst>
          </p:cNvPr>
          <p:cNvSpPr>
            <a:spLocks noGrp="1"/>
          </p:cNvSpPr>
          <p:nvPr>
            <p:ph type="sldNum" sz="quarter" idx="5"/>
          </p:nvPr>
        </p:nvSpPr>
        <p:spPr/>
        <p:txBody>
          <a:bodyPr/>
          <a:lstStyle/>
          <a:p>
            <a:fld id="{4BE5DE82-CF29-044D-9158-06A811149881}" type="slidenum">
              <a:rPr lang="en-US" smtClean="0"/>
              <a:t>15</a:t>
            </a:fld>
            <a:endParaRPr lang="en-US"/>
          </a:p>
        </p:txBody>
      </p:sp>
    </p:spTree>
    <p:extLst>
      <p:ext uri="{BB962C8B-B14F-4D97-AF65-F5344CB8AC3E}">
        <p14:creationId xmlns:p14="http://schemas.microsoft.com/office/powerpoint/2010/main" val="3246479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524ABE21-BB46-C64D-C47A-AE3311AC4CBC}"/>
            </a:ext>
          </a:extLst>
        </p:cNvPr>
        <p:cNvGrpSpPr/>
        <p:nvPr/>
      </p:nvGrpSpPr>
      <p:grpSpPr>
        <a:xfrm>
          <a:off x="0" y="0"/>
          <a:ext cx="0" cy="0"/>
          <a:chOff x="0" y="0"/>
          <a:chExt cx="0" cy="0"/>
        </a:xfrm>
      </p:grpSpPr>
      <p:sp>
        <p:nvSpPr>
          <p:cNvPr id="4098" name="Rectangle 6">
            <a:extLst>
              <a:ext uri="{FF2B5EF4-FFF2-40B4-BE49-F238E27FC236}">
                <a16:creationId xmlns:a16="http://schemas.microsoft.com/office/drawing/2014/main" id="{B0137206-D83A-AE81-784D-8B0284329A75}"/>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pPr/>
              <a:t>17</a:t>
            </a:fld>
            <a:endParaRPr lang="en-US" altLang="en-US">
              <a:solidFill>
                <a:srgbClr val="000000"/>
              </a:solidFill>
              <a:latin typeface="Times New Roman" charset="0"/>
            </a:endParaRPr>
          </a:p>
        </p:txBody>
      </p:sp>
      <p:sp>
        <p:nvSpPr>
          <p:cNvPr id="4099" name="Text Box 1">
            <a:extLst>
              <a:ext uri="{FF2B5EF4-FFF2-40B4-BE49-F238E27FC236}">
                <a16:creationId xmlns:a16="http://schemas.microsoft.com/office/drawing/2014/main" id="{CF869585-F27C-6B4F-F026-AC13D4078217}"/>
              </a:ext>
            </a:extLst>
          </p:cNvPr>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a:extLst>
              <a:ext uri="{FF2B5EF4-FFF2-40B4-BE49-F238E27FC236}">
                <a16:creationId xmlns:a16="http://schemas.microsoft.com/office/drawing/2014/main" id="{89FE8897-08C1-7F47-5AF9-4DAE3EE19AB3}"/>
              </a:ext>
            </a:extLst>
          </p:cNvPr>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xmlns=""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1862364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22666-1EFB-FF8B-3C41-28D31958EC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DB1750-4687-99BD-58FC-9A66A3C54C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47C591-7865-2797-DEA3-7E480E9DEF4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FEF4D2C-E513-E594-8C94-C10FA652F771}"/>
              </a:ext>
            </a:extLst>
          </p:cNvPr>
          <p:cNvSpPr>
            <a:spLocks noGrp="1"/>
          </p:cNvSpPr>
          <p:nvPr>
            <p:ph type="sldNum" sz="quarter" idx="5"/>
          </p:nvPr>
        </p:nvSpPr>
        <p:spPr/>
        <p:txBody>
          <a:bodyPr/>
          <a:lstStyle/>
          <a:p>
            <a:fld id="{4BE5DE82-CF29-044D-9158-06A811149881}" type="slidenum">
              <a:rPr lang="en-US" smtClean="0"/>
              <a:t>19</a:t>
            </a:fld>
            <a:endParaRPr lang="en-US"/>
          </a:p>
        </p:txBody>
      </p:sp>
    </p:spTree>
    <p:extLst>
      <p:ext uri="{BB962C8B-B14F-4D97-AF65-F5344CB8AC3E}">
        <p14:creationId xmlns:p14="http://schemas.microsoft.com/office/powerpoint/2010/main" val="1866347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21</a:t>
            </a:fld>
            <a:endParaRPr lang="en-US"/>
          </a:p>
        </p:txBody>
      </p:sp>
    </p:spTree>
    <p:extLst>
      <p:ext uri="{BB962C8B-B14F-4D97-AF65-F5344CB8AC3E}">
        <p14:creationId xmlns:p14="http://schemas.microsoft.com/office/powerpoint/2010/main" val="18180212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 Slide">
    <p:spTree>
      <p:nvGrpSpPr>
        <p:cNvPr id="1" name=""/>
        <p:cNvGrpSpPr/>
        <p:nvPr/>
      </p:nvGrpSpPr>
      <p:grpSpPr>
        <a:xfrm>
          <a:off x="0" y="0"/>
          <a:ext cx="0" cy="0"/>
          <a:chOff x="0" y="0"/>
          <a:chExt cx="0" cy="0"/>
        </a:xfrm>
      </p:grpSpPr>
      <p:sp>
        <p:nvSpPr>
          <p:cNvPr id="7" name="Picture Placeholder 2"/>
          <p:cNvSpPr>
            <a:spLocks noGrp="1"/>
          </p:cNvSpPr>
          <p:nvPr>
            <p:ph type="pic" sz="quarter" idx="10"/>
          </p:nvPr>
        </p:nvSpPr>
        <p:spPr>
          <a:xfrm>
            <a:off x="0" y="2463800"/>
            <a:ext cx="12192000" cy="4394200"/>
          </a:xfrm>
          <a:prstGeom prst="rect">
            <a:avLst/>
          </a:prstGeom>
          <a:ln>
            <a:noFill/>
          </a:ln>
        </p:spPr>
        <p:txBody>
          <a:bodyPr anchor="t"/>
          <a:lstStyle>
            <a:lvl1pPr marL="0" indent="0" algn="ctr">
              <a:buNone/>
              <a:defRPr sz="1800" i="1" baseline="0">
                <a:solidFill>
                  <a:srgbClr val="404040"/>
                </a:solidFill>
              </a:defRPr>
            </a:lvl1pPr>
          </a:lstStyle>
          <a:p>
            <a:endParaRPr lang="en-US"/>
          </a:p>
          <a:p>
            <a:endParaRPr lang="en-US"/>
          </a:p>
          <a:p>
            <a:endParaRPr lang="en-US"/>
          </a:p>
          <a:p>
            <a:endParaRPr lang="en-US"/>
          </a:p>
          <a:p>
            <a:endParaRPr lang="en-US"/>
          </a:p>
          <a:p>
            <a:endParaRPr lang="en-US"/>
          </a:p>
          <a:p>
            <a:r>
              <a:rPr lang="en-US"/>
              <a:t>Click to add photo </a:t>
            </a:r>
          </a:p>
        </p:txBody>
      </p:sp>
      <p:sp>
        <p:nvSpPr>
          <p:cNvPr id="9" name="Text Placeholder 23"/>
          <p:cNvSpPr>
            <a:spLocks noGrp="1"/>
          </p:cNvSpPr>
          <p:nvPr>
            <p:ph type="body" sz="quarter" idx="19" hasCustomPrompt="1"/>
          </p:nvPr>
        </p:nvSpPr>
        <p:spPr>
          <a:xfrm>
            <a:off x="868292" y="4724748"/>
            <a:ext cx="3195486" cy="453130"/>
          </a:xfrm>
          <a:prstGeom prst="rect">
            <a:avLst/>
          </a:prstGeom>
        </p:spPr>
        <p:txBody>
          <a:bodyPr anchor="ctr">
            <a:normAutofit/>
          </a:bodyPr>
          <a:lstStyle>
            <a:lvl1pPr marL="0" indent="0" algn="l">
              <a:buNone/>
              <a:defRPr sz="2800" baseline="0">
                <a:solidFill>
                  <a:srgbClr val="404040"/>
                </a:solidFill>
                <a:latin typeface="+mn-lt"/>
              </a:defRPr>
            </a:lvl1pPr>
          </a:lstStyle>
          <a:p>
            <a:pPr lvl="0"/>
            <a:r>
              <a:rPr lang="en-US" dirty="0"/>
              <a:t>Sub-heading</a:t>
            </a:r>
          </a:p>
        </p:txBody>
      </p:sp>
      <p:sp>
        <p:nvSpPr>
          <p:cNvPr id="11" name="Text Placeholder 23"/>
          <p:cNvSpPr>
            <a:spLocks noGrp="1"/>
          </p:cNvSpPr>
          <p:nvPr>
            <p:ph type="body" sz="quarter" idx="20" hasCustomPrompt="1"/>
          </p:nvPr>
        </p:nvSpPr>
        <p:spPr>
          <a:xfrm>
            <a:off x="868292" y="5177863"/>
            <a:ext cx="3195485" cy="837258"/>
          </a:xfrm>
          <a:prstGeom prst="rect">
            <a:avLst/>
          </a:prstGeom>
        </p:spPr>
        <p:txBody>
          <a:bodyPr anchor="ctr">
            <a:normAutofit/>
          </a:bodyPr>
          <a:lstStyle>
            <a:lvl1pPr marL="0" indent="0" algn="l">
              <a:buNone/>
              <a:defRPr sz="5000" baseline="0">
                <a:solidFill>
                  <a:srgbClr val="404040"/>
                </a:solidFill>
                <a:latin typeface="+mn-lt"/>
              </a:defRPr>
            </a:lvl1pPr>
          </a:lstStyle>
          <a:p>
            <a:pPr lvl="0"/>
            <a:r>
              <a:rPr lang="en-US" dirty="0"/>
              <a:t>Heading </a:t>
            </a:r>
          </a:p>
        </p:txBody>
      </p:sp>
      <p:pic>
        <p:nvPicPr>
          <p:cNvPr id="3" name="Picture 2">
            <a:extLst>
              <a:ext uri="{FF2B5EF4-FFF2-40B4-BE49-F238E27FC236}">
                <a16:creationId xmlns:a16="http://schemas.microsoft.com/office/drawing/2014/main" id="{6EFE05D9-37C0-A330-5021-AED50D46BF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16633" y="428626"/>
            <a:ext cx="3870851" cy="1793276"/>
          </a:xfrm>
          <a:prstGeom prst="rect">
            <a:avLst/>
          </a:prstGeom>
        </p:spPr>
      </p:pic>
    </p:spTree>
    <p:extLst>
      <p:ext uri="{BB962C8B-B14F-4D97-AF65-F5344CB8AC3E}">
        <p14:creationId xmlns:p14="http://schemas.microsoft.com/office/powerpoint/2010/main" val="1817843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de Photo Slide">
    <p:spTree>
      <p:nvGrpSpPr>
        <p:cNvPr id="1" name=""/>
        <p:cNvGrpSpPr/>
        <p:nvPr/>
      </p:nvGrpSpPr>
      <p:grpSpPr>
        <a:xfrm>
          <a:off x="0" y="0"/>
          <a:ext cx="0" cy="0"/>
          <a:chOff x="0" y="0"/>
          <a:chExt cx="0" cy="0"/>
        </a:xfrm>
      </p:grpSpPr>
      <p:sp>
        <p:nvSpPr>
          <p:cNvPr id="18" name="Picture Placeholder 2"/>
          <p:cNvSpPr>
            <a:spLocks noGrp="1"/>
          </p:cNvSpPr>
          <p:nvPr>
            <p:ph type="pic" sz="quarter" idx="10"/>
          </p:nvPr>
        </p:nvSpPr>
        <p:spPr>
          <a:xfrm>
            <a:off x="6857999" y="0"/>
            <a:ext cx="5334001" cy="6858000"/>
          </a:xfrm>
          <a:prstGeom prst="rect">
            <a:avLst/>
          </a:prstGeom>
          <a:ln>
            <a:noFill/>
          </a:ln>
        </p:spPr>
        <p:txBody>
          <a:bodyPr anchor="t"/>
          <a:lstStyle>
            <a:lvl1pPr marL="0" indent="0" algn="ctr">
              <a:buNone/>
              <a:defRPr sz="1800" i="1" baseline="0">
                <a:solidFill>
                  <a:srgbClr val="142D55"/>
                </a:solidFill>
              </a:defRPr>
            </a:lvl1pPr>
          </a:lstStyle>
          <a:p>
            <a:endParaRPr lang="en-US"/>
          </a:p>
          <a:p>
            <a:endParaRPr lang="en-US"/>
          </a:p>
          <a:p>
            <a:endParaRPr lang="en-US"/>
          </a:p>
          <a:p>
            <a:endParaRPr lang="en-US"/>
          </a:p>
          <a:p>
            <a:endParaRPr lang="en-US"/>
          </a:p>
          <a:p>
            <a:endParaRPr lang="en-US"/>
          </a:p>
          <a:p>
            <a:r>
              <a:rPr lang="en-US"/>
              <a:t>Click to add photo </a:t>
            </a:r>
          </a:p>
        </p:txBody>
      </p:sp>
      <p:sp>
        <p:nvSpPr>
          <p:cNvPr id="19" name="Text Placeholder 23"/>
          <p:cNvSpPr>
            <a:spLocks noGrp="1"/>
          </p:cNvSpPr>
          <p:nvPr>
            <p:ph type="body" sz="quarter" idx="13" hasCustomPrompt="1"/>
          </p:nvPr>
        </p:nvSpPr>
        <p:spPr>
          <a:xfrm>
            <a:off x="660960" y="1010552"/>
            <a:ext cx="5607690"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20" name="Text Placeholder 25"/>
          <p:cNvSpPr>
            <a:spLocks noGrp="1"/>
          </p:cNvSpPr>
          <p:nvPr>
            <p:ph type="body" sz="quarter" idx="14" hasCustomPrompt="1"/>
          </p:nvPr>
        </p:nvSpPr>
        <p:spPr>
          <a:xfrm>
            <a:off x="673256" y="2256692"/>
            <a:ext cx="5600544" cy="3686908"/>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40381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 Blue Icon box">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3DBDA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TPTOP SLIDE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29802C1-855F-ED49-A714-6ABAF3307BE0}"/>
              </a:ext>
            </a:extLst>
          </p:cNvPr>
          <p:cNvSpPr/>
          <p:nvPr userDrawn="1"/>
        </p:nvSpPr>
        <p:spPr>
          <a:xfrm>
            <a:off x="10769600" y="0"/>
            <a:ext cx="1422400" cy="5107577"/>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b="1">
                <a:solidFill>
                  <a:srgbClr val="007772"/>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731410" y="2512721"/>
            <a:ext cx="3108780" cy="375245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3" name="Rectangle 12">
            <a:extLst>
              <a:ext uri="{FF2B5EF4-FFF2-40B4-BE49-F238E27FC236}">
                <a16:creationId xmlns:a16="http://schemas.microsoft.com/office/drawing/2014/main" id="{9D5FE527-0F82-4A42-8F8D-19AA7CD9F04F}"/>
              </a:ext>
            </a:extLst>
          </p:cNvPr>
          <p:cNvSpPr/>
          <p:nvPr userDrawn="1"/>
        </p:nvSpPr>
        <p:spPr>
          <a:xfrm>
            <a:off x="-36717" y="643325"/>
            <a:ext cx="1422400" cy="1524001"/>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8065762F-7E38-F68C-4134-F3F438EB08C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7106712" y="1328701"/>
            <a:ext cx="4881979" cy="5529299"/>
          </a:xfrm>
          <a:custGeom>
            <a:avLst/>
            <a:gdLst>
              <a:gd name="connsiteX0" fmla="*/ 0 w 4991918"/>
              <a:gd name="connsiteY0" fmla="*/ 0 h 5653816"/>
              <a:gd name="connsiteX1" fmla="*/ 4991918 w 4991918"/>
              <a:gd name="connsiteY1" fmla="*/ 0 h 5653816"/>
              <a:gd name="connsiteX2" fmla="*/ 4991918 w 4991918"/>
              <a:gd name="connsiteY2" fmla="*/ 5653816 h 5653816"/>
              <a:gd name="connsiteX3" fmla="*/ 0 w 4991918"/>
              <a:gd name="connsiteY3" fmla="*/ 5653816 h 5653816"/>
            </a:gdLst>
            <a:ahLst/>
            <a:cxnLst>
              <a:cxn ang="0">
                <a:pos x="connsiteX0" y="connsiteY0"/>
              </a:cxn>
              <a:cxn ang="0">
                <a:pos x="connsiteX1" y="connsiteY1"/>
              </a:cxn>
              <a:cxn ang="0">
                <a:pos x="connsiteX2" y="connsiteY2"/>
              </a:cxn>
              <a:cxn ang="0">
                <a:pos x="connsiteX3" y="connsiteY3"/>
              </a:cxn>
            </a:cxnLst>
            <a:rect l="l" t="t" r="r" b="b"/>
            <a:pathLst>
              <a:path w="4991918" h="5653816">
                <a:moveTo>
                  <a:pt x="0" y="0"/>
                </a:moveTo>
                <a:lnTo>
                  <a:pt x="4991918" y="0"/>
                </a:lnTo>
                <a:lnTo>
                  <a:pt x="4991918" y="5653816"/>
                </a:lnTo>
                <a:lnTo>
                  <a:pt x="0" y="5653816"/>
                </a:lnTo>
                <a:close/>
              </a:path>
            </a:pathLst>
          </a:custGeom>
        </p:spPr>
      </p:pic>
      <p:sp>
        <p:nvSpPr>
          <p:cNvPr id="3" name="Picture Placeholder 9">
            <a:extLst>
              <a:ext uri="{FF2B5EF4-FFF2-40B4-BE49-F238E27FC236}">
                <a16:creationId xmlns:a16="http://schemas.microsoft.com/office/drawing/2014/main" id="{F003D7D4-3AAC-1BBD-CC12-DDA60953E70D}"/>
              </a:ext>
            </a:extLst>
          </p:cNvPr>
          <p:cNvSpPr>
            <a:spLocks noGrp="1"/>
          </p:cNvSpPr>
          <p:nvPr>
            <p:ph type="pic" sz="quarter" idx="15"/>
          </p:nvPr>
        </p:nvSpPr>
        <p:spPr>
          <a:xfrm>
            <a:off x="7642283" y="2884487"/>
            <a:ext cx="3896842" cy="3973513"/>
          </a:xfrm>
          <a:prstGeom prst="rect">
            <a:avLst/>
          </a:prstGeom>
          <a:solidFill>
            <a:schemeClr val="bg1">
              <a:lumMod val="95000"/>
            </a:schemeClr>
          </a:solidFill>
        </p:spPr>
        <p:txBody>
          <a:bodyPr/>
          <a:lstStyle>
            <a:lvl1pPr>
              <a:defRPr>
                <a:solidFill>
                  <a:schemeClr val="bg1">
                    <a:lumMod val="95000"/>
                  </a:schemeClr>
                </a:solidFill>
              </a:defRPr>
            </a:lvl1pPr>
          </a:lstStyle>
          <a:p>
            <a:endParaRPr lang="fr-CA"/>
          </a:p>
        </p:txBody>
      </p:sp>
    </p:spTree>
    <p:extLst>
      <p:ext uri="{BB962C8B-B14F-4D97-AF65-F5344CB8AC3E}">
        <p14:creationId xmlns:p14="http://schemas.microsoft.com/office/powerpoint/2010/main" val="1237489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TPTOP SLIDE 2">
    <p:spTree>
      <p:nvGrpSpPr>
        <p:cNvPr id="1" name=""/>
        <p:cNvGrpSpPr/>
        <p:nvPr/>
      </p:nvGrpSpPr>
      <p:grpSpPr>
        <a:xfrm>
          <a:off x="0" y="0"/>
          <a:ext cx="0" cy="0"/>
          <a:chOff x="0" y="0"/>
          <a:chExt cx="0" cy="0"/>
        </a:xfrm>
      </p:grpSpPr>
      <p:sp>
        <p:nvSpPr>
          <p:cNvPr id="14" name="Rectangle 13"/>
          <p:cNvSpPr/>
          <p:nvPr userDrawn="1"/>
        </p:nvSpPr>
        <p:spPr>
          <a:xfrm>
            <a:off x="0" y="745067"/>
            <a:ext cx="1420250" cy="270763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D571EA6-DCBD-BC41-BDF9-2EBB87473CE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9343"/>
          <a:stretch/>
        </p:blipFill>
        <p:spPr>
          <a:xfrm>
            <a:off x="-1945288" y="2098883"/>
            <a:ext cx="9293954" cy="4668982"/>
          </a:xfrm>
          <a:prstGeom prst="rect">
            <a:avLst/>
          </a:prstGeom>
        </p:spPr>
      </p:pic>
      <p:sp>
        <p:nvSpPr>
          <p:cNvPr id="8" name="Picture Placeholder 17">
            <a:extLst>
              <a:ext uri="{FF2B5EF4-FFF2-40B4-BE49-F238E27FC236}">
                <a16:creationId xmlns:a16="http://schemas.microsoft.com/office/drawing/2014/main" id="{0C1477F3-B84F-E444-8A4E-7322B0AD193D}"/>
              </a:ext>
            </a:extLst>
          </p:cNvPr>
          <p:cNvSpPr>
            <a:spLocks noGrp="1"/>
          </p:cNvSpPr>
          <p:nvPr>
            <p:ph type="pic" sz="quarter" idx="10"/>
          </p:nvPr>
        </p:nvSpPr>
        <p:spPr>
          <a:xfrm>
            <a:off x="1114362" y="2802349"/>
            <a:ext cx="4981638" cy="3090444"/>
          </a:xfrm>
          <a:prstGeom prst="rect">
            <a:avLst/>
          </a:prstGeo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2" name="Text Placeholder 23">
            <a:extLst>
              <a:ext uri="{FF2B5EF4-FFF2-40B4-BE49-F238E27FC236}">
                <a16:creationId xmlns:a16="http://schemas.microsoft.com/office/drawing/2014/main" id="{DD07349D-6350-7B77-82BA-F4BED393CF1A}"/>
              </a:ext>
            </a:extLst>
          </p:cNvPr>
          <p:cNvSpPr>
            <a:spLocks noGrp="1"/>
          </p:cNvSpPr>
          <p:nvPr>
            <p:ph type="body" sz="quarter" idx="13" hasCustomPrompt="1"/>
          </p:nvPr>
        </p:nvSpPr>
        <p:spPr>
          <a:xfrm>
            <a:off x="6967718" y="815819"/>
            <a:ext cx="4513081"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3" name="Text Placeholder 25">
            <a:extLst>
              <a:ext uri="{FF2B5EF4-FFF2-40B4-BE49-F238E27FC236}">
                <a16:creationId xmlns:a16="http://schemas.microsoft.com/office/drawing/2014/main" id="{A21C5266-E1D5-DB3B-D988-F4B03720DDB5}"/>
              </a:ext>
            </a:extLst>
          </p:cNvPr>
          <p:cNvSpPr>
            <a:spLocks noGrp="1"/>
          </p:cNvSpPr>
          <p:nvPr>
            <p:ph type="body" sz="quarter" idx="14" hasCustomPrompt="1"/>
          </p:nvPr>
        </p:nvSpPr>
        <p:spPr>
          <a:xfrm>
            <a:off x="6972765" y="2061958"/>
            <a:ext cx="4507330" cy="31704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213745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Slide 02">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25A464A2-8261-7127-5998-667285EF08D8}"/>
              </a:ext>
            </a:extLst>
          </p:cNvPr>
          <p:cNvSpPr/>
          <p:nvPr userDrawn="1"/>
        </p:nvSpPr>
        <p:spPr>
          <a:xfrm rot="16200000">
            <a:off x="232431" y="464696"/>
            <a:ext cx="5844795" cy="6309657"/>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3">
            <a:extLst>
              <a:ext uri="{FF2B5EF4-FFF2-40B4-BE49-F238E27FC236}">
                <a16:creationId xmlns:a16="http://schemas.microsoft.com/office/drawing/2014/main" id="{851EDE87-1D65-E1D1-3E88-1752B7273795}"/>
              </a:ext>
            </a:extLst>
          </p:cNvPr>
          <p:cNvSpPr>
            <a:spLocks noGrp="1"/>
          </p:cNvSpPr>
          <p:nvPr>
            <p:ph type="body" sz="quarter" idx="13" hasCustomPrompt="1"/>
          </p:nvPr>
        </p:nvSpPr>
        <p:spPr>
          <a:xfrm>
            <a:off x="779490" y="2278505"/>
            <a:ext cx="4137285" cy="2726804"/>
          </a:xfrm>
          <a:prstGeom prst="rect">
            <a:avLst/>
          </a:prstGeom>
        </p:spPr>
        <p:txBody>
          <a:bodyPr anchor="ctr">
            <a:normAutofit/>
          </a:bodyPr>
          <a:lstStyle>
            <a:lvl1pPr marL="0" indent="0" algn="ctr">
              <a:buNone/>
              <a:defRPr sz="4000" b="0" i="0" baseline="0">
                <a:solidFill>
                  <a:schemeClr val="bg1"/>
                </a:solidFill>
                <a:latin typeface="+mn-lt"/>
              </a:defRPr>
            </a:lvl1pPr>
          </a:lstStyle>
          <a:p>
            <a:pPr lvl="0"/>
            <a:r>
              <a:rPr lang="en-US" dirty="0"/>
              <a:t>Quote</a:t>
            </a:r>
          </a:p>
        </p:txBody>
      </p:sp>
      <p:sp>
        <p:nvSpPr>
          <p:cNvPr id="4" name="Rectangle 3">
            <a:extLst>
              <a:ext uri="{FF2B5EF4-FFF2-40B4-BE49-F238E27FC236}">
                <a16:creationId xmlns:a16="http://schemas.microsoft.com/office/drawing/2014/main" id="{C4C63A13-68DB-5FD4-7122-AA819CEDBE51}"/>
              </a:ext>
            </a:extLst>
          </p:cNvPr>
          <p:cNvSpPr/>
          <p:nvPr userDrawn="1"/>
        </p:nvSpPr>
        <p:spPr>
          <a:xfrm rot="16200000">
            <a:off x="10557481" y="-214269"/>
            <a:ext cx="1420250" cy="1848787"/>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8700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Quote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25A464A2-8261-7127-5998-667285EF08D8}"/>
              </a:ext>
            </a:extLst>
          </p:cNvPr>
          <p:cNvSpPr/>
          <p:nvPr userDrawn="1"/>
        </p:nvSpPr>
        <p:spPr>
          <a:xfrm>
            <a:off x="1281154" y="0"/>
            <a:ext cx="5844795" cy="6309657"/>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3">
            <a:extLst>
              <a:ext uri="{FF2B5EF4-FFF2-40B4-BE49-F238E27FC236}">
                <a16:creationId xmlns:a16="http://schemas.microsoft.com/office/drawing/2014/main" id="{851EDE87-1D65-E1D1-3E88-1752B7273795}"/>
              </a:ext>
            </a:extLst>
          </p:cNvPr>
          <p:cNvSpPr>
            <a:spLocks noGrp="1"/>
          </p:cNvSpPr>
          <p:nvPr>
            <p:ph type="body" sz="quarter" idx="13" hasCustomPrompt="1"/>
          </p:nvPr>
        </p:nvSpPr>
        <p:spPr>
          <a:xfrm>
            <a:off x="1289154" y="1364106"/>
            <a:ext cx="5801193" cy="3236470"/>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4" name="Rectangle 3">
            <a:extLst>
              <a:ext uri="{FF2B5EF4-FFF2-40B4-BE49-F238E27FC236}">
                <a16:creationId xmlns:a16="http://schemas.microsoft.com/office/drawing/2014/main" id="{C4C63A13-68DB-5FD4-7122-AA819CEDBE51}"/>
              </a:ext>
            </a:extLst>
          </p:cNvPr>
          <p:cNvSpPr/>
          <p:nvPr userDrawn="1"/>
        </p:nvSpPr>
        <p:spPr>
          <a:xfrm rot="16200000">
            <a:off x="10557481" y="-214269"/>
            <a:ext cx="1420250" cy="1848787"/>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2614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Quote/Photo Slide 02 - Navy">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A64D667-BE72-C24D-B0CC-AD31B56CD27C}"/>
              </a:ext>
            </a:extLst>
          </p:cNvPr>
          <p:cNvSpPr/>
          <p:nvPr userDrawn="1"/>
        </p:nvSpPr>
        <p:spPr>
          <a:xfrm rot="16200000">
            <a:off x="4192375" y="-642572"/>
            <a:ext cx="3807250" cy="8129849"/>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17">
            <a:extLst>
              <a:ext uri="{FF2B5EF4-FFF2-40B4-BE49-F238E27FC236}">
                <a16:creationId xmlns:a16="http://schemas.microsoft.com/office/drawing/2014/main" id="{4CD73164-A5CD-B44E-851C-2983ED5519FA}"/>
              </a:ext>
            </a:extLst>
          </p:cNvPr>
          <p:cNvSpPr>
            <a:spLocks noGrp="1"/>
          </p:cNvSpPr>
          <p:nvPr>
            <p:ph type="body" sz="quarter" idx="19" hasCustomPrompt="1"/>
          </p:nvPr>
        </p:nvSpPr>
        <p:spPr>
          <a:xfrm>
            <a:off x="2031074" y="2022793"/>
            <a:ext cx="8129850" cy="1985691"/>
          </a:xfrm>
          <a:prstGeom prst="rect">
            <a:avLst/>
          </a:prstGeom>
          <a:noFill/>
          <a:ln>
            <a:noFill/>
          </a:ln>
        </p:spPr>
        <p:txBody>
          <a:bodyPr anchor="ctr"/>
          <a:lstStyle>
            <a:lvl1pPr algn="ctr">
              <a:buNone/>
              <a:defRPr sz="3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QUOTE</a:t>
            </a:r>
            <a:endParaRPr lang="en-US" dirty="0"/>
          </a:p>
        </p:txBody>
      </p:sp>
      <p:sp>
        <p:nvSpPr>
          <p:cNvPr id="30" name="Picture Placeholder 29">
            <a:extLst>
              <a:ext uri="{FF2B5EF4-FFF2-40B4-BE49-F238E27FC236}">
                <a16:creationId xmlns:a16="http://schemas.microsoft.com/office/drawing/2014/main" id="{C6C7483F-9D23-2345-991A-9E887BE50E14}"/>
              </a:ext>
            </a:extLst>
          </p:cNvPr>
          <p:cNvSpPr>
            <a:spLocks noGrp="1"/>
          </p:cNvSpPr>
          <p:nvPr>
            <p:ph type="pic" sz="quarter" idx="20"/>
          </p:nvPr>
        </p:nvSpPr>
        <p:spPr>
          <a:xfrm>
            <a:off x="-2" y="-7299"/>
            <a:ext cx="12192002" cy="6865298"/>
          </a:xfrm>
          <a:custGeom>
            <a:avLst/>
            <a:gdLst>
              <a:gd name="connsiteX0" fmla="*/ 2031077 w 12192002"/>
              <a:gd name="connsiteY0" fmla="*/ 1509985 h 6865298"/>
              <a:gd name="connsiteX1" fmla="*/ 2031077 w 12192002"/>
              <a:gd name="connsiteY1" fmla="*/ 5275310 h 6865298"/>
              <a:gd name="connsiteX2" fmla="*/ 10160926 w 12192002"/>
              <a:gd name="connsiteY2" fmla="*/ 5275310 h 6865298"/>
              <a:gd name="connsiteX3" fmla="*/ 10160926 w 12192002"/>
              <a:gd name="connsiteY3" fmla="*/ 1509985 h 6865298"/>
              <a:gd name="connsiteX4" fmla="*/ 0 w 12192002"/>
              <a:gd name="connsiteY4" fmla="*/ 0 h 6865298"/>
              <a:gd name="connsiteX5" fmla="*/ 12192002 w 12192002"/>
              <a:gd name="connsiteY5" fmla="*/ 0 h 6865298"/>
              <a:gd name="connsiteX6" fmla="*/ 12192002 w 12192002"/>
              <a:gd name="connsiteY6" fmla="*/ 5795417 h 6865298"/>
              <a:gd name="connsiteX7" fmla="*/ 12192002 w 12192002"/>
              <a:gd name="connsiteY7" fmla="*/ 6785294 h 6865298"/>
              <a:gd name="connsiteX8" fmla="*/ 12192002 w 12192002"/>
              <a:gd name="connsiteY8" fmla="*/ 6865298 h 6865298"/>
              <a:gd name="connsiteX9" fmla="*/ 0 w 12192002"/>
              <a:gd name="connsiteY9" fmla="*/ 6865298 h 6865298"/>
              <a:gd name="connsiteX10" fmla="*/ 0 w 12192002"/>
              <a:gd name="connsiteY10" fmla="*/ 6785294 h 6865298"/>
              <a:gd name="connsiteX11" fmla="*/ 0 w 12192002"/>
              <a:gd name="connsiteY11" fmla="*/ 5795417 h 6865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2" h="6865298">
                <a:moveTo>
                  <a:pt x="2031077" y="1509985"/>
                </a:moveTo>
                <a:lnTo>
                  <a:pt x="2031077" y="5275310"/>
                </a:lnTo>
                <a:lnTo>
                  <a:pt x="10160926" y="5275310"/>
                </a:lnTo>
                <a:lnTo>
                  <a:pt x="10160926" y="1509985"/>
                </a:lnTo>
                <a:close/>
                <a:moveTo>
                  <a:pt x="0" y="0"/>
                </a:moveTo>
                <a:lnTo>
                  <a:pt x="12192002" y="0"/>
                </a:lnTo>
                <a:lnTo>
                  <a:pt x="12192002" y="5795417"/>
                </a:lnTo>
                <a:lnTo>
                  <a:pt x="12192002" y="6785294"/>
                </a:lnTo>
                <a:lnTo>
                  <a:pt x="12192002" y="6865298"/>
                </a:lnTo>
                <a:lnTo>
                  <a:pt x="0" y="6865298"/>
                </a:lnTo>
                <a:lnTo>
                  <a:pt x="0" y="6785294"/>
                </a:lnTo>
                <a:lnTo>
                  <a:pt x="0" y="5795417"/>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Tree>
    <p:extLst>
      <p:ext uri="{BB962C8B-B14F-4D97-AF65-F5344CB8AC3E}">
        <p14:creationId xmlns:p14="http://schemas.microsoft.com/office/powerpoint/2010/main" val="39277174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xt Slide 01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6999" y="-2666999"/>
            <a:ext cx="6858001" cy="12191999"/>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2965899" y="-2133928"/>
            <a:ext cx="6141020" cy="11125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052954" cy="803654"/>
          </a:xfrm>
          <a:prstGeom prst="rect">
            <a:avLst/>
          </a:prstGeom>
        </p:spPr>
        <p:txBody>
          <a:bodyPr>
            <a:noAutofit/>
          </a:bodyPr>
          <a:lstStyle>
            <a:lvl1pPr marL="0" indent="0" algn="l">
              <a:buNone/>
              <a:defRPr sz="3600" b="1" i="0">
                <a:solidFill>
                  <a:srgbClr val="007772"/>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71025D5F-47AA-FBBA-2FE0-7693F9B58131}"/>
              </a:ext>
            </a:extLst>
          </p:cNvPr>
          <p:cNvSpPr>
            <a:spLocks noGrp="1"/>
          </p:cNvSpPr>
          <p:nvPr>
            <p:ph type="body" sz="quarter" idx="19" hasCustomPrompt="1"/>
          </p:nvPr>
        </p:nvSpPr>
        <p:spPr>
          <a:xfrm>
            <a:off x="904856" y="1989039"/>
            <a:ext cx="10052954" cy="4250335"/>
          </a:xfrm>
          <a:prstGeom prst="rect">
            <a:avLst/>
          </a:prstGeom>
        </p:spPr>
        <p:txBody>
          <a:bodyPr/>
          <a:lstStyle>
            <a:lvl1pPr algn="l">
              <a:lnSpc>
                <a:spcPts val="2480"/>
              </a:lnSpc>
              <a:spcBef>
                <a:spcPts val="0"/>
              </a:spcBef>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421746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t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D662890-493E-15C0-6C30-0229373E9D17}"/>
              </a:ext>
            </a:extLst>
          </p:cNvPr>
          <p:cNvSpPr/>
          <p:nvPr userDrawn="1"/>
        </p:nvSpPr>
        <p:spPr>
          <a:xfrm flipV="1">
            <a:off x="0" y="0"/>
            <a:ext cx="5214939" cy="6858002"/>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5">
            <a:extLst>
              <a:ext uri="{FF2B5EF4-FFF2-40B4-BE49-F238E27FC236}">
                <a16:creationId xmlns:a16="http://schemas.microsoft.com/office/drawing/2014/main" id="{A5BEFE80-757C-CFD1-4E64-03725722350A}"/>
              </a:ext>
            </a:extLst>
          </p:cNvPr>
          <p:cNvSpPr>
            <a:spLocks noGrp="1"/>
          </p:cNvSpPr>
          <p:nvPr>
            <p:ph type="body" sz="quarter" idx="15" hasCustomPrompt="1"/>
          </p:nvPr>
        </p:nvSpPr>
        <p:spPr>
          <a:xfrm>
            <a:off x="6326958" y="587112"/>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12" name="Text Placeholder 25">
            <a:extLst>
              <a:ext uri="{FF2B5EF4-FFF2-40B4-BE49-F238E27FC236}">
                <a16:creationId xmlns:a16="http://schemas.microsoft.com/office/drawing/2014/main" id="{54334D93-E2E9-9419-A03A-7293A7674557}"/>
              </a:ext>
            </a:extLst>
          </p:cNvPr>
          <p:cNvSpPr>
            <a:spLocks noGrp="1"/>
          </p:cNvSpPr>
          <p:nvPr>
            <p:ph type="body" sz="quarter" idx="14" hasCustomPrompt="1"/>
          </p:nvPr>
        </p:nvSpPr>
        <p:spPr>
          <a:xfrm>
            <a:off x="7162254" y="587113"/>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3" name="Text Placeholder 25">
            <a:extLst>
              <a:ext uri="{FF2B5EF4-FFF2-40B4-BE49-F238E27FC236}">
                <a16:creationId xmlns:a16="http://schemas.microsoft.com/office/drawing/2014/main" id="{3C37BE7E-8C87-45BF-D6B8-BA3EE01F9FDD}"/>
              </a:ext>
            </a:extLst>
          </p:cNvPr>
          <p:cNvSpPr>
            <a:spLocks noGrp="1"/>
          </p:cNvSpPr>
          <p:nvPr>
            <p:ph type="body" sz="quarter" idx="29" hasCustomPrompt="1"/>
          </p:nvPr>
        </p:nvSpPr>
        <p:spPr>
          <a:xfrm>
            <a:off x="6326958" y="1164974"/>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18" name="Text Placeholder 25">
            <a:extLst>
              <a:ext uri="{FF2B5EF4-FFF2-40B4-BE49-F238E27FC236}">
                <a16:creationId xmlns:a16="http://schemas.microsoft.com/office/drawing/2014/main" id="{0B709AA1-B26C-4173-D2E2-6F0572F5200F}"/>
              </a:ext>
            </a:extLst>
          </p:cNvPr>
          <p:cNvSpPr>
            <a:spLocks noGrp="1"/>
          </p:cNvSpPr>
          <p:nvPr>
            <p:ph type="body" sz="quarter" idx="30" hasCustomPrompt="1"/>
          </p:nvPr>
        </p:nvSpPr>
        <p:spPr>
          <a:xfrm>
            <a:off x="7162254" y="1164975"/>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9" name="Text Placeholder 25">
            <a:extLst>
              <a:ext uri="{FF2B5EF4-FFF2-40B4-BE49-F238E27FC236}">
                <a16:creationId xmlns:a16="http://schemas.microsoft.com/office/drawing/2014/main" id="{DA59BCFD-D90B-8C59-C279-40F994E1FA15}"/>
              </a:ext>
            </a:extLst>
          </p:cNvPr>
          <p:cNvSpPr>
            <a:spLocks noGrp="1"/>
          </p:cNvSpPr>
          <p:nvPr>
            <p:ph type="body" sz="quarter" idx="31" hasCustomPrompt="1"/>
          </p:nvPr>
        </p:nvSpPr>
        <p:spPr>
          <a:xfrm>
            <a:off x="6326958" y="1744043"/>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20" name="Text Placeholder 25">
            <a:extLst>
              <a:ext uri="{FF2B5EF4-FFF2-40B4-BE49-F238E27FC236}">
                <a16:creationId xmlns:a16="http://schemas.microsoft.com/office/drawing/2014/main" id="{D98C242C-4ADF-2FEE-1A75-84C7F7BC4B47}"/>
              </a:ext>
            </a:extLst>
          </p:cNvPr>
          <p:cNvSpPr>
            <a:spLocks noGrp="1"/>
          </p:cNvSpPr>
          <p:nvPr>
            <p:ph type="body" sz="quarter" idx="32" hasCustomPrompt="1"/>
          </p:nvPr>
        </p:nvSpPr>
        <p:spPr>
          <a:xfrm>
            <a:off x="7162254" y="1744044"/>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5">
            <a:extLst>
              <a:ext uri="{FF2B5EF4-FFF2-40B4-BE49-F238E27FC236}">
                <a16:creationId xmlns:a16="http://schemas.microsoft.com/office/drawing/2014/main" id="{F9842BF8-F94C-C81D-6268-F22E555B2DEC}"/>
              </a:ext>
            </a:extLst>
          </p:cNvPr>
          <p:cNvSpPr>
            <a:spLocks noGrp="1"/>
          </p:cNvSpPr>
          <p:nvPr>
            <p:ph type="body" sz="quarter" idx="33" hasCustomPrompt="1"/>
          </p:nvPr>
        </p:nvSpPr>
        <p:spPr>
          <a:xfrm>
            <a:off x="6326958" y="2326369"/>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25" name="Text Placeholder 25">
            <a:extLst>
              <a:ext uri="{FF2B5EF4-FFF2-40B4-BE49-F238E27FC236}">
                <a16:creationId xmlns:a16="http://schemas.microsoft.com/office/drawing/2014/main" id="{97B87F67-6012-697D-8DBF-20BB51588063}"/>
              </a:ext>
            </a:extLst>
          </p:cNvPr>
          <p:cNvSpPr>
            <a:spLocks noGrp="1"/>
          </p:cNvSpPr>
          <p:nvPr>
            <p:ph type="body" sz="quarter" idx="34" hasCustomPrompt="1"/>
          </p:nvPr>
        </p:nvSpPr>
        <p:spPr>
          <a:xfrm>
            <a:off x="7162254" y="2326370"/>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6" name="Text Placeholder 25">
            <a:extLst>
              <a:ext uri="{FF2B5EF4-FFF2-40B4-BE49-F238E27FC236}">
                <a16:creationId xmlns:a16="http://schemas.microsoft.com/office/drawing/2014/main" id="{9A609869-044A-0F3D-732D-9A29EA550BF8}"/>
              </a:ext>
            </a:extLst>
          </p:cNvPr>
          <p:cNvSpPr>
            <a:spLocks noGrp="1"/>
          </p:cNvSpPr>
          <p:nvPr>
            <p:ph type="body" sz="quarter" idx="35" hasCustomPrompt="1"/>
          </p:nvPr>
        </p:nvSpPr>
        <p:spPr>
          <a:xfrm>
            <a:off x="6326958" y="2905468"/>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27" name="Text Placeholder 25">
            <a:extLst>
              <a:ext uri="{FF2B5EF4-FFF2-40B4-BE49-F238E27FC236}">
                <a16:creationId xmlns:a16="http://schemas.microsoft.com/office/drawing/2014/main" id="{AA926902-DF5A-EB57-E436-3B9B79D41AC2}"/>
              </a:ext>
            </a:extLst>
          </p:cNvPr>
          <p:cNvSpPr>
            <a:spLocks noGrp="1"/>
          </p:cNvSpPr>
          <p:nvPr>
            <p:ph type="body" sz="quarter" idx="36" hasCustomPrompt="1"/>
          </p:nvPr>
        </p:nvSpPr>
        <p:spPr>
          <a:xfrm>
            <a:off x="7162254" y="2905469"/>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8" name="Picture 27">
            <a:extLst>
              <a:ext uri="{FF2B5EF4-FFF2-40B4-BE49-F238E27FC236}">
                <a16:creationId xmlns:a16="http://schemas.microsoft.com/office/drawing/2014/main" id="{F62E4D73-2CF3-D562-3D16-D79B4EAF79A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66916" y="6007440"/>
            <a:ext cx="1790675" cy="398733"/>
          </a:xfrm>
          <a:prstGeom prst="rect">
            <a:avLst/>
          </a:prstGeom>
        </p:spPr>
      </p:pic>
      <p:sp>
        <p:nvSpPr>
          <p:cNvPr id="30" name="Text Placeholder 25">
            <a:extLst>
              <a:ext uri="{FF2B5EF4-FFF2-40B4-BE49-F238E27FC236}">
                <a16:creationId xmlns:a16="http://schemas.microsoft.com/office/drawing/2014/main" id="{48D50E15-A8AC-EA0D-298E-B2F9A71CFC18}"/>
              </a:ext>
            </a:extLst>
          </p:cNvPr>
          <p:cNvSpPr>
            <a:spLocks noGrp="1"/>
          </p:cNvSpPr>
          <p:nvPr>
            <p:ph type="body" sz="quarter" idx="37" hasCustomPrompt="1"/>
          </p:nvPr>
        </p:nvSpPr>
        <p:spPr>
          <a:xfrm>
            <a:off x="6322195" y="3496643"/>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06</a:t>
            </a:r>
          </a:p>
        </p:txBody>
      </p:sp>
      <p:sp>
        <p:nvSpPr>
          <p:cNvPr id="31" name="Text Placeholder 25">
            <a:extLst>
              <a:ext uri="{FF2B5EF4-FFF2-40B4-BE49-F238E27FC236}">
                <a16:creationId xmlns:a16="http://schemas.microsoft.com/office/drawing/2014/main" id="{B17DE2B8-64B0-DA9B-0C20-90B667762394}"/>
              </a:ext>
            </a:extLst>
          </p:cNvPr>
          <p:cNvSpPr>
            <a:spLocks noGrp="1"/>
          </p:cNvSpPr>
          <p:nvPr>
            <p:ph type="body" sz="quarter" idx="38" hasCustomPrompt="1"/>
          </p:nvPr>
        </p:nvSpPr>
        <p:spPr>
          <a:xfrm>
            <a:off x="7157491" y="3496644"/>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2" name="Text Placeholder 25">
            <a:extLst>
              <a:ext uri="{FF2B5EF4-FFF2-40B4-BE49-F238E27FC236}">
                <a16:creationId xmlns:a16="http://schemas.microsoft.com/office/drawing/2014/main" id="{5BEC7B71-0179-64F0-1AEA-CF68156B0037}"/>
              </a:ext>
            </a:extLst>
          </p:cNvPr>
          <p:cNvSpPr>
            <a:spLocks noGrp="1"/>
          </p:cNvSpPr>
          <p:nvPr>
            <p:ph type="body" sz="quarter" idx="39" hasCustomPrompt="1"/>
          </p:nvPr>
        </p:nvSpPr>
        <p:spPr>
          <a:xfrm>
            <a:off x="6322195" y="4078969"/>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07</a:t>
            </a:r>
          </a:p>
        </p:txBody>
      </p:sp>
      <p:sp>
        <p:nvSpPr>
          <p:cNvPr id="33" name="Text Placeholder 25">
            <a:extLst>
              <a:ext uri="{FF2B5EF4-FFF2-40B4-BE49-F238E27FC236}">
                <a16:creationId xmlns:a16="http://schemas.microsoft.com/office/drawing/2014/main" id="{9FC79778-EAFD-59C1-4148-5791828F7761}"/>
              </a:ext>
            </a:extLst>
          </p:cNvPr>
          <p:cNvSpPr>
            <a:spLocks noGrp="1"/>
          </p:cNvSpPr>
          <p:nvPr>
            <p:ph type="body" sz="quarter" idx="40" hasCustomPrompt="1"/>
          </p:nvPr>
        </p:nvSpPr>
        <p:spPr>
          <a:xfrm>
            <a:off x="7157491" y="4078970"/>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4" name="Text Placeholder 25">
            <a:extLst>
              <a:ext uri="{FF2B5EF4-FFF2-40B4-BE49-F238E27FC236}">
                <a16:creationId xmlns:a16="http://schemas.microsoft.com/office/drawing/2014/main" id="{14BEB9FC-4A6E-8DE4-5DB3-C84CC387CAED}"/>
              </a:ext>
            </a:extLst>
          </p:cNvPr>
          <p:cNvSpPr>
            <a:spLocks noGrp="1"/>
          </p:cNvSpPr>
          <p:nvPr>
            <p:ph type="body" sz="quarter" idx="41" hasCustomPrompt="1"/>
          </p:nvPr>
        </p:nvSpPr>
        <p:spPr>
          <a:xfrm>
            <a:off x="6322195" y="4658068"/>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08</a:t>
            </a:r>
          </a:p>
        </p:txBody>
      </p:sp>
      <p:sp>
        <p:nvSpPr>
          <p:cNvPr id="35" name="Text Placeholder 25">
            <a:extLst>
              <a:ext uri="{FF2B5EF4-FFF2-40B4-BE49-F238E27FC236}">
                <a16:creationId xmlns:a16="http://schemas.microsoft.com/office/drawing/2014/main" id="{ECD6CDF1-0469-29A5-ADFB-6252949B3A55}"/>
              </a:ext>
            </a:extLst>
          </p:cNvPr>
          <p:cNvSpPr>
            <a:spLocks noGrp="1"/>
          </p:cNvSpPr>
          <p:nvPr>
            <p:ph type="body" sz="quarter" idx="42" hasCustomPrompt="1"/>
          </p:nvPr>
        </p:nvSpPr>
        <p:spPr>
          <a:xfrm>
            <a:off x="7157491" y="4658069"/>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6" name="Text Placeholder 17">
            <a:extLst>
              <a:ext uri="{FF2B5EF4-FFF2-40B4-BE49-F238E27FC236}">
                <a16:creationId xmlns:a16="http://schemas.microsoft.com/office/drawing/2014/main" id="{1CA5E334-A40D-636F-2677-54D2CB12201C}"/>
              </a:ext>
            </a:extLst>
          </p:cNvPr>
          <p:cNvSpPr>
            <a:spLocks noGrp="1"/>
          </p:cNvSpPr>
          <p:nvPr>
            <p:ph type="body" sz="quarter" idx="18" hasCustomPrompt="1"/>
          </p:nvPr>
        </p:nvSpPr>
        <p:spPr>
          <a:xfrm>
            <a:off x="482925" y="1785938"/>
            <a:ext cx="4360537" cy="4057649"/>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7" name="Rectangle 36">
            <a:extLst>
              <a:ext uri="{FF2B5EF4-FFF2-40B4-BE49-F238E27FC236}">
                <a16:creationId xmlns:a16="http://schemas.microsoft.com/office/drawing/2014/main" id="{6DD0961B-3DFC-EBE9-FC40-AC19493BB7A8}"/>
              </a:ext>
            </a:extLst>
          </p:cNvPr>
          <p:cNvSpPr/>
          <p:nvPr userDrawn="1"/>
        </p:nvSpPr>
        <p:spPr>
          <a:xfrm>
            <a:off x="4595973" y="5332470"/>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3">
            <a:extLst>
              <a:ext uri="{FF2B5EF4-FFF2-40B4-BE49-F238E27FC236}">
                <a16:creationId xmlns:a16="http://schemas.microsoft.com/office/drawing/2014/main" id="{A2C1E5F0-47F7-FCB9-251E-B4288980DDF5}"/>
              </a:ext>
            </a:extLst>
          </p:cNvPr>
          <p:cNvSpPr>
            <a:spLocks noGrp="1"/>
          </p:cNvSpPr>
          <p:nvPr>
            <p:ph type="body" sz="quarter" idx="13" hasCustomPrompt="1"/>
          </p:nvPr>
        </p:nvSpPr>
        <p:spPr>
          <a:xfrm>
            <a:off x="455806" y="769856"/>
            <a:ext cx="4420994" cy="697353"/>
          </a:xfrm>
          <a:prstGeom prst="rect">
            <a:avLst/>
          </a:prstGeom>
        </p:spPr>
        <p:txBody>
          <a:bodyPr>
            <a:normAutofit/>
          </a:bodyPr>
          <a:lstStyle>
            <a:lvl1pPr marL="0" indent="0" algn="l">
              <a:buNone/>
              <a:defRPr sz="3600">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36814450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Divider - Nav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6A8053-B208-E74B-BC0F-4142FA0CD2B7}"/>
              </a:ext>
            </a:extLst>
          </p:cNvPr>
          <p:cNvSpPr/>
          <p:nvPr userDrawn="1"/>
        </p:nvSpPr>
        <p:spPr>
          <a:xfrm>
            <a:off x="6982690" y="527858"/>
            <a:ext cx="4721156" cy="5802284"/>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Calibri" panose="020F0502020204030204" pitchFamily="34" charset="0"/>
              <a:cs typeface="Calibri" panose="020F0502020204030204" pitchFamily="34" charset="0"/>
            </a:endParaRPr>
          </a:p>
        </p:txBody>
      </p:sp>
      <p:sp>
        <p:nvSpPr>
          <p:cNvPr id="47" name="Text Placeholder 23">
            <a:extLst>
              <a:ext uri="{FF2B5EF4-FFF2-40B4-BE49-F238E27FC236}">
                <a16:creationId xmlns:a16="http://schemas.microsoft.com/office/drawing/2014/main" id="{AE77B303-149B-3242-B9F9-CA4AA9DCA5E4}"/>
              </a:ext>
            </a:extLst>
          </p:cNvPr>
          <p:cNvSpPr>
            <a:spLocks noGrp="1"/>
          </p:cNvSpPr>
          <p:nvPr userDrawn="1">
            <p:ph type="body" sz="quarter" idx="17" hasCustomPrompt="1"/>
          </p:nvPr>
        </p:nvSpPr>
        <p:spPr>
          <a:xfrm>
            <a:off x="7276362" y="543238"/>
            <a:ext cx="2066906" cy="582221"/>
          </a:xfrm>
          <a:prstGeom prst="rect">
            <a:avLst/>
          </a:prstGeom>
        </p:spPr>
        <p:txBody>
          <a:bodyPr>
            <a:noAutofit/>
          </a:bodyPr>
          <a:lstStyle>
            <a:lvl1pPr marL="0" indent="0" algn="l">
              <a:buNone/>
              <a:defRPr sz="14000" b="1" i="0">
                <a:solidFill>
                  <a:schemeClr val="bg1"/>
                </a:solidFill>
                <a:latin typeface="+mn-lt"/>
              </a:defRPr>
            </a:lvl1pPr>
          </a:lstStyle>
          <a:p>
            <a:pPr lvl="0"/>
            <a:r>
              <a:rPr lang="en-US" dirty="0"/>
              <a:t>01</a:t>
            </a:r>
          </a:p>
        </p:txBody>
      </p:sp>
      <p:sp>
        <p:nvSpPr>
          <p:cNvPr id="11" name="Picture Placeholder 3">
            <a:extLst>
              <a:ext uri="{FF2B5EF4-FFF2-40B4-BE49-F238E27FC236}">
                <a16:creationId xmlns:a16="http://schemas.microsoft.com/office/drawing/2014/main" id="{D2C6DE8A-E952-944B-9B9D-C0257D5D8CB9}"/>
              </a:ext>
            </a:extLst>
          </p:cNvPr>
          <p:cNvSpPr>
            <a:spLocks noGrp="1"/>
          </p:cNvSpPr>
          <p:nvPr>
            <p:ph type="pic" sz="quarter" idx="10"/>
          </p:nvPr>
        </p:nvSpPr>
        <p:spPr>
          <a:xfrm>
            <a:off x="238772" y="2626822"/>
            <a:ext cx="7708195" cy="339682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Tree>
    <p:extLst>
      <p:ext uri="{BB962C8B-B14F-4D97-AF65-F5344CB8AC3E}">
        <p14:creationId xmlns:p14="http://schemas.microsoft.com/office/powerpoint/2010/main" val="10451058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inal Slide 2">
    <p:spTree>
      <p:nvGrpSpPr>
        <p:cNvPr id="1" name=""/>
        <p:cNvGrpSpPr/>
        <p:nvPr/>
      </p:nvGrpSpPr>
      <p:grpSpPr>
        <a:xfrm>
          <a:off x="0" y="0"/>
          <a:ext cx="0" cy="0"/>
          <a:chOff x="0" y="0"/>
          <a:chExt cx="0" cy="0"/>
        </a:xfrm>
      </p:grpSpPr>
      <p:sp>
        <p:nvSpPr>
          <p:cNvPr id="11" name="Text Placeholder 23"/>
          <p:cNvSpPr>
            <a:spLocks noGrp="1"/>
          </p:cNvSpPr>
          <p:nvPr>
            <p:ph type="body" sz="quarter" idx="21" hasCustomPrompt="1"/>
          </p:nvPr>
        </p:nvSpPr>
        <p:spPr>
          <a:xfrm>
            <a:off x="6369349" y="4441022"/>
            <a:ext cx="3195486" cy="731140"/>
          </a:xfrm>
          <a:prstGeom prst="rect">
            <a:avLst/>
          </a:prstGeom>
        </p:spPr>
        <p:txBody>
          <a:bodyPr anchor="ctr">
            <a:normAutofit/>
          </a:bodyPr>
          <a:lstStyle>
            <a:lvl1pPr marL="0" indent="0" algn="l">
              <a:buNone/>
              <a:defRPr sz="2800" baseline="0">
                <a:solidFill>
                  <a:srgbClr val="404040"/>
                </a:solidFill>
                <a:latin typeface="+mn-lt"/>
              </a:defRPr>
            </a:lvl1pPr>
          </a:lstStyle>
          <a:p>
            <a:pPr lvl="0"/>
            <a:r>
              <a:rPr lang="en-US" dirty="0"/>
              <a:t>Any Questions?</a:t>
            </a:r>
          </a:p>
        </p:txBody>
      </p:sp>
      <p:sp>
        <p:nvSpPr>
          <p:cNvPr id="12" name="Text Placeholder 23"/>
          <p:cNvSpPr>
            <a:spLocks noGrp="1"/>
          </p:cNvSpPr>
          <p:nvPr>
            <p:ph type="body" sz="quarter" idx="22" hasCustomPrompt="1"/>
          </p:nvPr>
        </p:nvSpPr>
        <p:spPr>
          <a:xfrm>
            <a:off x="6369349" y="3631446"/>
            <a:ext cx="3195485" cy="837258"/>
          </a:xfrm>
          <a:prstGeom prst="rect">
            <a:avLst/>
          </a:prstGeom>
        </p:spPr>
        <p:txBody>
          <a:bodyPr anchor="ctr">
            <a:normAutofit/>
          </a:bodyPr>
          <a:lstStyle>
            <a:lvl1pPr marL="0" indent="0" algn="l">
              <a:buNone/>
              <a:defRPr sz="5000" baseline="0">
                <a:solidFill>
                  <a:srgbClr val="404040"/>
                </a:solidFill>
                <a:latin typeface="+mn-lt"/>
              </a:defRPr>
            </a:lvl1pPr>
          </a:lstStyle>
          <a:p>
            <a:pPr lvl="0"/>
            <a:r>
              <a:rPr lang="en-US" dirty="0"/>
              <a:t>Thank You</a:t>
            </a:r>
          </a:p>
        </p:txBody>
      </p:sp>
      <p:sp>
        <p:nvSpPr>
          <p:cNvPr id="10" name="Picture Placeholder 2">
            <a:extLst>
              <a:ext uri="{FF2B5EF4-FFF2-40B4-BE49-F238E27FC236}">
                <a16:creationId xmlns:a16="http://schemas.microsoft.com/office/drawing/2014/main" id="{B8982444-5545-079B-18EA-AF9A4ABE8233}"/>
              </a:ext>
            </a:extLst>
          </p:cNvPr>
          <p:cNvSpPr>
            <a:spLocks noGrp="1"/>
          </p:cNvSpPr>
          <p:nvPr>
            <p:ph type="pic" sz="quarter" idx="10"/>
          </p:nvPr>
        </p:nvSpPr>
        <p:spPr>
          <a:xfrm>
            <a:off x="0" y="0"/>
            <a:ext cx="5711252" cy="6858000"/>
          </a:xfrm>
          <a:prstGeom prst="rect">
            <a:avLst/>
          </a:prstGeom>
          <a:ln>
            <a:noFill/>
          </a:ln>
        </p:spPr>
        <p:txBody>
          <a:bodyPr anchor="t"/>
          <a:lstStyle>
            <a:lvl1pPr marL="0" indent="0" algn="ctr">
              <a:buNone/>
              <a:defRPr sz="1800" i="1" baseline="0">
                <a:solidFill>
                  <a:srgbClr val="404040"/>
                </a:solidFill>
              </a:defRPr>
            </a:lvl1pPr>
          </a:lstStyle>
          <a:p>
            <a:endParaRPr lang="en-US"/>
          </a:p>
          <a:p>
            <a:endParaRPr lang="en-US"/>
          </a:p>
          <a:p>
            <a:endParaRPr lang="en-US"/>
          </a:p>
          <a:p>
            <a:endParaRPr lang="en-US"/>
          </a:p>
          <a:p>
            <a:endParaRPr lang="en-US"/>
          </a:p>
          <a:p>
            <a:endParaRPr lang="en-US"/>
          </a:p>
          <a:p>
            <a:r>
              <a:rPr lang="en-US"/>
              <a:t>Click to add photo </a:t>
            </a:r>
          </a:p>
        </p:txBody>
      </p:sp>
      <p:sp>
        <p:nvSpPr>
          <p:cNvPr id="7" name="Rectangle 6">
            <a:extLst>
              <a:ext uri="{FF2B5EF4-FFF2-40B4-BE49-F238E27FC236}">
                <a16:creationId xmlns:a16="http://schemas.microsoft.com/office/drawing/2014/main" id="{30E05FFE-4949-85E4-F673-0E2A3A1147C5}"/>
              </a:ext>
            </a:extLst>
          </p:cNvPr>
          <p:cNvSpPr/>
          <p:nvPr userDrawn="1"/>
        </p:nvSpPr>
        <p:spPr>
          <a:xfrm>
            <a:off x="8354192" y="6051752"/>
            <a:ext cx="3288458" cy="553998"/>
          </a:xfrm>
          <a:prstGeom prst="rect">
            <a:avLst/>
          </a:prstGeom>
        </p:spPr>
        <p:txBody>
          <a:bodyPr wrap="square">
            <a:spAutoFit/>
          </a:bodyPr>
          <a:lstStyle/>
          <a:p>
            <a:pPr marL="0" marR="0" lvl="0" indent="0" algn="just" defTabSz="181904" rtl="0" eaLnBrk="1" fontAlgn="auto" latinLnBrk="0" hangingPunct="0">
              <a:lnSpc>
                <a:spcPct val="100000"/>
              </a:lnSpc>
              <a:spcBef>
                <a:spcPts val="0"/>
              </a:spcBef>
              <a:spcAft>
                <a:spcPts val="0"/>
              </a:spcAft>
              <a:buClrTx/>
              <a:buSzTx/>
              <a:buFontTx/>
              <a:buNone/>
              <a:tabLst/>
              <a:defRPr/>
            </a:pPr>
            <a:r>
              <a:rPr lang="en-US" sz="600" dirty="0">
                <a:solidFill>
                  <a:srgbClr val="40404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2023-2-PL01-KA220-VET-000178755</a:t>
            </a:r>
          </a:p>
          <a:p>
            <a:pPr marL="0" marR="0" lvl="0" indent="0" algn="just" defTabSz="181904" rtl="0" eaLnBrk="1" fontAlgn="auto" latinLnBrk="0" hangingPunct="0">
              <a:lnSpc>
                <a:spcPct val="100000"/>
              </a:lnSpc>
              <a:spcBef>
                <a:spcPts val="0"/>
              </a:spcBef>
              <a:spcAft>
                <a:spcPts val="0"/>
              </a:spcAft>
              <a:buClrTx/>
              <a:buSzTx/>
              <a:buFontTx/>
              <a:buNone/>
              <a:tabLst/>
              <a:defRPr/>
            </a:pPr>
            <a:endParaRPr lang="en-US" sz="600" dirty="0">
              <a:solidFill>
                <a:srgbClr val="404040"/>
              </a:solidFill>
              <a:latin typeface="Calibri" panose="020F0502020204030204" pitchFamily="34" charset="0"/>
              <a:ea typeface="Open Sans" panose="020B060603050402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9EC3BD74-E670-F9C6-9E70-F06E8C67089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35907" y="6109454"/>
            <a:ext cx="1745726" cy="388724"/>
          </a:xfrm>
          <a:prstGeom prst="rect">
            <a:avLst/>
          </a:prstGeom>
        </p:spPr>
      </p:pic>
      <p:pic>
        <p:nvPicPr>
          <p:cNvPr id="9" name="Picture 8">
            <a:extLst>
              <a:ext uri="{FF2B5EF4-FFF2-40B4-BE49-F238E27FC236}">
                <a16:creationId xmlns:a16="http://schemas.microsoft.com/office/drawing/2014/main" id="{6954CF32-B561-E65A-DE39-6575E1D56AC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102900" y="547159"/>
            <a:ext cx="3870851" cy="1793276"/>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Master">
    <p:spTree>
      <p:nvGrpSpPr>
        <p:cNvPr id="1" name=""/>
        <p:cNvGrpSpPr/>
        <p:nvPr/>
      </p:nvGrpSpPr>
      <p:grpSpPr>
        <a:xfrm>
          <a:off x="0" y="0"/>
          <a:ext cx="0" cy="0"/>
          <a:chOff x="0" y="0"/>
          <a:chExt cx="0" cy="0"/>
        </a:xfrm>
      </p:grpSpPr>
      <p:sp>
        <p:nvSpPr>
          <p:cNvPr id="4" name="Text Placeholder 17">
            <a:extLst>
              <a:ext uri="{FF2B5EF4-FFF2-40B4-BE49-F238E27FC236}">
                <a16:creationId xmlns:a16="http://schemas.microsoft.com/office/drawing/2014/main" id="{85581FDB-620D-A940-7570-FC4992DD078F}"/>
              </a:ext>
            </a:extLst>
          </p:cNvPr>
          <p:cNvSpPr>
            <a:spLocks noGrp="1"/>
          </p:cNvSpPr>
          <p:nvPr>
            <p:ph type="body" sz="quarter" idx="18" hasCustomPrompt="1"/>
          </p:nvPr>
        </p:nvSpPr>
        <p:spPr>
          <a:xfrm>
            <a:off x="798381" y="2045704"/>
            <a:ext cx="4203926" cy="3849918"/>
          </a:xfrm>
          <a:prstGeom prst="rect">
            <a:avLst/>
          </a:prstGeom>
        </p:spPr>
        <p:txBody>
          <a:bodyPr/>
          <a:lstStyle>
            <a:lvl1pPr algn="l">
              <a:buNone/>
              <a:defRPr sz="2400" b="0" i="0" spc="0">
                <a:solidFill>
                  <a:srgbClr val="08657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 name="Text Placeholder 23">
            <a:extLst>
              <a:ext uri="{FF2B5EF4-FFF2-40B4-BE49-F238E27FC236}">
                <a16:creationId xmlns:a16="http://schemas.microsoft.com/office/drawing/2014/main" id="{285DDF02-6F1E-42FC-596B-7038DD05D8A8}"/>
              </a:ext>
            </a:extLst>
          </p:cNvPr>
          <p:cNvSpPr>
            <a:spLocks noGrp="1"/>
          </p:cNvSpPr>
          <p:nvPr>
            <p:ph type="body" sz="quarter" idx="16" hasCustomPrompt="1"/>
          </p:nvPr>
        </p:nvSpPr>
        <p:spPr>
          <a:xfrm>
            <a:off x="798382" y="761603"/>
            <a:ext cx="4203926" cy="803654"/>
          </a:xfrm>
          <a:prstGeom prst="rect">
            <a:avLst/>
          </a:prstGeom>
        </p:spPr>
        <p:txBody>
          <a:bodyPr>
            <a:noAutofit/>
          </a:bodyPr>
          <a:lstStyle>
            <a:lvl1pPr marL="0" indent="0" algn="l">
              <a:buNone/>
              <a:defRPr sz="3600" b="0" i="0">
                <a:solidFill>
                  <a:srgbClr val="086575"/>
                </a:solidFill>
                <a:latin typeface="+mn-lt"/>
              </a:defRPr>
            </a:lvl1pPr>
          </a:lstStyle>
          <a:p>
            <a:pPr lvl="0"/>
            <a:r>
              <a:rPr lang="en-US" dirty="0"/>
              <a:t>Heading</a:t>
            </a:r>
          </a:p>
        </p:txBody>
      </p:sp>
    </p:spTree>
    <p:extLst>
      <p:ext uri="{BB962C8B-B14F-4D97-AF65-F5344CB8AC3E}">
        <p14:creationId xmlns:p14="http://schemas.microsoft.com/office/powerpoint/2010/main" val="6862634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Master">
    <p:spTree>
      <p:nvGrpSpPr>
        <p:cNvPr id="1" name=""/>
        <p:cNvGrpSpPr/>
        <p:nvPr/>
      </p:nvGrpSpPr>
      <p:grpSpPr>
        <a:xfrm>
          <a:off x="0" y="0"/>
          <a:ext cx="0" cy="0"/>
          <a:chOff x="0" y="0"/>
          <a:chExt cx="0" cy="0"/>
        </a:xfrm>
      </p:grpSpPr>
      <p:sp>
        <p:nvSpPr>
          <p:cNvPr id="3" name="Text Placeholder 23">
            <a:extLst>
              <a:ext uri="{FF2B5EF4-FFF2-40B4-BE49-F238E27FC236}">
                <a16:creationId xmlns:a16="http://schemas.microsoft.com/office/drawing/2014/main" id="{770B68B2-B174-95DD-0F39-0B68D890419B}"/>
              </a:ext>
            </a:extLst>
          </p:cNvPr>
          <p:cNvSpPr>
            <a:spLocks noGrp="1"/>
          </p:cNvSpPr>
          <p:nvPr>
            <p:ph type="body" sz="quarter" idx="16" hasCustomPrompt="1"/>
          </p:nvPr>
        </p:nvSpPr>
        <p:spPr>
          <a:xfrm>
            <a:off x="-2" y="375841"/>
            <a:ext cx="12191999" cy="803654"/>
          </a:xfrm>
          <a:prstGeom prst="rect">
            <a:avLst/>
          </a:prstGeom>
        </p:spPr>
        <p:txBody>
          <a:bodyPr>
            <a:noAutofit/>
          </a:bodyPr>
          <a:lstStyle>
            <a:lvl1pPr marL="0" indent="0" algn="ctr">
              <a:buNone/>
              <a:defRPr sz="3600" b="1" i="0">
                <a:solidFill>
                  <a:srgbClr val="007772"/>
                </a:solidFill>
                <a:latin typeface="+mn-lt"/>
              </a:defRPr>
            </a:lvl1pPr>
          </a:lstStyle>
          <a:p>
            <a:pPr lvl="0"/>
            <a:r>
              <a:rPr lang="en-US" dirty="0"/>
              <a:t>Heading</a:t>
            </a:r>
          </a:p>
        </p:txBody>
      </p:sp>
    </p:spTree>
    <p:extLst>
      <p:ext uri="{BB962C8B-B14F-4D97-AF65-F5344CB8AC3E}">
        <p14:creationId xmlns:p14="http://schemas.microsoft.com/office/powerpoint/2010/main" val="3542576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8" name="Rectangle 7"/>
          <p:cNvSpPr/>
          <p:nvPr userDrawn="1"/>
        </p:nvSpPr>
        <p:spPr>
          <a:xfrm>
            <a:off x="-36717" y="2684585"/>
            <a:ext cx="1422400" cy="4173415"/>
          </a:xfrm>
          <a:prstGeom prst="rect">
            <a:avLst/>
          </a:prstGeom>
          <a:solidFill>
            <a:srgbClr val="00777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36717" y="643325"/>
            <a:ext cx="1422400" cy="1524001"/>
          </a:xfrm>
          <a:prstGeom prst="rect">
            <a:avLst/>
          </a:prstGeom>
          <a:solidFill>
            <a:srgbClr val="EEA821">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3"/>
          <p:cNvSpPr>
            <a:spLocks noGrp="1"/>
          </p:cNvSpPr>
          <p:nvPr>
            <p:ph type="body" sz="quarter" idx="13" hasCustomPrompt="1"/>
          </p:nvPr>
        </p:nvSpPr>
        <p:spPr>
          <a:xfrm>
            <a:off x="1639836" y="1056648"/>
            <a:ext cx="54669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3" name="Text Placeholder 25"/>
          <p:cNvSpPr>
            <a:spLocks noGrp="1"/>
          </p:cNvSpPr>
          <p:nvPr userDrawn="1">
            <p:ph type="body" sz="quarter" idx="14" hasCustomPrompt="1"/>
          </p:nvPr>
        </p:nvSpPr>
        <p:spPr>
          <a:xfrm>
            <a:off x="1639836" y="2977661"/>
            <a:ext cx="8817149" cy="3001108"/>
          </a:xfrm>
          <a:prstGeom prst="rect">
            <a:avLst/>
          </a:prstGeom>
        </p:spPr>
        <p:txBody>
          <a:bodyPr>
            <a:noAutofit/>
          </a:bodyPr>
          <a:lstStyle>
            <a:lvl1pPr marL="0" indent="0" algn="l">
              <a:buNone/>
              <a:defRPr sz="2400" baseline="0">
                <a:solidFill>
                  <a:schemeClr val="tx1">
                    <a:lumMod val="75000"/>
                    <a:lumOff val="25000"/>
                  </a:schemeClr>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Rectangle 13"/>
          <p:cNvSpPr/>
          <p:nvPr userDrawn="1"/>
        </p:nvSpPr>
        <p:spPr>
          <a:xfrm>
            <a:off x="10781837" y="0"/>
            <a:ext cx="1422400" cy="4057650"/>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2 - with icons">
    <p:spTree>
      <p:nvGrpSpPr>
        <p:cNvPr id="1" name=""/>
        <p:cNvGrpSpPr/>
        <p:nvPr/>
      </p:nvGrpSpPr>
      <p:grpSpPr>
        <a:xfrm>
          <a:off x="0" y="0"/>
          <a:ext cx="0" cy="0"/>
          <a:chOff x="0" y="0"/>
          <a:chExt cx="0" cy="0"/>
        </a:xfrm>
      </p:grpSpPr>
      <p:sp>
        <p:nvSpPr>
          <p:cNvPr id="10" name="Rectangle 9"/>
          <p:cNvSpPr/>
          <p:nvPr userDrawn="1"/>
        </p:nvSpPr>
        <p:spPr>
          <a:xfrm>
            <a:off x="-36717" y="643325"/>
            <a:ext cx="1422400" cy="1524001"/>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3"/>
          <p:cNvSpPr>
            <a:spLocks noGrp="1"/>
          </p:cNvSpPr>
          <p:nvPr>
            <p:ph type="body" sz="quarter" idx="13" hasCustomPrompt="1"/>
          </p:nvPr>
        </p:nvSpPr>
        <p:spPr>
          <a:xfrm>
            <a:off x="1639836" y="785664"/>
            <a:ext cx="8849638" cy="1381662"/>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3" name="Text Placeholder 25"/>
          <p:cNvSpPr>
            <a:spLocks noGrp="1"/>
          </p:cNvSpPr>
          <p:nvPr userDrawn="1">
            <p:ph type="body" sz="quarter" idx="14" hasCustomPrompt="1"/>
          </p:nvPr>
        </p:nvSpPr>
        <p:spPr>
          <a:xfrm>
            <a:off x="1639837" y="2766646"/>
            <a:ext cx="8849638" cy="3190017"/>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Rectangle 13"/>
          <p:cNvSpPr/>
          <p:nvPr userDrawn="1"/>
        </p:nvSpPr>
        <p:spPr>
          <a:xfrm>
            <a:off x="10769600" y="0"/>
            <a:ext cx="1422400" cy="5107577"/>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bullet point slide">
    <p:spTree>
      <p:nvGrpSpPr>
        <p:cNvPr id="1" name=""/>
        <p:cNvGrpSpPr/>
        <p:nvPr/>
      </p:nvGrpSpPr>
      <p:grpSpPr>
        <a:xfrm>
          <a:off x="0" y="0"/>
          <a:ext cx="0" cy="0"/>
          <a:chOff x="0" y="0"/>
          <a:chExt cx="0" cy="0"/>
        </a:xfrm>
      </p:grpSpPr>
      <p:sp>
        <p:nvSpPr>
          <p:cNvPr id="2" name="Text Placeholder 23">
            <a:extLst>
              <a:ext uri="{FF2B5EF4-FFF2-40B4-BE49-F238E27FC236}">
                <a16:creationId xmlns:a16="http://schemas.microsoft.com/office/drawing/2014/main" id="{920DC654-C592-E8B9-3A4C-F38F2787154D}"/>
              </a:ext>
            </a:extLst>
          </p:cNvPr>
          <p:cNvSpPr>
            <a:spLocks noGrp="1"/>
          </p:cNvSpPr>
          <p:nvPr>
            <p:ph type="body" sz="quarter" idx="13" hasCustomPrompt="1"/>
          </p:nvPr>
        </p:nvSpPr>
        <p:spPr>
          <a:xfrm>
            <a:off x="860902" y="1056648"/>
            <a:ext cx="54669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3" name="Text Placeholder 25">
            <a:extLst>
              <a:ext uri="{FF2B5EF4-FFF2-40B4-BE49-F238E27FC236}">
                <a16:creationId xmlns:a16="http://schemas.microsoft.com/office/drawing/2014/main" id="{4FE29555-912C-B063-FBCD-031C05D46288}"/>
              </a:ext>
            </a:extLst>
          </p:cNvPr>
          <p:cNvSpPr>
            <a:spLocks noGrp="1"/>
          </p:cNvSpPr>
          <p:nvPr>
            <p:ph type="body" sz="quarter" idx="14" hasCustomPrompt="1"/>
          </p:nvPr>
        </p:nvSpPr>
        <p:spPr>
          <a:xfrm>
            <a:off x="860902" y="2977661"/>
            <a:ext cx="8817149" cy="3001108"/>
          </a:xfrm>
          <a:prstGeom prst="rect">
            <a:avLst/>
          </a:prstGeom>
        </p:spPr>
        <p:txBody>
          <a:bodyPr>
            <a:noAutofit/>
          </a:bodyPr>
          <a:lstStyle>
            <a:lvl1pPr marL="0" indent="0" algn="l">
              <a:buNone/>
              <a:defRPr sz="2400" baseline="0">
                <a:solidFill>
                  <a:schemeClr val="tx1">
                    <a:lumMod val="75000"/>
                    <a:lumOff val="25000"/>
                  </a:schemeClr>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 Orange Icon box">
    <p:spTree>
      <p:nvGrpSpPr>
        <p:cNvPr id="1" name=""/>
        <p:cNvGrpSpPr/>
        <p:nvPr/>
      </p:nvGrpSpPr>
      <p:grpSpPr>
        <a:xfrm>
          <a:off x="0" y="0"/>
          <a:ext cx="0" cy="0"/>
          <a:chOff x="0" y="0"/>
          <a:chExt cx="0" cy="0"/>
        </a:xfrm>
      </p:grpSpPr>
      <p:sp>
        <p:nvSpPr>
          <p:cNvPr id="11" name="Rectangle 10"/>
          <p:cNvSpPr/>
          <p:nvPr userDrawn="1"/>
        </p:nvSpPr>
        <p:spPr>
          <a:xfrm>
            <a:off x="0" y="660259"/>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999890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 Purple Icon box">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with quote">
    <p:spTree>
      <p:nvGrpSpPr>
        <p:cNvPr id="1" name=""/>
        <p:cNvGrpSpPr/>
        <p:nvPr/>
      </p:nvGrpSpPr>
      <p:grpSpPr>
        <a:xfrm>
          <a:off x="0" y="0"/>
          <a:ext cx="0" cy="0"/>
          <a:chOff x="0" y="0"/>
          <a:chExt cx="0" cy="0"/>
        </a:xfrm>
      </p:grpSpPr>
      <p:sp>
        <p:nvSpPr>
          <p:cNvPr id="11" name="Rectangle 10"/>
          <p:cNvSpPr/>
          <p:nvPr userDrawn="1"/>
        </p:nvSpPr>
        <p:spPr>
          <a:xfrm>
            <a:off x="0" y="660259"/>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userDrawn="1"/>
        </p:nvSpPr>
        <p:spPr>
          <a:xfrm rot="16200000">
            <a:off x="5984599" y="4179308"/>
            <a:ext cx="3245241" cy="91670"/>
          </a:xfrm>
          <a:prstGeom prst="roundRect">
            <a:avLst>
              <a:gd name="adj" fmla="val 50000"/>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53822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5463775"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9" name="Text Placeholder 25"/>
          <p:cNvSpPr>
            <a:spLocks noGrp="1"/>
          </p:cNvSpPr>
          <p:nvPr>
            <p:ph type="body" sz="quarter" idx="15" hasCustomPrompt="1"/>
          </p:nvPr>
        </p:nvSpPr>
        <p:spPr>
          <a:xfrm>
            <a:off x="8063361" y="2602523"/>
            <a:ext cx="3706607" cy="3245241"/>
          </a:xfrm>
          <a:prstGeom prst="rect">
            <a:avLst/>
          </a:prstGeom>
        </p:spPr>
        <p:txBody>
          <a:bodyPr anchor="ctr">
            <a:noAutofit/>
          </a:bodyPr>
          <a:lstStyle>
            <a:lvl1pPr marL="0" indent="0" algn="ctr">
              <a:buNone/>
              <a:defRPr sz="2400" i="1"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“Quote”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ttom Photo Slide">
    <p:spTree>
      <p:nvGrpSpPr>
        <p:cNvPr id="1" name=""/>
        <p:cNvGrpSpPr/>
        <p:nvPr/>
      </p:nvGrpSpPr>
      <p:grpSpPr>
        <a:xfrm>
          <a:off x="0" y="0"/>
          <a:ext cx="0" cy="0"/>
          <a:chOff x="0" y="0"/>
          <a:chExt cx="0" cy="0"/>
        </a:xfrm>
      </p:grpSpPr>
      <p:sp>
        <p:nvSpPr>
          <p:cNvPr id="18" name="Picture Placeholder 2"/>
          <p:cNvSpPr>
            <a:spLocks noGrp="1"/>
          </p:cNvSpPr>
          <p:nvPr>
            <p:ph type="pic" sz="quarter" idx="10"/>
          </p:nvPr>
        </p:nvSpPr>
        <p:spPr>
          <a:xfrm>
            <a:off x="0" y="3695066"/>
            <a:ext cx="11125201" cy="2342319"/>
          </a:xfrm>
          <a:prstGeom prst="rect">
            <a:avLst/>
          </a:prstGeom>
          <a:ln>
            <a:noFill/>
          </a:ln>
        </p:spPr>
        <p:txBody>
          <a:bodyPr anchor="t"/>
          <a:lstStyle>
            <a:lvl1pPr marL="0" indent="0" algn="ctr">
              <a:buNone/>
              <a:defRPr sz="1800" i="1" baseline="0">
                <a:solidFill>
                  <a:srgbClr val="142D55"/>
                </a:solidFill>
              </a:defRPr>
            </a:lvl1pPr>
          </a:lstStyle>
          <a:p>
            <a:endParaRPr lang="en-US"/>
          </a:p>
          <a:p>
            <a:endParaRPr lang="en-US"/>
          </a:p>
          <a:p>
            <a:endParaRPr lang="en-US"/>
          </a:p>
          <a:p>
            <a:endParaRPr lang="en-US"/>
          </a:p>
          <a:p>
            <a:endParaRPr lang="en-US"/>
          </a:p>
          <a:p>
            <a:endParaRPr lang="en-US"/>
          </a:p>
          <a:p>
            <a:r>
              <a:rPr lang="en-US"/>
              <a:t>Click to add photo </a:t>
            </a:r>
          </a:p>
        </p:txBody>
      </p:sp>
      <p:sp>
        <p:nvSpPr>
          <p:cNvPr id="19" name="Text Placeholder 23"/>
          <p:cNvSpPr>
            <a:spLocks noGrp="1"/>
          </p:cNvSpPr>
          <p:nvPr>
            <p:ph type="body" sz="quarter" idx="13" hasCustomPrompt="1"/>
          </p:nvPr>
        </p:nvSpPr>
        <p:spPr>
          <a:xfrm>
            <a:off x="1651560" y="1086752"/>
            <a:ext cx="9649486"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20" name="Text Placeholder 25"/>
          <p:cNvSpPr>
            <a:spLocks noGrp="1"/>
          </p:cNvSpPr>
          <p:nvPr>
            <p:ph type="body" sz="quarter" idx="14" hasCustomPrompt="1"/>
          </p:nvPr>
        </p:nvSpPr>
        <p:spPr>
          <a:xfrm>
            <a:off x="1663856" y="2332892"/>
            <a:ext cx="9637190" cy="1228628"/>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107843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CE02612-5E8C-DDE7-9A6A-87D69F0B8DC3}"/>
              </a:ext>
            </a:extLst>
          </p:cNvPr>
          <p:cNvGrpSpPr/>
          <p:nvPr userDrawn="1"/>
        </p:nvGrpSpPr>
        <p:grpSpPr>
          <a:xfrm>
            <a:off x="9819391" y="6329679"/>
            <a:ext cx="2006924" cy="228419"/>
            <a:chOff x="428174" y="10170041"/>
            <a:chExt cx="1952169" cy="222187"/>
          </a:xfrm>
        </p:grpSpPr>
        <p:pic>
          <p:nvPicPr>
            <p:cNvPr id="6" name="Picture 5">
              <a:extLst>
                <a:ext uri="{FF2B5EF4-FFF2-40B4-BE49-F238E27FC236}">
                  <a16:creationId xmlns:a16="http://schemas.microsoft.com/office/drawing/2014/main" id="{B6707F7A-3691-1A6D-00D1-C2ED8F08BB00}"/>
                </a:ext>
              </a:extLst>
            </p:cNvPr>
            <p:cNvPicPr>
              <a:picLocks noChangeAspect="1"/>
            </p:cNvPicPr>
            <p:nvPr userDrawn="1"/>
          </p:nvPicPr>
          <p:blipFill rotWithShape="1">
            <a:blip r:embed="rId25" cstate="email">
              <a:extLst>
                <a:ext uri="{28A0092B-C50C-407E-A947-70E740481C1C}">
                  <a14:useLocalDpi xmlns:a14="http://schemas.microsoft.com/office/drawing/2010/main"/>
                </a:ext>
              </a:extLst>
            </a:blip>
            <a:srcRect/>
            <a:stretch/>
          </p:blipFill>
          <p:spPr>
            <a:xfrm>
              <a:off x="602343" y="10174514"/>
              <a:ext cx="1778000" cy="217714"/>
            </a:xfrm>
            <a:prstGeom prst="rect">
              <a:avLst/>
            </a:prstGeom>
          </p:spPr>
        </p:pic>
        <p:pic>
          <p:nvPicPr>
            <p:cNvPr id="7" name="Picture 6">
              <a:extLst>
                <a:ext uri="{FF2B5EF4-FFF2-40B4-BE49-F238E27FC236}">
                  <a16:creationId xmlns:a16="http://schemas.microsoft.com/office/drawing/2014/main" id="{AAD33BCC-7EC4-4959-0670-9641A10DB609}"/>
                </a:ext>
              </a:extLst>
            </p:cNvPr>
            <p:cNvPicPr>
              <a:picLocks noChangeAspect="1"/>
            </p:cNvPicPr>
            <p:nvPr userDrawn="1"/>
          </p:nvPicPr>
          <p:blipFill rotWithShape="1">
            <a:blip r:embed="rId26" cstate="email">
              <a:extLst>
                <a:ext uri="{28A0092B-C50C-407E-A947-70E740481C1C}">
                  <a14:useLocalDpi xmlns:a14="http://schemas.microsoft.com/office/drawing/2010/main"/>
                </a:ext>
              </a:extLst>
            </a:blip>
            <a:srcRect/>
            <a:stretch/>
          </p:blipFill>
          <p:spPr>
            <a:xfrm>
              <a:off x="428174" y="10170041"/>
              <a:ext cx="210456" cy="185903"/>
            </a:xfrm>
            <a:prstGeom prst="rect">
              <a:avLst/>
            </a:prstGeom>
          </p:spPr>
        </p:pic>
      </p:gr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73" r:id="rId1"/>
    <p:sldLayoutId id="2147483672" r:id="rId2"/>
    <p:sldLayoutId id="2147483660" r:id="rId3"/>
    <p:sldLayoutId id="2147483665" r:id="rId4"/>
    <p:sldLayoutId id="2147483666" r:id="rId5"/>
    <p:sldLayoutId id="2147483651" r:id="rId6"/>
    <p:sldLayoutId id="2147483661" r:id="rId7"/>
    <p:sldLayoutId id="2147483667" r:id="rId8"/>
    <p:sldLayoutId id="2147483652" r:id="rId9"/>
    <p:sldLayoutId id="2147483671" r:id="rId10"/>
    <p:sldLayoutId id="2147483662" r:id="rId11"/>
    <p:sldLayoutId id="2147483669" r:id="rId12"/>
    <p:sldLayoutId id="2147483670" r:id="rId13"/>
    <p:sldLayoutId id="2147483663" r:id="rId14"/>
    <p:sldLayoutId id="2147483664" r:id="rId15"/>
    <p:sldLayoutId id="2147483674" r:id="rId16"/>
    <p:sldLayoutId id="2147483675" r:id="rId17"/>
    <p:sldLayoutId id="2147483678" r:id="rId18"/>
    <p:sldLayoutId id="2147483677" r:id="rId19"/>
    <p:sldLayoutId id="2147483676" r:id="rId20"/>
    <p:sldLayoutId id="2147483668" r:id="rId21"/>
    <p:sldLayoutId id="2147483680" r:id="rId22"/>
    <p:sldLayoutId id="2147483681"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hyperlink" Target="https://smartskillsproject.eu/smart-skills-good-practice-guide/" TargetMode="Externa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10.xml"/><Relationship Id="rId1" Type="http://schemas.openxmlformats.org/officeDocument/2006/relationships/video" Target="https://www.youtube.com/embed/tW01dWkIot8?feature=oembed" TargetMode="External"/><Relationship Id="rId6" Type="http://schemas.openxmlformats.org/officeDocument/2006/relationships/image" Target="../media/image22.jpeg"/><Relationship Id="rId5" Type="http://schemas.openxmlformats.org/officeDocument/2006/relationships/hyperlink" Target="https://www.youtube.com/watch?v=tW01dWkIot8" TargetMode="External"/><Relationship Id="rId4" Type="http://schemas.openxmlformats.org/officeDocument/2006/relationships/image" Target="../media/image21.sv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www.techtarget.com/iotagenda/definition/Internet-of-Things-IoT" TargetMode="External"/><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1.xml"/><Relationship Id="rId4" Type="http://schemas.openxmlformats.org/officeDocument/2006/relationships/image" Target="../media/image30.sv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hyperlink" Target="https://energy.ec.europa.eu/topics/renewable-energy/renewable-energy-directive-targets-and-rules_en" TargetMode="External"/><Relationship Id="rId5" Type="http://schemas.openxmlformats.org/officeDocument/2006/relationships/hyperlink" Target="https://www.irena.org/publications/2021/Nov/Renewable-heating-and-coolingAndEU" TargetMode="External"/><Relationship Id="rId4" Type="http://schemas.openxmlformats.org/officeDocument/2006/relationships/image" Target="../media/image15.sv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ymbol zastępczy obrazu 6">
            <a:extLst>
              <a:ext uri="{FF2B5EF4-FFF2-40B4-BE49-F238E27FC236}">
                <a16:creationId xmlns:a16="http://schemas.microsoft.com/office/drawing/2014/main" id="{023FED1A-25AB-154F-EC71-33B875B5E65F}"/>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p:blipFill>
        <p:spPr/>
      </p:pic>
      <p:sp>
        <p:nvSpPr>
          <p:cNvPr id="5" name="Rectangle 4"/>
          <p:cNvSpPr/>
          <p:nvPr/>
        </p:nvSpPr>
        <p:spPr>
          <a:xfrm>
            <a:off x="324115" y="1647254"/>
            <a:ext cx="4423376" cy="3579734"/>
          </a:xfrm>
          <a:prstGeom prst="rect">
            <a:avLst/>
          </a:prstGeom>
          <a:solidFill>
            <a:srgbClr val="007772">
              <a:alpha val="8351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3" name="Text Placeholder 12"/>
          <p:cNvSpPr>
            <a:spLocks noGrp="1"/>
          </p:cNvSpPr>
          <p:nvPr>
            <p:ph type="body" sz="quarter" idx="20"/>
          </p:nvPr>
        </p:nvSpPr>
        <p:spPr>
          <a:xfrm>
            <a:off x="613459" y="3469079"/>
            <a:ext cx="4134032" cy="1670328"/>
          </a:xfrm>
        </p:spPr>
        <p:txBody>
          <a:bodyPr>
            <a:noAutofit/>
          </a:bodyPr>
          <a:lstStyle/>
          <a:p>
            <a:r>
              <a:rPr lang="en-GB" sz="3200" noProof="0" dirty="0">
                <a:solidFill>
                  <a:schemeClr val="bg1"/>
                </a:solidFill>
              </a:rPr>
              <a:t>M</a:t>
            </a:r>
            <a:r>
              <a:rPr lang="pl-PL" sz="3200" dirty="0">
                <a:solidFill>
                  <a:schemeClr val="bg1"/>
                </a:solidFill>
              </a:rPr>
              <a:t>4</a:t>
            </a:r>
            <a:r>
              <a:rPr lang="en-GB" sz="3200" noProof="0" dirty="0">
                <a:solidFill>
                  <a:schemeClr val="bg1"/>
                </a:solidFill>
              </a:rPr>
              <a:t>:</a:t>
            </a:r>
            <a:r>
              <a:rPr lang="en-US" sz="3200" dirty="0">
                <a:solidFill>
                  <a:schemeClr val="bg1"/>
                </a:solidFill>
              </a:rPr>
              <a:t> Renewable Energy in Greenhouses &amp; Controlled Environments</a:t>
            </a:r>
          </a:p>
        </p:txBody>
      </p:sp>
      <p:sp>
        <p:nvSpPr>
          <p:cNvPr id="11" name="Rectangle 10">
            <a:extLst>
              <a:ext uri="{FF2B5EF4-FFF2-40B4-BE49-F238E27FC236}">
                <a16:creationId xmlns:a16="http://schemas.microsoft.com/office/drawing/2014/main" id="{4A3970E9-6C36-2FF2-35EB-1E90998A92ED}"/>
              </a:ext>
            </a:extLst>
          </p:cNvPr>
          <p:cNvSpPr/>
          <p:nvPr/>
        </p:nvSpPr>
        <p:spPr>
          <a:xfrm>
            <a:off x="1" y="5706534"/>
            <a:ext cx="4649492" cy="7803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12" name="Picture 11">
            <a:extLst>
              <a:ext uri="{FF2B5EF4-FFF2-40B4-BE49-F238E27FC236}">
                <a16:creationId xmlns:a16="http://schemas.microsoft.com/office/drawing/2014/main" id="{648B8548-F896-179B-CCDA-B59EEAE98DB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8656" y="5855855"/>
            <a:ext cx="2298208" cy="511746"/>
          </a:xfrm>
          <a:prstGeom prst="rect">
            <a:avLst/>
          </a:prstGeom>
        </p:spPr>
      </p:pic>
      <p:grpSp>
        <p:nvGrpSpPr>
          <p:cNvPr id="69" name="Group 68">
            <a:extLst>
              <a:ext uri="{FF2B5EF4-FFF2-40B4-BE49-F238E27FC236}">
                <a16:creationId xmlns:a16="http://schemas.microsoft.com/office/drawing/2014/main" id="{16E8F5E2-0AE8-FF45-AC2B-678B1639A6BB}"/>
              </a:ext>
            </a:extLst>
          </p:cNvPr>
          <p:cNvGrpSpPr/>
          <p:nvPr/>
        </p:nvGrpSpPr>
        <p:grpSpPr>
          <a:xfrm>
            <a:off x="10667405" y="2517388"/>
            <a:ext cx="3049190" cy="3049190"/>
            <a:chOff x="3268483" y="5538141"/>
            <a:chExt cx="1760348" cy="1760348"/>
          </a:xfrm>
          <a:solidFill>
            <a:schemeClr val="bg1">
              <a:alpha val="42000"/>
            </a:schemeClr>
          </a:solidFill>
        </p:grpSpPr>
        <p:sp>
          <p:nvSpPr>
            <p:cNvPr id="70" name="Freeform 69">
              <a:extLst>
                <a:ext uri="{FF2B5EF4-FFF2-40B4-BE49-F238E27FC236}">
                  <a16:creationId xmlns:a16="http://schemas.microsoft.com/office/drawing/2014/main" id="{6B27811F-2E28-1182-78E9-B81BBE5884A1}"/>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GB" noProof="0" dirty="0"/>
            </a:p>
          </p:txBody>
        </p:sp>
        <p:sp>
          <p:nvSpPr>
            <p:cNvPr id="71" name="Freeform 70">
              <a:extLst>
                <a:ext uri="{FF2B5EF4-FFF2-40B4-BE49-F238E27FC236}">
                  <a16:creationId xmlns:a16="http://schemas.microsoft.com/office/drawing/2014/main" id="{B75F0EDB-D63C-EE88-0C1A-560A25D98D70}"/>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GB" noProof="0" dirty="0"/>
            </a:p>
          </p:txBody>
        </p:sp>
      </p:grpSp>
      <p:sp>
        <p:nvSpPr>
          <p:cNvPr id="2" name="Text Placeholder 58">
            <a:extLst>
              <a:ext uri="{FF2B5EF4-FFF2-40B4-BE49-F238E27FC236}">
                <a16:creationId xmlns:a16="http://schemas.microsoft.com/office/drawing/2014/main" id="{80161DC9-89E9-776F-CC99-764B15F7A141}"/>
              </a:ext>
            </a:extLst>
          </p:cNvPr>
          <p:cNvSpPr txBox="1">
            <a:spLocks/>
          </p:cNvSpPr>
          <p:nvPr/>
        </p:nvSpPr>
        <p:spPr>
          <a:xfrm>
            <a:off x="5380522" y="5556737"/>
            <a:ext cx="6811478" cy="759391"/>
          </a:xfrm>
          <a:prstGeom prst="rect">
            <a:avLst/>
          </a:prstGeom>
          <a:solidFill>
            <a:srgbClr val="EEA821">
              <a:alpha val="71000"/>
            </a:srgbClr>
          </a:solidFill>
        </p:spPr>
        <p:txBody>
          <a:bodyPr anchor="ct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GB" sz="4000" noProof="0" dirty="0">
                <a:solidFill>
                  <a:schemeClr val="bg1"/>
                </a:solidFill>
              </a:rPr>
              <a:t>www.</a:t>
            </a:r>
            <a:r>
              <a:rPr lang="en-GB" sz="4000" b="1" noProof="0" dirty="0">
                <a:solidFill>
                  <a:schemeClr val="bg1"/>
                </a:solidFill>
                <a:latin typeface="Calibri" panose="020F0502020204030204" pitchFamily="34" charset="0"/>
                <a:cs typeface="Calibri" panose="020F0502020204030204" pitchFamily="34" charset="0"/>
              </a:rPr>
              <a:t>smartskillsproject</a:t>
            </a:r>
            <a:r>
              <a:rPr lang="en-GB" sz="4000" noProof="0" dirty="0">
                <a:solidFill>
                  <a:schemeClr val="bg1"/>
                </a:solidFill>
              </a:rPr>
              <a:t>.eu</a:t>
            </a:r>
          </a:p>
        </p:txBody>
      </p:sp>
      <p:sp>
        <p:nvSpPr>
          <p:cNvPr id="8" name="Text Placeholder 2">
            <a:extLst>
              <a:ext uri="{FF2B5EF4-FFF2-40B4-BE49-F238E27FC236}">
                <a16:creationId xmlns:a16="http://schemas.microsoft.com/office/drawing/2014/main" id="{43C4C732-9958-5930-82E1-D1F17576AF4F}"/>
              </a:ext>
            </a:extLst>
          </p:cNvPr>
          <p:cNvSpPr txBox="1">
            <a:spLocks/>
          </p:cNvSpPr>
          <p:nvPr/>
        </p:nvSpPr>
        <p:spPr>
          <a:xfrm>
            <a:off x="613459" y="2337191"/>
            <a:ext cx="4036034" cy="760902"/>
          </a:xfrm>
          <a:prstGeom prst="rect">
            <a:avLst/>
          </a:prstGeom>
        </p:spPr>
        <p:txBody>
          <a:bodyPr anchor="ctr">
            <a:noAutofit/>
          </a:bodyPr>
          <a:lstStyle>
            <a:lvl1pPr marL="0" indent="0" algn="l" defTabSz="914400" rtl="0" eaLnBrk="1" latinLnBrk="0" hangingPunct="1">
              <a:lnSpc>
                <a:spcPct val="90000"/>
              </a:lnSpc>
              <a:spcBef>
                <a:spcPts val="1000"/>
              </a:spcBef>
              <a:buFont typeface="Arial"/>
              <a:buNone/>
              <a:defRPr sz="2800" kern="1200" baseline="0">
                <a:solidFill>
                  <a:srgbClr val="404040"/>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noProof="0" dirty="0">
                <a:solidFill>
                  <a:schemeClr val="bg1"/>
                </a:solidFill>
              </a:rPr>
              <a:t>Course </a:t>
            </a:r>
            <a:r>
              <a:rPr lang="pl-PL" noProof="0" dirty="0">
                <a:solidFill>
                  <a:schemeClr val="bg1"/>
                </a:solidFill>
              </a:rPr>
              <a:t>4</a:t>
            </a:r>
            <a:r>
              <a:rPr lang="en-GB" noProof="0" dirty="0">
                <a:solidFill>
                  <a:schemeClr val="bg1"/>
                </a:solidFill>
              </a:rPr>
              <a:t>:</a:t>
            </a:r>
            <a:r>
              <a:rPr lang="pl-PL" noProof="0" dirty="0">
                <a:solidFill>
                  <a:schemeClr val="bg1"/>
                </a:solidFill>
              </a:rPr>
              <a:t> </a:t>
            </a:r>
            <a:r>
              <a:rPr lang="pl-PL" noProof="0" dirty="0" err="1">
                <a:solidFill>
                  <a:schemeClr val="bg1"/>
                </a:solidFill>
              </a:rPr>
              <a:t>Renewable</a:t>
            </a:r>
            <a:r>
              <a:rPr lang="pl-PL" noProof="0" dirty="0">
                <a:solidFill>
                  <a:schemeClr val="bg1"/>
                </a:solidFill>
              </a:rPr>
              <a:t> Energy Integration in </a:t>
            </a:r>
            <a:r>
              <a:rPr lang="pl-PL" noProof="0" dirty="0" err="1">
                <a:solidFill>
                  <a:schemeClr val="bg1"/>
                </a:solidFill>
              </a:rPr>
              <a:t>Agriculture</a:t>
            </a:r>
            <a:endParaRPr lang="en-GB" noProof="0" dirty="0">
              <a:solidFill>
                <a:schemeClr val="bg1"/>
              </a:solidFill>
            </a:endParaRPr>
          </a:p>
        </p:txBody>
      </p:sp>
      <p:pic>
        <p:nvPicPr>
          <p:cNvPr id="3" name="Picture 2" descr="A grey and black sign with a person in a circle&#10;&#10;AI-generated content may be incorrect.">
            <a:extLst>
              <a:ext uri="{FF2B5EF4-FFF2-40B4-BE49-F238E27FC236}">
                <a16:creationId xmlns:a16="http://schemas.microsoft.com/office/drawing/2014/main" id="{38D91F61-9DE0-7C29-92EB-2B6682416A3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33513" y="5901656"/>
            <a:ext cx="1123257" cy="382670"/>
          </a:xfrm>
          <a:prstGeom prst="rect">
            <a:avLst/>
          </a:prstGeom>
        </p:spPr>
      </p:pic>
    </p:spTree>
    <p:extLst>
      <p:ext uri="{BB962C8B-B14F-4D97-AF65-F5344CB8AC3E}">
        <p14:creationId xmlns:p14="http://schemas.microsoft.com/office/powerpoint/2010/main" val="821569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Symbol zastępczy obrazu 19">
            <a:extLst>
              <a:ext uri="{FF2B5EF4-FFF2-40B4-BE49-F238E27FC236}">
                <a16:creationId xmlns:a16="http://schemas.microsoft.com/office/drawing/2014/main" id="{DA1FFC3D-E7F8-4ED3-03D7-224EB3DE1020}"/>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t="-4651"/>
          <a:stretch/>
        </p:blipFill>
        <p:spPr>
          <a:xfrm>
            <a:off x="8256588" y="0"/>
            <a:ext cx="3935412" cy="6858000"/>
          </a:xfrm>
        </p:spPr>
      </p:pic>
      <p:sp>
        <p:nvSpPr>
          <p:cNvPr id="11" name="Text Placeholder 10"/>
          <p:cNvSpPr>
            <a:spLocks noGrp="1"/>
          </p:cNvSpPr>
          <p:nvPr>
            <p:ph type="body" sz="quarter" idx="13"/>
          </p:nvPr>
        </p:nvSpPr>
        <p:spPr>
          <a:xfrm>
            <a:off x="527794" y="1180027"/>
            <a:ext cx="6831793" cy="697353"/>
          </a:xfrm>
        </p:spPr>
        <p:txBody>
          <a:bodyPr>
            <a:noAutofit/>
          </a:bodyPr>
          <a:lstStyle/>
          <a:p>
            <a:r>
              <a:rPr lang="pl-PL" b="1" dirty="0" err="1">
                <a:solidFill>
                  <a:srgbClr val="007772"/>
                </a:solidFill>
              </a:rPr>
              <a:t>Greenhouses</a:t>
            </a:r>
            <a:r>
              <a:rPr lang="pl-PL" b="1" dirty="0">
                <a:solidFill>
                  <a:srgbClr val="007772"/>
                </a:solidFill>
              </a:rPr>
              <a:t> </a:t>
            </a:r>
            <a:r>
              <a:rPr lang="pl-PL" b="1" dirty="0" err="1">
                <a:solidFill>
                  <a:srgbClr val="007772"/>
                </a:solidFill>
              </a:rPr>
              <a:t>powered</a:t>
            </a:r>
            <a:r>
              <a:rPr lang="pl-PL" b="1" dirty="0">
                <a:solidFill>
                  <a:srgbClr val="007772"/>
                </a:solidFill>
              </a:rPr>
              <a:t> by </a:t>
            </a:r>
            <a:r>
              <a:rPr lang="pl-PL" b="1" dirty="0" err="1">
                <a:solidFill>
                  <a:srgbClr val="007772"/>
                </a:solidFill>
              </a:rPr>
              <a:t>solar</a:t>
            </a:r>
            <a:r>
              <a:rPr lang="pl-PL" b="1" dirty="0">
                <a:solidFill>
                  <a:srgbClr val="007772"/>
                </a:solidFill>
              </a:rPr>
              <a:t> </a:t>
            </a:r>
          </a:p>
          <a:p>
            <a:endParaRPr lang="en-GB" noProof="0" dirty="0">
              <a:solidFill>
                <a:srgbClr val="007772"/>
              </a:solidFill>
            </a:endParaRPr>
          </a:p>
        </p:txBody>
      </p:sp>
      <p:sp>
        <p:nvSpPr>
          <p:cNvPr id="12" name="Text Placeholder 11"/>
          <p:cNvSpPr>
            <a:spLocks noGrp="1"/>
          </p:cNvSpPr>
          <p:nvPr>
            <p:ph type="body" sz="quarter" idx="14"/>
          </p:nvPr>
        </p:nvSpPr>
        <p:spPr>
          <a:xfrm>
            <a:off x="401047" y="2158484"/>
            <a:ext cx="7479740" cy="3278037"/>
          </a:xfrm>
        </p:spPr>
        <p:txBody>
          <a:bodyPr/>
          <a:lstStyle/>
          <a:p>
            <a:pPr marL="342900" indent="-342900" algn="just">
              <a:buFont typeface="Arial" panose="020B0604020202020204" pitchFamily="34" charset="0"/>
              <a:buChar char="•"/>
            </a:pPr>
            <a:r>
              <a:rPr lang="en-US" dirty="0"/>
              <a:t>These greenhouses are fully powered by solar energy, using photovoltaic panels located both on the roof and in adjacent ground installations.</a:t>
            </a:r>
            <a:endParaRPr lang="en-IE" dirty="0"/>
          </a:p>
          <a:p>
            <a:pPr marL="342900" indent="-342900">
              <a:buFont typeface="Arial" panose="020B0604020202020204" pitchFamily="34" charset="0"/>
              <a:buChar char="•"/>
            </a:pPr>
            <a:r>
              <a:rPr lang="en-US" dirty="0"/>
              <a:t>The electricity generated by the PV panels powers the ventilation systems, LED lighting and automatic irrigation.</a:t>
            </a:r>
          </a:p>
          <a:p>
            <a:pPr marL="342900" indent="-342900">
              <a:buFont typeface="Arial" panose="020B0604020202020204" pitchFamily="34" charset="0"/>
              <a:buChar char="•"/>
            </a:pPr>
            <a:r>
              <a:rPr lang="en-US" dirty="0"/>
              <a:t>Excess energy is stored in batteries, which allows for energy independence even on cloudy days.</a:t>
            </a:r>
          </a:p>
          <a:p>
            <a:pPr algn="just"/>
            <a:endParaRPr lang="en-GB" noProof="0" dirty="0"/>
          </a:p>
        </p:txBody>
      </p:sp>
      <p:sp>
        <p:nvSpPr>
          <p:cNvPr id="15" name="Rectangle 14">
            <a:extLst>
              <a:ext uri="{FF2B5EF4-FFF2-40B4-BE49-F238E27FC236}">
                <a16:creationId xmlns:a16="http://schemas.microsoft.com/office/drawing/2014/main" id="{A59AE0CC-4546-634E-993B-BE9F97656608}"/>
              </a:ext>
            </a:extLst>
          </p:cNvPr>
          <p:cNvSpPr/>
          <p:nvPr/>
        </p:nvSpPr>
        <p:spPr>
          <a:xfrm>
            <a:off x="8248720" y="5003800"/>
            <a:ext cx="1407911" cy="1854200"/>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6" name="Rectangle 15">
            <a:extLst>
              <a:ext uri="{FF2B5EF4-FFF2-40B4-BE49-F238E27FC236}">
                <a16:creationId xmlns:a16="http://schemas.microsoft.com/office/drawing/2014/main" id="{6B426EBC-AF2C-9E45-802E-CEC3F6970FC3}"/>
              </a:ext>
            </a:extLst>
          </p:cNvPr>
          <p:cNvSpPr/>
          <p:nvPr/>
        </p:nvSpPr>
        <p:spPr>
          <a:xfrm>
            <a:off x="10784089" y="0"/>
            <a:ext cx="1407911" cy="151130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3435606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30FCEE-6EAD-1702-93C8-A7880955E83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3C8813E-D0DD-1F44-65B7-CCA996479A00}"/>
              </a:ext>
            </a:extLst>
          </p:cNvPr>
          <p:cNvSpPr>
            <a:spLocks noGrp="1"/>
          </p:cNvSpPr>
          <p:nvPr>
            <p:ph type="body" sz="quarter" idx="13"/>
          </p:nvPr>
        </p:nvSpPr>
        <p:spPr>
          <a:xfrm>
            <a:off x="5839302" y="543571"/>
            <a:ext cx="6207696" cy="653620"/>
          </a:xfrm>
        </p:spPr>
        <p:txBody>
          <a:bodyPr>
            <a:noAutofit/>
          </a:bodyPr>
          <a:lstStyle/>
          <a:p>
            <a:r>
              <a:rPr lang="en-US" b="1" dirty="0"/>
              <a:t>Heating systems for greenhouses based on biomass </a:t>
            </a:r>
          </a:p>
          <a:p>
            <a:endParaRPr lang="en-GB" b="1" noProof="0" dirty="0"/>
          </a:p>
        </p:txBody>
      </p:sp>
      <p:sp>
        <p:nvSpPr>
          <p:cNvPr id="3" name="Text Placeholder 2">
            <a:extLst>
              <a:ext uri="{FF2B5EF4-FFF2-40B4-BE49-F238E27FC236}">
                <a16:creationId xmlns:a16="http://schemas.microsoft.com/office/drawing/2014/main" id="{6608B8AC-980C-59B2-1631-3ED469B0737C}"/>
              </a:ext>
            </a:extLst>
          </p:cNvPr>
          <p:cNvSpPr>
            <a:spLocks noGrp="1"/>
          </p:cNvSpPr>
          <p:nvPr>
            <p:ph type="body" sz="quarter" idx="14"/>
          </p:nvPr>
        </p:nvSpPr>
        <p:spPr>
          <a:xfrm>
            <a:off x="5839302" y="1921639"/>
            <a:ext cx="5958998" cy="5333999"/>
          </a:xfrm>
        </p:spPr>
        <p:txBody>
          <a:bodyPr/>
          <a:lstStyle/>
          <a:p>
            <a:pPr marL="342900" indent="-342900">
              <a:buFont typeface="Arial" panose="020B0604020202020204" pitchFamily="34" charset="0"/>
              <a:buChar char="•"/>
            </a:pPr>
            <a:r>
              <a:rPr lang="en-US" dirty="0"/>
              <a:t>In some farms, vegetable waste and wood from local sources are used to produce thermal energy in biomass boilers.</a:t>
            </a:r>
          </a:p>
          <a:p>
            <a:pPr marL="342900" indent="-342900">
              <a:buFont typeface="Arial" panose="020B0604020202020204" pitchFamily="34" charset="0"/>
              <a:buChar char="•"/>
            </a:pPr>
            <a:r>
              <a:rPr lang="en-US" dirty="0"/>
              <a:t>The heat is distributed in the greenhouse through a system of pipes and fans, ensuring an optimal temperature for the crops throughout the year.</a:t>
            </a:r>
          </a:p>
          <a:p>
            <a:pPr marL="342900" indent="-342900">
              <a:buFont typeface="Arial" panose="020B0604020202020204" pitchFamily="34" charset="0"/>
              <a:buChar char="•"/>
            </a:pPr>
            <a:r>
              <a:rPr lang="en-US" dirty="0"/>
              <a:t>The system works with automatic sensors that adjust the temperature depending on the weather conditions.</a:t>
            </a:r>
          </a:p>
        </p:txBody>
      </p:sp>
      <p:pic>
        <p:nvPicPr>
          <p:cNvPr id="6" name="Picture Placeholder 38">
            <a:extLst>
              <a:ext uri="{FF2B5EF4-FFF2-40B4-BE49-F238E27FC236}">
                <a16:creationId xmlns:a16="http://schemas.microsoft.com/office/drawing/2014/main" id="{BC8F6D93-4D2F-3D10-0D57-307F3416D8B4}"/>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5334001" cy="6858000"/>
          </a:xfrm>
          <a:prstGeom prst="rect">
            <a:avLst/>
          </a:prstGeom>
        </p:spPr>
      </p:pic>
      <p:sp>
        <p:nvSpPr>
          <p:cNvPr id="7" name="Rectangle 6">
            <a:extLst>
              <a:ext uri="{FF2B5EF4-FFF2-40B4-BE49-F238E27FC236}">
                <a16:creationId xmlns:a16="http://schemas.microsoft.com/office/drawing/2014/main" id="{057A24C0-1FC9-E5E5-805E-CBF6CC0B6127}"/>
              </a:ext>
            </a:extLst>
          </p:cNvPr>
          <p:cNvSpPr/>
          <p:nvPr/>
        </p:nvSpPr>
        <p:spPr>
          <a:xfrm>
            <a:off x="4318000" y="5326326"/>
            <a:ext cx="1422400" cy="4173415"/>
          </a:xfrm>
          <a:prstGeom prst="rect">
            <a:avLst/>
          </a:prstGeom>
          <a:solidFill>
            <a:srgbClr val="00777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8" name="Rectangle 7">
            <a:extLst>
              <a:ext uri="{FF2B5EF4-FFF2-40B4-BE49-F238E27FC236}">
                <a16:creationId xmlns:a16="http://schemas.microsoft.com/office/drawing/2014/main" id="{EB615E2D-8078-EAD6-66CD-AE36507E6329}"/>
              </a:ext>
            </a:extLst>
          </p:cNvPr>
          <p:cNvSpPr/>
          <p:nvPr/>
        </p:nvSpPr>
        <p:spPr>
          <a:xfrm>
            <a:off x="0" y="0"/>
            <a:ext cx="1422400" cy="1524001"/>
          </a:xfrm>
          <a:prstGeom prst="rect">
            <a:avLst/>
          </a:prstGeom>
          <a:solidFill>
            <a:srgbClr val="EEA821">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1069956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C8E530E-BCF9-4D63-E146-57FF757014EF}"/>
              </a:ext>
            </a:extLst>
          </p:cNvPr>
          <p:cNvSpPr>
            <a:spLocks noGrp="1"/>
          </p:cNvSpPr>
          <p:nvPr>
            <p:ph type="body" sz="quarter" idx="13"/>
          </p:nvPr>
        </p:nvSpPr>
        <p:spPr>
          <a:xfrm>
            <a:off x="673255" y="742923"/>
            <a:ext cx="10232638" cy="697353"/>
          </a:xfrm>
        </p:spPr>
        <p:txBody>
          <a:bodyPr>
            <a:normAutofit/>
          </a:bodyPr>
          <a:lstStyle/>
          <a:p>
            <a:r>
              <a:rPr lang="en-US" b="1" dirty="0">
                <a:solidFill>
                  <a:schemeClr val="bg1"/>
                </a:solidFill>
                <a:highlight>
                  <a:srgbClr val="EEA821"/>
                </a:highlight>
              </a:rPr>
              <a:t>Be Inspired:</a:t>
            </a:r>
            <a:r>
              <a:rPr lang="en-US" b="1" dirty="0">
                <a:solidFill>
                  <a:schemeClr val="bg1"/>
                </a:solidFill>
              </a:rPr>
              <a:t> </a:t>
            </a:r>
            <a:r>
              <a:rPr lang="pl-PL" b="1" dirty="0" err="1"/>
              <a:t>Hofgut</a:t>
            </a:r>
            <a:r>
              <a:rPr lang="pl-PL" b="1" dirty="0"/>
              <a:t> </a:t>
            </a:r>
            <a:r>
              <a:rPr lang="pl-PL" b="1" dirty="0" err="1"/>
              <a:t>Duelli</a:t>
            </a:r>
            <a:r>
              <a:rPr lang="pl-PL" b="1" dirty="0"/>
              <a:t> from Germany</a:t>
            </a:r>
            <a:endParaRPr lang="en-IE" dirty="0"/>
          </a:p>
        </p:txBody>
      </p:sp>
      <p:sp>
        <p:nvSpPr>
          <p:cNvPr id="4" name="Text Placeholder 3">
            <a:extLst>
              <a:ext uri="{FF2B5EF4-FFF2-40B4-BE49-F238E27FC236}">
                <a16:creationId xmlns:a16="http://schemas.microsoft.com/office/drawing/2014/main" id="{7B82391E-FA7A-EA5D-9B71-C8BCF9487CA3}"/>
              </a:ext>
            </a:extLst>
          </p:cNvPr>
          <p:cNvSpPr>
            <a:spLocks noGrp="1"/>
          </p:cNvSpPr>
          <p:nvPr>
            <p:ph type="body" sz="quarter" idx="14"/>
          </p:nvPr>
        </p:nvSpPr>
        <p:spPr>
          <a:xfrm>
            <a:off x="673255" y="1585546"/>
            <a:ext cx="11024373" cy="3686908"/>
          </a:xfrm>
        </p:spPr>
        <p:txBody>
          <a:bodyPr/>
          <a:lstStyle/>
          <a:p>
            <a:pPr algn="just">
              <a:buNone/>
            </a:pPr>
            <a:r>
              <a:rPr lang="en-US" dirty="0" err="1"/>
              <a:t>Hofgut</a:t>
            </a:r>
            <a:r>
              <a:rPr lang="en-US" dirty="0"/>
              <a:t> </a:t>
            </a:r>
            <a:r>
              <a:rPr lang="en-US" dirty="0" err="1"/>
              <a:t>Duelli</a:t>
            </a:r>
            <a:r>
              <a:rPr lang="en-US" dirty="0"/>
              <a:t> produces electricity and heat on site from renewable sources, and heat is also supplied to local households in the municipality. A biogas upgrading plant has also recently been installed there, which produces compressed natural gas (CNG) from biogas.</a:t>
            </a:r>
          </a:p>
          <a:p>
            <a:pPr algn="just">
              <a:buNone/>
            </a:pPr>
            <a:r>
              <a:rPr lang="en-US" dirty="0"/>
              <a:t>The farm uses a biogas plant that processes organic waste such as animal manure and crop residues through anaerobic fermentation. This process produces biogas, a renewable energy source consisting mainly of methane, which can be used for heating, electricity generation or as fuel for vehicles.</a:t>
            </a:r>
          </a:p>
          <a:p>
            <a:pPr algn="just">
              <a:buNone/>
            </a:pPr>
            <a:r>
              <a:rPr lang="en-US" b="1" dirty="0">
                <a:solidFill>
                  <a:srgbClr val="ED8623"/>
                </a:solidFill>
              </a:rPr>
              <a:t>Type</a:t>
            </a:r>
            <a:r>
              <a:rPr lang="en-US" dirty="0">
                <a:solidFill>
                  <a:srgbClr val="ED8623"/>
                </a:solidFill>
              </a:rPr>
              <a:t> </a:t>
            </a:r>
            <a:r>
              <a:rPr lang="en-US" b="1" dirty="0">
                <a:solidFill>
                  <a:srgbClr val="ED8623"/>
                </a:solidFill>
              </a:rPr>
              <a:t>of technology used:</a:t>
            </a:r>
            <a:endParaRPr lang="en-US" dirty="0">
              <a:solidFill>
                <a:srgbClr val="ED8623"/>
              </a:solidFill>
            </a:endParaRPr>
          </a:p>
          <a:p>
            <a:pPr algn="just">
              <a:buNone/>
            </a:pPr>
            <a:r>
              <a:rPr lang="en-US" dirty="0"/>
              <a:t>✓Smart sensors</a:t>
            </a:r>
          </a:p>
          <a:p>
            <a:pPr algn="just">
              <a:buNone/>
            </a:pPr>
            <a:r>
              <a:rPr lang="en-US" dirty="0"/>
              <a:t>✓Biogas production plant</a:t>
            </a:r>
          </a:p>
          <a:p>
            <a:pPr algn="just"/>
            <a:r>
              <a:rPr lang="en-US" dirty="0"/>
              <a:t>✓Agri-PV</a:t>
            </a:r>
            <a:endParaRPr lang="pl-PL" dirty="0"/>
          </a:p>
          <a:p>
            <a:pPr algn="just"/>
            <a:r>
              <a:rPr lang="pl-PL" dirty="0" err="1"/>
              <a:t>Find</a:t>
            </a:r>
            <a:r>
              <a:rPr lang="pl-PL" dirty="0"/>
              <a:t> </a:t>
            </a:r>
            <a:r>
              <a:rPr lang="pl-PL" dirty="0" err="1"/>
              <a:t>more</a:t>
            </a:r>
            <a:r>
              <a:rPr lang="pl-PL" dirty="0"/>
              <a:t> </a:t>
            </a:r>
            <a:r>
              <a:rPr lang="pl-PL" dirty="0" err="1"/>
              <a:t>information</a:t>
            </a:r>
            <a:r>
              <a:rPr lang="pl-PL" dirty="0"/>
              <a:t> in </a:t>
            </a:r>
            <a:r>
              <a:rPr lang="pl-PL" dirty="0" err="1"/>
              <a:t>our</a:t>
            </a:r>
            <a:r>
              <a:rPr lang="pl-PL" dirty="0"/>
              <a:t> </a:t>
            </a:r>
            <a:r>
              <a:rPr lang="pl-PL" dirty="0">
                <a:hlinkClick r:id="rId2"/>
              </a:rPr>
              <a:t>Good </a:t>
            </a:r>
            <a:r>
              <a:rPr lang="pl-PL" dirty="0" err="1">
                <a:hlinkClick r:id="rId2"/>
              </a:rPr>
              <a:t>Practice</a:t>
            </a:r>
            <a:r>
              <a:rPr lang="pl-PL" dirty="0">
                <a:hlinkClick r:id="rId2"/>
              </a:rPr>
              <a:t> </a:t>
            </a:r>
            <a:r>
              <a:rPr lang="pl-PL" dirty="0" err="1">
                <a:hlinkClick r:id="rId2"/>
              </a:rPr>
              <a:t>Compendium</a:t>
            </a:r>
            <a:endParaRPr lang="en-US" dirty="0"/>
          </a:p>
          <a:p>
            <a:pPr algn="just"/>
            <a:endParaRPr lang="en-IE" dirty="0"/>
          </a:p>
        </p:txBody>
      </p:sp>
      <p:sp>
        <p:nvSpPr>
          <p:cNvPr id="5" name="Rectangle 14">
            <a:extLst>
              <a:ext uri="{FF2B5EF4-FFF2-40B4-BE49-F238E27FC236}">
                <a16:creationId xmlns:a16="http://schemas.microsoft.com/office/drawing/2014/main" id="{A80EE1CC-D544-600E-ED6A-BAFEDACDCCB5}"/>
              </a:ext>
            </a:extLst>
          </p:cNvPr>
          <p:cNvSpPr/>
          <p:nvPr/>
        </p:nvSpPr>
        <p:spPr>
          <a:xfrm>
            <a:off x="8349304" y="5003800"/>
            <a:ext cx="1407911" cy="1854200"/>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3004644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369188-C069-1BFE-CDA7-B45788CF8660}"/>
            </a:ext>
          </a:extLst>
        </p:cNvPr>
        <p:cNvGrpSpPr/>
        <p:nvPr/>
      </p:nvGrpSpPr>
      <p:grpSpPr>
        <a:xfrm>
          <a:off x="0" y="0"/>
          <a:ext cx="0" cy="0"/>
          <a:chOff x="0" y="0"/>
          <a:chExt cx="0" cy="0"/>
        </a:xfrm>
      </p:grpSpPr>
      <p:pic>
        <p:nvPicPr>
          <p:cNvPr id="20" name="Symbol zastępczy obrazu 19">
            <a:extLst>
              <a:ext uri="{FF2B5EF4-FFF2-40B4-BE49-F238E27FC236}">
                <a16:creationId xmlns:a16="http://schemas.microsoft.com/office/drawing/2014/main" id="{57C571A7-4138-23AB-B13A-E9403F2728BA}"/>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p:blipFill>
        <p:spPr>
          <a:xfrm>
            <a:off x="8256588" y="0"/>
            <a:ext cx="3935412" cy="6858000"/>
          </a:xfrm>
        </p:spPr>
      </p:pic>
      <p:sp>
        <p:nvSpPr>
          <p:cNvPr id="11" name="Text Placeholder 10">
            <a:extLst>
              <a:ext uri="{FF2B5EF4-FFF2-40B4-BE49-F238E27FC236}">
                <a16:creationId xmlns:a16="http://schemas.microsoft.com/office/drawing/2014/main" id="{EF95A556-27FF-84AE-31E3-68AF7BC374A4}"/>
              </a:ext>
            </a:extLst>
          </p:cNvPr>
          <p:cNvSpPr>
            <a:spLocks noGrp="1"/>
          </p:cNvSpPr>
          <p:nvPr>
            <p:ph type="body" sz="quarter" idx="13"/>
          </p:nvPr>
        </p:nvSpPr>
        <p:spPr>
          <a:xfrm>
            <a:off x="527795" y="1180027"/>
            <a:ext cx="7186900" cy="697353"/>
          </a:xfrm>
        </p:spPr>
        <p:txBody>
          <a:bodyPr>
            <a:noAutofit/>
          </a:bodyPr>
          <a:lstStyle/>
          <a:p>
            <a:r>
              <a:rPr lang="en-US" b="1" dirty="0">
                <a:solidFill>
                  <a:srgbClr val="007772"/>
                </a:solidFill>
              </a:rPr>
              <a:t>Use of wind turbines in greenhouses </a:t>
            </a:r>
          </a:p>
          <a:p>
            <a:endParaRPr lang="en-GB" noProof="0" dirty="0">
              <a:solidFill>
                <a:srgbClr val="007772"/>
              </a:solidFill>
            </a:endParaRPr>
          </a:p>
        </p:txBody>
      </p:sp>
      <p:sp>
        <p:nvSpPr>
          <p:cNvPr id="12" name="Text Placeholder 11">
            <a:extLst>
              <a:ext uri="{FF2B5EF4-FFF2-40B4-BE49-F238E27FC236}">
                <a16:creationId xmlns:a16="http://schemas.microsoft.com/office/drawing/2014/main" id="{F89A9974-E2E7-CBFC-BFA5-8C063E85546F}"/>
              </a:ext>
            </a:extLst>
          </p:cNvPr>
          <p:cNvSpPr>
            <a:spLocks noGrp="1"/>
          </p:cNvSpPr>
          <p:nvPr>
            <p:ph type="body" sz="quarter" idx="14"/>
          </p:nvPr>
        </p:nvSpPr>
        <p:spPr>
          <a:xfrm>
            <a:off x="527795" y="2276179"/>
            <a:ext cx="7479740" cy="3278037"/>
          </a:xfrm>
        </p:spPr>
        <p:txBody>
          <a:bodyPr/>
          <a:lstStyle/>
          <a:p>
            <a:pPr marL="342900" indent="-342900" algn="just">
              <a:buFont typeface="Arial" panose="020B0604020202020204" pitchFamily="34" charset="0"/>
              <a:buChar char="•"/>
            </a:pPr>
            <a:r>
              <a:rPr lang="en-US" dirty="0"/>
              <a:t>These greenhouses are equipped with medium-power wind turbines that supply energy to water pumps and cooling systems.</a:t>
            </a:r>
            <a:endParaRPr lang="en-IE" dirty="0"/>
          </a:p>
          <a:p>
            <a:pPr marL="342900" indent="-342900" algn="just">
              <a:buFont typeface="Arial" panose="020B0604020202020204" pitchFamily="34" charset="0"/>
              <a:buChar char="•"/>
            </a:pPr>
            <a:r>
              <a:rPr lang="en-US" dirty="0"/>
              <a:t>Excess energy generated by the wind turbines is stored in batteries and supplemented by solar panels during periods of low energy production.</a:t>
            </a:r>
          </a:p>
          <a:p>
            <a:pPr marL="342900" indent="-342900" algn="just">
              <a:buFont typeface="Arial" panose="020B0604020202020204" pitchFamily="34" charset="0"/>
              <a:buChar char="•"/>
            </a:pPr>
            <a:r>
              <a:rPr lang="en-US" dirty="0"/>
              <a:t>Sometimes, a hybrid system is used (wind + solar energy), allowing farms to operate independently of the national power grid.</a:t>
            </a:r>
          </a:p>
          <a:p>
            <a:pPr marL="342900" indent="-342900" algn="just">
              <a:buFont typeface="Arial" panose="020B0604020202020204" pitchFamily="34" charset="0"/>
              <a:buChar char="•"/>
            </a:pPr>
            <a:endParaRPr lang="en-US" dirty="0"/>
          </a:p>
          <a:p>
            <a:pPr algn="just"/>
            <a:endParaRPr lang="en-GB" noProof="0" dirty="0"/>
          </a:p>
        </p:txBody>
      </p:sp>
      <p:sp>
        <p:nvSpPr>
          <p:cNvPr id="15" name="Rectangle 14">
            <a:extLst>
              <a:ext uri="{FF2B5EF4-FFF2-40B4-BE49-F238E27FC236}">
                <a16:creationId xmlns:a16="http://schemas.microsoft.com/office/drawing/2014/main" id="{F36B4FCA-CD27-4258-523C-C2043148C954}"/>
              </a:ext>
            </a:extLst>
          </p:cNvPr>
          <p:cNvSpPr/>
          <p:nvPr/>
        </p:nvSpPr>
        <p:spPr>
          <a:xfrm>
            <a:off x="8248720" y="5003800"/>
            <a:ext cx="1407911" cy="1854200"/>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6" name="Rectangle 15">
            <a:extLst>
              <a:ext uri="{FF2B5EF4-FFF2-40B4-BE49-F238E27FC236}">
                <a16:creationId xmlns:a16="http://schemas.microsoft.com/office/drawing/2014/main" id="{1E417B45-2250-7416-7CAB-34F7F625A306}"/>
              </a:ext>
            </a:extLst>
          </p:cNvPr>
          <p:cNvSpPr/>
          <p:nvPr/>
        </p:nvSpPr>
        <p:spPr>
          <a:xfrm>
            <a:off x="10784089" y="0"/>
            <a:ext cx="1407911" cy="151130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4119908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FE2326-2E5B-9835-5800-E91622417B94}"/>
            </a:ext>
          </a:extLst>
        </p:cNvPr>
        <p:cNvGrpSpPr/>
        <p:nvPr/>
      </p:nvGrpSpPr>
      <p:grpSpPr>
        <a:xfrm>
          <a:off x="0" y="0"/>
          <a:ext cx="0" cy="0"/>
          <a:chOff x="0" y="0"/>
          <a:chExt cx="0" cy="0"/>
        </a:xfrm>
      </p:grpSpPr>
      <p:sp>
        <p:nvSpPr>
          <p:cNvPr id="11" name="Text Placeholder 10">
            <a:extLst>
              <a:ext uri="{FF2B5EF4-FFF2-40B4-BE49-F238E27FC236}">
                <a16:creationId xmlns:a16="http://schemas.microsoft.com/office/drawing/2014/main" id="{623F84E2-33CE-19A1-11FD-7C988CC87B50}"/>
              </a:ext>
            </a:extLst>
          </p:cNvPr>
          <p:cNvSpPr>
            <a:spLocks noGrp="1"/>
          </p:cNvSpPr>
          <p:nvPr>
            <p:ph type="body" sz="quarter" idx="13"/>
          </p:nvPr>
        </p:nvSpPr>
        <p:spPr>
          <a:xfrm>
            <a:off x="488310" y="795790"/>
            <a:ext cx="5607690" cy="697353"/>
          </a:xfrm>
        </p:spPr>
        <p:txBody>
          <a:bodyPr>
            <a:noAutofit/>
          </a:bodyPr>
          <a:lstStyle/>
          <a:p>
            <a:r>
              <a:rPr lang="en-US" b="1" dirty="0">
                <a:solidFill>
                  <a:srgbClr val="007772"/>
                </a:solidFill>
                <a:highlight>
                  <a:srgbClr val="EEA821"/>
                </a:highlight>
              </a:rPr>
              <a:t>Be Inspired…</a:t>
            </a:r>
          </a:p>
          <a:p>
            <a:endParaRPr lang="en-GB" noProof="0" dirty="0">
              <a:solidFill>
                <a:srgbClr val="007772"/>
              </a:solidFill>
            </a:endParaRPr>
          </a:p>
        </p:txBody>
      </p:sp>
      <p:sp>
        <p:nvSpPr>
          <p:cNvPr id="12" name="Text Placeholder 11">
            <a:extLst>
              <a:ext uri="{FF2B5EF4-FFF2-40B4-BE49-F238E27FC236}">
                <a16:creationId xmlns:a16="http://schemas.microsoft.com/office/drawing/2014/main" id="{D74D12F9-8075-21F4-E25A-6A4A7EE34D54}"/>
              </a:ext>
            </a:extLst>
          </p:cNvPr>
          <p:cNvSpPr>
            <a:spLocks noGrp="1"/>
          </p:cNvSpPr>
          <p:nvPr>
            <p:ph type="body" sz="quarter" idx="14"/>
          </p:nvPr>
        </p:nvSpPr>
        <p:spPr>
          <a:xfrm>
            <a:off x="686086" y="2067087"/>
            <a:ext cx="4958605" cy="3278037"/>
          </a:xfrm>
        </p:spPr>
        <p:txBody>
          <a:bodyPr/>
          <a:lstStyle/>
          <a:p>
            <a:pPr algn="just"/>
            <a:r>
              <a:rPr lang="en-IE" dirty="0"/>
              <a:t>This short video looks at the relationship between renewable energy and greenhouse facilities</a:t>
            </a:r>
            <a:endParaRPr lang="en-US" dirty="0"/>
          </a:p>
          <a:p>
            <a:pPr algn="just"/>
            <a:endParaRPr lang="en-GB" noProof="0" dirty="0"/>
          </a:p>
        </p:txBody>
      </p:sp>
      <p:sp>
        <p:nvSpPr>
          <p:cNvPr id="15" name="Rectangle 14">
            <a:extLst>
              <a:ext uri="{FF2B5EF4-FFF2-40B4-BE49-F238E27FC236}">
                <a16:creationId xmlns:a16="http://schemas.microsoft.com/office/drawing/2014/main" id="{8857F5C8-85E9-3ED2-DFF8-792E05C2F54A}"/>
              </a:ext>
            </a:extLst>
          </p:cNvPr>
          <p:cNvSpPr/>
          <p:nvPr/>
        </p:nvSpPr>
        <p:spPr>
          <a:xfrm>
            <a:off x="8349304" y="-342900"/>
            <a:ext cx="1407911" cy="1854200"/>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6" name="Rectangle 15">
            <a:extLst>
              <a:ext uri="{FF2B5EF4-FFF2-40B4-BE49-F238E27FC236}">
                <a16:creationId xmlns:a16="http://schemas.microsoft.com/office/drawing/2014/main" id="{59FC542D-B18A-CFD3-AE63-5090EAFD55B3}"/>
              </a:ext>
            </a:extLst>
          </p:cNvPr>
          <p:cNvSpPr/>
          <p:nvPr/>
        </p:nvSpPr>
        <p:spPr>
          <a:xfrm>
            <a:off x="10784089" y="0"/>
            <a:ext cx="1407911" cy="151130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4" name="Grafika 3" descr="Laptop">
            <a:extLst>
              <a:ext uri="{FF2B5EF4-FFF2-40B4-BE49-F238E27FC236}">
                <a16:creationId xmlns:a16="http://schemas.microsoft.com/office/drawing/2014/main" id="{0A5E793C-E1CB-0962-F113-60C2758402F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7431" y="558085"/>
            <a:ext cx="7788613" cy="6934569"/>
          </a:xfrm>
          <a:prstGeom prst="rect">
            <a:avLst/>
          </a:prstGeom>
        </p:spPr>
      </p:pic>
      <p:sp>
        <p:nvSpPr>
          <p:cNvPr id="8" name="pole tekstowe 7">
            <a:extLst>
              <a:ext uri="{FF2B5EF4-FFF2-40B4-BE49-F238E27FC236}">
                <a16:creationId xmlns:a16="http://schemas.microsoft.com/office/drawing/2014/main" id="{8DAAA5AE-B51C-22D7-D20F-4FADF71A3A25}"/>
              </a:ext>
            </a:extLst>
          </p:cNvPr>
          <p:cNvSpPr txBox="1"/>
          <p:nvPr/>
        </p:nvSpPr>
        <p:spPr>
          <a:xfrm>
            <a:off x="686085" y="4025369"/>
            <a:ext cx="4958605" cy="954107"/>
          </a:xfrm>
          <a:prstGeom prst="rect">
            <a:avLst/>
          </a:prstGeom>
          <a:noFill/>
        </p:spPr>
        <p:txBody>
          <a:bodyPr wrap="square">
            <a:spAutoFit/>
          </a:bodyPr>
          <a:lstStyle/>
          <a:p>
            <a:r>
              <a:rPr lang="en-US" sz="2000" dirty="0">
                <a:hlinkClick r:id="rId5"/>
              </a:rPr>
              <a:t>Greenhouses powered by renewables could change the way food is grown </a:t>
            </a:r>
            <a:r>
              <a:rPr lang="en-GB" sz="3600" noProof="0" dirty="0">
                <a:solidFill>
                  <a:srgbClr val="EEA821"/>
                </a:solidFill>
                <a:sym typeface="Wingdings" panose="05000000000000000000" pitchFamily="2" charset="2"/>
              </a:rPr>
              <a:t></a:t>
            </a:r>
            <a:r>
              <a:rPr lang="pl-PL" sz="2000" noProof="0" dirty="0">
                <a:solidFill>
                  <a:srgbClr val="EEA821"/>
                </a:solidFill>
                <a:sym typeface="Wingdings" panose="05000000000000000000" pitchFamily="2" charset="2"/>
              </a:rPr>
              <a:t> </a:t>
            </a:r>
            <a:endParaRPr lang="pl-PL" sz="2000" dirty="0"/>
          </a:p>
        </p:txBody>
      </p:sp>
      <p:pic>
        <p:nvPicPr>
          <p:cNvPr id="2" name="Online Media 1" title="Greenhouses powered by renewables could change the way food is grown">
            <a:hlinkClick r:id="" action="ppaction://media"/>
            <a:extLst>
              <a:ext uri="{FF2B5EF4-FFF2-40B4-BE49-F238E27FC236}">
                <a16:creationId xmlns:a16="http://schemas.microsoft.com/office/drawing/2014/main" id="{C68EA4AC-8DC0-1FAA-9C82-8CE9E3F7C06A}"/>
              </a:ext>
            </a:extLst>
          </p:cNvPr>
          <p:cNvPicPr>
            <a:picLocks noRot="1" noChangeAspect="1"/>
          </p:cNvPicPr>
          <p:nvPr>
            <a:videoFile r:link="rId1"/>
          </p:nvPr>
        </p:nvPicPr>
        <p:blipFill>
          <a:blip r:embed="rId6"/>
          <a:stretch>
            <a:fillRect/>
          </a:stretch>
        </p:blipFill>
        <p:spPr>
          <a:xfrm>
            <a:off x="6547310" y="2196419"/>
            <a:ext cx="5218116" cy="2948236"/>
          </a:xfrm>
          <a:prstGeom prst="rect">
            <a:avLst/>
          </a:prstGeom>
        </p:spPr>
      </p:pic>
    </p:spTree>
    <p:extLst>
      <p:ext uri="{BB962C8B-B14F-4D97-AF65-F5344CB8AC3E}">
        <p14:creationId xmlns:p14="http://schemas.microsoft.com/office/powerpoint/2010/main" val="3002610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4386EC-0ADC-D016-ADA7-36A6EDF2953A}"/>
            </a:ext>
          </a:extLst>
        </p:cNvPr>
        <p:cNvGrpSpPr/>
        <p:nvPr/>
      </p:nvGrpSpPr>
      <p:grpSpPr>
        <a:xfrm>
          <a:off x="0" y="0"/>
          <a:ext cx="0" cy="0"/>
          <a:chOff x="0" y="0"/>
          <a:chExt cx="0" cy="0"/>
        </a:xfrm>
      </p:grpSpPr>
      <p:pic>
        <p:nvPicPr>
          <p:cNvPr id="8" name="Symbol zastępczy obrazu 7">
            <a:extLst>
              <a:ext uri="{FF2B5EF4-FFF2-40B4-BE49-F238E27FC236}">
                <a16:creationId xmlns:a16="http://schemas.microsoft.com/office/drawing/2014/main" id="{39D8443F-367D-6B20-0C17-49CEE2C4E41B}"/>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p:blipFill>
        <p:spPr>
          <a:xfrm>
            <a:off x="238772" y="2626822"/>
            <a:ext cx="7708195" cy="3396829"/>
          </a:xfrm>
        </p:spPr>
      </p:pic>
      <p:sp>
        <p:nvSpPr>
          <p:cNvPr id="15" name="TextBox 14">
            <a:extLst>
              <a:ext uri="{FF2B5EF4-FFF2-40B4-BE49-F238E27FC236}">
                <a16:creationId xmlns:a16="http://schemas.microsoft.com/office/drawing/2014/main" id="{BA145DBA-4378-DE40-09E7-79BEA43ADE3F}"/>
              </a:ext>
            </a:extLst>
          </p:cNvPr>
          <p:cNvSpPr txBox="1"/>
          <p:nvPr/>
        </p:nvSpPr>
        <p:spPr>
          <a:xfrm>
            <a:off x="1495855" y="2026657"/>
            <a:ext cx="7384194" cy="1200329"/>
          </a:xfrm>
          <a:prstGeom prst="rect">
            <a:avLst/>
          </a:prstGeom>
          <a:solidFill>
            <a:srgbClr val="EEA821"/>
          </a:solidFill>
        </p:spPr>
        <p:txBody>
          <a:bodyPr wrap="square" rtlCol="0">
            <a:spAutoFit/>
          </a:bodyPr>
          <a:lstStyle/>
          <a:p>
            <a:pPr lvl="1"/>
            <a:r>
              <a:rPr lang="en-US" sz="3600" b="1" dirty="0">
                <a:solidFill>
                  <a:schemeClr val="bg1"/>
                </a:solidFill>
              </a:rPr>
              <a:t>TRACKING ENERGY CONSUMPTION &amp; SUSTAINABILITY METRICS</a:t>
            </a:r>
          </a:p>
        </p:txBody>
      </p:sp>
      <p:sp>
        <p:nvSpPr>
          <p:cNvPr id="6" name="Rectangle 5">
            <a:extLst>
              <a:ext uri="{FF2B5EF4-FFF2-40B4-BE49-F238E27FC236}">
                <a16:creationId xmlns:a16="http://schemas.microsoft.com/office/drawing/2014/main" id="{15898CA4-E2D6-1FD2-AFF9-4A762895529E}"/>
              </a:ext>
            </a:extLst>
          </p:cNvPr>
          <p:cNvSpPr/>
          <p:nvPr/>
        </p:nvSpPr>
        <p:spPr>
          <a:xfrm>
            <a:off x="10027950" y="0"/>
            <a:ext cx="1407911" cy="263769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5" name="Text Placeholder 4">
            <a:extLst>
              <a:ext uri="{FF2B5EF4-FFF2-40B4-BE49-F238E27FC236}">
                <a16:creationId xmlns:a16="http://schemas.microsoft.com/office/drawing/2014/main" id="{338494EE-4C02-7757-A6A9-78C9B4FD6B34}"/>
              </a:ext>
            </a:extLst>
          </p:cNvPr>
          <p:cNvSpPr>
            <a:spLocks noGrp="1"/>
          </p:cNvSpPr>
          <p:nvPr>
            <p:ph type="body" sz="quarter" idx="17"/>
          </p:nvPr>
        </p:nvSpPr>
        <p:spPr>
          <a:xfrm>
            <a:off x="9241981" y="871477"/>
            <a:ext cx="2066906" cy="582221"/>
          </a:xfrm>
        </p:spPr>
        <p:txBody>
          <a:bodyPr/>
          <a:lstStyle/>
          <a:p>
            <a:r>
              <a:rPr lang="en-GB" noProof="0" dirty="0"/>
              <a:t>03</a:t>
            </a:r>
          </a:p>
        </p:txBody>
      </p:sp>
      <p:grpSp>
        <p:nvGrpSpPr>
          <p:cNvPr id="10" name="Group 9">
            <a:extLst>
              <a:ext uri="{FF2B5EF4-FFF2-40B4-BE49-F238E27FC236}">
                <a16:creationId xmlns:a16="http://schemas.microsoft.com/office/drawing/2014/main" id="{A4FD241A-0934-B1D0-5037-0AE5EBDB05C2}"/>
              </a:ext>
            </a:extLst>
          </p:cNvPr>
          <p:cNvGrpSpPr/>
          <p:nvPr/>
        </p:nvGrpSpPr>
        <p:grpSpPr>
          <a:xfrm>
            <a:off x="9142810" y="3808810"/>
            <a:ext cx="3049190" cy="3049190"/>
            <a:chOff x="3268483" y="5538141"/>
            <a:chExt cx="1760348" cy="1760348"/>
          </a:xfrm>
          <a:solidFill>
            <a:schemeClr val="bg1">
              <a:alpha val="7008"/>
            </a:schemeClr>
          </a:solidFill>
        </p:grpSpPr>
        <p:sp>
          <p:nvSpPr>
            <p:cNvPr id="11" name="Freeform 10">
              <a:extLst>
                <a:ext uri="{FF2B5EF4-FFF2-40B4-BE49-F238E27FC236}">
                  <a16:creationId xmlns:a16="http://schemas.microsoft.com/office/drawing/2014/main" id="{F6387F4E-10B1-C2AB-916A-C183C3DD143A}"/>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GB" noProof="0" dirty="0"/>
            </a:p>
          </p:txBody>
        </p:sp>
        <p:sp>
          <p:nvSpPr>
            <p:cNvPr id="12" name="Freeform 11">
              <a:extLst>
                <a:ext uri="{FF2B5EF4-FFF2-40B4-BE49-F238E27FC236}">
                  <a16:creationId xmlns:a16="http://schemas.microsoft.com/office/drawing/2014/main" id="{2F8E07BA-972F-6FC6-BDDD-8C1880FCBC18}"/>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GB" noProof="0" dirty="0"/>
            </a:p>
          </p:txBody>
        </p:sp>
      </p:grpSp>
      <p:sp>
        <p:nvSpPr>
          <p:cNvPr id="9" name="Rectangle 8">
            <a:extLst>
              <a:ext uri="{FF2B5EF4-FFF2-40B4-BE49-F238E27FC236}">
                <a16:creationId xmlns:a16="http://schemas.microsoft.com/office/drawing/2014/main" id="{64BB09D4-45D7-22CB-9A8C-6CEF36C53FB7}"/>
              </a:ext>
            </a:extLst>
          </p:cNvPr>
          <p:cNvSpPr/>
          <p:nvPr/>
        </p:nvSpPr>
        <p:spPr>
          <a:xfrm>
            <a:off x="0" y="5371864"/>
            <a:ext cx="1407911" cy="1486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1845600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009A2-A19D-3BE1-5D6F-066F4F72ADC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404F370-5AA2-1B39-075B-B447BE1A83CA}"/>
              </a:ext>
            </a:extLst>
          </p:cNvPr>
          <p:cNvSpPr>
            <a:spLocks noGrp="1"/>
          </p:cNvSpPr>
          <p:nvPr>
            <p:ph type="body" sz="quarter" idx="13"/>
          </p:nvPr>
        </p:nvSpPr>
        <p:spPr>
          <a:xfrm>
            <a:off x="5839302" y="586667"/>
            <a:ext cx="5466986" cy="653620"/>
          </a:xfrm>
        </p:spPr>
        <p:txBody>
          <a:bodyPr>
            <a:noAutofit/>
          </a:bodyPr>
          <a:lstStyle/>
          <a:p>
            <a:r>
              <a:rPr lang="pl-PL" sz="3600" b="1" noProof="0" dirty="0" err="1"/>
              <a:t>Overview</a:t>
            </a:r>
            <a:endParaRPr lang="en-GB" b="1" noProof="0" dirty="0"/>
          </a:p>
        </p:txBody>
      </p:sp>
      <p:sp>
        <p:nvSpPr>
          <p:cNvPr id="3" name="Text Placeholder 2">
            <a:extLst>
              <a:ext uri="{FF2B5EF4-FFF2-40B4-BE49-F238E27FC236}">
                <a16:creationId xmlns:a16="http://schemas.microsoft.com/office/drawing/2014/main" id="{F6610DF4-D1BB-11F9-621F-E4237760FA87}"/>
              </a:ext>
            </a:extLst>
          </p:cNvPr>
          <p:cNvSpPr>
            <a:spLocks noGrp="1"/>
          </p:cNvSpPr>
          <p:nvPr>
            <p:ph type="body" sz="quarter" idx="14"/>
          </p:nvPr>
        </p:nvSpPr>
        <p:spPr>
          <a:xfrm>
            <a:off x="5839302" y="1959007"/>
            <a:ext cx="5958998" cy="5333999"/>
          </a:xfrm>
        </p:spPr>
        <p:txBody>
          <a:bodyPr/>
          <a:lstStyle/>
          <a:p>
            <a:pPr algn="just"/>
            <a:r>
              <a:rPr lang="en-US" noProof="0" dirty="0"/>
              <a:t>Modern agriculture is moving towards greater energy efficiency and sustainability. To achieve these goals, it is necessary to monitor energy consumption and </a:t>
            </a:r>
            <a:r>
              <a:rPr lang="en-US" noProof="0" dirty="0" err="1"/>
              <a:t>analyse</a:t>
            </a:r>
            <a:r>
              <a:rPr lang="en-US" noProof="0" dirty="0"/>
              <a:t> key indicators affecting the environment and the farm's economy. Thanks to modern technologies and analytical systems, farmers can </a:t>
            </a:r>
            <a:r>
              <a:rPr lang="en-US" noProof="0" dirty="0" err="1"/>
              <a:t>optimise</a:t>
            </a:r>
            <a:r>
              <a:rPr lang="en-US" noProof="0" dirty="0"/>
              <a:t> resource consumption, reduce costs and </a:t>
            </a:r>
            <a:r>
              <a:rPr lang="en-US" noProof="0" dirty="0" err="1"/>
              <a:t>minimise</a:t>
            </a:r>
            <a:r>
              <a:rPr lang="en-US" noProof="0" dirty="0"/>
              <a:t> the carbon footprint of their operations.</a:t>
            </a:r>
            <a:endParaRPr lang="en-GB" noProof="0" dirty="0"/>
          </a:p>
        </p:txBody>
      </p:sp>
      <p:pic>
        <p:nvPicPr>
          <p:cNvPr id="6" name="Picture Placeholder 38">
            <a:extLst>
              <a:ext uri="{FF2B5EF4-FFF2-40B4-BE49-F238E27FC236}">
                <a16:creationId xmlns:a16="http://schemas.microsoft.com/office/drawing/2014/main" id="{DD859741-B820-581D-478C-6450EE3203C0}"/>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5334001" cy="6858000"/>
          </a:xfrm>
          <a:prstGeom prst="rect">
            <a:avLst/>
          </a:prstGeom>
        </p:spPr>
      </p:pic>
      <p:sp>
        <p:nvSpPr>
          <p:cNvPr id="7" name="Rectangle 6">
            <a:extLst>
              <a:ext uri="{FF2B5EF4-FFF2-40B4-BE49-F238E27FC236}">
                <a16:creationId xmlns:a16="http://schemas.microsoft.com/office/drawing/2014/main" id="{294CEF4D-AACD-D4BC-A4E6-B14AD514861D}"/>
              </a:ext>
            </a:extLst>
          </p:cNvPr>
          <p:cNvSpPr/>
          <p:nvPr/>
        </p:nvSpPr>
        <p:spPr>
          <a:xfrm>
            <a:off x="4318000" y="5326326"/>
            <a:ext cx="1422400" cy="4173415"/>
          </a:xfrm>
          <a:prstGeom prst="rect">
            <a:avLst/>
          </a:prstGeom>
          <a:solidFill>
            <a:srgbClr val="00777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8" name="Rectangle 7">
            <a:extLst>
              <a:ext uri="{FF2B5EF4-FFF2-40B4-BE49-F238E27FC236}">
                <a16:creationId xmlns:a16="http://schemas.microsoft.com/office/drawing/2014/main" id="{6A06026C-0BF0-703E-C2BA-19B2A44E8185}"/>
              </a:ext>
            </a:extLst>
          </p:cNvPr>
          <p:cNvSpPr/>
          <p:nvPr/>
        </p:nvSpPr>
        <p:spPr>
          <a:xfrm>
            <a:off x="0" y="0"/>
            <a:ext cx="1422400" cy="1524001"/>
          </a:xfrm>
          <a:prstGeom prst="rect">
            <a:avLst/>
          </a:prstGeom>
          <a:solidFill>
            <a:srgbClr val="EEA821">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19128874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76EAB7-AA9A-7B0F-3D62-207269719F97}"/>
            </a:ext>
          </a:extLst>
        </p:cNvPr>
        <p:cNvGrpSpPr/>
        <p:nvPr/>
      </p:nvGrpSpPr>
      <p:grpSpPr>
        <a:xfrm>
          <a:off x="0" y="0"/>
          <a:ext cx="0" cy="0"/>
          <a:chOff x="0" y="0"/>
          <a:chExt cx="0" cy="0"/>
        </a:xfrm>
      </p:grpSpPr>
      <p:sp>
        <p:nvSpPr>
          <p:cNvPr id="2" name="Freeform 170">
            <a:extLst>
              <a:ext uri="{FF2B5EF4-FFF2-40B4-BE49-F238E27FC236}">
                <a16:creationId xmlns:a16="http://schemas.microsoft.com/office/drawing/2014/main" id="{0451057C-1759-7733-C496-0382C53F5837}"/>
              </a:ext>
            </a:extLst>
          </p:cNvPr>
          <p:cNvSpPr>
            <a:spLocks noChangeArrowheads="1"/>
          </p:cNvSpPr>
          <p:nvPr/>
        </p:nvSpPr>
        <p:spPr bwMode="auto">
          <a:xfrm>
            <a:off x="803753" y="1499868"/>
            <a:ext cx="2438538" cy="1981951"/>
          </a:xfrm>
          <a:custGeom>
            <a:avLst/>
            <a:gdLst>
              <a:gd name="T0" fmla="*/ 2611 w 4475"/>
              <a:gd name="T1" fmla="*/ 5090 h 5091"/>
              <a:gd name="T2" fmla="*/ 381 w 4475"/>
              <a:gd name="T3" fmla="*/ 5090 h 5091"/>
              <a:gd name="T4" fmla="*/ 381 w 4475"/>
              <a:gd name="T5" fmla="*/ 5090 h 5091"/>
              <a:gd name="T6" fmla="*/ 0 w 4475"/>
              <a:gd name="T7" fmla="*/ 4708 h 5091"/>
              <a:gd name="T8" fmla="*/ 0 w 4475"/>
              <a:gd name="T9" fmla="*/ 1862 h 5091"/>
              <a:gd name="T10" fmla="*/ 0 w 4475"/>
              <a:gd name="T11" fmla="*/ 1862 h 5091"/>
              <a:gd name="T12" fmla="*/ 1862 w 4475"/>
              <a:gd name="T13" fmla="*/ 0 h 5091"/>
              <a:gd name="T14" fmla="*/ 4093 w 4475"/>
              <a:gd name="T15" fmla="*/ 0 h 5091"/>
              <a:gd name="T16" fmla="*/ 4093 w 4475"/>
              <a:gd name="T17" fmla="*/ 0 h 5091"/>
              <a:gd name="T18" fmla="*/ 4474 w 4475"/>
              <a:gd name="T19" fmla="*/ 381 h 5091"/>
              <a:gd name="T20" fmla="*/ 4474 w 4475"/>
              <a:gd name="T21" fmla="*/ 3227 h 5091"/>
              <a:gd name="T22" fmla="*/ 4474 w 4475"/>
              <a:gd name="T23" fmla="*/ 3227 h 5091"/>
              <a:gd name="T24" fmla="*/ 2611 w 4475"/>
              <a:gd name="T25" fmla="*/ 5090 h 5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5" h="5091">
                <a:moveTo>
                  <a:pt x="2611" y="5090"/>
                </a:moveTo>
                <a:lnTo>
                  <a:pt x="381" y="5090"/>
                </a:lnTo>
                <a:lnTo>
                  <a:pt x="381" y="5090"/>
                </a:lnTo>
                <a:cubicBezTo>
                  <a:pt x="170" y="5090"/>
                  <a:pt x="0" y="4919"/>
                  <a:pt x="0" y="4708"/>
                </a:cubicBezTo>
                <a:lnTo>
                  <a:pt x="0" y="1862"/>
                </a:lnTo>
                <a:lnTo>
                  <a:pt x="0" y="1862"/>
                </a:lnTo>
                <a:cubicBezTo>
                  <a:pt x="0" y="834"/>
                  <a:pt x="834" y="0"/>
                  <a:pt x="1862" y="0"/>
                </a:cubicBezTo>
                <a:lnTo>
                  <a:pt x="4093" y="0"/>
                </a:lnTo>
                <a:lnTo>
                  <a:pt x="4093" y="0"/>
                </a:lnTo>
                <a:cubicBezTo>
                  <a:pt x="4303" y="0"/>
                  <a:pt x="4474" y="170"/>
                  <a:pt x="4474" y="381"/>
                </a:cubicBezTo>
                <a:lnTo>
                  <a:pt x="4474" y="3227"/>
                </a:lnTo>
                <a:lnTo>
                  <a:pt x="4474" y="3227"/>
                </a:lnTo>
                <a:cubicBezTo>
                  <a:pt x="4474" y="4256"/>
                  <a:pt x="3640" y="5090"/>
                  <a:pt x="2611" y="5090"/>
                </a:cubicBezTo>
              </a:path>
            </a:pathLst>
          </a:custGeom>
          <a:solidFill>
            <a:srgbClr val="EEA821"/>
          </a:solid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noProof="0" dirty="0"/>
          </a:p>
        </p:txBody>
      </p:sp>
      <p:sp>
        <p:nvSpPr>
          <p:cNvPr id="3" name="Freeform 243">
            <a:extLst>
              <a:ext uri="{FF2B5EF4-FFF2-40B4-BE49-F238E27FC236}">
                <a16:creationId xmlns:a16="http://schemas.microsoft.com/office/drawing/2014/main" id="{D3525A2B-FA03-7689-860F-369F4433432D}"/>
              </a:ext>
            </a:extLst>
          </p:cNvPr>
          <p:cNvSpPr>
            <a:spLocks noChangeArrowheads="1"/>
          </p:cNvSpPr>
          <p:nvPr/>
        </p:nvSpPr>
        <p:spPr bwMode="auto">
          <a:xfrm>
            <a:off x="4406221" y="1502493"/>
            <a:ext cx="2438536" cy="1981951"/>
          </a:xfrm>
          <a:custGeom>
            <a:avLst/>
            <a:gdLst>
              <a:gd name="T0" fmla="*/ 2611 w 4474"/>
              <a:gd name="T1" fmla="*/ 5089 h 5090"/>
              <a:gd name="T2" fmla="*/ 381 w 4474"/>
              <a:gd name="T3" fmla="*/ 5089 h 5090"/>
              <a:gd name="T4" fmla="*/ 381 w 4474"/>
              <a:gd name="T5" fmla="*/ 5089 h 5090"/>
              <a:gd name="T6" fmla="*/ 0 w 4474"/>
              <a:gd name="T7" fmla="*/ 4708 h 5090"/>
              <a:gd name="T8" fmla="*/ 0 w 4474"/>
              <a:gd name="T9" fmla="*/ 1862 h 5090"/>
              <a:gd name="T10" fmla="*/ 0 w 4474"/>
              <a:gd name="T11" fmla="*/ 1862 h 5090"/>
              <a:gd name="T12" fmla="*/ 1862 w 4474"/>
              <a:gd name="T13" fmla="*/ 0 h 5090"/>
              <a:gd name="T14" fmla="*/ 4092 w 4474"/>
              <a:gd name="T15" fmla="*/ 0 h 5090"/>
              <a:gd name="T16" fmla="*/ 4092 w 4474"/>
              <a:gd name="T17" fmla="*/ 0 h 5090"/>
              <a:gd name="T18" fmla="*/ 4473 w 4474"/>
              <a:gd name="T19" fmla="*/ 381 h 5090"/>
              <a:gd name="T20" fmla="*/ 4473 w 4474"/>
              <a:gd name="T21" fmla="*/ 3226 h 5090"/>
              <a:gd name="T22" fmla="*/ 4473 w 4474"/>
              <a:gd name="T23" fmla="*/ 3226 h 5090"/>
              <a:gd name="T24" fmla="*/ 2611 w 4474"/>
              <a:gd name="T25" fmla="*/ 5089 h 5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4" h="5090">
                <a:moveTo>
                  <a:pt x="2611" y="5089"/>
                </a:moveTo>
                <a:lnTo>
                  <a:pt x="381" y="5089"/>
                </a:lnTo>
                <a:lnTo>
                  <a:pt x="381" y="5089"/>
                </a:lnTo>
                <a:cubicBezTo>
                  <a:pt x="170" y="5089"/>
                  <a:pt x="0" y="4919"/>
                  <a:pt x="0" y="4708"/>
                </a:cubicBezTo>
                <a:lnTo>
                  <a:pt x="0" y="1862"/>
                </a:lnTo>
                <a:lnTo>
                  <a:pt x="0" y="1862"/>
                </a:lnTo>
                <a:cubicBezTo>
                  <a:pt x="0" y="832"/>
                  <a:pt x="833" y="0"/>
                  <a:pt x="1862" y="0"/>
                </a:cubicBezTo>
                <a:lnTo>
                  <a:pt x="4092" y="0"/>
                </a:lnTo>
                <a:lnTo>
                  <a:pt x="4092" y="0"/>
                </a:lnTo>
                <a:cubicBezTo>
                  <a:pt x="4303" y="0"/>
                  <a:pt x="4473" y="170"/>
                  <a:pt x="4473" y="381"/>
                </a:cubicBezTo>
                <a:lnTo>
                  <a:pt x="4473" y="3226"/>
                </a:lnTo>
                <a:lnTo>
                  <a:pt x="4473" y="3226"/>
                </a:lnTo>
                <a:cubicBezTo>
                  <a:pt x="4473" y="4255"/>
                  <a:pt x="3640" y="5089"/>
                  <a:pt x="2611" y="5089"/>
                </a:cubicBezTo>
              </a:path>
            </a:pathLst>
          </a:custGeom>
          <a:solidFill>
            <a:srgbClr val="007772">
              <a:alpha val="73000"/>
            </a:srgbClr>
          </a:solid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noProof="0" dirty="0"/>
          </a:p>
        </p:txBody>
      </p:sp>
      <p:sp>
        <p:nvSpPr>
          <p:cNvPr id="4" name="Freeform 316">
            <a:extLst>
              <a:ext uri="{FF2B5EF4-FFF2-40B4-BE49-F238E27FC236}">
                <a16:creationId xmlns:a16="http://schemas.microsoft.com/office/drawing/2014/main" id="{D43B7479-49F1-0528-AD0D-05841197362B}"/>
              </a:ext>
            </a:extLst>
          </p:cNvPr>
          <p:cNvSpPr>
            <a:spLocks noChangeArrowheads="1"/>
          </p:cNvSpPr>
          <p:nvPr/>
        </p:nvSpPr>
        <p:spPr bwMode="auto">
          <a:xfrm>
            <a:off x="7977757" y="1452256"/>
            <a:ext cx="2438536" cy="1981951"/>
          </a:xfrm>
          <a:custGeom>
            <a:avLst/>
            <a:gdLst>
              <a:gd name="T0" fmla="*/ 2612 w 4476"/>
              <a:gd name="T1" fmla="*/ 5090 h 5091"/>
              <a:gd name="T2" fmla="*/ 381 w 4476"/>
              <a:gd name="T3" fmla="*/ 5090 h 5091"/>
              <a:gd name="T4" fmla="*/ 381 w 4476"/>
              <a:gd name="T5" fmla="*/ 5090 h 5091"/>
              <a:gd name="T6" fmla="*/ 0 w 4476"/>
              <a:gd name="T7" fmla="*/ 4708 h 5091"/>
              <a:gd name="T8" fmla="*/ 0 w 4476"/>
              <a:gd name="T9" fmla="*/ 1862 h 5091"/>
              <a:gd name="T10" fmla="*/ 0 w 4476"/>
              <a:gd name="T11" fmla="*/ 1862 h 5091"/>
              <a:gd name="T12" fmla="*/ 1863 w 4476"/>
              <a:gd name="T13" fmla="*/ 0 h 5091"/>
              <a:gd name="T14" fmla="*/ 4093 w 4476"/>
              <a:gd name="T15" fmla="*/ 0 h 5091"/>
              <a:gd name="T16" fmla="*/ 4093 w 4476"/>
              <a:gd name="T17" fmla="*/ 0 h 5091"/>
              <a:gd name="T18" fmla="*/ 4475 w 4476"/>
              <a:gd name="T19" fmla="*/ 381 h 5091"/>
              <a:gd name="T20" fmla="*/ 4475 w 4476"/>
              <a:gd name="T21" fmla="*/ 3227 h 5091"/>
              <a:gd name="T22" fmla="*/ 4475 w 4476"/>
              <a:gd name="T23" fmla="*/ 3227 h 5091"/>
              <a:gd name="T24" fmla="*/ 2612 w 4476"/>
              <a:gd name="T25" fmla="*/ 5090 h 5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6" h="5091">
                <a:moveTo>
                  <a:pt x="2612" y="5090"/>
                </a:moveTo>
                <a:lnTo>
                  <a:pt x="381" y="5090"/>
                </a:lnTo>
                <a:lnTo>
                  <a:pt x="381" y="5090"/>
                </a:lnTo>
                <a:cubicBezTo>
                  <a:pt x="171" y="5090"/>
                  <a:pt x="0" y="4919"/>
                  <a:pt x="0" y="4708"/>
                </a:cubicBezTo>
                <a:lnTo>
                  <a:pt x="0" y="1862"/>
                </a:lnTo>
                <a:lnTo>
                  <a:pt x="0" y="1862"/>
                </a:lnTo>
                <a:cubicBezTo>
                  <a:pt x="0" y="834"/>
                  <a:pt x="835" y="0"/>
                  <a:pt x="1863" y="0"/>
                </a:cubicBezTo>
                <a:lnTo>
                  <a:pt x="4093" y="0"/>
                </a:lnTo>
                <a:lnTo>
                  <a:pt x="4093" y="0"/>
                </a:lnTo>
                <a:cubicBezTo>
                  <a:pt x="4304" y="0"/>
                  <a:pt x="4475" y="170"/>
                  <a:pt x="4475" y="381"/>
                </a:cubicBezTo>
                <a:lnTo>
                  <a:pt x="4475" y="3227"/>
                </a:lnTo>
                <a:lnTo>
                  <a:pt x="4475" y="3227"/>
                </a:lnTo>
                <a:cubicBezTo>
                  <a:pt x="4475" y="4256"/>
                  <a:pt x="3640" y="5090"/>
                  <a:pt x="2612" y="5090"/>
                </a:cubicBezTo>
              </a:path>
            </a:pathLst>
          </a:custGeom>
          <a:solidFill>
            <a:srgbClr val="EEA821"/>
          </a:solid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noProof="0" dirty="0"/>
          </a:p>
        </p:txBody>
      </p:sp>
      <p:sp>
        <p:nvSpPr>
          <p:cNvPr id="5" name="CuadroTexto 553">
            <a:extLst>
              <a:ext uri="{FF2B5EF4-FFF2-40B4-BE49-F238E27FC236}">
                <a16:creationId xmlns:a16="http://schemas.microsoft.com/office/drawing/2014/main" id="{A240A40C-784C-B2E0-08CC-00051D41ABB1}"/>
              </a:ext>
            </a:extLst>
          </p:cNvPr>
          <p:cNvSpPr txBox="1"/>
          <p:nvPr/>
        </p:nvSpPr>
        <p:spPr>
          <a:xfrm>
            <a:off x="1102132" y="1872469"/>
            <a:ext cx="1903899" cy="15696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l-PL" sz="2400" b="1" dirty="0">
                <a:solidFill>
                  <a:schemeClr val="bg1"/>
                </a:solidFill>
              </a:rPr>
              <a:t>Energy monitoring </a:t>
            </a:r>
            <a:r>
              <a:rPr lang="pl-PL" sz="2400" b="1" dirty="0" err="1">
                <a:solidFill>
                  <a:schemeClr val="bg1"/>
                </a:solidFill>
              </a:rPr>
              <a:t>systems</a:t>
            </a:r>
            <a:endParaRPr lang="pl-PL" sz="2400" dirty="0">
              <a:solidFill>
                <a:schemeClr val="bg1"/>
              </a:solidFill>
            </a:endParaRPr>
          </a:p>
          <a:p>
            <a:pPr algn="ctr"/>
            <a:endParaRPr lang="en-GB" sz="2400" b="1" noProof="0" dirty="0">
              <a:solidFill>
                <a:schemeClr val="bg1"/>
              </a:solidFill>
              <a:latin typeface="Calibri" panose="020F0502020204030204" pitchFamily="34" charset="0"/>
              <a:ea typeface="Lato" charset="0"/>
              <a:cs typeface="Calibri" panose="020F0502020204030204" pitchFamily="34" charset="0"/>
            </a:endParaRPr>
          </a:p>
        </p:txBody>
      </p:sp>
      <p:sp>
        <p:nvSpPr>
          <p:cNvPr id="6" name="CuadroTexto 555">
            <a:extLst>
              <a:ext uri="{FF2B5EF4-FFF2-40B4-BE49-F238E27FC236}">
                <a16:creationId xmlns:a16="http://schemas.microsoft.com/office/drawing/2014/main" id="{5BD6FD8F-627B-A713-3FFF-F8AAD48AD103}"/>
              </a:ext>
            </a:extLst>
          </p:cNvPr>
          <p:cNvSpPr txBox="1"/>
          <p:nvPr/>
        </p:nvSpPr>
        <p:spPr>
          <a:xfrm>
            <a:off x="4691741" y="1929957"/>
            <a:ext cx="2004051" cy="15696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solidFill>
                  <a:schemeClr val="bg1"/>
                </a:solidFill>
              </a:rPr>
              <a:t>IoT (Internet of Things) in agriculture</a:t>
            </a:r>
            <a:endParaRPr lang="en-US" sz="2400" dirty="0">
              <a:solidFill>
                <a:schemeClr val="bg1"/>
              </a:solidFill>
            </a:endParaRPr>
          </a:p>
          <a:p>
            <a:pPr algn="ctr"/>
            <a:endParaRPr lang="en-GB" sz="2400" b="1" noProof="0" dirty="0">
              <a:solidFill>
                <a:schemeClr val="bg1"/>
              </a:solidFill>
              <a:latin typeface="Calibri" panose="020F0502020204030204" pitchFamily="34" charset="0"/>
              <a:ea typeface="Lato" charset="0"/>
              <a:cs typeface="Calibri" panose="020F0502020204030204" pitchFamily="34" charset="0"/>
            </a:endParaRPr>
          </a:p>
        </p:txBody>
      </p:sp>
      <p:sp>
        <p:nvSpPr>
          <p:cNvPr id="7" name="CuadroTexto 557">
            <a:extLst>
              <a:ext uri="{FF2B5EF4-FFF2-40B4-BE49-F238E27FC236}">
                <a16:creationId xmlns:a16="http://schemas.microsoft.com/office/drawing/2014/main" id="{9BAE1F5F-D649-1A66-B752-79CE7113952B}"/>
              </a:ext>
            </a:extLst>
          </p:cNvPr>
          <p:cNvSpPr txBox="1"/>
          <p:nvPr/>
        </p:nvSpPr>
        <p:spPr>
          <a:xfrm>
            <a:off x="7993005" y="1721770"/>
            <a:ext cx="247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l-PL" sz="2400" b="1" dirty="0">
                <a:solidFill>
                  <a:schemeClr val="bg1"/>
                </a:solidFill>
              </a:rPr>
              <a:t>Energy Management Systems (EMS)</a:t>
            </a:r>
            <a:endParaRPr lang="pl-PL" sz="2400" dirty="0">
              <a:solidFill>
                <a:schemeClr val="bg1"/>
              </a:solidFill>
            </a:endParaRPr>
          </a:p>
        </p:txBody>
      </p:sp>
      <p:sp>
        <p:nvSpPr>
          <p:cNvPr id="8" name="Text Placeholder 1">
            <a:extLst>
              <a:ext uri="{FF2B5EF4-FFF2-40B4-BE49-F238E27FC236}">
                <a16:creationId xmlns:a16="http://schemas.microsoft.com/office/drawing/2014/main" id="{132A14E0-2CBA-5D5F-1600-8F727E93B656}"/>
              </a:ext>
            </a:extLst>
          </p:cNvPr>
          <p:cNvSpPr>
            <a:spLocks noGrp="1"/>
          </p:cNvSpPr>
          <p:nvPr/>
        </p:nvSpPr>
        <p:spPr>
          <a:xfrm>
            <a:off x="0" y="316943"/>
            <a:ext cx="12191999" cy="803654"/>
          </a:xfrm>
          <a:prstGeom prst="rect">
            <a:avLst/>
          </a:prstGeom>
        </p:spPr>
        <p:txBody>
          <a:bodyPr>
            <a:noAutofit/>
          </a:bodyPr>
          <a:lstStyle>
            <a:lvl1pPr marL="0" indent="0" algn="ctr" defTabSz="914400" rtl="0" eaLnBrk="1" latinLnBrk="0" hangingPunct="1">
              <a:lnSpc>
                <a:spcPct val="90000"/>
              </a:lnSpc>
              <a:spcBef>
                <a:spcPts val="1000"/>
              </a:spcBef>
              <a:buFont typeface="Arial"/>
              <a:buNone/>
              <a:defRPr sz="3600" b="1" i="0" kern="1200">
                <a:solidFill>
                  <a:srgbClr val="00777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b="1" noProof="0" dirty="0"/>
              <a:t>Technologies for tracking energy consumption</a:t>
            </a:r>
            <a:endParaRPr lang="en-GB" b="1" noProof="0" dirty="0"/>
          </a:p>
        </p:txBody>
      </p:sp>
      <p:sp>
        <p:nvSpPr>
          <p:cNvPr id="9" name="Text Placeholder 5">
            <a:extLst>
              <a:ext uri="{FF2B5EF4-FFF2-40B4-BE49-F238E27FC236}">
                <a16:creationId xmlns:a16="http://schemas.microsoft.com/office/drawing/2014/main" id="{05072DB7-4677-E413-D7C3-BF1E930BFF4F}"/>
              </a:ext>
            </a:extLst>
          </p:cNvPr>
          <p:cNvSpPr txBox="1">
            <a:spLocks/>
          </p:cNvSpPr>
          <p:nvPr/>
        </p:nvSpPr>
        <p:spPr>
          <a:xfrm>
            <a:off x="389631" y="3751866"/>
            <a:ext cx="3328899" cy="2672364"/>
          </a:xfrm>
          <a:prstGeom prst="rect">
            <a:avLst/>
          </a:prstGeom>
        </p:spPr>
        <p:txBody>
          <a:bodyPr/>
          <a:lstStyle>
            <a:defPPr>
              <a:defRPr lang="en-US"/>
            </a:defPPr>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Arial" panose="020B0604020202020204" pitchFamily="34" charset="0"/>
              <a:buChar char="•"/>
            </a:pPr>
            <a:r>
              <a:rPr lang="en-US" sz="1800" dirty="0">
                <a:solidFill>
                  <a:srgbClr val="404040"/>
                </a:solidFill>
              </a:rPr>
              <a:t>Smart energy meters measure consumption in real time, providing data on machinery, lighting, heating and irrigation systems.</a:t>
            </a:r>
          </a:p>
          <a:p>
            <a:pPr>
              <a:buFont typeface="Arial" panose="020B0604020202020204" pitchFamily="34" charset="0"/>
              <a:buChar char="•"/>
            </a:pPr>
            <a:r>
              <a:rPr lang="en-US" sz="1800" dirty="0">
                <a:solidFill>
                  <a:srgbClr val="404040"/>
                </a:solidFill>
              </a:rPr>
              <a:t>Data analysis allows for the identification of areas of excessive consumption and the adjustment of energy management strategies.</a:t>
            </a:r>
          </a:p>
        </p:txBody>
      </p:sp>
      <p:sp>
        <p:nvSpPr>
          <p:cNvPr id="10" name="Text Placeholder 5">
            <a:extLst>
              <a:ext uri="{FF2B5EF4-FFF2-40B4-BE49-F238E27FC236}">
                <a16:creationId xmlns:a16="http://schemas.microsoft.com/office/drawing/2014/main" id="{7A7E5996-5F52-DBE8-4AE5-B57D0D84C8DD}"/>
              </a:ext>
            </a:extLst>
          </p:cNvPr>
          <p:cNvSpPr txBox="1">
            <a:spLocks/>
          </p:cNvSpPr>
          <p:nvPr/>
        </p:nvSpPr>
        <p:spPr>
          <a:xfrm>
            <a:off x="4062654" y="3668027"/>
            <a:ext cx="3535350" cy="2672364"/>
          </a:xfrm>
          <a:prstGeom prst="rect">
            <a:avLst/>
          </a:prstGeom>
        </p:spPr>
        <p:txBody>
          <a:bodyPr/>
          <a:lstStyle>
            <a:defPPr>
              <a:defRPr lang="en-US"/>
            </a:defPPr>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Arial" panose="020B0604020202020204" pitchFamily="34" charset="0"/>
              <a:buChar char="•"/>
            </a:pPr>
            <a:r>
              <a:rPr lang="en-US" sz="1800" dirty="0">
                <a:solidFill>
                  <a:srgbClr val="404040"/>
                </a:solidFill>
              </a:rPr>
              <a:t>Sensors connected to the network can monitor the performance of photovoltaic panels, wind turbines and biogas systems.</a:t>
            </a:r>
          </a:p>
          <a:p>
            <a:pPr>
              <a:buFont typeface="Arial" panose="020B0604020202020204" pitchFamily="34" charset="0"/>
              <a:buChar char="•"/>
            </a:pPr>
            <a:r>
              <a:rPr lang="en-US" sz="1800" dirty="0">
                <a:solidFill>
                  <a:srgbClr val="404040"/>
                </a:solidFill>
              </a:rPr>
              <a:t>The data collected by IoT allows for automatic process regulation, e.g. adjusting the intensity of irrigation to the available energy from renewable sources.</a:t>
            </a:r>
            <a:endParaRPr lang="pl-PL" sz="1800" dirty="0">
              <a:solidFill>
                <a:srgbClr val="404040"/>
              </a:solidFill>
            </a:endParaRPr>
          </a:p>
          <a:p>
            <a:pPr marL="0" indent="0">
              <a:buNone/>
            </a:pPr>
            <a:r>
              <a:rPr lang="pl-PL" sz="1800" dirty="0">
                <a:solidFill>
                  <a:srgbClr val="404040"/>
                </a:solidFill>
              </a:rPr>
              <a:t>     Read </a:t>
            </a:r>
            <a:r>
              <a:rPr lang="pl-PL" sz="1800" dirty="0" err="1">
                <a:solidFill>
                  <a:srgbClr val="404040"/>
                </a:solidFill>
              </a:rPr>
              <a:t>more</a:t>
            </a:r>
            <a:r>
              <a:rPr lang="pl-PL" sz="1800" dirty="0">
                <a:solidFill>
                  <a:srgbClr val="404040"/>
                </a:solidFill>
              </a:rPr>
              <a:t> </a:t>
            </a:r>
            <a:r>
              <a:rPr lang="pl-PL" sz="1800" dirty="0" err="1">
                <a:solidFill>
                  <a:srgbClr val="404040"/>
                </a:solidFill>
              </a:rPr>
              <a:t>about</a:t>
            </a:r>
            <a:r>
              <a:rPr lang="pl-PL" sz="1800" dirty="0">
                <a:solidFill>
                  <a:srgbClr val="404040"/>
                </a:solidFill>
              </a:rPr>
              <a:t> </a:t>
            </a:r>
            <a:r>
              <a:rPr lang="pl-PL" sz="1800" dirty="0">
                <a:solidFill>
                  <a:srgbClr val="404040"/>
                </a:solidFill>
                <a:hlinkClick r:id="rId3">
                  <a:extLst>
                    <a:ext uri="{A12FA001-AC4F-418D-AE19-62706E023703}">
                      <ahyp:hlinkClr xmlns:ahyp="http://schemas.microsoft.com/office/drawing/2018/hyperlinkcolor" val="tx"/>
                    </a:ext>
                  </a:extLst>
                </a:hlinkClick>
              </a:rPr>
              <a:t>IOT</a:t>
            </a:r>
            <a:endParaRPr lang="en-US" sz="1800" dirty="0">
              <a:solidFill>
                <a:srgbClr val="404040"/>
              </a:solidFill>
            </a:endParaRPr>
          </a:p>
        </p:txBody>
      </p:sp>
      <p:sp>
        <p:nvSpPr>
          <p:cNvPr id="11" name="Text Placeholder 5">
            <a:extLst>
              <a:ext uri="{FF2B5EF4-FFF2-40B4-BE49-F238E27FC236}">
                <a16:creationId xmlns:a16="http://schemas.microsoft.com/office/drawing/2014/main" id="{20E7788F-27B1-E75C-BCA7-53C21FCF46C6}"/>
              </a:ext>
            </a:extLst>
          </p:cNvPr>
          <p:cNvSpPr txBox="1">
            <a:spLocks/>
          </p:cNvSpPr>
          <p:nvPr/>
        </p:nvSpPr>
        <p:spPr>
          <a:xfrm>
            <a:off x="7917965" y="3758187"/>
            <a:ext cx="3535349" cy="2672364"/>
          </a:xfrm>
          <a:prstGeom prst="rect">
            <a:avLst/>
          </a:prstGeom>
        </p:spPr>
        <p:txBody>
          <a:bodyPr/>
          <a:lstStyle>
            <a:defPPr>
              <a:defRPr lang="en-US"/>
            </a:defPPr>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Arial" panose="020B0604020202020204" pitchFamily="34" charset="0"/>
              <a:buChar char="•"/>
            </a:pPr>
            <a:r>
              <a:rPr lang="en-US" sz="1800" dirty="0">
                <a:solidFill>
                  <a:srgbClr val="404040"/>
                </a:solidFill>
              </a:rPr>
              <a:t>Advanced platforms integrating data on energy consumption, weather forecasts, and energy demand on the farm.</a:t>
            </a:r>
          </a:p>
          <a:p>
            <a:pPr>
              <a:buFont typeface="Arial" panose="020B0604020202020204" pitchFamily="34" charset="0"/>
              <a:buChar char="•"/>
            </a:pPr>
            <a:r>
              <a:rPr lang="en-US" sz="1800" dirty="0">
                <a:solidFill>
                  <a:srgbClr val="404040"/>
                </a:solidFill>
              </a:rPr>
              <a:t>Automatic </a:t>
            </a:r>
            <a:r>
              <a:rPr lang="en-US" sz="1800" dirty="0" err="1">
                <a:solidFill>
                  <a:srgbClr val="404040"/>
                </a:solidFill>
              </a:rPr>
              <a:t>optimisation</a:t>
            </a:r>
            <a:r>
              <a:rPr lang="en-US" sz="1800" dirty="0">
                <a:solidFill>
                  <a:srgbClr val="404040"/>
                </a:solidFill>
              </a:rPr>
              <a:t> of equipment operation, e.g. starting water pumps during periods of highest energy production from solar panels.</a:t>
            </a:r>
          </a:p>
          <a:p>
            <a:pPr marL="0" indent="0" algn="ctr">
              <a:buNone/>
            </a:pPr>
            <a:endParaRPr lang="en-GB" sz="1800" noProof="0" dirty="0">
              <a:solidFill>
                <a:srgbClr val="404040"/>
              </a:solidFill>
            </a:endParaRPr>
          </a:p>
        </p:txBody>
      </p:sp>
      <p:sp>
        <p:nvSpPr>
          <p:cNvPr id="12" name="Freeform 175">
            <a:extLst>
              <a:ext uri="{FF2B5EF4-FFF2-40B4-BE49-F238E27FC236}">
                <a16:creationId xmlns:a16="http://schemas.microsoft.com/office/drawing/2014/main" id="{2CED2FF0-4CE9-2C2D-012C-8137EADB3FF4}"/>
              </a:ext>
            </a:extLst>
          </p:cNvPr>
          <p:cNvSpPr>
            <a:spLocks noChangeArrowheads="1"/>
          </p:cNvSpPr>
          <p:nvPr/>
        </p:nvSpPr>
        <p:spPr bwMode="auto">
          <a:xfrm>
            <a:off x="897022" y="1339550"/>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8" y="3924"/>
                  <a:pt x="0" y="3046"/>
                  <a:pt x="0" y="1962"/>
                </a:cubicBezTo>
                <a:lnTo>
                  <a:pt x="0" y="1962"/>
                </a:lnTo>
                <a:cubicBezTo>
                  <a:pt x="0" y="879"/>
                  <a:pt x="878" y="0"/>
                  <a:pt x="1962" y="0"/>
                </a:cubicBezTo>
                <a:lnTo>
                  <a:pt x="1962" y="0"/>
                </a:lnTo>
                <a:cubicBezTo>
                  <a:pt x="3045" y="0"/>
                  <a:pt x="3924" y="879"/>
                  <a:pt x="3924" y="1962"/>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noProof="0" dirty="0"/>
          </a:p>
        </p:txBody>
      </p:sp>
      <p:sp>
        <p:nvSpPr>
          <p:cNvPr id="13" name="Freeform 175">
            <a:extLst>
              <a:ext uri="{FF2B5EF4-FFF2-40B4-BE49-F238E27FC236}">
                <a16:creationId xmlns:a16="http://schemas.microsoft.com/office/drawing/2014/main" id="{A252F43E-1B51-1DF7-1837-26D15C37BD73}"/>
              </a:ext>
            </a:extLst>
          </p:cNvPr>
          <p:cNvSpPr>
            <a:spLocks noChangeArrowheads="1"/>
          </p:cNvSpPr>
          <p:nvPr/>
        </p:nvSpPr>
        <p:spPr bwMode="auto">
          <a:xfrm>
            <a:off x="4499489" y="1334656"/>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8" y="3924"/>
                  <a:pt x="0" y="3046"/>
                  <a:pt x="0" y="1962"/>
                </a:cubicBezTo>
                <a:lnTo>
                  <a:pt x="0" y="1962"/>
                </a:lnTo>
                <a:cubicBezTo>
                  <a:pt x="0" y="879"/>
                  <a:pt x="878" y="0"/>
                  <a:pt x="1962" y="0"/>
                </a:cubicBezTo>
                <a:lnTo>
                  <a:pt x="1962" y="0"/>
                </a:lnTo>
                <a:cubicBezTo>
                  <a:pt x="3045" y="0"/>
                  <a:pt x="3924" y="879"/>
                  <a:pt x="3924" y="1962"/>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noProof="0" dirty="0"/>
          </a:p>
        </p:txBody>
      </p:sp>
      <p:sp>
        <p:nvSpPr>
          <p:cNvPr id="14" name="Freeform 175">
            <a:extLst>
              <a:ext uri="{FF2B5EF4-FFF2-40B4-BE49-F238E27FC236}">
                <a16:creationId xmlns:a16="http://schemas.microsoft.com/office/drawing/2014/main" id="{A3894999-40E0-03E8-8282-AFF653828312}"/>
              </a:ext>
            </a:extLst>
          </p:cNvPr>
          <p:cNvSpPr>
            <a:spLocks noChangeArrowheads="1"/>
          </p:cNvSpPr>
          <p:nvPr/>
        </p:nvSpPr>
        <p:spPr bwMode="auto">
          <a:xfrm>
            <a:off x="8101955" y="1334656"/>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8" y="3924"/>
                  <a:pt x="0" y="3046"/>
                  <a:pt x="0" y="1962"/>
                </a:cubicBezTo>
                <a:lnTo>
                  <a:pt x="0" y="1962"/>
                </a:lnTo>
                <a:cubicBezTo>
                  <a:pt x="0" y="879"/>
                  <a:pt x="878" y="0"/>
                  <a:pt x="1962" y="0"/>
                </a:cubicBezTo>
                <a:lnTo>
                  <a:pt x="1962" y="0"/>
                </a:lnTo>
                <a:cubicBezTo>
                  <a:pt x="3045" y="0"/>
                  <a:pt x="3924" y="879"/>
                  <a:pt x="3924" y="1962"/>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noProof="0" dirty="0"/>
          </a:p>
        </p:txBody>
      </p:sp>
    </p:spTree>
    <p:extLst>
      <p:ext uri="{BB962C8B-B14F-4D97-AF65-F5344CB8AC3E}">
        <p14:creationId xmlns:p14="http://schemas.microsoft.com/office/powerpoint/2010/main" val="284731075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5EA694-19C8-4E8F-2D7D-34851D8E9437}"/>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63A52DE3-11C4-7B6D-BDB0-97D2B1D78DDB}"/>
              </a:ext>
            </a:extLst>
          </p:cNvPr>
          <p:cNvSpPr>
            <a:spLocks noGrp="1"/>
          </p:cNvSpPr>
          <p:nvPr>
            <p:ph type="body" sz="quarter" idx="16"/>
          </p:nvPr>
        </p:nvSpPr>
        <p:spPr>
          <a:prstGeom prst="rect">
            <a:avLst/>
          </a:prstGeom>
        </p:spPr>
        <p:txBody>
          <a:bodyPr/>
          <a:lstStyle/>
          <a:p>
            <a:r>
              <a:rPr lang="en-US" b="1" dirty="0"/>
              <a:t>Practical benefits of monitoring energy and sustainability indicators</a:t>
            </a:r>
          </a:p>
          <a:p>
            <a:endParaRPr lang="en-GB" noProof="0" dirty="0"/>
          </a:p>
        </p:txBody>
      </p:sp>
      <p:sp>
        <p:nvSpPr>
          <p:cNvPr id="2" name="Text Placeholder 3">
            <a:extLst>
              <a:ext uri="{FF2B5EF4-FFF2-40B4-BE49-F238E27FC236}">
                <a16:creationId xmlns:a16="http://schemas.microsoft.com/office/drawing/2014/main" id="{21309CB0-45DB-61C3-E640-5A97BCBFD92F}"/>
              </a:ext>
            </a:extLst>
          </p:cNvPr>
          <p:cNvSpPr txBox="1">
            <a:spLocks/>
          </p:cNvSpPr>
          <p:nvPr/>
        </p:nvSpPr>
        <p:spPr>
          <a:xfrm>
            <a:off x="6667500" y="6149794"/>
            <a:ext cx="5762644" cy="401827"/>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3600" b="1" i="0" kern="1200">
                <a:solidFill>
                  <a:srgbClr val="00777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GB" sz="900" b="0" noProof="0" dirty="0">
              <a:solidFill>
                <a:schemeClr val="tx1"/>
              </a:solidFill>
            </a:endParaRPr>
          </a:p>
        </p:txBody>
      </p:sp>
      <p:sp>
        <p:nvSpPr>
          <p:cNvPr id="6" name="pole tekstowe 5">
            <a:extLst>
              <a:ext uri="{FF2B5EF4-FFF2-40B4-BE49-F238E27FC236}">
                <a16:creationId xmlns:a16="http://schemas.microsoft.com/office/drawing/2014/main" id="{8E88E53A-0CC1-0F2B-5343-F7D44A4E4B51}"/>
              </a:ext>
            </a:extLst>
          </p:cNvPr>
          <p:cNvSpPr txBox="1"/>
          <p:nvPr/>
        </p:nvSpPr>
        <p:spPr>
          <a:xfrm>
            <a:off x="930957" y="2238607"/>
            <a:ext cx="10403981" cy="4385816"/>
          </a:xfrm>
          <a:prstGeom prst="rect">
            <a:avLst/>
          </a:prstGeom>
          <a:noFill/>
        </p:spPr>
        <p:txBody>
          <a:bodyPr wrap="square">
            <a:spAutoFit/>
          </a:bodyPr>
          <a:lstStyle/>
          <a:p>
            <a:pPr algn="just">
              <a:spcAft>
                <a:spcPts val="600"/>
              </a:spcAft>
              <a:buNone/>
            </a:pPr>
            <a:r>
              <a:rPr lang="en-US" sz="2400" b="1" dirty="0">
                <a:solidFill>
                  <a:srgbClr val="ED8623"/>
                </a:solidFill>
              </a:rPr>
              <a:t>Better cost control</a:t>
            </a:r>
            <a:r>
              <a:rPr lang="en-US" sz="2400" dirty="0">
                <a:solidFill>
                  <a:srgbClr val="ED8623"/>
                </a:solidFill>
              </a:rPr>
              <a:t> </a:t>
            </a:r>
            <a:r>
              <a:rPr lang="en-US" sz="2400" dirty="0">
                <a:solidFill>
                  <a:srgbClr val="404040"/>
                </a:solidFill>
              </a:rPr>
              <a:t>– The ability to track energy consumption and adjust operational strategies leads to lower electricity and fuel costs.</a:t>
            </a:r>
          </a:p>
          <a:p>
            <a:pPr algn="just">
              <a:spcAft>
                <a:spcPts val="600"/>
              </a:spcAft>
              <a:buNone/>
            </a:pPr>
            <a:r>
              <a:rPr lang="en-US" sz="2400" b="1" dirty="0" err="1">
                <a:solidFill>
                  <a:srgbClr val="ED8623"/>
                </a:solidFill>
              </a:rPr>
              <a:t>Optimisation</a:t>
            </a:r>
            <a:r>
              <a:rPr lang="en-US" sz="2400" b="1" dirty="0">
                <a:solidFill>
                  <a:srgbClr val="ED8623"/>
                </a:solidFill>
              </a:rPr>
              <a:t> of resources</a:t>
            </a:r>
            <a:r>
              <a:rPr lang="en-US" sz="2400" dirty="0">
                <a:solidFill>
                  <a:srgbClr val="ED8623"/>
                </a:solidFill>
              </a:rPr>
              <a:t> </a:t>
            </a:r>
            <a:r>
              <a:rPr lang="en-US" sz="2400" dirty="0">
                <a:solidFill>
                  <a:srgbClr val="404040"/>
                </a:solidFill>
              </a:rPr>
              <a:t>– Intelligent energy management systems help to automatically adjust the operation of equipment and </a:t>
            </a:r>
            <a:r>
              <a:rPr lang="en-US" sz="2400" dirty="0" err="1">
                <a:solidFill>
                  <a:srgbClr val="404040"/>
                </a:solidFill>
              </a:rPr>
              <a:t>minimise</a:t>
            </a:r>
            <a:r>
              <a:rPr lang="en-US" sz="2400" dirty="0">
                <a:solidFill>
                  <a:srgbClr val="404040"/>
                </a:solidFill>
              </a:rPr>
              <a:t> waste.</a:t>
            </a:r>
            <a:br>
              <a:rPr lang="en-US" sz="2400" dirty="0">
                <a:solidFill>
                  <a:srgbClr val="404040"/>
                </a:solidFill>
              </a:rPr>
            </a:br>
            <a:r>
              <a:rPr lang="en-US" sz="2400" b="1" dirty="0">
                <a:solidFill>
                  <a:srgbClr val="ED8623"/>
                </a:solidFill>
              </a:rPr>
              <a:t>Reduced environmental impact</a:t>
            </a:r>
            <a:r>
              <a:rPr lang="en-US" sz="2400" dirty="0">
                <a:solidFill>
                  <a:srgbClr val="ED8623"/>
                </a:solidFill>
              </a:rPr>
              <a:t> </a:t>
            </a:r>
            <a:r>
              <a:rPr lang="en-US" sz="2400" dirty="0">
                <a:solidFill>
                  <a:srgbClr val="404040"/>
                </a:solidFill>
              </a:rPr>
              <a:t>– Lower energy and water consumption, reduced CO₂ emissions and efficient waste management make the farm more environmentally friendly.</a:t>
            </a:r>
          </a:p>
          <a:p>
            <a:pPr algn="just">
              <a:spcAft>
                <a:spcPts val="600"/>
              </a:spcAft>
            </a:pPr>
            <a:r>
              <a:rPr lang="en-US" sz="2400" b="1" dirty="0">
                <a:solidFill>
                  <a:srgbClr val="ED8623"/>
                </a:solidFill>
              </a:rPr>
              <a:t>Increased energy independence</a:t>
            </a:r>
            <a:r>
              <a:rPr lang="en-US" sz="2400" dirty="0">
                <a:solidFill>
                  <a:srgbClr val="ED8623"/>
                </a:solidFill>
              </a:rPr>
              <a:t> </a:t>
            </a:r>
            <a:r>
              <a:rPr lang="en-US" sz="2400" dirty="0">
                <a:solidFill>
                  <a:srgbClr val="404040"/>
                </a:solidFill>
              </a:rPr>
              <a:t>– Monitoring and data analysis enable better use of renewable energy sources, which increases the farm's resilience to changes in energy and fuel prices.</a:t>
            </a:r>
          </a:p>
          <a:p>
            <a:pPr algn="just">
              <a:spcAft>
                <a:spcPts val="600"/>
              </a:spcAft>
            </a:pPr>
            <a:endParaRPr lang="en-US" sz="2400" dirty="0"/>
          </a:p>
        </p:txBody>
      </p:sp>
      <p:grpSp>
        <p:nvGrpSpPr>
          <p:cNvPr id="3" name="Graphic 3">
            <a:extLst>
              <a:ext uri="{FF2B5EF4-FFF2-40B4-BE49-F238E27FC236}">
                <a16:creationId xmlns:a16="http://schemas.microsoft.com/office/drawing/2014/main" id="{5F0EEA3F-AE53-704C-905E-EC0F333E73BE}"/>
              </a:ext>
            </a:extLst>
          </p:cNvPr>
          <p:cNvGrpSpPr/>
          <p:nvPr/>
        </p:nvGrpSpPr>
        <p:grpSpPr>
          <a:xfrm>
            <a:off x="9778607" y="630473"/>
            <a:ext cx="1179203" cy="1196496"/>
            <a:chOff x="6615628" y="2116894"/>
            <a:chExt cx="1066935" cy="1001107"/>
          </a:xfrm>
          <a:solidFill>
            <a:srgbClr val="007772"/>
          </a:solidFill>
        </p:grpSpPr>
        <p:sp>
          <p:nvSpPr>
            <p:cNvPr id="5" name="Freeform 1128">
              <a:extLst>
                <a:ext uri="{FF2B5EF4-FFF2-40B4-BE49-F238E27FC236}">
                  <a16:creationId xmlns:a16="http://schemas.microsoft.com/office/drawing/2014/main" id="{962F2E51-70FD-11CF-C068-3CE3AEFB3DA0}"/>
                </a:ext>
              </a:extLst>
            </p:cNvPr>
            <p:cNvSpPr/>
            <p:nvPr/>
          </p:nvSpPr>
          <p:spPr>
            <a:xfrm>
              <a:off x="7183381" y="2256775"/>
              <a:ext cx="285542" cy="320903"/>
            </a:xfrm>
            <a:custGeom>
              <a:avLst/>
              <a:gdLst>
                <a:gd name="connsiteX0" fmla="*/ 0 w 285542"/>
                <a:gd name="connsiteY0" fmla="*/ 148109 h 320903"/>
                <a:gd name="connsiteX1" fmla="*/ 139880 w 285542"/>
                <a:gd name="connsiteY1" fmla="*/ 0 h 320903"/>
                <a:gd name="connsiteX2" fmla="*/ 142623 w 285542"/>
                <a:gd name="connsiteY2" fmla="*/ 0 h 320903"/>
                <a:gd name="connsiteX3" fmla="*/ 241363 w 285542"/>
                <a:gd name="connsiteY3" fmla="*/ 41141 h 320903"/>
                <a:gd name="connsiteX4" fmla="*/ 285247 w 285542"/>
                <a:gd name="connsiteY4" fmla="*/ 159080 h 320903"/>
                <a:gd name="connsiteX5" fmla="*/ 224906 w 285542"/>
                <a:gd name="connsiteY5" fmla="*/ 268790 h 320903"/>
                <a:gd name="connsiteX6" fmla="*/ 205708 w 285542"/>
                <a:gd name="connsiteY6" fmla="*/ 304446 h 320903"/>
                <a:gd name="connsiteX7" fmla="*/ 205708 w 285542"/>
                <a:gd name="connsiteY7" fmla="*/ 320903 h 320903"/>
                <a:gd name="connsiteX8" fmla="*/ 82283 w 285542"/>
                <a:gd name="connsiteY8" fmla="*/ 320903 h 320903"/>
                <a:gd name="connsiteX9" fmla="*/ 82283 w 285542"/>
                <a:gd name="connsiteY9" fmla="*/ 304446 h 320903"/>
                <a:gd name="connsiteX10" fmla="*/ 63083 w 285542"/>
                <a:gd name="connsiteY10" fmla="*/ 268790 h 320903"/>
                <a:gd name="connsiteX11" fmla="*/ 0 w 285542"/>
                <a:gd name="connsiteY11" fmla="*/ 148109 h 320903"/>
                <a:gd name="connsiteX12" fmla="*/ 0 w 285542"/>
                <a:gd name="connsiteY12" fmla="*/ 148109 h 32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542" h="320903">
                  <a:moveTo>
                    <a:pt x="0" y="148109"/>
                  </a:moveTo>
                  <a:cubicBezTo>
                    <a:pt x="0" y="68569"/>
                    <a:pt x="63083" y="2743"/>
                    <a:pt x="139880" y="0"/>
                  </a:cubicBezTo>
                  <a:cubicBezTo>
                    <a:pt x="139880" y="0"/>
                    <a:pt x="139880" y="0"/>
                    <a:pt x="142623" y="0"/>
                  </a:cubicBezTo>
                  <a:cubicBezTo>
                    <a:pt x="178280" y="0"/>
                    <a:pt x="213936" y="13714"/>
                    <a:pt x="241363" y="41141"/>
                  </a:cubicBezTo>
                  <a:cubicBezTo>
                    <a:pt x="271533" y="71312"/>
                    <a:pt x="287991" y="115196"/>
                    <a:pt x="285247" y="159080"/>
                  </a:cubicBezTo>
                  <a:cubicBezTo>
                    <a:pt x="282505" y="202964"/>
                    <a:pt x="260563" y="241363"/>
                    <a:pt x="224906" y="268790"/>
                  </a:cubicBezTo>
                  <a:cubicBezTo>
                    <a:pt x="213936" y="277019"/>
                    <a:pt x="205708" y="290733"/>
                    <a:pt x="205708" y="304446"/>
                  </a:cubicBezTo>
                  <a:lnTo>
                    <a:pt x="205708" y="320903"/>
                  </a:lnTo>
                  <a:lnTo>
                    <a:pt x="82283" y="320903"/>
                  </a:lnTo>
                  <a:lnTo>
                    <a:pt x="82283" y="304446"/>
                  </a:lnTo>
                  <a:cubicBezTo>
                    <a:pt x="82283" y="290733"/>
                    <a:pt x="74053" y="277019"/>
                    <a:pt x="63083" y="268790"/>
                  </a:cubicBezTo>
                  <a:cubicBezTo>
                    <a:pt x="21942" y="241363"/>
                    <a:pt x="0" y="194736"/>
                    <a:pt x="0" y="148109"/>
                  </a:cubicBezTo>
                  <a:lnTo>
                    <a:pt x="0" y="148109"/>
                  </a:lnTo>
                  <a:close/>
                </a:path>
              </a:pathLst>
            </a:custGeom>
            <a:solidFill>
              <a:srgbClr val="EEA821"/>
            </a:solidFill>
            <a:ln w="2742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nvGrpSpPr>
            <p:cNvPr id="7" name="Graphic 3">
              <a:extLst>
                <a:ext uri="{FF2B5EF4-FFF2-40B4-BE49-F238E27FC236}">
                  <a16:creationId xmlns:a16="http://schemas.microsoft.com/office/drawing/2014/main" id="{18384E42-884A-78F1-CC76-698E5E6B177A}"/>
                </a:ext>
              </a:extLst>
            </p:cNvPr>
            <p:cNvGrpSpPr/>
            <p:nvPr/>
          </p:nvGrpSpPr>
          <p:grpSpPr>
            <a:xfrm>
              <a:off x="6615628" y="2116894"/>
              <a:ext cx="1066935" cy="1001107"/>
              <a:chOff x="6615628" y="2116894"/>
              <a:chExt cx="1066935" cy="1001107"/>
            </a:xfrm>
            <a:grpFill/>
          </p:grpSpPr>
          <p:sp>
            <p:nvSpPr>
              <p:cNvPr id="8" name="Freeform 1130">
                <a:extLst>
                  <a:ext uri="{FF2B5EF4-FFF2-40B4-BE49-F238E27FC236}">
                    <a16:creationId xmlns:a16="http://schemas.microsoft.com/office/drawing/2014/main" id="{C91416FB-7A14-3134-673E-61080FEC4619}"/>
                  </a:ext>
                </a:extLst>
              </p:cNvPr>
              <p:cNvSpPr/>
              <p:nvPr/>
            </p:nvSpPr>
            <p:spPr>
              <a:xfrm>
                <a:off x="7164181" y="2221119"/>
                <a:ext cx="357393" cy="537581"/>
              </a:xfrm>
              <a:custGeom>
                <a:avLst/>
                <a:gdLst>
                  <a:gd name="connsiteX0" fmla="*/ 279763 w 357393"/>
                  <a:gd name="connsiteY0" fmla="*/ 331874 h 537581"/>
                  <a:gd name="connsiteX1" fmla="*/ 356560 w 357393"/>
                  <a:gd name="connsiteY1" fmla="*/ 197479 h 537581"/>
                  <a:gd name="connsiteX2" fmla="*/ 301704 w 357393"/>
                  <a:gd name="connsiteY2" fmla="*/ 52112 h 537581"/>
                  <a:gd name="connsiteX3" fmla="*/ 175536 w 357393"/>
                  <a:gd name="connsiteY3" fmla="*/ 0 h 537581"/>
                  <a:gd name="connsiteX4" fmla="*/ 0 w 357393"/>
                  <a:gd name="connsiteY4" fmla="*/ 183765 h 537581"/>
                  <a:gd name="connsiteX5" fmla="*/ 76797 w 357393"/>
                  <a:gd name="connsiteY5" fmla="*/ 331874 h 537581"/>
                  <a:gd name="connsiteX6" fmla="*/ 79539 w 357393"/>
                  <a:gd name="connsiteY6" fmla="*/ 340102 h 537581"/>
                  <a:gd name="connsiteX7" fmla="*/ 79539 w 357393"/>
                  <a:gd name="connsiteY7" fmla="*/ 364787 h 537581"/>
                  <a:gd name="connsiteX8" fmla="*/ 52112 w 357393"/>
                  <a:gd name="connsiteY8" fmla="*/ 416900 h 537581"/>
                  <a:gd name="connsiteX9" fmla="*/ 87769 w 357393"/>
                  <a:gd name="connsiteY9" fmla="*/ 463527 h 537581"/>
                  <a:gd name="connsiteX10" fmla="*/ 87769 w 357393"/>
                  <a:gd name="connsiteY10" fmla="*/ 485469 h 537581"/>
                  <a:gd name="connsiteX11" fmla="*/ 139880 w 357393"/>
                  <a:gd name="connsiteY11" fmla="*/ 537581 h 537581"/>
                  <a:gd name="connsiteX12" fmla="*/ 211193 w 357393"/>
                  <a:gd name="connsiteY12" fmla="*/ 537581 h 537581"/>
                  <a:gd name="connsiteX13" fmla="*/ 263305 w 357393"/>
                  <a:gd name="connsiteY13" fmla="*/ 485469 h 537581"/>
                  <a:gd name="connsiteX14" fmla="*/ 263305 w 357393"/>
                  <a:gd name="connsiteY14" fmla="*/ 463527 h 537581"/>
                  <a:gd name="connsiteX15" fmla="*/ 298961 w 357393"/>
                  <a:gd name="connsiteY15" fmla="*/ 416900 h 537581"/>
                  <a:gd name="connsiteX16" fmla="*/ 271533 w 357393"/>
                  <a:gd name="connsiteY16" fmla="*/ 364787 h 537581"/>
                  <a:gd name="connsiteX17" fmla="*/ 271533 w 357393"/>
                  <a:gd name="connsiteY17" fmla="*/ 340102 h 537581"/>
                  <a:gd name="connsiteX18" fmla="*/ 279763 w 357393"/>
                  <a:gd name="connsiteY18" fmla="*/ 331874 h 537581"/>
                  <a:gd name="connsiteX19" fmla="*/ 279763 w 357393"/>
                  <a:gd name="connsiteY19" fmla="*/ 331874 h 537581"/>
                  <a:gd name="connsiteX20" fmla="*/ 35656 w 357393"/>
                  <a:gd name="connsiteY20" fmla="*/ 183765 h 537581"/>
                  <a:gd name="connsiteX21" fmla="*/ 175536 w 357393"/>
                  <a:gd name="connsiteY21" fmla="*/ 35656 h 537581"/>
                  <a:gd name="connsiteX22" fmla="*/ 178280 w 357393"/>
                  <a:gd name="connsiteY22" fmla="*/ 35656 h 537581"/>
                  <a:gd name="connsiteX23" fmla="*/ 277019 w 357393"/>
                  <a:gd name="connsiteY23" fmla="*/ 76797 h 537581"/>
                  <a:gd name="connsiteX24" fmla="*/ 320904 w 357393"/>
                  <a:gd name="connsiteY24" fmla="*/ 194736 h 537581"/>
                  <a:gd name="connsiteX25" fmla="*/ 260563 w 357393"/>
                  <a:gd name="connsiteY25" fmla="*/ 304446 h 537581"/>
                  <a:gd name="connsiteX26" fmla="*/ 241363 w 357393"/>
                  <a:gd name="connsiteY26" fmla="*/ 340102 h 537581"/>
                  <a:gd name="connsiteX27" fmla="*/ 241363 w 357393"/>
                  <a:gd name="connsiteY27" fmla="*/ 356559 h 537581"/>
                  <a:gd name="connsiteX28" fmla="*/ 117939 w 357393"/>
                  <a:gd name="connsiteY28" fmla="*/ 356559 h 537581"/>
                  <a:gd name="connsiteX29" fmla="*/ 117939 w 357393"/>
                  <a:gd name="connsiteY29" fmla="*/ 340102 h 537581"/>
                  <a:gd name="connsiteX30" fmla="*/ 98739 w 357393"/>
                  <a:gd name="connsiteY30" fmla="*/ 304446 h 537581"/>
                  <a:gd name="connsiteX31" fmla="*/ 35656 w 357393"/>
                  <a:gd name="connsiteY31" fmla="*/ 183765 h 537581"/>
                  <a:gd name="connsiteX32" fmla="*/ 35656 w 357393"/>
                  <a:gd name="connsiteY32" fmla="*/ 183765 h 537581"/>
                  <a:gd name="connsiteX33" fmla="*/ 213936 w 357393"/>
                  <a:gd name="connsiteY33" fmla="*/ 499183 h 537581"/>
                  <a:gd name="connsiteX34" fmla="*/ 142624 w 357393"/>
                  <a:gd name="connsiteY34" fmla="*/ 499183 h 537581"/>
                  <a:gd name="connsiteX35" fmla="*/ 126167 w 357393"/>
                  <a:gd name="connsiteY35" fmla="*/ 482726 h 537581"/>
                  <a:gd name="connsiteX36" fmla="*/ 126167 w 357393"/>
                  <a:gd name="connsiteY36" fmla="*/ 466270 h 537581"/>
                  <a:gd name="connsiteX37" fmla="*/ 233135 w 357393"/>
                  <a:gd name="connsiteY37" fmla="*/ 466270 h 537581"/>
                  <a:gd name="connsiteX38" fmla="*/ 233135 w 357393"/>
                  <a:gd name="connsiteY38" fmla="*/ 482726 h 537581"/>
                  <a:gd name="connsiteX39" fmla="*/ 213936 w 357393"/>
                  <a:gd name="connsiteY39" fmla="*/ 499183 h 537581"/>
                  <a:gd name="connsiteX40" fmla="*/ 213936 w 357393"/>
                  <a:gd name="connsiteY40" fmla="*/ 499183 h 537581"/>
                  <a:gd name="connsiteX41" fmla="*/ 249591 w 357393"/>
                  <a:gd name="connsiteY41" fmla="*/ 427871 h 537581"/>
                  <a:gd name="connsiteX42" fmla="*/ 106967 w 357393"/>
                  <a:gd name="connsiteY42" fmla="*/ 427871 h 537581"/>
                  <a:gd name="connsiteX43" fmla="*/ 90511 w 357393"/>
                  <a:gd name="connsiteY43" fmla="*/ 411414 h 537581"/>
                  <a:gd name="connsiteX44" fmla="*/ 106967 w 357393"/>
                  <a:gd name="connsiteY44" fmla="*/ 394958 h 537581"/>
                  <a:gd name="connsiteX45" fmla="*/ 249591 w 357393"/>
                  <a:gd name="connsiteY45" fmla="*/ 394958 h 537581"/>
                  <a:gd name="connsiteX46" fmla="*/ 266049 w 357393"/>
                  <a:gd name="connsiteY46" fmla="*/ 411414 h 537581"/>
                  <a:gd name="connsiteX47" fmla="*/ 249591 w 357393"/>
                  <a:gd name="connsiteY47" fmla="*/ 427871 h 537581"/>
                  <a:gd name="connsiteX48" fmla="*/ 249591 w 357393"/>
                  <a:gd name="connsiteY48" fmla="*/ 427871 h 53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57393" h="537581">
                    <a:moveTo>
                      <a:pt x="279763" y="331874"/>
                    </a:moveTo>
                    <a:cubicBezTo>
                      <a:pt x="323646" y="298961"/>
                      <a:pt x="351074" y="249591"/>
                      <a:pt x="356560" y="197479"/>
                    </a:cubicBezTo>
                    <a:cubicBezTo>
                      <a:pt x="362046" y="142624"/>
                      <a:pt x="340102" y="90511"/>
                      <a:pt x="301704" y="52112"/>
                    </a:cubicBezTo>
                    <a:cubicBezTo>
                      <a:pt x="268791" y="19199"/>
                      <a:pt x="222163" y="0"/>
                      <a:pt x="175536" y="0"/>
                    </a:cubicBezTo>
                    <a:cubicBezTo>
                      <a:pt x="79539" y="2743"/>
                      <a:pt x="0" y="82283"/>
                      <a:pt x="0" y="183765"/>
                    </a:cubicBezTo>
                    <a:cubicBezTo>
                      <a:pt x="0" y="244106"/>
                      <a:pt x="27428" y="298961"/>
                      <a:pt x="76797" y="331874"/>
                    </a:cubicBezTo>
                    <a:cubicBezTo>
                      <a:pt x="79539" y="334617"/>
                      <a:pt x="79539" y="337360"/>
                      <a:pt x="79539" y="340102"/>
                    </a:cubicBezTo>
                    <a:lnTo>
                      <a:pt x="79539" y="364787"/>
                    </a:lnTo>
                    <a:cubicBezTo>
                      <a:pt x="60341" y="375758"/>
                      <a:pt x="52112" y="394958"/>
                      <a:pt x="52112" y="416900"/>
                    </a:cubicBezTo>
                    <a:cubicBezTo>
                      <a:pt x="54855" y="438842"/>
                      <a:pt x="68569" y="455298"/>
                      <a:pt x="87769" y="463527"/>
                    </a:cubicBezTo>
                    <a:lnTo>
                      <a:pt x="87769" y="485469"/>
                    </a:lnTo>
                    <a:cubicBezTo>
                      <a:pt x="87769" y="515639"/>
                      <a:pt x="112453" y="537581"/>
                      <a:pt x="139880" y="537581"/>
                    </a:cubicBezTo>
                    <a:lnTo>
                      <a:pt x="211193" y="537581"/>
                    </a:lnTo>
                    <a:cubicBezTo>
                      <a:pt x="241363" y="537581"/>
                      <a:pt x="263305" y="512896"/>
                      <a:pt x="263305" y="485469"/>
                    </a:cubicBezTo>
                    <a:lnTo>
                      <a:pt x="263305" y="463527"/>
                    </a:lnTo>
                    <a:cubicBezTo>
                      <a:pt x="282505" y="455298"/>
                      <a:pt x="296219" y="438842"/>
                      <a:pt x="298961" y="416900"/>
                    </a:cubicBezTo>
                    <a:cubicBezTo>
                      <a:pt x="301704" y="394958"/>
                      <a:pt x="290733" y="375758"/>
                      <a:pt x="271533" y="364787"/>
                    </a:cubicBezTo>
                    <a:lnTo>
                      <a:pt x="271533" y="340102"/>
                    </a:lnTo>
                    <a:cubicBezTo>
                      <a:pt x="277019" y="337360"/>
                      <a:pt x="277019" y="334617"/>
                      <a:pt x="279763" y="331874"/>
                    </a:cubicBezTo>
                    <a:lnTo>
                      <a:pt x="279763" y="331874"/>
                    </a:lnTo>
                    <a:close/>
                    <a:moveTo>
                      <a:pt x="35656" y="183765"/>
                    </a:moveTo>
                    <a:cubicBezTo>
                      <a:pt x="35656" y="104225"/>
                      <a:pt x="98739" y="38399"/>
                      <a:pt x="175536" y="35656"/>
                    </a:cubicBezTo>
                    <a:cubicBezTo>
                      <a:pt x="175536" y="35656"/>
                      <a:pt x="175536" y="35656"/>
                      <a:pt x="178280" y="35656"/>
                    </a:cubicBezTo>
                    <a:cubicBezTo>
                      <a:pt x="213936" y="35656"/>
                      <a:pt x="249591" y="49370"/>
                      <a:pt x="277019" y="76797"/>
                    </a:cubicBezTo>
                    <a:cubicBezTo>
                      <a:pt x="307190" y="106968"/>
                      <a:pt x="323646" y="150852"/>
                      <a:pt x="320904" y="194736"/>
                    </a:cubicBezTo>
                    <a:cubicBezTo>
                      <a:pt x="318160" y="238620"/>
                      <a:pt x="296219" y="277019"/>
                      <a:pt x="260563" y="304446"/>
                    </a:cubicBezTo>
                    <a:cubicBezTo>
                      <a:pt x="249591" y="312675"/>
                      <a:pt x="241363" y="326389"/>
                      <a:pt x="241363" y="340102"/>
                    </a:cubicBezTo>
                    <a:lnTo>
                      <a:pt x="241363" y="356559"/>
                    </a:lnTo>
                    <a:lnTo>
                      <a:pt x="117939" y="356559"/>
                    </a:lnTo>
                    <a:lnTo>
                      <a:pt x="117939" y="340102"/>
                    </a:lnTo>
                    <a:cubicBezTo>
                      <a:pt x="117939" y="326389"/>
                      <a:pt x="109711" y="312675"/>
                      <a:pt x="98739" y="304446"/>
                    </a:cubicBezTo>
                    <a:cubicBezTo>
                      <a:pt x="57597" y="277019"/>
                      <a:pt x="35656" y="230392"/>
                      <a:pt x="35656" y="183765"/>
                    </a:cubicBezTo>
                    <a:lnTo>
                      <a:pt x="35656" y="183765"/>
                    </a:lnTo>
                    <a:close/>
                    <a:moveTo>
                      <a:pt x="213936" y="499183"/>
                    </a:moveTo>
                    <a:lnTo>
                      <a:pt x="142624" y="499183"/>
                    </a:lnTo>
                    <a:cubicBezTo>
                      <a:pt x="131653" y="499183"/>
                      <a:pt x="126167" y="490954"/>
                      <a:pt x="126167" y="482726"/>
                    </a:cubicBezTo>
                    <a:lnTo>
                      <a:pt x="126167" y="466270"/>
                    </a:lnTo>
                    <a:lnTo>
                      <a:pt x="233135" y="466270"/>
                    </a:lnTo>
                    <a:lnTo>
                      <a:pt x="233135" y="482726"/>
                    </a:lnTo>
                    <a:cubicBezTo>
                      <a:pt x="233135" y="490954"/>
                      <a:pt x="224907" y="499183"/>
                      <a:pt x="213936" y="499183"/>
                    </a:cubicBezTo>
                    <a:lnTo>
                      <a:pt x="213936" y="499183"/>
                    </a:lnTo>
                    <a:close/>
                    <a:moveTo>
                      <a:pt x="249591" y="427871"/>
                    </a:moveTo>
                    <a:lnTo>
                      <a:pt x="106967" y="427871"/>
                    </a:lnTo>
                    <a:cubicBezTo>
                      <a:pt x="95997" y="427871"/>
                      <a:pt x="90511" y="419643"/>
                      <a:pt x="90511" y="411414"/>
                    </a:cubicBezTo>
                    <a:cubicBezTo>
                      <a:pt x="90511" y="403186"/>
                      <a:pt x="98739" y="394958"/>
                      <a:pt x="106967" y="394958"/>
                    </a:cubicBezTo>
                    <a:lnTo>
                      <a:pt x="249591" y="394958"/>
                    </a:lnTo>
                    <a:cubicBezTo>
                      <a:pt x="260563" y="394958"/>
                      <a:pt x="266049" y="403186"/>
                      <a:pt x="266049" y="411414"/>
                    </a:cubicBezTo>
                    <a:cubicBezTo>
                      <a:pt x="266049" y="419643"/>
                      <a:pt x="260563" y="427871"/>
                      <a:pt x="249591" y="427871"/>
                    </a:cubicBezTo>
                    <a:lnTo>
                      <a:pt x="249591" y="427871"/>
                    </a:lnTo>
                    <a:close/>
                  </a:path>
                </a:pathLst>
              </a:custGeom>
              <a:grpFill/>
              <a:ln w="2742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 name="Freeform 1131">
                <a:extLst>
                  <a:ext uri="{FF2B5EF4-FFF2-40B4-BE49-F238E27FC236}">
                    <a16:creationId xmlns:a16="http://schemas.microsoft.com/office/drawing/2014/main" id="{B41D94EF-FC81-BAC4-44C0-8DF8BD0247FE}"/>
                  </a:ext>
                </a:extLst>
              </p:cNvPr>
              <p:cNvSpPr/>
              <p:nvPr/>
            </p:nvSpPr>
            <p:spPr>
              <a:xfrm>
                <a:off x="7361660" y="2296927"/>
                <a:ext cx="93253" cy="100442"/>
              </a:xfrm>
              <a:custGeom>
                <a:avLst/>
                <a:gdLst>
                  <a:gd name="connsiteX0" fmla="*/ 10971 w 93253"/>
                  <a:gd name="connsiteY0" fmla="*/ 36645 h 100442"/>
                  <a:gd name="connsiteX1" fmla="*/ 57598 w 93253"/>
                  <a:gd name="connsiteY1" fmla="*/ 88758 h 100442"/>
                  <a:gd name="connsiteX2" fmla="*/ 79540 w 93253"/>
                  <a:gd name="connsiteY2" fmla="*/ 99729 h 100442"/>
                  <a:gd name="connsiteX3" fmla="*/ 93254 w 93253"/>
                  <a:gd name="connsiteY3" fmla="*/ 77786 h 100442"/>
                  <a:gd name="connsiteX4" fmla="*/ 24685 w 93253"/>
                  <a:gd name="connsiteY4" fmla="*/ 989 h 100442"/>
                  <a:gd name="connsiteX5" fmla="*/ 2743 w 93253"/>
                  <a:gd name="connsiteY5" fmla="*/ 11960 h 100442"/>
                  <a:gd name="connsiteX6" fmla="*/ 10971 w 93253"/>
                  <a:gd name="connsiteY6" fmla="*/ 36645 h 100442"/>
                  <a:gd name="connsiteX7" fmla="*/ 10971 w 93253"/>
                  <a:gd name="connsiteY7" fmla="*/ 36645 h 10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253" h="100442">
                    <a:moveTo>
                      <a:pt x="10971" y="36645"/>
                    </a:moveTo>
                    <a:cubicBezTo>
                      <a:pt x="32913" y="44873"/>
                      <a:pt x="52112" y="66815"/>
                      <a:pt x="57598" y="88758"/>
                    </a:cubicBezTo>
                    <a:cubicBezTo>
                      <a:pt x="60340" y="96986"/>
                      <a:pt x="71312" y="102471"/>
                      <a:pt x="79540" y="99729"/>
                    </a:cubicBezTo>
                    <a:cubicBezTo>
                      <a:pt x="87768" y="96986"/>
                      <a:pt x="93254" y="88758"/>
                      <a:pt x="93254" y="77786"/>
                    </a:cubicBezTo>
                    <a:cubicBezTo>
                      <a:pt x="82284" y="44873"/>
                      <a:pt x="57598" y="14703"/>
                      <a:pt x="24685" y="989"/>
                    </a:cubicBezTo>
                    <a:cubicBezTo>
                      <a:pt x="16457" y="-1754"/>
                      <a:pt x="5485" y="989"/>
                      <a:pt x="2743" y="11960"/>
                    </a:cubicBezTo>
                    <a:cubicBezTo>
                      <a:pt x="-2743" y="22931"/>
                      <a:pt x="1" y="33902"/>
                      <a:pt x="10971" y="36645"/>
                    </a:cubicBezTo>
                    <a:lnTo>
                      <a:pt x="10971" y="36645"/>
                    </a:lnTo>
                    <a:close/>
                  </a:path>
                </a:pathLst>
              </a:custGeom>
              <a:grpFill/>
              <a:ln w="2742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 name="Freeform 1132">
                <a:extLst>
                  <a:ext uri="{FF2B5EF4-FFF2-40B4-BE49-F238E27FC236}">
                    <a16:creationId xmlns:a16="http://schemas.microsoft.com/office/drawing/2014/main" id="{45CDA934-6245-FDE9-2B23-6C52C0DF3C3B}"/>
                  </a:ext>
                </a:extLst>
              </p:cNvPr>
              <p:cNvSpPr/>
              <p:nvPr/>
            </p:nvSpPr>
            <p:spPr>
              <a:xfrm>
                <a:off x="7328747" y="2116894"/>
                <a:ext cx="32913" cy="68569"/>
              </a:xfrm>
              <a:custGeom>
                <a:avLst/>
                <a:gdLst>
                  <a:gd name="connsiteX0" fmla="*/ 32914 w 32913"/>
                  <a:gd name="connsiteY0" fmla="*/ 52112 h 68569"/>
                  <a:gd name="connsiteX1" fmla="*/ 32914 w 32913"/>
                  <a:gd name="connsiteY1" fmla="*/ 16457 h 68569"/>
                  <a:gd name="connsiteX2" fmla="*/ 16456 w 32913"/>
                  <a:gd name="connsiteY2" fmla="*/ 0 h 68569"/>
                  <a:gd name="connsiteX3" fmla="*/ 0 w 32913"/>
                  <a:gd name="connsiteY3" fmla="*/ 16457 h 68569"/>
                  <a:gd name="connsiteX4" fmla="*/ 0 w 32913"/>
                  <a:gd name="connsiteY4" fmla="*/ 52112 h 68569"/>
                  <a:gd name="connsiteX5" fmla="*/ 16456 w 32913"/>
                  <a:gd name="connsiteY5" fmla="*/ 68569 h 68569"/>
                  <a:gd name="connsiteX6" fmla="*/ 32914 w 32913"/>
                  <a:gd name="connsiteY6" fmla="*/ 52112 h 68569"/>
                  <a:gd name="connsiteX7" fmla="*/ 32914 w 32913"/>
                  <a:gd name="connsiteY7" fmla="*/ 52112 h 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13" h="68569">
                    <a:moveTo>
                      <a:pt x="32914" y="52112"/>
                    </a:moveTo>
                    <a:lnTo>
                      <a:pt x="32914" y="16457"/>
                    </a:lnTo>
                    <a:cubicBezTo>
                      <a:pt x="32914" y="5485"/>
                      <a:pt x="24684" y="0"/>
                      <a:pt x="16456" y="0"/>
                    </a:cubicBezTo>
                    <a:cubicBezTo>
                      <a:pt x="5486" y="0"/>
                      <a:pt x="0" y="8228"/>
                      <a:pt x="0" y="16457"/>
                    </a:cubicBezTo>
                    <a:lnTo>
                      <a:pt x="0" y="52112"/>
                    </a:lnTo>
                    <a:cubicBezTo>
                      <a:pt x="0" y="63084"/>
                      <a:pt x="8228" y="68569"/>
                      <a:pt x="16456" y="68569"/>
                    </a:cubicBezTo>
                    <a:cubicBezTo>
                      <a:pt x="24684" y="68569"/>
                      <a:pt x="32914" y="60341"/>
                      <a:pt x="32914" y="52112"/>
                    </a:cubicBezTo>
                    <a:lnTo>
                      <a:pt x="32914" y="52112"/>
                    </a:lnTo>
                    <a:close/>
                  </a:path>
                </a:pathLst>
              </a:custGeom>
              <a:grpFill/>
              <a:ln w="2742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 name="Freeform 1133">
                <a:extLst>
                  <a:ext uri="{FF2B5EF4-FFF2-40B4-BE49-F238E27FC236}">
                    <a16:creationId xmlns:a16="http://schemas.microsoft.com/office/drawing/2014/main" id="{FD1000D6-9167-F56B-B8B7-3A85B217942C}"/>
                  </a:ext>
                </a:extLst>
              </p:cNvPr>
              <p:cNvSpPr/>
              <p:nvPr/>
            </p:nvSpPr>
            <p:spPr>
              <a:xfrm>
                <a:off x="7205857" y="2139370"/>
                <a:ext cx="50892" cy="68034"/>
              </a:xfrm>
              <a:custGeom>
                <a:avLst/>
                <a:gdLst>
                  <a:gd name="connsiteX0" fmla="*/ 35122 w 50892"/>
                  <a:gd name="connsiteY0" fmla="*/ 68035 h 68034"/>
                  <a:gd name="connsiteX1" fmla="*/ 48836 w 50892"/>
                  <a:gd name="connsiteY1" fmla="*/ 59806 h 68034"/>
                  <a:gd name="connsiteX2" fmla="*/ 48836 w 50892"/>
                  <a:gd name="connsiteY2" fmla="*/ 43349 h 68034"/>
                  <a:gd name="connsiteX3" fmla="*/ 35122 w 50892"/>
                  <a:gd name="connsiteY3" fmla="*/ 10436 h 68034"/>
                  <a:gd name="connsiteX4" fmla="*/ 10436 w 50892"/>
                  <a:gd name="connsiteY4" fmla="*/ 2208 h 68034"/>
                  <a:gd name="connsiteX5" fmla="*/ 2208 w 50892"/>
                  <a:gd name="connsiteY5" fmla="*/ 26893 h 68034"/>
                  <a:gd name="connsiteX6" fmla="*/ 15922 w 50892"/>
                  <a:gd name="connsiteY6" fmla="*/ 59806 h 68034"/>
                  <a:gd name="connsiteX7" fmla="*/ 35122 w 50892"/>
                  <a:gd name="connsiteY7" fmla="*/ 68035 h 68034"/>
                  <a:gd name="connsiteX8" fmla="*/ 35122 w 50892"/>
                  <a:gd name="connsiteY8" fmla="*/ 68035 h 6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92" h="68034">
                    <a:moveTo>
                      <a:pt x="35122" y="68035"/>
                    </a:moveTo>
                    <a:cubicBezTo>
                      <a:pt x="40608" y="68035"/>
                      <a:pt x="46094" y="65292"/>
                      <a:pt x="48836" y="59806"/>
                    </a:cubicBezTo>
                    <a:cubicBezTo>
                      <a:pt x="51578" y="54321"/>
                      <a:pt x="51578" y="48835"/>
                      <a:pt x="48836" y="43349"/>
                    </a:cubicBezTo>
                    <a:lnTo>
                      <a:pt x="35122" y="10436"/>
                    </a:lnTo>
                    <a:cubicBezTo>
                      <a:pt x="32380" y="2208"/>
                      <a:pt x="21408" y="-3277"/>
                      <a:pt x="10436" y="2208"/>
                    </a:cubicBezTo>
                    <a:cubicBezTo>
                      <a:pt x="2208" y="4951"/>
                      <a:pt x="-3278" y="15922"/>
                      <a:pt x="2208" y="26893"/>
                    </a:cubicBezTo>
                    <a:lnTo>
                      <a:pt x="15922" y="59806"/>
                    </a:lnTo>
                    <a:cubicBezTo>
                      <a:pt x="21408" y="65292"/>
                      <a:pt x="26894" y="68035"/>
                      <a:pt x="35122" y="68035"/>
                    </a:cubicBezTo>
                    <a:lnTo>
                      <a:pt x="35122" y="68035"/>
                    </a:lnTo>
                    <a:close/>
                  </a:path>
                </a:pathLst>
              </a:custGeom>
              <a:grpFill/>
              <a:ln w="2742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 name="Freeform 1134">
                <a:extLst>
                  <a:ext uri="{FF2B5EF4-FFF2-40B4-BE49-F238E27FC236}">
                    <a16:creationId xmlns:a16="http://schemas.microsoft.com/office/drawing/2014/main" id="{AD4A67D5-FDD8-9F9B-0CD6-6D569C0F0661}"/>
                  </a:ext>
                </a:extLst>
              </p:cNvPr>
              <p:cNvSpPr/>
              <p:nvPr/>
            </p:nvSpPr>
            <p:spPr>
              <a:xfrm>
                <a:off x="7110698" y="2208776"/>
                <a:ext cx="62787" cy="58969"/>
              </a:xfrm>
              <a:custGeom>
                <a:avLst/>
                <a:gdLst>
                  <a:gd name="connsiteX0" fmla="*/ 45256 w 62787"/>
                  <a:gd name="connsiteY0" fmla="*/ 58969 h 58969"/>
                  <a:gd name="connsiteX1" fmla="*/ 61712 w 62787"/>
                  <a:gd name="connsiteY1" fmla="*/ 47998 h 58969"/>
                  <a:gd name="connsiteX2" fmla="*/ 56226 w 62787"/>
                  <a:gd name="connsiteY2" fmla="*/ 28799 h 58969"/>
                  <a:gd name="connsiteX3" fmla="*/ 28798 w 62787"/>
                  <a:gd name="connsiteY3" fmla="*/ 4114 h 58969"/>
                  <a:gd name="connsiteX4" fmla="*/ 4114 w 62787"/>
                  <a:gd name="connsiteY4" fmla="*/ 4114 h 58969"/>
                  <a:gd name="connsiteX5" fmla="*/ 4114 w 62787"/>
                  <a:gd name="connsiteY5" fmla="*/ 28799 h 58969"/>
                  <a:gd name="connsiteX6" fmla="*/ 31542 w 62787"/>
                  <a:gd name="connsiteY6" fmla="*/ 53484 h 58969"/>
                  <a:gd name="connsiteX7" fmla="*/ 45256 w 62787"/>
                  <a:gd name="connsiteY7" fmla="*/ 58969 h 58969"/>
                  <a:gd name="connsiteX8" fmla="*/ 45256 w 62787"/>
                  <a:gd name="connsiteY8" fmla="*/ 58969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87" h="58969">
                    <a:moveTo>
                      <a:pt x="45256" y="58969"/>
                    </a:moveTo>
                    <a:cubicBezTo>
                      <a:pt x="53484" y="58969"/>
                      <a:pt x="58970" y="53484"/>
                      <a:pt x="61712" y="47998"/>
                    </a:cubicBezTo>
                    <a:cubicBezTo>
                      <a:pt x="64454" y="39770"/>
                      <a:pt x="61712" y="34285"/>
                      <a:pt x="56226" y="28799"/>
                    </a:cubicBezTo>
                    <a:lnTo>
                      <a:pt x="28798" y="4114"/>
                    </a:lnTo>
                    <a:cubicBezTo>
                      <a:pt x="20570" y="-1371"/>
                      <a:pt x="9599" y="-1371"/>
                      <a:pt x="4114" y="4114"/>
                    </a:cubicBezTo>
                    <a:cubicBezTo>
                      <a:pt x="-1371" y="12342"/>
                      <a:pt x="-1371" y="23313"/>
                      <a:pt x="4114" y="28799"/>
                    </a:cubicBezTo>
                    <a:lnTo>
                      <a:pt x="31542" y="53484"/>
                    </a:lnTo>
                    <a:cubicBezTo>
                      <a:pt x="37026" y="58969"/>
                      <a:pt x="42512" y="58969"/>
                      <a:pt x="45256" y="58969"/>
                    </a:cubicBezTo>
                    <a:lnTo>
                      <a:pt x="45256" y="58969"/>
                    </a:lnTo>
                    <a:close/>
                  </a:path>
                </a:pathLst>
              </a:custGeom>
              <a:grpFill/>
              <a:ln w="2742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 name="Freeform 1135">
                <a:extLst>
                  <a:ext uri="{FF2B5EF4-FFF2-40B4-BE49-F238E27FC236}">
                    <a16:creationId xmlns:a16="http://schemas.microsoft.com/office/drawing/2014/main" id="{C87D5F20-8132-F379-02B1-546093FE1718}"/>
                  </a:ext>
                </a:extLst>
              </p:cNvPr>
              <p:cNvSpPr/>
              <p:nvPr/>
            </p:nvSpPr>
            <p:spPr>
              <a:xfrm>
                <a:off x="7055994" y="2313154"/>
                <a:ext cx="67758" cy="46322"/>
              </a:xfrm>
              <a:custGeom>
                <a:avLst/>
                <a:gdLst>
                  <a:gd name="connsiteX0" fmla="*/ 67046 w 67758"/>
                  <a:gd name="connsiteY0" fmla="*/ 34132 h 46322"/>
                  <a:gd name="connsiteX1" fmla="*/ 56074 w 67758"/>
                  <a:gd name="connsiteY1" fmla="*/ 12190 h 46322"/>
                  <a:gd name="connsiteX2" fmla="*/ 23161 w 67758"/>
                  <a:gd name="connsiteY2" fmla="*/ 1219 h 46322"/>
                  <a:gd name="connsiteX3" fmla="*/ 9447 w 67758"/>
                  <a:gd name="connsiteY3" fmla="*/ 1219 h 46322"/>
                  <a:gd name="connsiteX4" fmla="*/ 1219 w 67758"/>
                  <a:gd name="connsiteY4" fmla="*/ 12190 h 46322"/>
                  <a:gd name="connsiteX5" fmla="*/ 1219 w 67758"/>
                  <a:gd name="connsiteY5" fmla="*/ 25904 h 46322"/>
                  <a:gd name="connsiteX6" fmla="*/ 12190 w 67758"/>
                  <a:gd name="connsiteY6" fmla="*/ 34132 h 46322"/>
                  <a:gd name="connsiteX7" fmla="*/ 45104 w 67758"/>
                  <a:gd name="connsiteY7" fmla="*/ 45103 h 46322"/>
                  <a:gd name="connsiteX8" fmla="*/ 58818 w 67758"/>
                  <a:gd name="connsiteY8" fmla="*/ 45103 h 46322"/>
                  <a:gd name="connsiteX9" fmla="*/ 67046 w 67758"/>
                  <a:gd name="connsiteY9" fmla="*/ 34132 h 46322"/>
                  <a:gd name="connsiteX10" fmla="*/ 67046 w 67758"/>
                  <a:gd name="connsiteY10" fmla="*/ 34132 h 4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758" h="46322">
                    <a:moveTo>
                      <a:pt x="67046" y="34132"/>
                    </a:moveTo>
                    <a:cubicBezTo>
                      <a:pt x="69788" y="25904"/>
                      <a:pt x="64302" y="14933"/>
                      <a:pt x="56074" y="12190"/>
                    </a:cubicBezTo>
                    <a:lnTo>
                      <a:pt x="23161" y="1219"/>
                    </a:lnTo>
                    <a:cubicBezTo>
                      <a:pt x="17676" y="-1524"/>
                      <a:pt x="14933" y="1219"/>
                      <a:pt x="9447" y="1219"/>
                    </a:cubicBezTo>
                    <a:cubicBezTo>
                      <a:pt x="3962" y="3962"/>
                      <a:pt x="1219" y="6704"/>
                      <a:pt x="1219" y="12190"/>
                    </a:cubicBezTo>
                    <a:cubicBezTo>
                      <a:pt x="-1523" y="17676"/>
                      <a:pt x="1219" y="20418"/>
                      <a:pt x="1219" y="25904"/>
                    </a:cubicBezTo>
                    <a:cubicBezTo>
                      <a:pt x="3962" y="31389"/>
                      <a:pt x="6705" y="34132"/>
                      <a:pt x="12190" y="34132"/>
                    </a:cubicBezTo>
                    <a:lnTo>
                      <a:pt x="45104" y="45103"/>
                    </a:lnTo>
                    <a:cubicBezTo>
                      <a:pt x="50588" y="47846"/>
                      <a:pt x="53332" y="45103"/>
                      <a:pt x="58818" y="45103"/>
                    </a:cubicBezTo>
                    <a:cubicBezTo>
                      <a:pt x="61560" y="42360"/>
                      <a:pt x="64302" y="36875"/>
                      <a:pt x="67046" y="34132"/>
                    </a:cubicBezTo>
                    <a:lnTo>
                      <a:pt x="67046" y="34132"/>
                    </a:lnTo>
                    <a:close/>
                  </a:path>
                </a:pathLst>
              </a:custGeom>
              <a:grpFill/>
              <a:ln w="2742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 name="Freeform 1136">
                <a:extLst>
                  <a:ext uri="{FF2B5EF4-FFF2-40B4-BE49-F238E27FC236}">
                    <a16:creationId xmlns:a16="http://schemas.microsoft.com/office/drawing/2014/main" id="{723D937A-A210-9B55-CDFD-F46CFF6C0302}"/>
                  </a:ext>
                </a:extLst>
              </p:cNvPr>
              <p:cNvSpPr/>
              <p:nvPr/>
            </p:nvSpPr>
            <p:spPr>
              <a:xfrm>
                <a:off x="7042363" y="2426288"/>
                <a:ext cx="72448" cy="37330"/>
              </a:xfrm>
              <a:custGeom>
                <a:avLst/>
                <a:gdLst>
                  <a:gd name="connsiteX0" fmla="*/ 50505 w 72448"/>
                  <a:gd name="connsiteY0" fmla="*/ 538 h 37330"/>
                  <a:gd name="connsiteX1" fmla="*/ 14850 w 72448"/>
                  <a:gd name="connsiteY1" fmla="*/ 3281 h 37330"/>
                  <a:gd name="connsiteX2" fmla="*/ 3880 w 72448"/>
                  <a:gd name="connsiteY2" fmla="*/ 8766 h 37330"/>
                  <a:gd name="connsiteX3" fmla="*/ 1136 w 72448"/>
                  <a:gd name="connsiteY3" fmla="*/ 22480 h 37330"/>
                  <a:gd name="connsiteX4" fmla="*/ 6622 w 72448"/>
                  <a:gd name="connsiteY4" fmla="*/ 33451 h 37330"/>
                  <a:gd name="connsiteX5" fmla="*/ 20335 w 72448"/>
                  <a:gd name="connsiteY5" fmla="*/ 36194 h 37330"/>
                  <a:gd name="connsiteX6" fmla="*/ 55991 w 72448"/>
                  <a:gd name="connsiteY6" fmla="*/ 33451 h 37330"/>
                  <a:gd name="connsiteX7" fmla="*/ 72449 w 72448"/>
                  <a:gd name="connsiteY7" fmla="*/ 14252 h 37330"/>
                  <a:gd name="connsiteX8" fmla="*/ 50505 w 72448"/>
                  <a:gd name="connsiteY8" fmla="*/ 538 h 37330"/>
                  <a:gd name="connsiteX9" fmla="*/ 50505 w 72448"/>
                  <a:gd name="connsiteY9" fmla="*/ 538 h 3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448" h="37330">
                    <a:moveTo>
                      <a:pt x="50505" y="538"/>
                    </a:moveTo>
                    <a:lnTo>
                      <a:pt x="14850" y="3281"/>
                    </a:lnTo>
                    <a:cubicBezTo>
                      <a:pt x="9364" y="3281"/>
                      <a:pt x="6622" y="6023"/>
                      <a:pt x="3880" y="8766"/>
                    </a:cubicBezTo>
                    <a:cubicBezTo>
                      <a:pt x="1136" y="11509"/>
                      <a:pt x="-1606" y="16994"/>
                      <a:pt x="1136" y="22480"/>
                    </a:cubicBezTo>
                    <a:cubicBezTo>
                      <a:pt x="1136" y="27966"/>
                      <a:pt x="3880" y="30708"/>
                      <a:pt x="6622" y="33451"/>
                    </a:cubicBezTo>
                    <a:cubicBezTo>
                      <a:pt x="9364" y="36194"/>
                      <a:pt x="14850" y="38937"/>
                      <a:pt x="20335" y="36194"/>
                    </a:cubicBezTo>
                    <a:lnTo>
                      <a:pt x="55991" y="33451"/>
                    </a:lnTo>
                    <a:cubicBezTo>
                      <a:pt x="66963" y="33451"/>
                      <a:pt x="72449" y="22480"/>
                      <a:pt x="72449" y="14252"/>
                    </a:cubicBezTo>
                    <a:cubicBezTo>
                      <a:pt x="69705" y="6023"/>
                      <a:pt x="58735" y="-2205"/>
                      <a:pt x="50505" y="538"/>
                    </a:cubicBezTo>
                    <a:lnTo>
                      <a:pt x="50505" y="538"/>
                    </a:lnTo>
                    <a:close/>
                  </a:path>
                </a:pathLst>
              </a:custGeom>
              <a:grpFill/>
              <a:ln w="2742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 name="Freeform 1137">
                <a:extLst>
                  <a:ext uri="{FF2B5EF4-FFF2-40B4-BE49-F238E27FC236}">
                    <a16:creationId xmlns:a16="http://schemas.microsoft.com/office/drawing/2014/main" id="{56787A47-1261-E17E-E4BA-DB6C161F1A46}"/>
                  </a:ext>
                </a:extLst>
              </p:cNvPr>
              <p:cNvSpPr/>
              <p:nvPr/>
            </p:nvSpPr>
            <p:spPr>
              <a:xfrm>
                <a:off x="7572853" y="2426826"/>
                <a:ext cx="71312" cy="38398"/>
              </a:xfrm>
              <a:custGeom>
                <a:avLst/>
                <a:gdLst>
                  <a:gd name="connsiteX0" fmla="*/ 16458 w 71312"/>
                  <a:gd name="connsiteY0" fmla="*/ 35656 h 38398"/>
                  <a:gd name="connsiteX1" fmla="*/ 52113 w 71312"/>
                  <a:gd name="connsiteY1" fmla="*/ 38399 h 38398"/>
                  <a:gd name="connsiteX2" fmla="*/ 71313 w 71312"/>
                  <a:gd name="connsiteY2" fmla="*/ 21942 h 38398"/>
                  <a:gd name="connsiteX3" fmla="*/ 54855 w 71312"/>
                  <a:gd name="connsiteY3" fmla="*/ 2743 h 38398"/>
                  <a:gd name="connsiteX4" fmla="*/ 19200 w 71312"/>
                  <a:gd name="connsiteY4" fmla="*/ 0 h 38398"/>
                  <a:gd name="connsiteX5" fmla="*/ 5486 w 71312"/>
                  <a:gd name="connsiteY5" fmla="*/ 2743 h 38398"/>
                  <a:gd name="connsiteX6" fmla="*/ 0 w 71312"/>
                  <a:gd name="connsiteY6" fmla="*/ 13714 h 38398"/>
                  <a:gd name="connsiteX7" fmla="*/ 2744 w 71312"/>
                  <a:gd name="connsiteY7" fmla="*/ 27428 h 38398"/>
                  <a:gd name="connsiteX8" fmla="*/ 16458 w 71312"/>
                  <a:gd name="connsiteY8" fmla="*/ 35656 h 38398"/>
                  <a:gd name="connsiteX9" fmla="*/ 16458 w 71312"/>
                  <a:gd name="connsiteY9" fmla="*/ 35656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312" h="38398">
                    <a:moveTo>
                      <a:pt x="16458" y="35656"/>
                    </a:moveTo>
                    <a:lnTo>
                      <a:pt x="52113" y="38399"/>
                    </a:lnTo>
                    <a:cubicBezTo>
                      <a:pt x="63085" y="38399"/>
                      <a:pt x="71313" y="32913"/>
                      <a:pt x="71313" y="21942"/>
                    </a:cubicBezTo>
                    <a:cubicBezTo>
                      <a:pt x="71313" y="10971"/>
                      <a:pt x="65827" y="2743"/>
                      <a:pt x="54855" y="2743"/>
                    </a:cubicBezTo>
                    <a:lnTo>
                      <a:pt x="19200" y="0"/>
                    </a:lnTo>
                    <a:cubicBezTo>
                      <a:pt x="13714" y="0"/>
                      <a:pt x="10972" y="0"/>
                      <a:pt x="5486" y="2743"/>
                    </a:cubicBezTo>
                    <a:cubicBezTo>
                      <a:pt x="2744" y="5485"/>
                      <a:pt x="0" y="10971"/>
                      <a:pt x="0" y="13714"/>
                    </a:cubicBezTo>
                    <a:cubicBezTo>
                      <a:pt x="0" y="19199"/>
                      <a:pt x="0" y="21942"/>
                      <a:pt x="2744" y="27428"/>
                    </a:cubicBezTo>
                    <a:cubicBezTo>
                      <a:pt x="8230" y="32913"/>
                      <a:pt x="10972" y="35656"/>
                      <a:pt x="16458" y="35656"/>
                    </a:cubicBezTo>
                    <a:lnTo>
                      <a:pt x="16458" y="35656"/>
                    </a:lnTo>
                    <a:close/>
                  </a:path>
                </a:pathLst>
              </a:custGeom>
              <a:grpFill/>
              <a:ln w="2742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 name="Freeform 1138">
                <a:extLst>
                  <a:ext uri="{FF2B5EF4-FFF2-40B4-BE49-F238E27FC236}">
                    <a16:creationId xmlns:a16="http://schemas.microsoft.com/office/drawing/2014/main" id="{292E6503-AE1E-E817-9F14-C7CB907C71B7}"/>
                  </a:ext>
                </a:extLst>
              </p:cNvPr>
              <p:cNvSpPr/>
              <p:nvPr/>
            </p:nvSpPr>
            <p:spPr>
              <a:xfrm>
                <a:off x="7563912" y="2313659"/>
                <a:ext cx="67253" cy="44597"/>
              </a:xfrm>
              <a:custGeom>
                <a:avLst/>
                <a:gdLst>
                  <a:gd name="connsiteX0" fmla="*/ 17171 w 67253"/>
                  <a:gd name="connsiteY0" fmla="*/ 44598 h 44597"/>
                  <a:gd name="connsiteX1" fmla="*/ 22655 w 67253"/>
                  <a:gd name="connsiteY1" fmla="*/ 44598 h 44597"/>
                  <a:gd name="connsiteX2" fmla="*/ 55569 w 67253"/>
                  <a:gd name="connsiteY2" fmla="*/ 33626 h 44597"/>
                  <a:gd name="connsiteX3" fmla="*/ 66540 w 67253"/>
                  <a:gd name="connsiteY3" fmla="*/ 11685 h 44597"/>
                  <a:gd name="connsiteX4" fmla="*/ 44598 w 67253"/>
                  <a:gd name="connsiteY4" fmla="*/ 713 h 44597"/>
                  <a:gd name="connsiteX5" fmla="*/ 11685 w 67253"/>
                  <a:gd name="connsiteY5" fmla="*/ 11685 h 44597"/>
                  <a:gd name="connsiteX6" fmla="*/ 713 w 67253"/>
                  <a:gd name="connsiteY6" fmla="*/ 30884 h 44597"/>
                  <a:gd name="connsiteX7" fmla="*/ 17171 w 67253"/>
                  <a:gd name="connsiteY7" fmla="*/ 44598 h 44597"/>
                  <a:gd name="connsiteX8" fmla="*/ 17171 w 67253"/>
                  <a:gd name="connsiteY8" fmla="*/ 44598 h 4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53" h="44597">
                    <a:moveTo>
                      <a:pt x="17171" y="44598"/>
                    </a:moveTo>
                    <a:cubicBezTo>
                      <a:pt x="19913" y="44598"/>
                      <a:pt x="19913" y="44598"/>
                      <a:pt x="22655" y="44598"/>
                    </a:cubicBezTo>
                    <a:lnTo>
                      <a:pt x="55569" y="33626"/>
                    </a:lnTo>
                    <a:cubicBezTo>
                      <a:pt x="63796" y="30884"/>
                      <a:pt x="69282" y="19913"/>
                      <a:pt x="66540" y="11685"/>
                    </a:cubicBezTo>
                    <a:cubicBezTo>
                      <a:pt x="63796" y="3456"/>
                      <a:pt x="52826" y="-2029"/>
                      <a:pt x="44598" y="713"/>
                    </a:cubicBezTo>
                    <a:lnTo>
                      <a:pt x="11685" y="11685"/>
                    </a:lnTo>
                    <a:cubicBezTo>
                      <a:pt x="3457" y="14427"/>
                      <a:pt x="-2029" y="22656"/>
                      <a:pt x="713" y="30884"/>
                    </a:cubicBezTo>
                    <a:cubicBezTo>
                      <a:pt x="713" y="39112"/>
                      <a:pt x="6199" y="44598"/>
                      <a:pt x="17171" y="44598"/>
                    </a:cubicBezTo>
                    <a:lnTo>
                      <a:pt x="17171" y="44598"/>
                    </a:lnTo>
                    <a:close/>
                  </a:path>
                </a:pathLst>
              </a:custGeom>
              <a:grpFill/>
              <a:ln w="2742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 name="Freeform 1139">
                <a:extLst>
                  <a:ext uri="{FF2B5EF4-FFF2-40B4-BE49-F238E27FC236}">
                    <a16:creationId xmlns:a16="http://schemas.microsoft.com/office/drawing/2014/main" id="{F604258D-CDAB-2C7A-3647-08BAE65B8907}"/>
                  </a:ext>
                </a:extLst>
              </p:cNvPr>
              <p:cNvSpPr/>
              <p:nvPr/>
            </p:nvSpPr>
            <p:spPr>
              <a:xfrm>
                <a:off x="7509084" y="2210148"/>
                <a:ext cx="63768" cy="58969"/>
              </a:xfrm>
              <a:custGeom>
                <a:avLst/>
                <a:gdLst>
                  <a:gd name="connsiteX0" fmla="*/ 30857 w 63768"/>
                  <a:gd name="connsiteY0" fmla="*/ 54855 h 58969"/>
                  <a:gd name="connsiteX1" fmla="*/ 58284 w 63768"/>
                  <a:gd name="connsiteY1" fmla="*/ 30171 h 58969"/>
                  <a:gd name="connsiteX2" fmla="*/ 63768 w 63768"/>
                  <a:gd name="connsiteY2" fmla="*/ 19200 h 58969"/>
                  <a:gd name="connsiteX3" fmla="*/ 58284 w 63768"/>
                  <a:gd name="connsiteY3" fmla="*/ 5486 h 58969"/>
                  <a:gd name="connsiteX4" fmla="*/ 47312 w 63768"/>
                  <a:gd name="connsiteY4" fmla="*/ 0 h 58969"/>
                  <a:gd name="connsiteX5" fmla="*/ 33599 w 63768"/>
                  <a:gd name="connsiteY5" fmla="*/ 5486 h 58969"/>
                  <a:gd name="connsiteX6" fmla="*/ 6171 w 63768"/>
                  <a:gd name="connsiteY6" fmla="*/ 30171 h 58969"/>
                  <a:gd name="connsiteX7" fmla="*/ 6171 w 63768"/>
                  <a:gd name="connsiteY7" fmla="*/ 54855 h 58969"/>
                  <a:gd name="connsiteX8" fmla="*/ 30857 w 63768"/>
                  <a:gd name="connsiteY8" fmla="*/ 54855 h 58969"/>
                  <a:gd name="connsiteX9" fmla="*/ 30857 w 63768"/>
                  <a:gd name="connsiteY9" fmla="*/ 54855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68" h="58969">
                    <a:moveTo>
                      <a:pt x="30857" y="54855"/>
                    </a:moveTo>
                    <a:lnTo>
                      <a:pt x="58284" y="30171"/>
                    </a:lnTo>
                    <a:cubicBezTo>
                      <a:pt x="61026" y="27428"/>
                      <a:pt x="63768" y="21942"/>
                      <a:pt x="63768" y="19200"/>
                    </a:cubicBezTo>
                    <a:cubicBezTo>
                      <a:pt x="63768" y="13714"/>
                      <a:pt x="61026" y="10971"/>
                      <a:pt x="58284" y="5486"/>
                    </a:cubicBezTo>
                    <a:cubicBezTo>
                      <a:pt x="55540" y="2743"/>
                      <a:pt x="50055" y="0"/>
                      <a:pt x="47312" y="0"/>
                    </a:cubicBezTo>
                    <a:cubicBezTo>
                      <a:pt x="41827" y="0"/>
                      <a:pt x="39085" y="2743"/>
                      <a:pt x="33599" y="5486"/>
                    </a:cubicBezTo>
                    <a:lnTo>
                      <a:pt x="6171" y="30171"/>
                    </a:lnTo>
                    <a:cubicBezTo>
                      <a:pt x="-2057" y="35656"/>
                      <a:pt x="-2057" y="46627"/>
                      <a:pt x="6171" y="54855"/>
                    </a:cubicBezTo>
                    <a:cubicBezTo>
                      <a:pt x="11657" y="60341"/>
                      <a:pt x="22627" y="60341"/>
                      <a:pt x="30857" y="54855"/>
                    </a:cubicBezTo>
                    <a:lnTo>
                      <a:pt x="30857" y="54855"/>
                    </a:lnTo>
                    <a:close/>
                  </a:path>
                </a:pathLst>
              </a:custGeom>
              <a:grpFill/>
              <a:ln w="2742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 name="Freeform 1140">
                <a:extLst>
                  <a:ext uri="{FF2B5EF4-FFF2-40B4-BE49-F238E27FC236}">
                    <a16:creationId xmlns:a16="http://schemas.microsoft.com/office/drawing/2014/main" id="{6EB2566F-F35C-2A12-AB8F-D606B1E25C57}"/>
                  </a:ext>
                </a:extLst>
              </p:cNvPr>
              <p:cNvSpPr/>
              <p:nvPr/>
            </p:nvSpPr>
            <p:spPr>
              <a:xfrm>
                <a:off x="7425430" y="2137807"/>
                <a:ext cx="49712" cy="69597"/>
              </a:xfrm>
              <a:custGeom>
                <a:avLst/>
                <a:gdLst>
                  <a:gd name="connsiteX0" fmla="*/ 18514 w 49712"/>
                  <a:gd name="connsiteY0" fmla="*/ 69598 h 69597"/>
                  <a:gd name="connsiteX1" fmla="*/ 34970 w 49712"/>
                  <a:gd name="connsiteY1" fmla="*/ 58626 h 69597"/>
                  <a:gd name="connsiteX2" fmla="*/ 48684 w 49712"/>
                  <a:gd name="connsiteY2" fmla="*/ 25713 h 69597"/>
                  <a:gd name="connsiteX3" fmla="*/ 40456 w 49712"/>
                  <a:gd name="connsiteY3" fmla="*/ 1029 h 69597"/>
                  <a:gd name="connsiteX4" fmla="*/ 15770 w 49712"/>
                  <a:gd name="connsiteY4" fmla="*/ 9257 h 69597"/>
                  <a:gd name="connsiteX5" fmla="*/ 2057 w 49712"/>
                  <a:gd name="connsiteY5" fmla="*/ 42170 h 69597"/>
                  <a:gd name="connsiteX6" fmla="*/ 2057 w 49712"/>
                  <a:gd name="connsiteY6" fmla="*/ 58626 h 69597"/>
                  <a:gd name="connsiteX7" fmla="*/ 18514 w 49712"/>
                  <a:gd name="connsiteY7" fmla="*/ 69598 h 69597"/>
                  <a:gd name="connsiteX8" fmla="*/ 18514 w 49712"/>
                  <a:gd name="connsiteY8" fmla="*/ 69598 h 6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712" h="69597">
                    <a:moveTo>
                      <a:pt x="18514" y="69598"/>
                    </a:moveTo>
                    <a:cubicBezTo>
                      <a:pt x="26742" y="69598"/>
                      <a:pt x="32228" y="64112"/>
                      <a:pt x="34970" y="58626"/>
                    </a:cubicBezTo>
                    <a:lnTo>
                      <a:pt x="48684" y="25713"/>
                    </a:lnTo>
                    <a:cubicBezTo>
                      <a:pt x="51426" y="17485"/>
                      <a:pt x="48684" y="6514"/>
                      <a:pt x="40456" y="1029"/>
                    </a:cubicBezTo>
                    <a:cubicBezTo>
                      <a:pt x="32228" y="-1714"/>
                      <a:pt x="21256" y="1029"/>
                      <a:pt x="15770" y="9257"/>
                    </a:cubicBezTo>
                    <a:lnTo>
                      <a:pt x="2057" y="42170"/>
                    </a:lnTo>
                    <a:cubicBezTo>
                      <a:pt x="-686" y="47655"/>
                      <a:pt x="-686" y="53141"/>
                      <a:pt x="2057" y="58626"/>
                    </a:cubicBezTo>
                    <a:cubicBezTo>
                      <a:pt x="7542" y="66855"/>
                      <a:pt x="13028" y="69598"/>
                      <a:pt x="18514" y="69598"/>
                    </a:cubicBezTo>
                    <a:lnTo>
                      <a:pt x="18514" y="69598"/>
                    </a:lnTo>
                    <a:close/>
                  </a:path>
                </a:pathLst>
              </a:custGeom>
              <a:grpFill/>
              <a:ln w="2742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 name="Freeform 1141">
                <a:extLst>
                  <a:ext uri="{FF2B5EF4-FFF2-40B4-BE49-F238E27FC236}">
                    <a16:creationId xmlns:a16="http://schemas.microsoft.com/office/drawing/2014/main" id="{8E998DE6-EB80-202E-D5B1-AB4D00768192}"/>
                  </a:ext>
                </a:extLst>
              </p:cNvPr>
              <p:cNvSpPr/>
              <p:nvPr/>
            </p:nvSpPr>
            <p:spPr>
              <a:xfrm>
                <a:off x="6615628" y="2654475"/>
                <a:ext cx="1066935" cy="463526"/>
              </a:xfrm>
              <a:custGeom>
                <a:avLst/>
                <a:gdLst>
                  <a:gd name="connsiteX0" fmla="*/ 1014824 w 1066935"/>
                  <a:gd name="connsiteY0" fmla="*/ 315418 h 463526"/>
                  <a:gd name="connsiteX1" fmla="*/ 784431 w 1066935"/>
                  <a:gd name="connsiteY1" fmla="*/ 315418 h 463526"/>
                  <a:gd name="connsiteX2" fmla="*/ 784431 w 1066935"/>
                  <a:gd name="connsiteY2" fmla="*/ 298961 h 463526"/>
                  <a:gd name="connsiteX3" fmla="*/ 737803 w 1066935"/>
                  <a:gd name="connsiteY3" fmla="*/ 246849 h 463526"/>
                  <a:gd name="connsiteX4" fmla="*/ 735061 w 1066935"/>
                  <a:gd name="connsiteY4" fmla="*/ 246849 h 463526"/>
                  <a:gd name="connsiteX5" fmla="*/ 559524 w 1066935"/>
                  <a:gd name="connsiteY5" fmla="*/ 194736 h 463526"/>
                  <a:gd name="connsiteX6" fmla="*/ 460785 w 1066935"/>
                  <a:gd name="connsiteY6" fmla="*/ 115196 h 463526"/>
                  <a:gd name="connsiteX7" fmla="*/ 282505 w 1066935"/>
                  <a:gd name="connsiteY7" fmla="*/ 32913 h 463526"/>
                  <a:gd name="connsiteX8" fmla="*/ 139880 w 1066935"/>
                  <a:gd name="connsiteY8" fmla="*/ 32913 h 463526"/>
                  <a:gd name="connsiteX9" fmla="*/ 139880 w 1066935"/>
                  <a:gd name="connsiteY9" fmla="*/ 16456 h 463526"/>
                  <a:gd name="connsiteX10" fmla="*/ 123425 w 1066935"/>
                  <a:gd name="connsiteY10" fmla="*/ 0 h 463526"/>
                  <a:gd name="connsiteX11" fmla="*/ 16456 w 1066935"/>
                  <a:gd name="connsiteY11" fmla="*/ 0 h 463526"/>
                  <a:gd name="connsiteX12" fmla="*/ 0 w 1066935"/>
                  <a:gd name="connsiteY12" fmla="*/ 16456 h 463526"/>
                  <a:gd name="connsiteX13" fmla="*/ 0 w 1066935"/>
                  <a:gd name="connsiteY13" fmla="*/ 408671 h 463526"/>
                  <a:gd name="connsiteX14" fmla="*/ 16456 w 1066935"/>
                  <a:gd name="connsiteY14" fmla="*/ 425128 h 463526"/>
                  <a:gd name="connsiteX15" fmla="*/ 123425 w 1066935"/>
                  <a:gd name="connsiteY15" fmla="*/ 425128 h 463526"/>
                  <a:gd name="connsiteX16" fmla="*/ 139880 w 1066935"/>
                  <a:gd name="connsiteY16" fmla="*/ 408671 h 463526"/>
                  <a:gd name="connsiteX17" fmla="*/ 139880 w 1066935"/>
                  <a:gd name="connsiteY17" fmla="*/ 392215 h 463526"/>
                  <a:gd name="connsiteX18" fmla="*/ 191994 w 1066935"/>
                  <a:gd name="connsiteY18" fmla="*/ 392215 h 463526"/>
                  <a:gd name="connsiteX19" fmla="*/ 375759 w 1066935"/>
                  <a:gd name="connsiteY19" fmla="*/ 427871 h 463526"/>
                  <a:gd name="connsiteX20" fmla="*/ 565009 w 1066935"/>
                  <a:gd name="connsiteY20" fmla="*/ 463527 h 463526"/>
                  <a:gd name="connsiteX21" fmla="*/ 1014824 w 1066935"/>
                  <a:gd name="connsiteY21" fmla="*/ 463527 h 463526"/>
                  <a:gd name="connsiteX22" fmla="*/ 1066936 w 1066935"/>
                  <a:gd name="connsiteY22" fmla="*/ 411414 h 463526"/>
                  <a:gd name="connsiteX23" fmla="*/ 1066936 w 1066935"/>
                  <a:gd name="connsiteY23" fmla="*/ 375758 h 463526"/>
                  <a:gd name="connsiteX24" fmla="*/ 1014824 w 1066935"/>
                  <a:gd name="connsiteY24" fmla="*/ 315418 h 463526"/>
                  <a:gd name="connsiteX25" fmla="*/ 1014824 w 1066935"/>
                  <a:gd name="connsiteY25" fmla="*/ 315418 h 463526"/>
                  <a:gd name="connsiteX26" fmla="*/ 104225 w 1066935"/>
                  <a:gd name="connsiteY26" fmla="*/ 386729 h 463526"/>
                  <a:gd name="connsiteX27" fmla="*/ 32914 w 1066935"/>
                  <a:gd name="connsiteY27" fmla="*/ 386729 h 463526"/>
                  <a:gd name="connsiteX28" fmla="*/ 32914 w 1066935"/>
                  <a:gd name="connsiteY28" fmla="*/ 30170 h 463526"/>
                  <a:gd name="connsiteX29" fmla="*/ 104225 w 1066935"/>
                  <a:gd name="connsiteY29" fmla="*/ 30170 h 463526"/>
                  <a:gd name="connsiteX30" fmla="*/ 104225 w 1066935"/>
                  <a:gd name="connsiteY30" fmla="*/ 386729 h 463526"/>
                  <a:gd name="connsiteX31" fmla="*/ 1031280 w 1066935"/>
                  <a:gd name="connsiteY31" fmla="*/ 405928 h 463526"/>
                  <a:gd name="connsiteX32" fmla="*/ 1014824 w 1066935"/>
                  <a:gd name="connsiteY32" fmla="*/ 422385 h 463526"/>
                  <a:gd name="connsiteX33" fmla="*/ 565009 w 1066935"/>
                  <a:gd name="connsiteY33" fmla="*/ 422385 h 463526"/>
                  <a:gd name="connsiteX34" fmla="*/ 381244 w 1066935"/>
                  <a:gd name="connsiteY34" fmla="*/ 386729 h 463526"/>
                  <a:gd name="connsiteX35" fmla="*/ 191994 w 1066935"/>
                  <a:gd name="connsiteY35" fmla="*/ 351073 h 463526"/>
                  <a:gd name="connsiteX36" fmla="*/ 139880 w 1066935"/>
                  <a:gd name="connsiteY36" fmla="*/ 351073 h 463526"/>
                  <a:gd name="connsiteX37" fmla="*/ 139880 w 1066935"/>
                  <a:gd name="connsiteY37" fmla="*/ 65826 h 463526"/>
                  <a:gd name="connsiteX38" fmla="*/ 282505 w 1066935"/>
                  <a:gd name="connsiteY38" fmla="*/ 65826 h 463526"/>
                  <a:gd name="connsiteX39" fmla="*/ 537582 w 1066935"/>
                  <a:gd name="connsiteY39" fmla="*/ 222163 h 463526"/>
                  <a:gd name="connsiteX40" fmla="*/ 543068 w 1066935"/>
                  <a:gd name="connsiteY40" fmla="*/ 224906 h 463526"/>
                  <a:gd name="connsiteX41" fmla="*/ 718605 w 1066935"/>
                  <a:gd name="connsiteY41" fmla="*/ 277019 h 463526"/>
                  <a:gd name="connsiteX42" fmla="*/ 743289 w 1066935"/>
                  <a:gd name="connsiteY42" fmla="*/ 296218 h 463526"/>
                  <a:gd name="connsiteX43" fmla="*/ 743289 w 1066935"/>
                  <a:gd name="connsiteY43" fmla="*/ 331874 h 463526"/>
                  <a:gd name="connsiteX44" fmla="*/ 726833 w 1066935"/>
                  <a:gd name="connsiteY44" fmla="*/ 348331 h 463526"/>
                  <a:gd name="connsiteX45" fmla="*/ 554039 w 1066935"/>
                  <a:gd name="connsiteY45" fmla="*/ 312675 h 463526"/>
                  <a:gd name="connsiteX46" fmla="*/ 430615 w 1066935"/>
                  <a:gd name="connsiteY46" fmla="*/ 244106 h 463526"/>
                  <a:gd name="connsiteX47" fmla="*/ 416901 w 1066935"/>
                  <a:gd name="connsiteY47" fmla="*/ 241363 h 463526"/>
                  <a:gd name="connsiteX48" fmla="*/ 405929 w 1066935"/>
                  <a:gd name="connsiteY48" fmla="*/ 249591 h 463526"/>
                  <a:gd name="connsiteX49" fmla="*/ 403187 w 1066935"/>
                  <a:gd name="connsiteY49" fmla="*/ 263305 h 463526"/>
                  <a:gd name="connsiteX50" fmla="*/ 411415 w 1066935"/>
                  <a:gd name="connsiteY50" fmla="*/ 274276 h 463526"/>
                  <a:gd name="connsiteX51" fmla="*/ 534840 w 1066935"/>
                  <a:gd name="connsiteY51" fmla="*/ 345588 h 463526"/>
                  <a:gd name="connsiteX52" fmla="*/ 540326 w 1066935"/>
                  <a:gd name="connsiteY52" fmla="*/ 348331 h 463526"/>
                  <a:gd name="connsiteX53" fmla="*/ 718605 w 1066935"/>
                  <a:gd name="connsiteY53" fmla="*/ 383987 h 463526"/>
                  <a:gd name="connsiteX54" fmla="*/ 721348 w 1066935"/>
                  <a:gd name="connsiteY54" fmla="*/ 383987 h 463526"/>
                  <a:gd name="connsiteX55" fmla="*/ 770717 w 1066935"/>
                  <a:gd name="connsiteY55" fmla="*/ 348331 h 463526"/>
                  <a:gd name="connsiteX56" fmla="*/ 1006596 w 1066935"/>
                  <a:gd name="connsiteY56" fmla="*/ 348331 h 463526"/>
                  <a:gd name="connsiteX57" fmla="*/ 1023052 w 1066935"/>
                  <a:gd name="connsiteY57" fmla="*/ 364787 h 463526"/>
                  <a:gd name="connsiteX58" fmla="*/ 1023052 w 1066935"/>
                  <a:gd name="connsiteY58" fmla="*/ 405928 h 46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66935" h="463526">
                    <a:moveTo>
                      <a:pt x="1014824" y="315418"/>
                    </a:moveTo>
                    <a:lnTo>
                      <a:pt x="784431" y="315418"/>
                    </a:lnTo>
                    <a:lnTo>
                      <a:pt x="784431" y="298961"/>
                    </a:lnTo>
                    <a:cubicBezTo>
                      <a:pt x="784431" y="271533"/>
                      <a:pt x="748775" y="252334"/>
                      <a:pt x="737803" y="246849"/>
                    </a:cubicBezTo>
                    <a:cubicBezTo>
                      <a:pt x="737803" y="246849"/>
                      <a:pt x="735061" y="246849"/>
                      <a:pt x="735061" y="246849"/>
                    </a:cubicBezTo>
                    <a:lnTo>
                      <a:pt x="559524" y="194736"/>
                    </a:lnTo>
                    <a:cubicBezTo>
                      <a:pt x="548553" y="183765"/>
                      <a:pt x="510154" y="150852"/>
                      <a:pt x="460785" y="115196"/>
                    </a:cubicBezTo>
                    <a:cubicBezTo>
                      <a:pt x="383987" y="60341"/>
                      <a:pt x="323646" y="32913"/>
                      <a:pt x="282505" y="32913"/>
                    </a:cubicBezTo>
                    <a:lnTo>
                      <a:pt x="139880" y="32913"/>
                    </a:lnTo>
                    <a:lnTo>
                      <a:pt x="139880" y="16456"/>
                    </a:lnTo>
                    <a:cubicBezTo>
                      <a:pt x="139880" y="5485"/>
                      <a:pt x="131653" y="0"/>
                      <a:pt x="123425" y="0"/>
                    </a:cubicBezTo>
                    <a:lnTo>
                      <a:pt x="16456" y="0"/>
                    </a:lnTo>
                    <a:cubicBezTo>
                      <a:pt x="5486" y="0"/>
                      <a:pt x="0" y="8228"/>
                      <a:pt x="0" y="16456"/>
                    </a:cubicBezTo>
                    <a:lnTo>
                      <a:pt x="0" y="408671"/>
                    </a:lnTo>
                    <a:cubicBezTo>
                      <a:pt x="0" y="419642"/>
                      <a:pt x="8228" y="425128"/>
                      <a:pt x="16456" y="425128"/>
                    </a:cubicBezTo>
                    <a:lnTo>
                      <a:pt x="123425" y="425128"/>
                    </a:lnTo>
                    <a:cubicBezTo>
                      <a:pt x="134395" y="425128"/>
                      <a:pt x="139880" y="416900"/>
                      <a:pt x="139880" y="408671"/>
                    </a:cubicBezTo>
                    <a:lnTo>
                      <a:pt x="139880" y="392215"/>
                    </a:lnTo>
                    <a:lnTo>
                      <a:pt x="191994" y="392215"/>
                    </a:lnTo>
                    <a:cubicBezTo>
                      <a:pt x="202964" y="394958"/>
                      <a:pt x="293476" y="411414"/>
                      <a:pt x="375759" y="427871"/>
                    </a:cubicBezTo>
                    <a:cubicBezTo>
                      <a:pt x="537582" y="460784"/>
                      <a:pt x="559524" y="463527"/>
                      <a:pt x="565009" y="463527"/>
                    </a:cubicBezTo>
                    <a:lnTo>
                      <a:pt x="1014824" y="463527"/>
                    </a:lnTo>
                    <a:cubicBezTo>
                      <a:pt x="1044994" y="463527"/>
                      <a:pt x="1066936" y="438842"/>
                      <a:pt x="1066936" y="411414"/>
                    </a:cubicBezTo>
                    <a:lnTo>
                      <a:pt x="1066936" y="375758"/>
                    </a:lnTo>
                    <a:cubicBezTo>
                      <a:pt x="1066936" y="340102"/>
                      <a:pt x="1042252" y="315418"/>
                      <a:pt x="1014824" y="315418"/>
                    </a:cubicBezTo>
                    <a:lnTo>
                      <a:pt x="1014824" y="315418"/>
                    </a:lnTo>
                    <a:close/>
                    <a:moveTo>
                      <a:pt x="104225" y="386729"/>
                    </a:moveTo>
                    <a:lnTo>
                      <a:pt x="32914" y="386729"/>
                    </a:lnTo>
                    <a:lnTo>
                      <a:pt x="32914" y="30170"/>
                    </a:lnTo>
                    <a:lnTo>
                      <a:pt x="104225" y="30170"/>
                    </a:lnTo>
                    <a:lnTo>
                      <a:pt x="104225" y="386729"/>
                    </a:lnTo>
                    <a:close/>
                    <a:moveTo>
                      <a:pt x="1031280" y="405928"/>
                    </a:moveTo>
                    <a:cubicBezTo>
                      <a:pt x="1031280" y="416900"/>
                      <a:pt x="1023052" y="422385"/>
                      <a:pt x="1014824" y="422385"/>
                    </a:cubicBezTo>
                    <a:lnTo>
                      <a:pt x="565009" y="422385"/>
                    </a:lnTo>
                    <a:cubicBezTo>
                      <a:pt x="554039" y="419642"/>
                      <a:pt x="463527" y="403186"/>
                      <a:pt x="381244" y="386729"/>
                    </a:cubicBezTo>
                    <a:cubicBezTo>
                      <a:pt x="219421" y="353816"/>
                      <a:pt x="197480" y="351073"/>
                      <a:pt x="191994" y="351073"/>
                    </a:cubicBezTo>
                    <a:lnTo>
                      <a:pt x="139880" y="351073"/>
                    </a:lnTo>
                    <a:lnTo>
                      <a:pt x="139880" y="65826"/>
                    </a:lnTo>
                    <a:lnTo>
                      <a:pt x="282505" y="65826"/>
                    </a:lnTo>
                    <a:cubicBezTo>
                      <a:pt x="351074" y="65826"/>
                      <a:pt x="490954" y="178280"/>
                      <a:pt x="537582" y="222163"/>
                    </a:cubicBezTo>
                    <a:cubicBezTo>
                      <a:pt x="540326" y="224906"/>
                      <a:pt x="543068" y="224906"/>
                      <a:pt x="543068" y="224906"/>
                    </a:cubicBezTo>
                    <a:lnTo>
                      <a:pt x="718605" y="277019"/>
                    </a:lnTo>
                    <a:cubicBezTo>
                      <a:pt x="729575" y="282504"/>
                      <a:pt x="740547" y="293475"/>
                      <a:pt x="743289" y="296218"/>
                    </a:cubicBezTo>
                    <a:lnTo>
                      <a:pt x="743289" y="331874"/>
                    </a:lnTo>
                    <a:cubicBezTo>
                      <a:pt x="743289" y="340102"/>
                      <a:pt x="735061" y="348331"/>
                      <a:pt x="726833" y="348331"/>
                    </a:cubicBezTo>
                    <a:lnTo>
                      <a:pt x="554039" y="312675"/>
                    </a:lnTo>
                    <a:lnTo>
                      <a:pt x="430615" y="244106"/>
                    </a:lnTo>
                    <a:cubicBezTo>
                      <a:pt x="427871" y="241363"/>
                      <a:pt x="422385" y="241363"/>
                      <a:pt x="416901" y="241363"/>
                    </a:cubicBezTo>
                    <a:cubicBezTo>
                      <a:pt x="411415" y="241363"/>
                      <a:pt x="408671" y="246849"/>
                      <a:pt x="405929" y="249591"/>
                    </a:cubicBezTo>
                    <a:cubicBezTo>
                      <a:pt x="403187" y="252334"/>
                      <a:pt x="403187" y="257819"/>
                      <a:pt x="403187" y="263305"/>
                    </a:cubicBezTo>
                    <a:cubicBezTo>
                      <a:pt x="403187" y="268790"/>
                      <a:pt x="408671" y="271533"/>
                      <a:pt x="411415" y="274276"/>
                    </a:cubicBezTo>
                    <a:lnTo>
                      <a:pt x="534840" y="345588"/>
                    </a:lnTo>
                    <a:cubicBezTo>
                      <a:pt x="537582" y="345588"/>
                      <a:pt x="537582" y="348331"/>
                      <a:pt x="540326" y="348331"/>
                    </a:cubicBezTo>
                    <a:lnTo>
                      <a:pt x="718605" y="383987"/>
                    </a:lnTo>
                    <a:cubicBezTo>
                      <a:pt x="718605" y="383987"/>
                      <a:pt x="721348" y="383987"/>
                      <a:pt x="721348" y="383987"/>
                    </a:cubicBezTo>
                    <a:cubicBezTo>
                      <a:pt x="743289" y="383987"/>
                      <a:pt x="765231" y="370273"/>
                      <a:pt x="770717" y="348331"/>
                    </a:cubicBezTo>
                    <a:lnTo>
                      <a:pt x="1006596" y="348331"/>
                    </a:lnTo>
                    <a:cubicBezTo>
                      <a:pt x="1017566" y="348331"/>
                      <a:pt x="1023052" y="356559"/>
                      <a:pt x="1023052" y="364787"/>
                    </a:cubicBezTo>
                    <a:lnTo>
                      <a:pt x="1023052" y="405928"/>
                    </a:lnTo>
                    <a:close/>
                  </a:path>
                </a:pathLst>
              </a:custGeom>
              <a:grpFill/>
              <a:ln w="2742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spTree>
    <p:custDataLst>
      <p:tags r:id="rId1"/>
    </p:custDataLst>
    <p:extLst>
      <p:ext uri="{BB962C8B-B14F-4D97-AF65-F5344CB8AC3E}">
        <p14:creationId xmlns:p14="http://schemas.microsoft.com/office/powerpoint/2010/main" val="35795468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9A5C5-EF5D-7A68-E9DA-FF5DAFE57E4E}"/>
            </a:ext>
          </a:extLst>
        </p:cNvPr>
        <p:cNvGrpSpPr/>
        <p:nvPr/>
      </p:nvGrpSpPr>
      <p:grpSpPr>
        <a:xfrm>
          <a:off x="0" y="0"/>
          <a:ext cx="0" cy="0"/>
          <a:chOff x="0" y="0"/>
          <a:chExt cx="0" cy="0"/>
        </a:xfrm>
      </p:grpSpPr>
      <p:pic>
        <p:nvPicPr>
          <p:cNvPr id="8" name="Symbol zastępczy obrazu 7" descr="Obraz zawierający osoba, Materiały biurowe, ubrania, w pomieszczeniu&#10;&#10;Zawartość wygenerowana przez sztuczną inteligencję może być niepoprawna.">
            <a:extLst>
              <a:ext uri="{FF2B5EF4-FFF2-40B4-BE49-F238E27FC236}">
                <a16:creationId xmlns:a16="http://schemas.microsoft.com/office/drawing/2014/main" id="{DAD293C3-744C-63CE-D172-3E759C3834FC}"/>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p:blipFill>
        <p:spPr>
          <a:xfrm>
            <a:off x="238772" y="2626822"/>
            <a:ext cx="7708195" cy="3396829"/>
          </a:xfrm>
        </p:spPr>
      </p:pic>
      <p:sp>
        <p:nvSpPr>
          <p:cNvPr id="15" name="TextBox 14">
            <a:extLst>
              <a:ext uri="{FF2B5EF4-FFF2-40B4-BE49-F238E27FC236}">
                <a16:creationId xmlns:a16="http://schemas.microsoft.com/office/drawing/2014/main" id="{6F26A54D-8C99-3EE9-49D7-F6DA68919D73}"/>
              </a:ext>
            </a:extLst>
          </p:cNvPr>
          <p:cNvSpPr txBox="1"/>
          <p:nvPr/>
        </p:nvSpPr>
        <p:spPr>
          <a:xfrm>
            <a:off x="3698064" y="2264970"/>
            <a:ext cx="4795872" cy="646331"/>
          </a:xfrm>
          <a:prstGeom prst="rect">
            <a:avLst/>
          </a:prstGeom>
          <a:solidFill>
            <a:srgbClr val="EEA821"/>
          </a:solidFill>
        </p:spPr>
        <p:txBody>
          <a:bodyPr wrap="square" rtlCol="0">
            <a:spAutoFit/>
          </a:bodyPr>
          <a:lstStyle/>
          <a:p>
            <a:pPr algn="ctr"/>
            <a:r>
              <a:rPr lang="en-GB" sz="3600" b="1" spc="324" noProof="0" dirty="0">
                <a:solidFill>
                  <a:schemeClr val="bg1"/>
                </a:solidFill>
                <a:latin typeface="Calibri" panose="020F0502020204030204" pitchFamily="34" charset="0"/>
                <a:cs typeface="Calibri" panose="020F0502020204030204" pitchFamily="34" charset="0"/>
              </a:rPr>
              <a:t>LET’S PRACTICE</a:t>
            </a:r>
          </a:p>
        </p:txBody>
      </p:sp>
      <p:sp>
        <p:nvSpPr>
          <p:cNvPr id="6" name="Rectangle 5">
            <a:extLst>
              <a:ext uri="{FF2B5EF4-FFF2-40B4-BE49-F238E27FC236}">
                <a16:creationId xmlns:a16="http://schemas.microsoft.com/office/drawing/2014/main" id="{C71325F5-4B40-57EF-5045-91D874F5F026}"/>
              </a:ext>
            </a:extLst>
          </p:cNvPr>
          <p:cNvSpPr/>
          <p:nvPr/>
        </p:nvSpPr>
        <p:spPr>
          <a:xfrm>
            <a:off x="10027950" y="0"/>
            <a:ext cx="1407911" cy="263769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 name="Rectangle 8">
            <a:extLst>
              <a:ext uri="{FF2B5EF4-FFF2-40B4-BE49-F238E27FC236}">
                <a16:creationId xmlns:a16="http://schemas.microsoft.com/office/drawing/2014/main" id="{DC94C7AF-7D2C-14A9-624B-41EB14060801}"/>
              </a:ext>
            </a:extLst>
          </p:cNvPr>
          <p:cNvSpPr/>
          <p:nvPr/>
        </p:nvSpPr>
        <p:spPr>
          <a:xfrm>
            <a:off x="0" y="5371864"/>
            <a:ext cx="1407911" cy="1486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5" name="Text Placeholder 4">
            <a:extLst>
              <a:ext uri="{FF2B5EF4-FFF2-40B4-BE49-F238E27FC236}">
                <a16:creationId xmlns:a16="http://schemas.microsoft.com/office/drawing/2014/main" id="{EC8FD7ED-54F8-EDC5-44BD-E35AC3286545}"/>
              </a:ext>
            </a:extLst>
          </p:cNvPr>
          <p:cNvSpPr>
            <a:spLocks noGrp="1"/>
          </p:cNvSpPr>
          <p:nvPr>
            <p:ph type="body" sz="quarter" idx="17"/>
          </p:nvPr>
        </p:nvSpPr>
        <p:spPr>
          <a:xfrm>
            <a:off x="9241981" y="871477"/>
            <a:ext cx="2066906" cy="582221"/>
          </a:xfrm>
        </p:spPr>
        <p:txBody>
          <a:bodyPr/>
          <a:lstStyle/>
          <a:p>
            <a:r>
              <a:rPr lang="en-GB" noProof="0" dirty="0"/>
              <a:t>04</a:t>
            </a:r>
          </a:p>
        </p:txBody>
      </p:sp>
      <p:grpSp>
        <p:nvGrpSpPr>
          <p:cNvPr id="10" name="Group 9">
            <a:extLst>
              <a:ext uri="{FF2B5EF4-FFF2-40B4-BE49-F238E27FC236}">
                <a16:creationId xmlns:a16="http://schemas.microsoft.com/office/drawing/2014/main" id="{D193A908-1291-0EFF-DD18-69080C019568}"/>
              </a:ext>
            </a:extLst>
          </p:cNvPr>
          <p:cNvGrpSpPr/>
          <p:nvPr/>
        </p:nvGrpSpPr>
        <p:grpSpPr>
          <a:xfrm>
            <a:off x="9142810" y="3808810"/>
            <a:ext cx="3049190" cy="3049190"/>
            <a:chOff x="3268483" y="5538141"/>
            <a:chExt cx="1760348" cy="1760348"/>
          </a:xfrm>
          <a:solidFill>
            <a:schemeClr val="bg1">
              <a:alpha val="7008"/>
            </a:schemeClr>
          </a:solidFill>
        </p:grpSpPr>
        <p:sp>
          <p:nvSpPr>
            <p:cNvPr id="11" name="Freeform 10">
              <a:extLst>
                <a:ext uri="{FF2B5EF4-FFF2-40B4-BE49-F238E27FC236}">
                  <a16:creationId xmlns:a16="http://schemas.microsoft.com/office/drawing/2014/main" id="{E44E3BB9-E61E-FACE-786E-E53E468C8A15}"/>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GB" noProof="0" dirty="0"/>
            </a:p>
          </p:txBody>
        </p:sp>
        <p:sp>
          <p:nvSpPr>
            <p:cNvPr id="12" name="Freeform 11">
              <a:extLst>
                <a:ext uri="{FF2B5EF4-FFF2-40B4-BE49-F238E27FC236}">
                  <a16:creationId xmlns:a16="http://schemas.microsoft.com/office/drawing/2014/main" id="{34D34096-E8AF-97DB-48E9-55AB336DAE09}"/>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GB" noProof="0" dirty="0"/>
            </a:p>
          </p:txBody>
        </p:sp>
      </p:grpSp>
    </p:spTree>
    <p:extLst>
      <p:ext uri="{BB962C8B-B14F-4D97-AF65-F5344CB8AC3E}">
        <p14:creationId xmlns:p14="http://schemas.microsoft.com/office/powerpoint/2010/main" val="3160189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Freeform 170"/>
          <p:cNvSpPr>
            <a:spLocks noChangeArrowheads="1"/>
          </p:cNvSpPr>
          <p:nvPr/>
        </p:nvSpPr>
        <p:spPr bwMode="auto">
          <a:xfrm>
            <a:off x="8662284" y="4921946"/>
            <a:ext cx="3170539" cy="1204569"/>
          </a:xfrm>
          <a:custGeom>
            <a:avLst/>
            <a:gdLst>
              <a:gd name="T0" fmla="*/ 5131 w 5929"/>
              <a:gd name="T1" fmla="*/ 2251 h 2252"/>
              <a:gd name="T2" fmla="*/ 797 w 5929"/>
              <a:gd name="T3" fmla="*/ 2251 h 2252"/>
              <a:gd name="T4" fmla="*/ 797 w 5929"/>
              <a:gd name="T5" fmla="*/ 2251 h 2252"/>
              <a:gd name="T6" fmla="*/ 0 w 5929"/>
              <a:gd name="T7" fmla="*/ 1454 h 2252"/>
              <a:gd name="T8" fmla="*/ 0 w 5929"/>
              <a:gd name="T9" fmla="*/ 797 h 2252"/>
              <a:gd name="T10" fmla="*/ 0 w 5929"/>
              <a:gd name="T11" fmla="*/ 797 h 2252"/>
              <a:gd name="T12" fmla="*/ 797 w 5929"/>
              <a:gd name="T13" fmla="*/ 0 h 2252"/>
              <a:gd name="T14" fmla="*/ 5131 w 5929"/>
              <a:gd name="T15" fmla="*/ 0 h 2252"/>
              <a:gd name="T16" fmla="*/ 5131 w 5929"/>
              <a:gd name="T17" fmla="*/ 0 h 2252"/>
              <a:gd name="T18" fmla="*/ 5928 w 5929"/>
              <a:gd name="T19" fmla="*/ 797 h 2252"/>
              <a:gd name="T20" fmla="*/ 5928 w 5929"/>
              <a:gd name="T21" fmla="*/ 1454 h 2252"/>
              <a:gd name="T22" fmla="*/ 5928 w 5929"/>
              <a:gd name="T23" fmla="*/ 1454 h 2252"/>
              <a:gd name="T24" fmla="*/ 5131 w 5929"/>
              <a:gd name="T25" fmla="*/ 2251 h 2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2">
                <a:moveTo>
                  <a:pt x="5131" y="2251"/>
                </a:moveTo>
                <a:lnTo>
                  <a:pt x="797" y="2251"/>
                </a:lnTo>
                <a:lnTo>
                  <a:pt x="797" y="2251"/>
                </a:lnTo>
                <a:cubicBezTo>
                  <a:pt x="357" y="2251"/>
                  <a:pt x="0" y="1894"/>
                  <a:pt x="0" y="1454"/>
                </a:cubicBezTo>
                <a:lnTo>
                  <a:pt x="0" y="797"/>
                </a:lnTo>
                <a:lnTo>
                  <a:pt x="0" y="797"/>
                </a:lnTo>
                <a:cubicBezTo>
                  <a:pt x="0" y="357"/>
                  <a:pt x="357" y="0"/>
                  <a:pt x="797" y="0"/>
                </a:cubicBezTo>
                <a:lnTo>
                  <a:pt x="5131" y="0"/>
                </a:lnTo>
                <a:lnTo>
                  <a:pt x="5131" y="0"/>
                </a:lnTo>
                <a:cubicBezTo>
                  <a:pt x="5572" y="0"/>
                  <a:pt x="5928" y="357"/>
                  <a:pt x="5928" y="797"/>
                </a:cubicBezTo>
                <a:lnTo>
                  <a:pt x="5928" y="1454"/>
                </a:lnTo>
                <a:lnTo>
                  <a:pt x="5928" y="1454"/>
                </a:lnTo>
                <a:cubicBezTo>
                  <a:pt x="5928" y="1894"/>
                  <a:pt x="5572" y="2251"/>
                  <a:pt x="5131" y="2251"/>
                </a:cubicBezTo>
              </a:path>
            </a:pathLst>
          </a:custGeom>
          <a:solidFill>
            <a:srgbClr val="EEA821"/>
          </a:solidFill>
          <a:ln>
            <a:noFill/>
          </a:ln>
          <a:effectLst/>
        </p:spPr>
        <p:txBody>
          <a:bodyPr wrap="none" anchor="ctr"/>
          <a:lstStyle/>
          <a:p>
            <a:endParaRPr lang="en-GB" sz="900" noProof="0" dirty="0"/>
          </a:p>
        </p:txBody>
      </p:sp>
      <p:sp>
        <p:nvSpPr>
          <p:cNvPr id="208" name="Freeform 173"/>
          <p:cNvSpPr>
            <a:spLocks noChangeArrowheads="1"/>
          </p:cNvSpPr>
          <p:nvPr/>
        </p:nvSpPr>
        <p:spPr bwMode="auto">
          <a:xfrm>
            <a:off x="7299776" y="2903063"/>
            <a:ext cx="3170541" cy="1202212"/>
          </a:xfrm>
          <a:custGeom>
            <a:avLst/>
            <a:gdLst>
              <a:gd name="T0" fmla="*/ 5131 w 5929"/>
              <a:gd name="T1" fmla="*/ 2248 h 2249"/>
              <a:gd name="T2" fmla="*/ 797 w 5929"/>
              <a:gd name="T3" fmla="*/ 2248 h 2249"/>
              <a:gd name="T4" fmla="*/ 797 w 5929"/>
              <a:gd name="T5" fmla="*/ 2248 h 2249"/>
              <a:gd name="T6" fmla="*/ 0 w 5929"/>
              <a:gd name="T7" fmla="*/ 1452 h 2249"/>
              <a:gd name="T8" fmla="*/ 0 w 5929"/>
              <a:gd name="T9" fmla="*/ 796 h 2249"/>
              <a:gd name="T10" fmla="*/ 0 w 5929"/>
              <a:gd name="T11" fmla="*/ 796 h 2249"/>
              <a:gd name="T12" fmla="*/ 797 w 5929"/>
              <a:gd name="T13" fmla="*/ 0 h 2249"/>
              <a:gd name="T14" fmla="*/ 5131 w 5929"/>
              <a:gd name="T15" fmla="*/ 0 h 2249"/>
              <a:gd name="T16" fmla="*/ 5131 w 5929"/>
              <a:gd name="T17" fmla="*/ 0 h 2249"/>
              <a:gd name="T18" fmla="*/ 5928 w 5929"/>
              <a:gd name="T19" fmla="*/ 796 h 2249"/>
              <a:gd name="T20" fmla="*/ 5928 w 5929"/>
              <a:gd name="T21" fmla="*/ 1452 h 2249"/>
              <a:gd name="T22" fmla="*/ 5928 w 5929"/>
              <a:gd name="T23" fmla="*/ 1452 h 2249"/>
              <a:gd name="T24" fmla="*/ 5131 w 5929"/>
              <a:gd name="T25" fmla="*/ 2248 h 2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49">
                <a:moveTo>
                  <a:pt x="5131" y="2248"/>
                </a:moveTo>
                <a:lnTo>
                  <a:pt x="797" y="2248"/>
                </a:lnTo>
                <a:lnTo>
                  <a:pt x="797" y="2248"/>
                </a:lnTo>
                <a:cubicBezTo>
                  <a:pt x="357" y="2248"/>
                  <a:pt x="0" y="1892"/>
                  <a:pt x="0" y="1452"/>
                </a:cubicBezTo>
                <a:lnTo>
                  <a:pt x="0" y="796"/>
                </a:lnTo>
                <a:lnTo>
                  <a:pt x="0" y="796"/>
                </a:lnTo>
                <a:cubicBezTo>
                  <a:pt x="0" y="356"/>
                  <a:pt x="357" y="0"/>
                  <a:pt x="797" y="0"/>
                </a:cubicBezTo>
                <a:lnTo>
                  <a:pt x="5131" y="0"/>
                </a:lnTo>
                <a:lnTo>
                  <a:pt x="5131" y="0"/>
                </a:lnTo>
                <a:cubicBezTo>
                  <a:pt x="5571" y="0"/>
                  <a:pt x="5928" y="356"/>
                  <a:pt x="5928" y="796"/>
                </a:cubicBezTo>
                <a:lnTo>
                  <a:pt x="5928" y="1452"/>
                </a:lnTo>
                <a:lnTo>
                  <a:pt x="5928" y="1452"/>
                </a:lnTo>
                <a:cubicBezTo>
                  <a:pt x="5928" y="1892"/>
                  <a:pt x="5571" y="2248"/>
                  <a:pt x="5131" y="2248"/>
                </a:cubicBezTo>
              </a:path>
            </a:pathLst>
          </a:custGeom>
          <a:solidFill>
            <a:srgbClr val="007772">
              <a:alpha val="78661"/>
            </a:srgbClr>
          </a:solidFill>
          <a:ln>
            <a:noFill/>
          </a:ln>
          <a:effectLst/>
        </p:spPr>
        <p:txBody>
          <a:bodyPr wrap="none" anchor="ctr"/>
          <a:lstStyle/>
          <a:p>
            <a:endParaRPr lang="en-GB" sz="900" noProof="0" dirty="0"/>
          </a:p>
        </p:txBody>
      </p:sp>
      <p:sp>
        <p:nvSpPr>
          <p:cNvPr id="209" name="Freeform 174"/>
          <p:cNvSpPr>
            <a:spLocks noChangeArrowheads="1"/>
          </p:cNvSpPr>
          <p:nvPr/>
        </p:nvSpPr>
        <p:spPr bwMode="auto">
          <a:xfrm>
            <a:off x="7408211" y="2495253"/>
            <a:ext cx="2508145" cy="645895"/>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0 w 4691"/>
              <a:gd name="T11" fmla="*/ 604 h 1209"/>
              <a:gd name="T12" fmla="*/ 604 w 4691"/>
              <a:gd name="T13" fmla="*/ 0 h 1209"/>
              <a:gd name="T14" fmla="*/ 4086 w 4691"/>
              <a:gd name="T15" fmla="*/ 0 h 1209"/>
              <a:gd name="T16" fmla="*/ 4086 w 4691"/>
              <a:gd name="T17" fmla="*/ 0 h 1209"/>
              <a:gd name="T18" fmla="*/ 4690 w 4691"/>
              <a:gd name="T19" fmla="*/ 604 h 1209"/>
              <a:gd name="T20" fmla="*/ 4690 w 4691"/>
              <a:gd name="T21" fmla="*/ 604 h 1209"/>
              <a:gd name="T22" fmla="*/ 4690 w 4691"/>
              <a:gd name="T23" fmla="*/ 604 h 1209"/>
              <a:gd name="T24" fmla="*/ 4086 w 4691"/>
              <a:gd name="T25"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91" h="1209">
                <a:moveTo>
                  <a:pt x="4086" y="1208"/>
                </a:moveTo>
                <a:lnTo>
                  <a:pt x="604" y="1208"/>
                </a:lnTo>
                <a:lnTo>
                  <a:pt x="604" y="1208"/>
                </a:lnTo>
                <a:cubicBezTo>
                  <a:pt x="270" y="1208"/>
                  <a:pt x="0" y="937"/>
                  <a:pt x="0" y="604"/>
                </a:cubicBezTo>
                <a:lnTo>
                  <a:pt x="0" y="604"/>
                </a:lnTo>
                <a:lnTo>
                  <a:pt x="0" y="604"/>
                </a:lnTo>
                <a:cubicBezTo>
                  <a:pt x="0" y="271"/>
                  <a:pt x="270" y="0"/>
                  <a:pt x="604" y="0"/>
                </a:cubicBezTo>
                <a:lnTo>
                  <a:pt x="4086" y="0"/>
                </a:lnTo>
                <a:lnTo>
                  <a:pt x="4086" y="0"/>
                </a:lnTo>
                <a:cubicBezTo>
                  <a:pt x="4419" y="0"/>
                  <a:pt x="4690" y="271"/>
                  <a:pt x="4690" y="604"/>
                </a:cubicBezTo>
                <a:lnTo>
                  <a:pt x="4690" y="604"/>
                </a:lnTo>
                <a:lnTo>
                  <a:pt x="4690" y="604"/>
                </a:lnTo>
                <a:cubicBezTo>
                  <a:pt x="4690" y="937"/>
                  <a:pt x="4419" y="1208"/>
                  <a:pt x="4086" y="1208"/>
                </a:cubicBezTo>
              </a:path>
            </a:pathLst>
          </a:custGeom>
          <a:solidFill>
            <a:srgbClr val="007772"/>
          </a:solidFill>
          <a:ln>
            <a:noFill/>
          </a:ln>
          <a:effectLst/>
        </p:spPr>
        <p:txBody>
          <a:bodyPr wrap="none" anchor="ctr"/>
          <a:lstStyle/>
          <a:p>
            <a:endParaRPr lang="en-GB" sz="900" noProof="0" dirty="0"/>
          </a:p>
        </p:txBody>
      </p:sp>
      <p:sp>
        <p:nvSpPr>
          <p:cNvPr id="211" name="Freeform 176"/>
          <p:cNvSpPr>
            <a:spLocks noChangeArrowheads="1"/>
          </p:cNvSpPr>
          <p:nvPr/>
        </p:nvSpPr>
        <p:spPr bwMode="auto">
          <a:xfrm>
            <a:off x="8662284" y="1005575"/>
            <a:ext cx="3170539" cy="1202212"/>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EEA821"/>
          </a:solidFill>
          <a:ln>
            <a:noFill/>
          </a:ln>
          <a:effectLst/>
        </p:spPr>
        <p:txBody>
          <a:bodyPr wrap="none" anchor="ctr"/>
          <a:lstStyle/>
          <a:p>
            <a:endParaRPr lang="en-GB" sz="900" noProof="0" dirty="0"/>
          </a:p>
        </p:txBody>
      </p:sp>
      <p:sp>
        <p:nvSpPr>
          <p:cNvPr id="212" name="Freeform 177"/>
          <p:cNvSpPr>
            <a:spLocks noChangeArrowheads="1"/>
          </p:cNvSpPr>
          <p:nvPr/>
        </p:nvSpPr>
        <p:spPr bwMode="auto">
          <a:xfrm>
            <a:off x="8773076" y="597766"/>
            <a:ext cx="2508145" cy="645895"/>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07772"/>
          </a:solidFill>
          <a:ln>
            <a:noFill/>
          </a:ln>
          <a:effectLst/>
        </p:spPr>
        <p:txBody>
          <a:bodyPr wrap="none" anchor="ctr"/>
          <a:lstStyle/>
          <a:p>
            <a:endParaRPr lang="en-GB" sz="900" noProof="0" dirty="0"/>
          </a:p>
        </p:txBody>
      </p:sp>
      <p:sp>
        <p:nvSpPr>
          <p:cNvPr id="206" name="Freeform 171"/>
          <p:cNvSpPr>
            <a:spLocks noChangeArrowheads="1"/>
          </p:cNvSpPr>
          <p:nvPr/>
        </p:nvSpPr>
        <p:spPr bwMode="auto">
          <a:xfrm>
            <a:off x="8770719" y="4514136"/>
            <a:ext cx="2508145" cy="645895"/>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604 w 4691"/>
              <a:gd name="T11" fmla="*/ 0 h 1209"/>
              <a:gd name="T12" fmla="*/ 4086 w 4691"/>
              <a:gd name="T13" fmla="*/ 0 h 1209"/>
              <a:gd name="T14" fmla="*/ 4086 w 4691"/>
              <a:gd name="T15" fmla="*/ 0 h 1209"/>
              <a:gd name="T16" fmla="*/ 4690 w 4691"/>
              <a:gd name="T17" fmla="*/ 604 h 1209"/>
              <a:gd name="T18" fmla="*/ 4690 w 4691"/>
              <a:gd name="T19" fmla="*/ 604 h 1209"/>
              <a:gd name="T20" fmla="*/ 4086 w 4691"/>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1" h="1209">
                <a:moveTo>
                  <a:pt x="4086" y="1208"/>
                </a:moveTo>
                <a:lnTo>
                  <a:pt x="604" y="1208"/>
                </a:lnTo>
                <a:lnTo>
                  <a:pt x="604" y="1208"/>
                </a:lnTo>
                <a:cubicBezTo>
                  <a:pt x="270" y="1208"/>
                  <a:pt x="0" y="938"/>
                  <a:pt x="0" y="604"/>
                </a:cubicBezTo>
                <a:lnTo>
                  <a:pt x="0" y="604"/>
                </a:lnTo>
                <a:cubicBezTo>
                  <a:pt x="0" y="271"/>
                  <a:pt x="270" y="0"/>
                  <a:pt x="604" y="0"/>
                </a:cubicBezTo>
                <a:lnTo>
                  <a:pt x="4086" y="0"/>
                </a:lnTo>
                <a:lnTo>
                  <a:pt x="4086" y="0"/>
                </a:lnTo>
                <a:cubicBezTo>
                  <a:pt x="4419" y="0"/>
                  <a:pt x="4690" y="271"/>
                  <a:pt x="4690" y="604"/>
                </a:cubicBezTo>
                <a:lnTo>
                  <a:pt x="4690" y="604"/>
                </a:lnTo>
                <a:cubicBezTo>
                  <a:pt x="4690" y="938"/>
                  <a:pt x="4419" y="1208"/>
                  <a:pt x="4086" y="1208"/>
                </a:cubicBezTo>
              </a:path>
            </a:pathLst>
          </a:custGeom>
          <a:solidFill>
            <a:srgbClr val="007772"/>
          </a:solidFill>
          <a:ln>
            <a:noFill/>
          </a:ln>
          <a:effectLst/>
        </p:spPr>
        <p:txBody>
          <a:bodyPr wrap="none" anchor="ctr"/>
          <a:lstStyle/>
          <a:p>
            <a:endParaRPr lang="en-GB" sz="900" noProof="0" dirty="0"/>
          </a:p>
        </p:txBody>
      </p:sp>
      <p:sp>
        <p:nvSpPr>
          <p:cNvPr id="53" name="CuadroTexto 598">
            <a:extLst>
              <a:ext uri="{FF2B5EF4-FFF2-40B4-BE49-F238E27FC236}">
                <a16:creationId xmlns:a16="http://schemas.microsoft.com/office/drawing/2014/main" id="{6CC72859-FD89-B208-B9C2-EAE301B08640}"/>
              </a:ext>
            </a:extLst>
          </p:cNvPr>
          <p:cNvSpPr txBox="1"/>
          <p:nvPr/>
        </p:nvSpPr>
        <p:spPr>
          <a:xfrm>
            <a:off x="8993482" y="717988"/>
            <a:ext cx="2508144" cy="430887"/>
          </a:xfrm>
          <a:prstGeom prst="rect">
            <a:avLst/>
          </a:prstGeom>
          <a:noFill/>
        </p:spPr>
        <p:txBody>
          <a:bodyPr wrap="square" rtlCol="0">
            <a:spAutoFit/>
          </a:bodyPr>
          <a:lstStyle/>
          <a:p>
            <a:r>
              <a:rPr lang="en-GB" sz="2200" b="1" noProof="0" dirty="0">
                <a:solidFill>
                  <a:schemeClr val="bg1"/>
                </a:solidFill>
                <a:latin typeface="Calibri" panose="020F0502020204030204" pitchFamily="34" charset="0"/>
                <a:ea typeface="Lato" charset="0"/>
                <a:cs typeface="Calibri" panose="020F0502020204030204" pitchFamily="34" charset="0"/>
              </a:rPr>
              <a:t>Understand… </a:t>
            </a:r>
          </a:p>
        </p:txBody>
      </p:sp>
      <p:sp>
        <p:nvSpPr>
          <p:cNvPr id="54" name="CuadroTexto 599">
            <a:extLst>
              <a:ext uri="{FF2B5EF4-FFF2-40B4-BE49-F238E27FC236}">
                <a16:creationId xmlns:a16="http://schemas.microsoft.com/office/drawing/2014/main" id="{39F54B9E-9CCA-295B-14A6-0B73435164B0}"/>
              </a:ext>
            </a:extLst>
          </p:cNvPr>
          <p:cNvSpPr txBox="1"/>
          <p:nvPr/>
        </p:nvSpPr>
        <p:spPr>
          <a:xfrm>
            <a:off x="7660174" y="2608402"/>
            <a:ext cx="2027793" cy="430887"/>
          </a:xfrm>
          <a:prstGeom prst="rect">
            <a:avLst/>
          </a:prstGeom>
          <a:noFill/>
        </p:spPr>
        <p:txBody>
          <a:bodyPr wrap="square" rtlCol="0">
            <a:spAutoFit/>
          </a:bodyPr>
          <a:lstStyle/>
          <a:p>
            <a:r>
              <a:rPr lang="en-GB" sz="2200" b="1" noProof="0" dirty="0">
                <a:solidFill>
                  <a:schemeClr val="bg1"/>
                </a:solidFill>
                <a:latin typeface="Calibri" panose="020F0502020204030204" pitchFamily="34" charset="0"/>
                <a:ea typeface="Lato" charset="0"/>
                <a:cs typeface="Calibri" panose="020F0502020204030204" pitchFamily="34" charset="0"/>
              </a:rPr>
              <a:t>Identify… </a:t>
            </a:r>
          </a:p>
        </p:txBody>
      </p:sp>
      <p:sp>
        <p:nvSpPr>
          <p:cNvPr id="55" name="CuadroTexto 600">
            <a:extLst>
              <a:ext uri="{FF2B5EF4-FFF2-40B4-BE49-F238E27FC236}">
                <a16:creationId xmlns:a16="http://schemas.microsoft.com/office/drawing/2014/main" id="{C3EE4940-71CE-B9CA-4416-89B35FBD363A}"/>
              </a:ext>
            </a:extLst>
          </p:cNvPr>
          <p:cNvSpPr txBox="1"/>
          <p:nvPr/>
        </p:nvSpPr>
        <p:spPr>
          <a:xfrm>
            <a:off x="9152908" y="4621639"/>
            <a:ext cx="1934333" cy="430887"/>
          </a:xfrm>
          <a:prstGeom prst="rect">
            <a:avLst/>
          </a:prstGeom>
          <a:noFill/>
        </p:spPr>
        <p:txBody>
          <a:bodyPr wrap="square" rtlCol="0">
            <a:spAutoFit/>
          </a:bodyPr>
          <a:lstStyle/>
          <a:p>
            <a:r>
              <a:rPr lang="en-GB" sz="2200" b="1" noProof="0" dirty="0">
                <a:solidFill>
                  <a:schemeClr val="bg1"/>
                </a:solidFill>
                <a:latin typeface="Calibri" panose="020F0502020204030204" pitchFamily="34" charset="0"/>
                <a:ea typeface="Lato" charset="0"/>
                <a:cs typeface="Calibri" panose="020F0502020204030204" pitchFamily="34" charset="0"/>
              </a:rPr>
              <a:t>Explain…</a:t>
            </a:r>
          </a:p>
        </p:txBody>
      </p:sp>
      <p:sp>
        <p:nvSpPr>
          <p:cNvPr id="57" name="Rectángulo 602">
            <a:extLst>
              <a:ext uri="{FF2B5EF4-FFF2-40B4-BE49-F238E27FC236}">
                <a16:creationId xmlns:a16="http://schemas.microsoft.com/office/drawing/2014/main" id="{412B025F-8F7A-8C10-ADDC-78BA76DC48A8}"/>
              </a:ext>
            </a:extLst>
          </p:cNvPr>
          <p:cNvSpPr/>
          <p:nvPr/>
        </p:nvSpPr>
        <p:spPr>
          <a:xfrm>
            <a:off x="8565772" y="1236421"/>
            <a:ext cx="3267051" cy="1200329"/>
          </a:xfrm>
          <a:prstGeom prst="rect">
            <a:avLst/>
          </a:prstGeom>
        </p:spPr>
        <p:txBody>
          <a:bodyPr wrap="square">
            <a:spAutoFit/>
          </a:bodyPr>
          <a:lstStyle/>
          <a:p>
            <a:pPr lvl="1"/>
            <a:r>
              <a:rPr lang="en-GB" noProof="0" dirty="0">
                <a:solidFill>
                  <a:schemeClr val="bg1"/>
                </a:solidFill>
                <a:latin typeface="Calibri" panose="020F0502020204030204" pitchFamily="34" charset="0"/>
                <a:ea typeface="Lato" charset="0"/>
                <a:cs typeface="Calibri" panose="020F0502020204030204" pitchFamily="34" charset="0"/>
              </a:rPr>
              <a:t>…</a:t>
            </a:r>
            <a:r>
              <a:rPr lang="en-IE" noProof="0" dirty="0">
                <a:solidFill>
                  <a:schemeClr val="bg1"/>
                </a:solidFill>
                <a:latin typeface="Calibri" panose="020F0502020204030204" pitchFamily="34" charset="0"/>
                <a:ea typeface="Lato" charset="0"/>
                <a:cs typeface="Calibri" panose="020F0502020204030204" pitchFamily="34" charset="0"/>
              </a:rPr>
              <a:t>the </a:t>
            </a:r>
            <a:r>
              <a:rPr lang="pl-PL" dirty="0">
                <a:solidFill>
                  <a:schemeClr val="bg1"/>
                </a:solidFill>
                <a:latin typeface="Calibri" panose="020F0502020204030204" pitchFamily="34" charset="0"/>
                <a:ea typeface="Lato" charset="0"/>
                <a:cs typeface="Calibri" panose="020F0502020204030204" pitchFamily="34" charset="0"/>
              </a:rPr>
              <a:t>d</a:t>
            </a:r>
            <a:r>
              <a:rPr lang="en-US" dirty="0" err="1">
                <a:solidFill>
                  <a:schemeClr val="bg1"/>
                </a:solidFill>
              </a:rPr>
              <a:t>esign</a:t>
            </a:r>
            <a:r>
              <a:rPr lang="en-US" dirty="0">
                <a:solidFill>
                  <a:schemeClr val="bg1"/>
                </a:solidFill>
              </a:rPr>
              <a:t> of renewable-powered heating and cooling systems</a:t>
            </a:r>
          </a:p>
          <a:p>
            <a:endParaRPr lang="en-GB" noProof="0" dirty="0">
              <a:solidFill>
                <a:schemeClr val="bg1"/>
              </a:solidFill>
              <a:latin typeface="Calibri" panose="020F0502020204030204" pitchFamily="34" charset="0"/>
              <a:ea typeface="Lato" charset="0"/>
              <a:cs typeface="Calibri" panose="020F0502020204030204" pitchFamily="34" charset="0"/>
            </a:endParaRPr>
          </a:p>
        </p:txBody>
      </p:sp>
      <p:sp>
        <p:nvSpPr>
          <p:cNvPr id="62" name="Rectángulo 602">
            <a:extLst>
              <a:ext uri="{FF2B5EF4-FFF2-40B4-BE49-F238E27FC236}">
                <a16:creationId xmlns:a16="http://schemas.microsoft.com/office/drawing/2014/main" id="{8BD74F46-EE91-4B6C-DD4F-C1DCDE926F8C}"/>
              </a:ext>
            </a:extLst>
          </p:cNvPr>
          <p:cNvSpPr/>
          <p:nvPr/>
        </p:nvSpPr>
        <p:spPr>
          <a:xfrm>
            <a:off x="7582566" y="3097300"/>
            <a:ext cx="2604960" cy="1200329"/>
          </a:xfrm>
          <a:prstGeom prst="rect">
            <a:avLst/>
          </a:prstGeom>
        </p:spPr>
        <p:txBody>
          <a:bodyPr wrap="square">
            <a:spAutoFit/>
          </a:bodyPr>
          <a:lstStyle/>
          <a:p>
            <a:pPr>
              <a:buNone/>
            </a:pPr>
            <a:r>
              <a:rPr lang="en-GB" noProof="0" dirty="0">
                <a:solidFill>
                  <a:schemeClr val="bg1"/>
                </a:solidFill>
                <a:latin typeface="Calibri" panose="020F0502020204030204" pitchFamily="34" charset="0"/>
                <a:ea typeface="Lato" charset="0"/>
                <a:cs typeface="Calibri" panose="020F0502020204030204" pitchFamily="34" charset="0"/>
              </a:rPr>
              <a:t>…</a:t>
            </a:r>
            <a:r>
              <a:rPr lang="pl-PL" noProof="0" dirty="0">
                <a:solidFill>
                  <a:schemeClr val="bg1"/>
                </a:solidFill>
                <a:latin typeface="Calibri" panose="020F0502020204030204" pitchFamily="34" charset="0"/>
                <a:ea typeface="Lato" charset="0"/>
                <a:cs typeface="Calibri" panose="020F0502020204030204" pitchFamily="34" charset="0"/>
              </a:rPr>
              <a:t>e</a:t>
            </a:r>
            <a:r>
              <a:rPr lang="en-US" dirty="0" err="1">
                <a:solidFill>
                  <a:schemeClr val="bg1"/>
                </a:solidFill>
              </a:rPr>
              <a:t>xamples</a:t>
            </a:r>
            <a:r>
              <a:rPr lang="en-US" dirty="0">
                <a:solidFill>
                  <a:schemeClr val="bg1"/>
                </a:solidFill>
              </a:rPr>
              <a:t> of renewable energy integration in modern greenhouses</a:t>
            </a:r>
          </a:p>
          <a:p>
            <a:endParaRPr lang="en-GB" noProof="0" dirty="0">
              <a:solidFill>
                <a:schemeClr val="bg1"/>
              </a:solidFill>
              <a:latin typeface="Calibri" panose="020F0502020204030204" pitchFamily="34" charset="0"/>
              <a:ea typeface="Lato" charset="0"/>
              <a:cs typeface="Calibri" panose="020F0502020204030204" pitchFamily="34" charset="0"/>
            </a:endParaRPr>
          </a:p>
        </p:txBody>
      </p:sp>
      <p:sp>
        <p:nvSpPr>
          <p:cNvPr id="63" name="Rectángulo 602">
            <a:extLst>
              <a:ext uri="{FF2B5EF4-FFF2-40B4-BE49-F238E27FC236}">
                <a16:creationId xmlns:a16="http://schemas.microsoft.com/office/drawing/2014/main" id="{94ABEF3A-8016-83F9-4644-80A1E2284961}"/>
              </a:ext>
            </a:extLst>
          </p:cNvPr>
          <p:cNvSpPr/>
          <p:nvPr/>
        </p:nvSpPr>
        <p:spPr>
          <a:xfrm>
            <a:off x="8885046" y="5204352"/>
            <a:ext cx="2793924" cy="923330"/>
          </a:xfrm>
          <a:prstGeom prst="rect">
            <a:avLst/>
          </a:prstGeom>
        </p:spPr>
        <p:txBody>
          <a:bodyPr wrap="square">
            <a:spAutoFit/>
          </a:bodyPr>
          <a:lstStyle/>
          <a:p>
            <a:r>
              <a:rPr lang="en-GB" noProof="0" dirty="0">
                <a:solidFill>
                  <a:schemeClr val="bg1"/>
                </a:solidFill>
                <a:latin typeface="Calibri" panose="020F0502020204030204" pitchFamily="34" charset="0"/>
                <a:ea typeface="Lato" charset="0"/>
                <a:cs typeface="Calibri" panose="020F0502020204030204" pitchFamily="34" charset="0"/>
              </a:rPr>
              <a:t>…</a:t>
            </a:r>
            <a:r>
              <a:rPr lang="pl-PL" noProof="0" dirty="0">
                <a:solidFill>
                  <a:schemeClr val="bg1"/>
                </a:solidFill>
                <a:latin typeface="Calibri" panose="020F0502020204030204" pitchFamily="34" charset="0"/>
                <a:ea typeface="Lato" charset="0"/>
                <a:cs typeface="Calibri" panose="020F0502020204030204" pitchFamily="34" charset="0"/>
              </a:rPr>
              <a:t> </a:t>
            </a:r>
            <a:r>
              <a:rPr lang="en-US" noProof="0" dirty="0">
                <a:solidFill>
                  <a:schemeClr val="bg1"/>
                </a:solidFill>
                <a:latin typeface="Calibri" panose="020F0502020204030204" pitchFamily="34" charset="0"/>
                <a:ea typeface="Lato" charset="0"/>
                <a:cs typeface="Calibri" panose="020F0502020204030204" pitchFamily="34" charset="0"/>
              </a:rPr>
              <a:t>how to track energy consumption and sustainability indicators</a:t>
            </a:r>
            <a:endParaRPr lang="en-US" dirty="0">
              <a:solidFill>
                <a:schemeClr val="bg1"/>
              </a:solidFill>
            </a:endParaRPr>
          </a:p>
        </p:txBody>
      </p:sp>
      <p:sp>
        <p:nvSpPr>
          <p:cNvPr id="6" name="Text Placeholder 5">
            <a:extLst>
              <a:ext uri="{FF2B5EF4-FFF2-40B4-BE49-F238E27FC236}">
                <a16:creationId xmlns:a16="http://schemas.microsoft.com/office/drawing/2014/main" id="{E1F5ABDE-154B-6683-B302-42925B5A9EB4}"/>
              </a:ext>
            </a:extLst>
          </p:cNvPr>
          <p:cNvSpPr>
            <a:spLocks noGrp="1"/>
          </p:cNvSpPr>
          <p:nvPr>
            <p:ph type="body" sz="quarter" idx="18"/>
          </p:nvPr>
        </p:nvSpPr>
        <p:spPr>
          <a:xfrm>
            <a:off x="397567" y="1028646"/>
            <a:ext cx="6819021" cy="4951046"/>
          </a:xfrm>
        </p:spPr>
        <p:txBody>
          <a:bodyPr/>
          <a:lstStyle/>
          <a:p>
            <a:pPr marL="0" indent="0">
              <a:buNone/>
            </a:pPr>
            <a:r>
              <a:rPr lang="en-US" sz="2200" dirty="0">
                <a:solidFill>
                  <a:srgbClr val="404040"/>
                </a:solidFill>
              </a:rPr>
              <a:t>This module aims to provide an understanding of renewable energy applications in greenhouses and controlled environments. It will explore the</a:t>
            </a:r>
            <a:r>
              <a:rPr lang="en-US" sz="2200" b="1" dirty="0">
                <a:solidFill>
                  <a:srgbClr val="404040"/>
                </a:solidFill>
              </a:rPr>
              <a:t> design and implementation of renewable-powered heating and cooling systems</a:t>
            </a:r>
            <a:r>
              <a:rPr lang="en-US" sz="2200" dirty="0">
                <a:solidFill>
                  <a:srgbClr val="404040"/>
                </a:solidFill>
              </a:rPr>
              <a:t>, ensuring optimal growing conditions while reducing energy consumption.</a:t>
            </a:r>
          </a:p>
          <a:p>
            <a:pPr marL="0" indent="0">
              <a:buNone/>
            </a:pPr>
            <a:r>
              <a:rPr lang="en-US" sz="2200" dirty="0">
                <a:solidFill>
                  <a:srgbClr val="404040"/>
                </a:solidFill>
              </a:rPr>
              <a:t>You will gain insight into practical examples of renewable energy integration in modern greenhouses, including solar panels, geothermal heating, and biomass systems. Additionally, the module will cover methods for </a:t>
            </a:r>
            <a:r>
              <a:rPr lang="en-US" sz="2200" b="1" dirty="0">
                <a:solidFill>
                  <a:srgbClr val="404040"/>
                </a:solidFill>
              </a:rPr>
              <a:t>tracking energy consumption and assessing sustainability metrics</a:t>
            </a:r>
            <a:r>
              <a:rPr lang="en-US" sz="2200" dirty="0">
                <a:solidFill>
                  <a:srgbClr val="404040"/>
                </a:solidFill>
              </a:rPr>
              <a:t>, helping to improve efficiency and environmental impact.</a:t>
            </a:r>
          </a:p>
          <a:p>
            <a:pPr marL="0" indent="0"/>
            <a:r>
              <a:rPr lang="en-US" sz="2200" dirty="0">
                <a:solidFill>
                  <a:srgbClr val="404040"/>
                </a:solidFill>
              </a:rPr>
              <a:t>By the end of this module, you will have a clear understanding of how renewable energy solutions can enhance greenhouse operations, promote sustainability, and contribute to energy independence in modern agriculture.</a:t>
            </a:r>
          </a:p>
          <a:p>
            <a:pPr marL="0" indent="0"/>
            <a:endParaRPr lang="en-GB" sz="2200" noProof="0" dirty="0">
              <a:solidFill>
                <a:srgbClr val="404040"/>
              </a:solidFill>
            </a:endParaRPr>
          </a:p>
        </p:txBody>
      </p:sp>
      <p:sp>
        <p:nvSpPr>
          <p:cNvPr id="5" name="Text Placeholder 4">
            <a:extLst>
              <a:ext uri="{FF2B5EF4-FFF2-40B4-BE49-F238E27FC236}">
                <a16:creationId xmlns:a16="http://schemas.microsoft.com/office/drawing/2014/main" id="{A555BE92-2536-3E0A-E717-CCD16F9C3EA4}"/>
              </a:ext>
            </a:extLst>
          </p:cNvPr>
          <p:cNvSpPr>
            <a:spLocks noGrp="1"/>
          </p:cNvSpPr>
          <p:nvPr>
            <p:ph type="body" sz="quarter" idx="16"/>
          </p:nvPr>
        </p:nvSpPr>
        <p:spPr>
          <a:xfrm>
            <a:off x="588572" y="359680"/>
            <a:ext cx="7312300" cy="645895"/>
          </a:xfrm>
        </p:spPr>
        <p:txBody>
          <a:bodyPr/>
          <a:lstStyle/>
          <a:p>
            <a:r>
              <a:rPr lang="en-GB" b="1" noProof="0" dirty="0">
                <a:solidFill>
                  <a:srgbClr val="007772"/>
                </a:solidFill>
              </a:rPr>
              <a:t>What will you learn? </a:t>
            </a:r>
          </a:p>
        </p:txBody>
      </p:sp>
    </p:spTree>
    <p:extLst>
      <p:ext uri="{BB962C8B-B14F-4D97-AF65-F5344CB8AC3E}">
        <p14:creationId xmlns:p14="http://schemas.microsoft.com/office/powerpoint/2010/main" val="136952653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870735" y="1203145"/>
            <a:ext cx="8654685" cy="949952"/>
          </a:xfrm>
        </p:spPr>
        <p:txBody>
          <a:bodyPr>
            <a:noAutofit/>
          </a:bodyPr>
          <a:lstStyle/>
          <a:p>
            <a:r>
              <a:rPr lang="en-GB" b="1" noProof="0" dirty="0"/>
              <a:t>Consider the following questions </a:t>
            </a:r>
          </a:p>
        </p:txBody>
      </p:sp>
      <p:sp>
        <p:nvSpPr>
          <p:cNvPr id="6" name="Text Placeholder 5"/>
          <p:cNvSpPr>
            <a:spLocks noGrp="1"/>
          </p:cNvSpPr>
          <p:nvPr>
            <p:ph type="body" sz="quarter" idx="14"/>
          </p:nvPr>
        </p:nvSpPr>
        <p:spPr>
          <a:xfrm>
            <a:off x="1870735" y="2514420"/>
            <a:ext cx="8654685" cy="3001108"/>
          </a:xfrm>
        </p:spPr>
        <p:txBody>
          <a:bodyPr/>
          <a:lstStyle/>
          <a:p>
            <a:r>
              <a:rPr lang="en-US" noProof="0" dirty="0">
                <a:solidFill>
                  <a:srgbClr val="ED8623"/>
                </a:solidFill>
              </a:rPr>
              <a:t>Considering Resilience &amp; Future Readiness</a:t>
            </a:r>
            <a:endParaRPr lang="pl-PL" noProof="0" dirty="0">
              <a:solidFill>
                <a:srgbClr val="ED8623"/>
              </a:solidFill>
            </a:endParaRPr>
          </a:p>
          <a:p>
            <a:pPr marL="342900" indent="-342900">
              <a:buFontTx/>
              <a:buChar char="-"/>
            </a:pPr>
            <a:r>
              <a:rPr lang="en-US" noProof="0" dirty="0"/>
              <a:t>Is my current energy system resilient to price fluctuations or energy supply interruptions?</a:t>
            </a:r>
            <a:endParaRPr lang="pl-PL" noProof="0" dirty="0"/>
          </a:p>
          <a:p>
            <a:pPr marL="342900" indent="-342900">
              <a:buFontTx/>
              <a:buChar char="-"/>
            </a:pPr>
            <a:r>
              <a:rPr lang="en-US" noProof="0" dirty="0"/>
              <a:t>How will my operation adapt to future energy regulations or carbon taxes?</a:t>
            </a:r>
            <a:endParaRPr lang="pl-PL" noProof="0" dirty="0"/>
          </a:p>
          <a:p>
            <a:pPr marL="342900" indent="-342900">
              <a:buFontTx/>
              <a:buChar char="-"/>
            </a:pPr>
            <a:r>
              <a:rPr lang="en-US" noProof="0" dirty="0"/>
              <a:t>Am I building a system that supports long-term sustainability goals?</a:t>
            </a:r>
            <a:endParaRPr lang="en-GB" noProof="0" dirty="0"/>
          </a:p>
        </p:txBody>
      </p:sp>
    </p:spTree>
    <p:extLst>
      <p:ext uri="{BB962C8B-B14F-4D97-AF65-F5344CB8AC3E}">
        <p14:creationId xmlns:p14="http://schemas.microsoft.com/office/powerpoint/2010/main" val="15872155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609859-F9E5-1140-8DE2-548E2441BEF9}"/>
              </a:ext>
            </a:extLst>
          </p:cNvPr>
          <p:cNvSpPr>
            <a:spLocks noGrp="1"/>
          </p:cNvSpPr>
          <p:nvPr>
            <p:ph type="body" sz="quarter" idx="19"/>
          </p:nvPr>
        </p:nvSpPr>
        <p:spPr>
          <a:xfrm>
            <a:off x="2525918" y="2419365"/>
            <a:ext cx="7306146" cy="1653869"/>
          </a:xfrm>
          <a:prstGeom prst="rect">
            <a:avLst/>
          </a:prstGeom>
        </p:spPr>
        <p:txBody>
          <a:bodyPr/>
          <a:lstStyle/>
          <a:p>
            <a:r>
              <a:rPr lang="en-US" sz="4000" noProof="0" dirty="0"/>
              <a:t>When we power our greenhouses with clean energy, we grow more than crops—we grow solutions.</a:t>
            </a:r>
            <a:endParaRPr lang="en-GB" sz="4000" noProof="0" dirty="0"/>
          </a:p>
        </p:txBody>
      </p:sp>
      <p:pic>
        <p:nvPicPr>
          <p:cNvPr id="6" name="Picture Placeholder 5">
            <a:extLst>
              <a:ext uri="{FF2B5EF4-FFF2-40B4-BE49-F238E27FC236}">
                <a16:creationId xmlns:a16="http://schemas.microsoft.com/office/drawing/2014/main" id="{E67AE701-64DA-9386-AEDF-97D18F62D173}"/>
              </a:ext>
            </a:extLst>
          </p:cNvPr>
          <p:cNvPicPr>
            <a:picLocks noGrp="1" noChangeAspect="1"/>
          </p:cNvPicPr>
          <p:nvPr>
            <p:ph type="pic" sz="quarter" idx="20"/>
          </p:nvPr>
        </p:nvPicPr>
        <p:blipFill>
          <a:blip r:embed="rId3" cstate="email">
            <a:extLst>
              <a:ext uri="{28A0092B-C50C-407E-A947-70E740481C1C}">
                <a14:useLocalDpi xmlns:a14="http://schemas.microsoft.com/office/drawing/2010/main"/>
              </a:ext>
            </a:extLst>
          </a:blip>
          <a:srcRect/>
          <a:stretch>
            <a:fillRect/>
          </a:stretch>
        </p:blipFill>
        <p:spPr/>
      </p:pic>
      <p:grpSp>
        <p:nvGrpSpPr>
          <p:cNvPr id="13" name="Group 12">
            <a:extLst>
              <a:ext uri="{FF2B5EF4-FFF2-40B4-BE49-F238E27FC236}">
                <a16:creationId xmlns:a16="http://schemas.microsoft.com/office/drawing/2014/main" id="{9E17437A-A1B2-0547-E570-128067B6207C}"/>
              </a:ext>
            </a:extLst>
          </p:cNvPr>
          <p:cNvGrpSpPr/>
          <p:nvPr/>
        </p:nvGrpSpPr>
        <p:grpSpPr>
          <a:xfrm>
            <a:off x="5489801" y="935828"/>
            <a:ext cx="1487826" cy="1083162"/>
            <a:chOff x="3400450" y="986392"/>
            <a:chExt cx="1487826" cy="1083162"/>
          </a:xfrm>
          <a:solidFill>
            <a:srgbClr val="0B3A5B"/>
          </a:solidFill>
        </p:grpSpPr>
        <p:sp>
          <p:nvSpPr>
            <p:cNvPr id="14" name="Freeform 13">
              <a:extLst>
                <a:ext uri="{FF2B5EF4-FFF2-40B4-BE49-F238E27FC236}">
                  <a16:creationId xmlns:a16="http://schemas.microsoft.com/office/drawing/2014/main" id="{92AB5CB3-7D2F-5521-9B5E-41CF8EA59F7B}"/>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EEA821"/>
            </a:solidFill>
            <a:ln w="8971" cap="flat">
              <a:noFill/>
              <a:prstDash val="solid"/>
              <a:miter/>
            </a:ln>
          </p:spPr>
          <p:txBody>
            <a:bodyPr rtlCol="0" anchor="ctr"/>
            <a:lstStyle/>
            <a:p>
              <a:endParaRPr lang="en-GB" noProof="0" dirty="0"/>
            </a:p>
          </p:txBody>
        </p:sp>
        <p:sp>
          <p:nvSpPr>
            <p:cNvPr id="16" name="Freeform 15">
              <a:extLst>
                <a:ext uri="{FF2B5EF4-FFF2-40B4-BE49-F238E27FC236}">
                  <a16:creationId xmlns:a16="http://schemas.microsoft.com/office/drawing/2014/main" id="{4772CC2F-D78B-E35C-E0E8-0BBA501ECE2D}"/>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grpFill/>
            <a:ln w="8971" cap="flat">
              <a:noFill/>
              <a:prstDash val="solid"/>
              <a:miter/>
            </a:ln>
          </p:spPr>
          <p:txBody>
            <a:bodyPr rtlCol="0" anchor="ctr"/>
            <a:lstStyle/>
            <a:p>
              <a:endParaRPr lang="en-GB" noProof="0" dirty="0"/>
            </a:p>
          </p:txBody>
        </p:sp>
      </p:grpSp>
      <p:sp>
        <p:nvSpPr>
          <p:cNvPr id="4" name="TextBox 3">
            <a:extLst>
              <a:ext uri="{FF2B5EF4-FFF2-40B4-BE49-F238E27FC236}">
                <a16:creationId xmlns:a16="http://schemas.microsoft.com/office/drawing/2014/main" id="{7A5D0749-9CA9-8C5B-E542-8FD1DEFD17C1}"/>
              </a:ext>
            </a:extLst>
          </p:cNvPr>
          <p:cNvSpPr txBox="1"/>
          <p:nvPr/>
        </p:nvSpPr>
        <p:spPr>
          <a:xfrm>
            <a:off x="4316241" y="4359990"/>
            <a:ext cx="6097508" cy="369332"/>
          </a:xfrm>
          <a:prstGeom prst="rect">
            <a:avLst/>
          </a:prstGeom>
          <a:noFill/>
        </p:spPr>
        <p:txBody>
          <a:bodyPr wrap="square">
            <a:spAutoFit/>
          </a:bodyPr>
          <a:lstStyle/>
          <a:p>
            <a:r>
              <a:rPr lang="en-IE" dirty="0">
                <a:solidFill>
                  <a:schemeClr val="bg1"/>
                </a:solidFill>
              </a:rPr>
              <a:t>— </a:t>
            </a:r>
            <a:r>
              <a:rPr lang="en-IE" i="1" dirty="0">
                <a:solidFill>
                  <a:schemeClr val="bg1"/>
                </a:solidFill>
              </a:rPr>
              <a:t>Green Innovation Forum, 2022</a:t>
            </a:r>
            <a:endParaRPr lang="en-IE" dirty="0">
              <a:solidFill>
                <a:schemeClr val="bg1"/>
              </a:solidFill>
            </a:endParaRPr>
          </a:p>
        </p:txBody>
      </p:sp>
    </p:spTree>
    <p:extLst>
      <p:ext uri="{BB962C8B-B14F-4D97-AF65-F5344CB8AC3E}">
        <p14:creationId xmlns:p14="http://schemas.microsoft.com/office/powerpoint/2010/main" val="10278289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Placeholder 39">
            <a:extLst>
              <a:ext uri="{FF2B5EF4-FFF2-40B4-BE49-F238E27FC236}">
                <a16:creationId xmlns:a16="http://schemas.microsoft.com/office/drawing/2014/main" id="{291FAA13-CD68-F322-0D1C-975AC5E75A0D}"/>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a:xfrm>
            <a:off x="1066800" y="477838"/>
            <a:ext cx="11125200" cy="2341562"/>
          </a:xfrm>
        </p:spPr>
      </p:pic>
      <p:sp>
        <p:nvSpPr>
          <p:cNvPr id="11" name="Text Placeholder 10"/>
          <p:cNvSpPr>
            <a:spLocks noGrp="1"/>
          </p:cNvSpPr>
          <p:nvPr>
            <p:ph type="body" sz="quarter" idx="13"/>
          </p:nvPr>
        </p:nvSpPr>
        <p:spPr>
          <a:xfrm>
            <a:off x="1780185" y="3416922"/>
            <a:ext cx="8714406" cy="697353"/>
          </a:xfrm>
        </p:spPr>
        <p:txBody>
          <a:bodyPr>
            <a:noAutofit/>
          </a:bodyPr>
          <a:lstStyle/>
          <a:p>
            <a:r>
              <a:rPr lang="en-GB" b="1" noProof="0" dirty="0">
                <a:solidFill>
                  <a:srgbClr val="007772"/>
                </a:solidFill>
              </a:rPr>
              <a:t>Well Done!!! </a:t>
            </a:r>
          </a:p>
        </p:txBody>
      </p:sp>
      <p:sp>
        <p:nvSpPr>
          <p:cNvPr id="12" name="Text Placeholder 11"/>
          <p:cNvSpPr>
            <a:spLocks noGrp="1"/>
          </p:cNvSpPr>
          <p:nvPr>
            <p:ph type="body" sz="quarter" idx="14"/>
          </p:nvPr>
        </p:nvSpPr>
        <p:spPr>
          <a:xfrm>
            <a:off x="1792481" y="4217052"/>
            <a:ext cx="8703302" cy="1396348"/>
          </a:xfrm>
        </p:spPr>
        <p:txBody>
          <a:bodyPr/>
          <a:lstStyle/>
          <a:p>
            <a:r>
              <a:rPr lang="en-GB" noProof="0" dirty="0"/>
              <a:t>You finished the fourth module of </a:t>
            </a:r>
            <a:r>
              <a:rPr lang="en-GB" b="1" noProof="0" dirty="0"/>
              <a:t>Course </a:t>
            </a:r>
            <a:r>
              <a:rPr lang="pl-PL" b="1" noProof="0" dirty="0"/>
              <a:t>4</a:t>
            </a:r>
            <a:r>
              <a:rPr lang="en-GB" noProof="0" dirty="0"/>
              <a:t>! Keep going on this learning journey. </a:t>
            </a:r>
          </a:p>
          <a:p>
            <a:r>
              <a:rPr lang="en-GB" noProof="0" dirty="0"/>
              <a:t>In the </a:t>
            </a:r>
            <a:r>
              <a:rPr lang="en-GB" b="1" noProof="0" dirty="0"/>
              <a:t>next module </a:t>
            </a:r>
            <a:r>
              <a:rPr lang="en-GB" noProof="0" dirty="0"/>
              <a:t>you will learn about</a:t>
            </a:r>
            <a:r>
              <a:rPr lang="pl-PL" noProof="0" dirty="0"/>
              <a:t> </a:t>
            </a:r>
            <a:r>
              <a:rPr lang="en-US" dirty="0">
                <a:solidFill>
                  <a:srgbClr val="007772"/>
                </a:solidFill>
              </a:rPr>
              <a:t>Government Policies and Incentives for Renewable Energy Adoption</a:t>
            </a:r>
            <a:r>
              <a:rPr lang="pl-PL" dirty="0">
                <a:solidFill>
                  <a:srgbClr val="007772"/>
                </a:solidFill>
              </a:rPr>
              <a:t>.</a:t>
            </a:r>
            <a:endParaRPr lang="en-US" dirty="0">
              <a:solidFill>
                <a:srgbClr val="007772"/>
              </a:solidFill>
            </a:endParaRPr>
          </a:p>
          <a:p>
            <a:endParaRPr lang="en-GB" noProof="0" dirty="0"/>
          </a:p>
        </p:txBody>
      </p:sp>
      <p:sp>
        <p:nvSpPr>
          <p:cNvPr id="15" name="Rectangle 14">
            <a:extLst>
              <a:ext uri="{FF2B5EF4-FFF2-40B4-BE49-F238E27FC236}">
                <a16:creationId xmlns:a16="http://schemas.microsoft.com/office/drawing/2014/main" id="{AA6AE901-384E-C841-AA68-9D7D04B966E5}"/>
              </a:ext>
            </a:extLst>
          </p:cNvPr>
          <p:cNvSpPr/>
          <p:nvPr/>
        </p:nvSpPr>
        <p:spPr>
          <a:xfrm>
            <a:off x="0" y="2265329"/>
            <a:ext cx="1407911" cy="1374687"/>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6" name="Rectangle 15">
            <a:extLst>
              <a:ext uri="{FF2B5EF4-FFF2-40B4-BE49-F238E27FC236}">
                <a16:creationId xmlns:a16="http://schemas.microsoft.com/office/drawing/2014/main" id="{A5BF3755-C302-A24F-B00E-705AE69B7136}"/>
              </a:ext>
            </a:extLst>
          </p:cNvPr>
          <p:cNvSpPr/>
          <p:nvPr/>
        </p:nvSpPr>
        <p:spPr>
          <a:xfrm>
            <a:off x="10784089" y="0"/>
            <a:ext cx="1407911" cy="5042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18557918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Placeholder 5">
            <a:extLst>
              <a:ext uri="{FF2B5EF4-FFF2-40B4-BE49-F238E27FC236}">
                <a16:creationId xmlns:a16="http://schemas.microsoft.com/office/drawing/2014/main" id="{BA7FEA00-62B7-171C-1585-8637BA1408BB}"/>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8" name="Rectangle 7"/>
          <p:cNvSpPr/>
          <p:nvPr/>
        </p:nvSpPr>
        <p:spPr>
          <a:xfrm rot="5400000">
            <a:off x="2114875" y="2703308"/>
            <a:ext cx="1291817" cy="5521569"/>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7" name="Text Placeholder 18">
            <a:extLst>
              <a:ext uri="{FF2B5EF4-FFF2-40B4-BE49-F238E27FC236}">
                <a16:creationId xmlns:a16="http://schemas.microsoft.com/office/drawing/2014/main" id="{3533546D-38D9-0918-85CF-26948F9DE80F}"/>
              </a:ext>
            </a:extLst>
          </p:cNvPr>
          <p:cNvSpPr txBox="1">
            <a:spLocks/>
          </p:cNvSpPr>
          <p:nvPr/>
        </p:nvSpPr>
        <p:spPr>
          <a:xfrm>
            <a:off x="624024" y="5211784"/>
            <a:ext cx="5881764" cy="634242"/>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b="1" noProof="0" dirty="0">
                <a:solidFill>
                  <a:schemeClr val="bg1"/>
                </a:solidFill>
              </a:rPr>
              <a:t>Follow our journey</a:t>
            </a:r>
          </a:p>
        </p:txBody>
      </p:sp>
      <p:grpSp>
        <p:nvGrpSpPr>
          <p:cNvPr id="40" name="Group 39">
            <a:extLst>
              <a:ext uri="{FF2B5EF4-FFF2-40B4-BE49-F238E27FC236}">
                <a16:creationId xmlns:a16="http://schemas.microsoft.com/office/drawing/2014/main" id="{2127C271-11D1-C617-97C3-5A6EF8B231DB}"/>
              </a:ext>
            </a:extLst>
          </p:cNvPr>
          <p:cNvGrpSpPr/>
          <p:nvPr/>
        </p:nvGrpSpPr>
        <p:grpSpPr>
          <a:xfrm>
            <a:off x="626654" y="5794708"/>
            <a:ext cx="2817464" cy="475324"/>
            <a:chOff x="9893620" y="5409126"/>
            <a:chExt cx="1664680" cy="280842"/>
          </a:xfrm>
        </p:grpSpPr>
        <p:grpSp>
          <p:nvGrpSpPr>
            <p:cNvPr id="41" name="Graphic 3">
              <a:extLst>
                <a:ext uri="{FF2B5EF4-FFF2-40B4-BE49-F238E27FC236}">
                  <a16:creationId xmlns:a16="http://schemas.microsoft.com/office/drawing/2014/main" id="{FBE344A5-1688-988F-DC24-E7C63673645B}"/>
                </a:ext>
              </a:extLst>
            </p:cNvPr>
            <p:cNvGrpSpPr/>
            <p:nvPr/>
          </p:nvGrpSpPr>
          <p:grpSpPr>
            <a:xfrm>
              <a:off x="10931758" y="5409126"/>
              <a:ext cx="280634" cy="280634"/>
              <a:chOff x="1950027" y="2499889"/>
              <a:chExt cx="850463" cy="850463"/>
            </a:xfrm>
          </p:grpSpPr>
          <p:sp>
            <p:nvSpPr>
              <p:cNvPr id="53" name="Freeform 52">
                <a:extLst>
                  <a:ext uri="{FF2B5EF4-FFF2-40B4-BE49-F238E27FC236}">
                    <a16:creationId xmlns:a16="http://schemas.microsoft.com/office/drawing/2014/main" id="{09C84D44-EA48-DEA2-EE39-179C8239029D}"/>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EEA821"/>
              </a:solidFill>
              <a:ln w="6294"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grpSp>
            <p:nvGrpSpPr>
              <p:cNvPr id="54" name="Graphic 3">
                <a:extLst>
                  <a:ext uri="{FF2B5EF4-FFF2-40B4-BE49-F238E27FC236}">
                    <a16:creationId xmlns:a16="http://schemas.microsoft.com/office/drawing/2014/main" id="{86D3DD64-9CA7-71BB-F837-E7D11EEC16DA}"/>
                  </a:ext>
                </a:extLst>
              </p:cNvPr>
              <p:cNvGrpSpPr/>
              <p:nvPr/>
            </p:nvGrpSpPr>
            <p:grpSpPr>
              <a:xfrm>
                <a:off x="2107521" y="2657382"/>
                <a:ext cx="535476" cy="535477"/>
                <a:chOff x="2107521" y="2657382"/>
                <a:chExt cx="535476" cy="535477"/>
              </a:xfrm>
              <a:solidFill>
                <a:srgbClr val="FFFFFF"/>
              </a:solidFill>
            </p:grpSpPr>
            <p:sp>
              <p:nvSpPr>
                <p:cNvPr id="55" name="Freeform 54">
                  <a:extLst>
                    <a:ext uri="{FF2B5EF4-FFF2-40B4-BE49-F238E27FC236}">
                      <a16:creationId xmlns:a16="http://schemas.microsoft.com/office/drawing/2014/main" id="{C64E93BC-0B66-7403-0AB1-6C9725BB3698}"/>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56" name="Freeform 55">
                  <a:extLst>
                    <a:ext uri="{FF2B5EF4-FFF2-40B4-BE49-F238E27FC236}">
                      <a16:creationId xmlns:a16="http://schemas.microsoft.com/office/drawing/2014/main" id="{553B9228-C3AE-56A6-9D4E-9EA55E9CE30B}"/>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57" name="Freeform 56">
                  <a:extLst>
                    <a:ext uri="{FF2B5EF4-FFF2-40B4-BE49-F238E27FC236}">
                      <a16:creationId xmlns:a16="http://schemas.microsoft.com/office/drawing/2014/main" id="{8C0E161C-9D45-0B20-E05F-A19B54B15069}"/>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grpSp>
        </p:grpSp>
        <p:sp>
          <p:nvSpPr>
            <p:cNvPr id="51" name="Freeform 50">
              <a:extLst>
                <a:ext uri="{FF2B5EF4-FFF2-40B4-BE49-F238E27FC236}">
                  <a16:creationId xmlns:a16="http://schemas.microsoft.com/office/drawing/2014/main" id="{5FEEDE3F-44ED-C980-9AB9-2FB72A3FE355}"/>
                </a:ext>
              </a:extLst>
            </p:cNvPr>
            <p:cNvSpPr/>
            <p:nvPr/>
          </p:nvSpPr>
          <p:spPr>
            <a:xfrm>
              <a:off x="10239527" y="5409126"/>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EEA821"/>
            </a:solidFill>
            <a:ln w="6294"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grpSp>
          <p:nvGrpSpPr>
            <p:cNvPr id="43" name="Graphic 3">
              <a:extLst>
                <a:ext uri="{FF2B5EF4-FFF2-40B4-BE49-F238E27FC236}">
                  <a16:creationId xmlns:a16="http://schemas.microsoft.com/office/drawing/2014/main" id="{88D1C542-0B80-DF52-8819-54D6EE1D7061}"/>
                </a:ext>
              </a:extLst>
            </p:cNvPr>
            <p:cNvGrpSpPr/>
            <p:nvPr/>
          </p:nvGrpSpPr>
          <p:grpSpPr>
            <a:xfrm>
              <a:off x="11277666" y="5409126"/>
              <a:ext cx="280634" cy="280634"/>
              <a:chOff x="2998302" y="2499889"/>
              <a:chExt cx="850463" cy="850463"/>
            </a:xfrm>
          </p:grpSpPr>
          <p:sp>
            <p:nvSpPr>
              <p:cNvPr id="49" name="Freeform 48">
                <a:extLst>
                  <a:ext uri="{FF2B5EF4-FFF2-40B4-BE49-F238E27FC236}">
                    <a16:creationId xmlns:a16="http://schemas.microsoft.com/office/drawing/2014/main" id="{81D29495-C8C0-4B65-F1E4-B4FC0E8A3CB1}"/>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EEA821"/>
              </a:solidFill>
              <a:ln w="6294"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50" name="Freeform 49">
                <a:extLst>
                  <a:ext uri="{FF2B5EF4-FFF2-40B4-BE49-F238E27FC236}">
                    <a16:creationId xmlns:a16="http://schemas.microsoft.com/office/drawing/2014/main" id="{0027AC84-5B69-6A5C-3FDD-54B92A8D5696}"/>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grpSp>
        <p:grpSp>
          <p:nvGrpSpPr>
            <p:cNvPr id="44" name="Graphic 3">
              <a:extLst>
                <a:ext uri="{FF2B5EF4-FFF2-40B4-BE49-F238E27FC236}">
                  <a16:creationId xmlns:a16="http://schemas.microsoft.com/office/drawing/2014/main" id="{9475ED84-CA0E-560A-A006-BFE6FB0D6338}"/>
                </a:ext>
              </a:extLst>
            </p:cNvPr>
            <p:cNvGrpSpPr/>
            <p:nvPr/>
          </p:nvGrpSpPr>
          <p:grpSpPr>
            <a:xfrm>
              <a:off x="9893620" y="5409126"/>
              <a:ext cx="280634" cy="280842"/>
              <a:chOff x="-1196056" y="2499889"/>
              <a:chExt cx="850463" cy="851093"/>
            </a:xfrm>
          </p:grpSpPr>
          <p:sp>
            <p:nvSpPr>
              <p:cNvPr id="47" name="Freeform 46">
                <a:extLst>
                  <a:ext uri="{FF2B5EF4-FFF2-40B4-BE49-F238E27FC236}">
                    <a16:creationId xmlns:a16="http://schemas.microsoft.com/office/drawing/2014/main" id="{56CD6E99-2011-D6A1-BBB6-E2A479E08EB3}"/>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EEA821"/>
              </a:solidFill>
              <a:ln w="6294"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48" name="Freeform 47">
                <a:extLst>
                  <a:ext uri="{FF2B5EF4-FFF2-40B4-BE49-F238E27FC236}">
                    <a16:creationId xmlns:a16="http://schemas.microsoft.com/office/drawing/2014/main" id="{9CEC29C4-C278-1AA5-A7AB-CAA78C42D746}"/>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grpSp>
        <p:sp>
          <p:nvSpPr>
            <p:cNvPr id="45" name="Freeform 44">
              <a:extLst>
                <a:ext uri="{FF2B5EF4-FFF2-40B4-BE49-F238E27FC236}">
                  <a16:creationId xmlns:a16="http://schemas.microsoft.com/office/drawing/2014/main" id="{596691C4-B20A-F95D-473A-FE9E25EC4E7B}"/>
                </a:ext>
              </a:extLst>
            </p:cNvPr>
            <p:cNvSpPr/>
            <p:nvPr/>
          </p:nvSpPr>
          <p:spPr>
            <a:xfrm>
              <a:off x="10585643" y="5409126"/>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EEA821"/>
            </a:solidFill>
            <a:ln w="6294"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pic>
          <p:nvPicPr>
            <p:cNvPr id="46" name="Graphic 45" descr="World with solid fill">
              <a:extLst>
                <a:ext uri="{FF2B5EF4-FFF2-40B4-BE49-F238E27FC236}">
                  <a16:creationId xmlns:a16="http://schemas.microsoft.com/office/drawing/2014/main" id="{FC01AC2E-2738-86BB-2A49-BD68D42489E9}"/>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600539" y="5425572"/>
              <a:ext cx="246077" cy="246077"/>
            </a:xfrm>
            <a:prstGeom prst="rect">
              <a:avLst/>
            </a:prstGeom>
          </p:spPr>
        </p:pic>
      </p:grpSp>
      <p:sp>
        <p:nvSpPr>
          <p:cNvPr id="4" name="Text Placeholder 58">
            <a:extLst>
              <a:ext uri="{FF2B5EF4-FFF2-40B4-BE49-F238E27FC236}">
                <a16:creationId xmlns:a16="http://schemas.microsoft.com/office/drawing/2014/main" id="{2E0C1970-EE4D-7561-A3A5-702849A36459}"/>
              </a:ext>
            </a:extLst>
          </p:cNvPr>
          <p:cNvSpPr txBox="1">
            <a:spLocks/>
          </p:cNvSpPr>
          <p:nvPr/>
        </p:nvSpPr>
        <p:spPr>
          <a:xfrm>
            <a:off x="4976446" y="4607170"/>
            <a:ext cx="7215555" cy="935236"/>
          </a:xfrm>
          <a:prstGeom prst="rect">
            <a:avLst/>
          </a:prstGeom>
          <a:solidFill>
            <a:srgbClr val="EEA821">
              <a:alpha val="71000"/>
            </a:srgbClr>
          </a:solidFill>
        </p:spPr>
        <p:txBody>
          <a:bodyPr anchor="ct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GB" sz="4000" noProof="0" dirty="0">
                <a:solidFill>
                  <a:schemeClr val="bg1"/>
                </a:solidFill>
              </a:rPr>
              <a:t>www.</a:t>
            </a:r>
            <a:r>
              <a:rPr lang="en-GB" sz="4000" b="1" noProof="0" dirty="0">
                <a:solidFill>
                  <a:schemeClr val="bg1"/>
                </a:solidFill>
                <a:latin typeface="Calibri" panose="020F0502020204030204" pitchFamily="34" charset="0"/>
                <a:cs typeface="Calibri" panose="020F0502020204030204" pitchFamily="34" charset="0"/>
              </a:rPr>
              <a:t>smartskillsproject</a:t>
            </a:r>
            <a:r>
              <a:rPr lang="en-GB" sz="4000" noProof="0" dirty="0">
                <a:solidFill>
                  <a:schemeClr val="bg1"/>
                </a:solidFill>
              </a:rPr>
              <a:t>.eu</a:t>
            </a:r>
          </a:p>
        </p:txBody>
      </p:sp>
      <p:grpSp>
        <p:nvGrpSpPr>
          <p:cNvPr id="37" name="Group 36">
            <a:extLst>
              <a:ext uri="{FF2B5EF4-FFF2-40B4-BE49-F238E27FC236}">
                <a16:creationId xmlns:a16="http://schemas.microsoft.com/office/drawing/2014/main" id="{8654BA78-F22D-97E5-8C83-E90010123DFA}"/>
              </a:ext>
            </a:extLst>
          </p:cNvPr>
          <p:cNvGrpSpPr/>
          <p:nvPr/>
        </p:nvGrpSpPr>
        <p:grpSpPr>
          <a:xfrm>
            <a:off x="-527645" y="-768737"/>
            <a:ext cx="3049190" cy="3049190"/>
            <a:chOff x="3268483" y="5538141"/>
            <a:chExt cx="1760348" cy="1760348"/>
          </a:xfrm>
          <a:solidFill>
            <a:schemeClr val="bg1">
              <a:alpha val="42000"/>
            </a:schemeClr>
          </a:solidFill>
        </p:grpSpPr>
        <p:sp>
          <p:nvSpPr>
            <p:cNvPr id="38" name="Freeform 37">
              <a:extLst>
                <a:ext uri="{FF2B5EF4-FFF2-40B4-BE49-F238E27FC236}">
                  <a16:creationId xmlns:a16="http://schemas.microsoft.com/office/drawing/2014/main" id="{8B1E37AE-4197-F011-9D2F-0371C63F92C5}"/>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GB" noProof="0" dirty="0"/>
            </a:p>
          </p:txBody>
        </p:sp>
        <p:sp>
          <p:nvSpPr>
            <p:cNvPr id="39" name="Freeform 38">
              <a:extLst>
                <a:ext uri="{FF2B5EF4-FFF2-40B4-BE49-F238E27FC236}">
                  <a16:creationId xmlns:a16="http://schemas.microsoft.com/office/drawing/2014/main" id="{F349F46C-F7F7-E5B5-B72B-AB52E8641BB4}"/>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GB" noProof="0" dirty="0"/>
            </a:p>
          </p:txBody>
        </p:sp>
      </p:grpSp>
    </p:spTree>
    <p:extLst>
      <p:ext uri="{BB962C8B-B14F-4D97-AF65-F5344CB8AC3E}">
        <p14:creationId xmlns:p14="http://schemas.microsoft.com/office/powerpoint/2010/main" val="1667090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FF4B7AB7-5665-DDA7-2692-D9FF812FC58C}"/>
              </a:ext>
            </a:extLst>
          </p:cNvPr>
          <p:cNvSpPr>
            <a:spLocks noGrp="1"/>
          </p:cNvSpPr>
          <p:nvPr>
            <p:ph type="body" sz="quarter" idx="15"/>
          </p:nvPr>
        </p:nvSpPr>
        <p:spPr>
          <a:xfrm>
            <a:off x="5235421" y="2106009"/>
            <a:ext cx="700387" cy="566443"/>
          </a:xfrm>
          <a:prstGeom prst="rect">
            <a:avLst/>
          </a:prstGeom>
        </p:spPr>
        <p:txBody>
          <a:bodyPr/>
          <a:lstStyle/>
          <a:p>
            <a:r>
              <a:rPr lang="en-GB" noProof="0" dirty="0"/>
              <a:t>01</a:t>
            </a:r>
          </a:p>
        </p:txBody>
      </p:sp>
      <p:sp>
        <p:nvSpPr>
          <p:cNvPr id="12" name="Text Placeholder 11">
            <a:extLst>
              <a:ext uri="{FF2B5EF4-FFF2-40B4-BE49-F238E27FC236}">
                <a16:creationId xmlns:a16="http://schemas.microsoft.com/office/drawing/2014/main" id="{618E74DA-E321-B6BA-ED4F-BB7481A5779B}"/>
              </a:ext>
            </a:extLst>
          </p:cNvPr>
          <p:cNvSpPr>
            <a:spLocks noGrp="1"/>
          </p:cNvSpPr>
          <p:nvPr>
            <p:ph type="body" sz="quarter" idx="14"/>
          </p:nvPr>
        </p:nvSpPr>
        <p:spPr>
          <a:xfrm>
            <a:off x="5875867" y="2251444"/>
            <a:ext cx="6383068" cy="566444"/>
          </a:xfrm>
          <a:prstGeom prst="rect">
            <a:avLst/>
          </a:prstGeom>
        </p:spPr>
        <p:txBody>
          <a:bodyPr/>
          <a:lstStyle/>
          <a:p>
            <a:pPr marL="0" lvl="1" algn="l"/>
            <a:r>
              <a:rPr lang="en-US" sz="1800" b="1" dirty="0"/>
              <a:t>Designing renewable-powered heating &amp; cooling systems.</a:t>
            </a:r>
          </a:p>
          <a:p>
            <a:endParaRPr lang="en-US" sz="1800" b="1" dirty="0"/>
          </a:p>
        </p:txBody>
      </p:sp>
      <p:sp>
        <p:nvSpPr>
          <p:cNvPr id="16" name="Text Placeholder 15">
            <a:extLst>
              <a:ext uri="{FF2B5EF4-FFF2-40B4-BE49-F238E27FC236}">
                <a16:creationId xmlns:a16="http://schemas.microsoft.com/office/drawing/2014/main" id="{6BEF168E-3D34-4311-160C-06908A6D0135}"/>
              </a:ext>
            </a:extLst>
          </p:cNvPr>
          <p:cNvSpPr>
            <a:spLocks noGrp="1"/>
          </p:cNvSpPr>
          <p:nvPr>
            <p:ph type="body" sz="quarter" idx="29"/>
          </p:nvPr>
        </p:nvSpPr>
        <p:spPr>
          <a:xfrm>
            <a:off x="5235421" y="2683871"/>
            <a:ext cx="700387" cy="566443"/>
          </a:xfrm>
          <a:prstGeom prst="rect">
            <a:avLst/>
          </a:prstGeom>
        </p:spPr>
        <p:txBody>
          <a:bodyPr/>
          <a:lstStyle/>
          <a:p>
            <a:r>
              <a:rPr lang="en-GB" noProof="0" dirty="0"/>
              <a:t>02</a:t>
            </a:r>
          </a:p>
        </p:txBody>
      </p:sp>
      <p:sp>
        <p:nvSpPr>
          <p:cNvPr id="17" name="Text Placeholder 16">
            <a:extLst>
              <a:ext uri="{FF2B5EF4-FFF2-40B4-BE49-F238E27FC236}">
                <a16:creationId xmlns:a16="http://schemas.microsoft.com/office/drawing/2014/main" id="{8A6B29AA-54AD-EA6F-A377-7A4F9FB9B39D}"/>
              </a:ext>
            </a:extLst>
          </p:cNvPr>
          <p:cNvSpPr>
            <a:spLocks noGrp="1"/>
          </p:cNvSpPr>
          <p:nvPr>
            <p:ph type="body" sz="quarter" idx="30"/>
          </p:nvPr>
        </p:nvSpPr>
        <p:spPr>
          <a:xfrm>
            <a:off x="5875867" y="2682586"/>
            <a:ext cx="5851211" cy="566444"/>
          </a:xfrm>
          <a:prstGeom prst="rect">
            <a:avLst/>
          </a:prstGeom>
        </p:spPr>
        <p:txBody>
          <a:bodyPr/>
          <a:lstStyle/>
          <a:p>
            <a:pPr>
              <a:buNone/>
            </a:pPr>
            <a:r>
              <a:rPr lang="en-US" sz="1800" b="1" dirty="0"/>
              <a:t>Renewable energy integration in modern greenhouses.</a:t>
            </a:r>
          </a:p>
        </p:txBody>
      </p:sp>
      <p:sp>
        <p:nvSpPr>
          <p:cNvPr id="18" name="Text Placeholder 17">
            <a:extLst>
              <a:ext uri="{FF2B5EF4-FFF2-40B4-BE49-F238E27FC236}">
                <a16:creationId xmlns:a16="http://schemas.microsoft.com/office/drawing/2014/main" id="{E9303FF4-63A9-CB5E-DCAF-D6FB2661E437}"/>
              </a:ext>
            </a:extLst>
          </p:cNvPr>
          <p:cNvSpPr>
            <a:spLocks noGrp="1"/>
          </p:cNvSpPr>
          <p:nvPr>
            <p:ph type="body" sz="quarter" idx="31"/>
          </p:nvPr>
        </p:nvSpPr>
        <p:spPr>
          <a:xfrm>
            <a:off x="5235421" y="3262940"/>
            <a:ext cx="700387" cy="566443"/>
          </a:xfrm>
          <a:prstGeom prst="rect">
            <a:avLst/>
          </a:prstGeom>
        </p:spPr>
        <p:txBody>
          <a:bodyPr/>
          <a:lstStyle/>
          <a:p>
            <a:r>
              <a:rPr lang="en-GB" noProof="0" dirty="0"/>
              <a:t>03</a:t>
            </a:r>
          </a:p>
        </p:txBody>
      </p:sp>
      <p:sp>
        <p:nvSpPr>
          <p:cNvPr id="19" name="Text Placeholder 18">
            <a:extLst>
              <a:ext uri="{FF2B5EF4-FFF2-40B4-BE49-F238E27FC236}">
                <a16:creationId xmlns:a16="http://schemas.microsoft.com/office/drawing/2014/main" id="{DFBB02C6-9BDA-9E0B-0E5B-71972BB8D8C0}"/>
              </a:ext>
            </a:extLst>
          </p:cNvPr>
          <p:cNvSpPr>
            <a:spLocks noGrp="1"/>
          </p:cNvSpPr>
          <p:nvPr>
            <p:ph type="body" sz="quarter" idx="32"/>
          </p:nvPr>
        </p:nvSpPr>
        <p:spPr>
          <a:xfrm>
            <a:off x="5875867" y="3369749"/>
            <a:ext cx="6141466" cy="566444"/>
          </a:xfrm>
          <a:prstGeom prst="rect">
            <a:avLst/>
          </a:prstGeom>
        </p:spPr>
        <p:txBody>
          <a:bodyPr/>
          <a:lstStyle/>
          <a:p>
            <a:pPr marL="0" lvl="1" algn="l"/>
            <a:r>
              <a:rPr lang="en-US" sz="1800" b="1" dirty="0"/>
              <a:t>Tracking energy consumption and sustainability metrics.</a:t>
            </a:r>
          </a:p>
          <a:p>
            <a:pPr>
              <a:buNone/>
            </a:pPr>
            <a:endParaRPr lang="en-US" sz="1800" b="1" dirty="0"/>
          </a:p>
        </p:txBody>
      </p:sp>
      <p:sp>
        <p:nvSpPr>
          <p:cNvPr id="20" name="Text Placeholder 19">
            <a:extLst>
              <a:ext uri="{FF2B5EF4-FFF2-40B4-BE49-F238E27FC236}">
                <a16:creationId xmlns:a16="http://schemas.microsoft.com/office/drawing/2014/main" id="{749CB14E-783B-FB67-81AB-B31C82517C6A}"/>
              </a:ext>
            </a:extLst>
          </p:cNvPr>
          <p:cNvSpPr>
            <a:spLocks noGrp="1"/>
          </p:cNvSpPr>
          <p:nvPr>
            <p:ph type="body" sz="quarter" idx="33"/>
          </p:nvPr>
        </p:nvSpPr>
        <p:spPr>
          <a:xfrm>
            <a:off x="5235421" y="3845268"/>
            <a:ext cx="700387" cy="566443"/>
          </a:xfrm>
          <a:prstGeom prst="rect">
            <a:avLst/>
          </a:prstGeom>
        </p:spPr>
        <p:txBody>
          <a:bodyPr/>
          <a:lstStyle/>
          <a:p>
            <a:r>
              <a:rPr lang="en-GB" noProof="0" dirty="0"/>
              <a:t>04</a:t>
            </a:r>
          </a:p>
        </p:txBody>
      </p:sp>
      <p:sp>
        <p:nvSpPr>
          <p:cNvPr id="21" name="Text Placeholder 20">
            <a:extLst>
              <a:ext uri="{FF2B5EF4-FFF2-40B4-BE49-F238E27FC236}">
                <a16:creationId xmlns:a16="http://schemas.microsoft.com/office/drawing/2014/main" id="{B7B784B3-E0A5-B4FC-957A-133F09335BEA}"/>
              </a:ext>
            </a:extLst>
          </p:cNvPr>
          <p:cNvSpPr>
            <a:spLocks noGrp="1"/>
          </p:cNvSpPr>
          <p:nvPr>
            <p:ph type="body" sz="quarter" idx="34"/>
          </p:nvPr>
        </p:nvSpPr>
        <p:spPr>
          <a:xfrm>
            <a:off x="5935808" y="3813555"/>
            <a:ext cx="4541325" cy="566444"/>
          </a:xfrm>
          <a:prstGeom prst="rect">
            <a:avLst/>
          </a:prstGeom>
        </p:spPr>
        <p:txBody>
          <a:bodyPr/>
          <a:lstStyle/>
          <a:p>
            <a:r>
              <a:rPr lang="en-GB" sz="1800" b="1" noProof="0" dirty="0"/>
              <a:t>Let’s Practice! </a:t>
            </a:r>
          </a:p>
        </p:txBody>
      </p:sp>
      <p:sp>
        <p:nvSpPr>
          <p:cNvPr id="15" name="Text Placeholder 14">
            <a:extLst>
              <a:ext uri="{FF2B5EF4-FFF2-40B4-BE49-F238E27FC236}">
                <a16:creationId xmlns:a16="http://schemas.microsoft.com/office/drawing/2014/main" id="{4654AD6B-A104-C6C5-2D56-DDF8194E1878}"/>
              </a:ext>
            </a:extLst>
          </p:cNvPr>
          <p:cNvSpPr>
            <a:spLocks noGrp="1"/>
          </p:cNvSpPr>
          <p:nvPr>
            <p:ph type="body" sz="quarter" idx="18"/>
          </p:nvPr>
        </p:nvSpPr>
        <p:spPr>
          <a:xfrm>
            <a:off x="229223" y="1966511"/>
            <a:ext cx="4685975" cy="4057649"/>
          </a:xfrm>
          <a:prstGeom prst="rect">
            <a:avLst/>
          </a:prstGeom>
        </p:spPr>
        <p:txBody>
          <a:bodyPr/>
          <a:lstStyle/>
          <a:p>
            <a:pPr marL="0" indent="0" algn="just"/>
            <a:r>
              <a:rPr lang="en-US" dirty="0"/>
              <a:t>This module is about renewable energy that can be used in greenhouses and other controlled environments. We will discuss examples of integrating renewable energy in modern greenhouses and sustainability indicators.</a:t>
            </a:r>
          </a:p>
          <a:p>
            <a:pPr marL="0" indent="0" algn="just"/>
            <a:endParaRPr lang="en-GB" noProof="0" dirty="0"/>
          </a:p>
        </p:txBody>
      </p:sp>
      <p:grpSp>
        <p:nvGrpSpPr>
          <p:cNvPr id="5" name="Group 4">
            <a:extLst>
              <a:ext uri="{FF2B5EF4-FFF2-40B4-BE49-F238E27FC236}">
                <a16:creationId xmlns:a16="http://schemas.microsoft.com/office/drawing/2014/main" id="{7D2A6678-F0DD-6427-6C79-E589605853AB}"/>
              </a:ext>
            </a:extLst>
          </p:cNvPr>
          <p:cNvGrpSpPr/>
          <p:nvPr/>
        </p:nvGrpSpPr>
        <p:grpSpPr>
          <a:xfrm>
            <a:off x="0" y="4931446"/>
            <a:ext cx="3049190" cy="3049190"/>
            <a:chOff x="3268483" y="5538141"/>
            <a:chExt cx="1760348" cy="1760348"/>
          </a:xfrm>
          <a:solidFill>
            <a:schemeClr val="bg1">
              <a:alpha val="42000"/>
            </a:schemeClr>
          </a:solidFill>
        </p:grpSpPr>
        <p:sp>
          <p:nvSpPr>
            <p:cNvPr id="6" name="Freeform 5">
              <a:extLst>
                <a:ext uri="{FF2B5EF4-FFF2-40B4-BE49-F238E27FC236}">
                  <a16:creationId xmlns:a16="http://schemas.microsoft.com/office/drawing/2014/main" id="{F801231C-4864-7319-E4F3-92B848940D29}"/>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GB" noProof="0" dirty="0"/>
            </a:p>
          </p:txBody>
        </p:sp>
        <p:sp>
          <p:nvSpPr>
            <p:cNvPr id="7" name="Freeform 6">
              <a:extLst>
                <a:ext uri="{FF2B5EF4-FFF2-40B4-BE49-F238E27FC236}">
                  <a16:creationId xmlns:a16="http://schemas.microsoft.com/office/drawing/2014/main" id="{F06DAFED-5D03-151D-C0BC-53E9F205F5AB}"/>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GB" noProof="0" dirty="0"/>
            </a:p>
          </p:txBody>
        </p:sp>
      </p:grpSp>
      <p:sp>
        <p:nvSpPr>
          <p:cNvPr id="24" name="Text Placeholder 57">
            <a:extLst>
              <a:ext uri="{FF2B5EF4-FFF2-40B4-BE49-F238E27FC236}">
                <a16:creationId xmlns:a16="http://schemas.microsoft.com/office/drawing/2014/main" id="{846C7D63-3BCF-AEF9-0D24-0DD428ABA74B}"/>
              </a:ext>
            </a:extLst>
          </p:cNvPr>
          <p:cNvSpPr txBox="1">
            <a:spLocks/>
          </p:cNvSpPr>
          <p:nvPr/>
        </p:nvSpPr>
        <p:spPr>
          <a:xfrm>
            <a:off x="2911363" y="622421"/>
            <a:ext cx="2964504" cy="780271"/>
          </a:xfrm>
          <a:prstGeom prst="rect">
            <a:avLst/>
          </a:prstGeom>
          <a:solidFill>
            <a:srgbClr val="EEA821">
              <a:alpha val="80000"/>
            </a:srgbClr>
          </a:solidFill>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GB" sz="5300" noProof="0" dirty="0">
                <a:solidFill>
                  <a:schemeClr val="bg1"/>
                </a:solidFill>
              </a:rPr>
              <a:t>contents</a:t>
            </a:r>
          </a:p>
        </p:txBody>
      </p:sp>
      <p:grpSp>
        <p:nvGrpSpPr>
          <p:cNvPr id="28" name="Group 27">
            <a:extLst>
              <a:ext uri="{FF2B5EF4-FFF2-40B4-BE49-F238E27FC236}">
                <a16:creationId xmlns:a16="http://schemas.microsoft.com/office/drawing/2014/main" id="{95514505-D608-51EC-1CBF-5AAF3DC284E0}"/>
              </a:ext>
            </a:extLst>
          </p:cNvPr>
          <p:cNvGrpSpPr/>
          <p:nvPr/>
        </p:nvGrpSpPr>
        <p:grpSpPr>
          <a:xfrm>
            <a:off x="5235421" y="2657909"/>
            <a:ext cx="6449395" cy="1170189"/>
            <a:chOff x="2156224" y="3692562"/>
            <a:chExt cx="8867227" cy="1170189"/>
          </a:xfrm>
        </p:grpSpPr>
        <p:cxnSp>
          <p:nvCxnSpPr>
            <p:cNvPr id="30" name="Straight Connector 29">
              <a:extLst>
                <a:ext uri="{FF2B5EF4-FFF2-40B4-BE49-F238E27FC236}">
                  <a16:creationId xmlns:a16="http://schemas.microsoft.com/office/drawing/2014/main" id="{7A2A5C0F-2AAF-134C-9791-EFB1114CE7AC}"/>
                </a:ext>
              </a:extLst>
            </p:cNvPr>
            <p:cNvCxnSpPr>
              <a:cxnSpLocks/>
            </p:cNvCxnSpPr>
            <p:nvPr userDrawn="1"/>
          </p:nvCxnSpPr>
          <p:spPr>
            <a:xfrm flipV="1">
              <a:off x="2156224" y="3692562"/>
              <a:ext cx="8867227" cy="14543"/>
            </a:xfrm>
            <a:prstGeom prst="line">
              <a:avLst/>
            </a:prstGeom>
            <a:ln w="19050">
              <a:solidFill>
                <a:srgbClr val="EEA82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30BF1B3-A962-EA53-D94A-F02E836EC108}"/>
                </a:ext>
              </a:extLst>
            </p:cNvPr>
            <p:cNvCxnSpPr>
              <a:cxnSpLocks/>
            </p:cNvCxnSpPr>
            <p:nvPr userDrawn="1"/>
          </p:nvCxnSpPr>
          <p:spPr>
            <a:xfrm flipV="1">
              <a:off x="2156224" y="4270385"/>
              <a:ext cx="8867227" cy="14543"/>
            </a:xfrm>
            <a:prstGeom prst="line">
              <a:avLst/>
            </a:prstGeom>
            <a:ln w="19050">
              <a:solidFill>
                <a:srgbClr val="EEA82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015756C-D9A7-8C15-3266-B8FFF60C2E38}"/>
                </a:ext>
              </a:extLst>
            </p:cNvPr>
            <p:cNvCxnSpPr>
              <a:cxnSpLocks/>
            </p:cNvCxnSpPr>
            <p:nvPr userDrawn="1"/>
          </p:nvCxnSpPr>
          <p:spPr>
            <a:xfrm flipV="1">
              <a:off x="2156224" y="4848208"/>
              <a:ext cx="8867227" cy="14543"/>
            </a:xfrm>
            <a:prstGeom prst="line">
              <a:avLst/>
            </a:prstGeom>
            <a:ln w="19050">
              <a:solidFill>
                <a:srgbClr val="EEA821"/>
              </a:solidFill>
            </a:ln>
          </p:spPr>
          <p:style>
            <a:lnRef idx="1">
              <a:schemeClr val="accent1"/>
            </a:lnRef>
            <a:fillRef idx="0">
              <a:schemeClr val="accent1"/>
            </a:fillRef>
            <a:effectRef idx="0">
              <a:schemeClr val="accent1"/>
            </a:effectRef>
            <a:fontRef idx="minor">
              <a:schemeClr val="tx1"/>
            </a:fontRef>
          </p:style>
        </p:cxnSp>
      </p:grpSp>
      <p:pic>
        <p:nvPicPr>
          <p:cNvPr id="2" name="Picture 1" descr="A grey and black sign with a person in a circle&#10;&#10;AI-generated content may be incorrect.">
            <a:extLst>
              <a:ext uri="{FF2B5EF4-FFF2-40B4-BE49-F238E27FC236}">
                <a16:creationId xmlns:a16="http://schemas.microsoft.com/office/drawing/2014/main" id="{471CB81C-A7DE-55DB-3E7D-983F8EE00D5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20126" y="5472318"/>
            <a:ext cx="832637" cy="283662"/>
          </a:xfrm>
          <a:prstGeom prst="rect">
            <a:avLst/>
          </a:prstGeom>
        </p:spPr>
      </p:pic>
      <p:sp>
        <p:nvSpPr>
          <p:cNvPr id="3" name="TextBox 2">
            <a:extLst>
              <a:ext uri="{FF2B5EF4-FFF2-40B4-BE49-F238E27FC236}">
                <a16:creationId xmlns:a16="http://schemas.microsoft.com/office/drawing/2014/main" id="{31E17FDC-300C-190F-C4E8-218153DBDB6E}"/>
              </a:ext>
            </a:extLst>
          </p:cNvPr>
          <p:cNvSpPr txBox="1"/>
          <p:nvPr/>
        </p:nvSpPr>
        <p:spPr>
          <a:xfrm>
            <a:off x="8058928" y="5452566"/>
            <a:ext cx="3289271"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IE" sz="500" dirty="0">
                <a:solidFill>
                  <a:srgbClr val="404040"/>
                </a:solidFill>
              </a:rPr>
              <a:t>This license enables </a:t>
            </a:r>
            <a:r>
              <a:rPr lang="en-IE" sz="500" dirty="0" err="1">
                <a:solidFill>
                  <a:srgbClr val="404040"/>
                </a:solidFill>
              </a:rPr>
              <a:t>reusers</a:t>
            </a:r>
            <a:r>
              <a:rPr lang="en-IE" sz="500" dirty="0">
                <a:solidFill>
                  <a:srgbClr val="404040"/>
                </a:solidFill>
              </a:rPr>
              <a:t> to distribute, remix, adapt, and build upon the material in any medium or format, so long as </a:t>
            </a:r>
            <a:r>
              <a:rPr lang="en-US" sz="500" dirty="0">
                <a:solidFill>
                  <a:srgbClr val="404040"/>
                </a:solidFill>
              </a:rPr>
              <a:t>attribution is given to the creator. The license allows for commercial use. CC BY includes the following elements:</a:t>
            </a:r>
          </a:p>
          <a:p>
            <a:pPr algn="just"/>
            <a:r>
              <a:rPr lang="en-US" sz="500" dirty="0">
                <a:solidFill>
                  <a:srgbClr val="404040"/>
                </a:solidFill>
              </a:rPr>
              <a:t>BY: credit must be given to the creator.</a:t>
            </a:r>
            <a:endParaRPr lang="en-US" sz="500" dirty="0">
              <a:solidFill>
                <a:srgbClr val="404040"/>
              </a:solidFill>
              <a:ea typeface="Calibri"/>
              <a:cs typeface="Calibri"/>
            </a:endParaRPr>
          </a:p>
        </p:txBody>
      </p:sp>
      <p:sp>
        <p:nvSpPr>
          <p:cNvPr id="4" name="TextBox 3">
            <a:extLst>
              <a:ext uri="{FF2B5EF4-FFF2-40B4-BE49-F238E27FC236}">
                <a16:creationId xmlns:a16="http://schemas.microsoft.com/office/drawing/2014/main" id="{EF410D6A-01BD-F3C3-4CDE-4A439B284EF6}"/>
              </a:ext>
            </a:extLst>
          </p:cNvPr>
          <p:cNvSpPr txBox="1"/>
          <p:nvPr/>
        </p:nvSpPr>
        <p:spPr>
          <a:xfrm>
            <a:off x="8058928" y="5948499"/>
            <a:ext cx="3261539" cy="400110"/>
          </a:xfrm>
          <a:prstGeom prst="rect">
            <a:avLst/>
          </a:prstGeom>
          <a:noFill/>
        </p:spPr>
        <p:txBody>
          <a:bodyPr wrap="square">
            <a:spAutoFit/>
          </a:bodyPr>
          <a:lstStyle/>
          <a:p>
            <a:pPr algn="just"/>
            <a:r>
              <a:rPr lang="en-IE" sz="500" b="0" i="0" u="none" strike="noStrike" dirty="0">
                <a:solidFill>
                  <a:srgbClr val="404040"/>
                </a:solidFill>
                <a:effectLst/>
                <a:latin typeface="Calibri" panose="020F0502020204030204" pitchFamily="34" charset="0"/>
                <a:cs typeface="Calibri" panose="020F0502020204030204" pitchFamily="34" charset="0"/>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a:t>
            </a:r>
          </a:p>
        </p:txBody>
      </p:sp>
    </p:spTree>
    <p:extLst>
      <p:ext uri="{BB962C8B-B14F-4D97-AF65-F5344CB8AC3E}">
        <p14:creationId xmlns:p14="http://schemas.microsoft.com/office/powerpoint/2010/main" val="1667784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33258-FD18-5419-6556-BD5A07C5046E}"/>
            </a:ext>
          </a:extLst>
        </p:cNvPr>
        <p:cNvGrpSpPr/>
        <p:nvPr/>
      </p:nvGrpSpPr>
      <p:grpSpPr>
        <a:xfrm>
          <a:off x="0" y="0"/>
          <a:ext cx="0" cy="0"/>
          <a:chOff x="0" y="0"/>
          <a:chExt cx="0" cy="0"/>
        </a:xfrm>
      </p:grpSpPr>
      <p:pic>
        <p:nvPicPr>
          <p:cNvPr id="4" name="Picture Placeholder 13">
            <a:extLst>
              <a:ext uri="{FF2B5EF4-FFF2-40B4-BE49-F238E27FC236}">
                <a16:creationId xmlns:a16="http://schemas.microsoft.com/office/drawing/2014/main" id="{6E0CA4F5-1525-F6D9-F069-4F835AA2007C}"/>
              </a:ext>
            </a:extLst>
          </p:cNvPr>
          <p:cNvPicPr>
            <a:picLocks noGrp="1" noChangeAspect="1"/>
          </p:cNvPicPr>
          <p:nvPr>
            <p:ph type="pic" sz="quarter" idx="10"/>
          </p:nvPr>
        </p:nvPicPr>
        <p:blipFill>
          <a:blip r:embed="rId3"/>
          <a:srcRect b="18106"/>
          <a:stretch>
            <a:fillRect/>
          </a:stretch>
        </p:blipFill>
        <p:spPr>
          <a:xfrm>
            <a:off x="238772" y="2896525"/>
            <a:ext cx="7708195" cy="3396829"/>
          </a:xfrm>
        </p:spPr>
      </p:pic>
      <p:sp>
        <p:nvSpPr>
          <p:cNvPr id="15" name="TextBox 14">
            <a:extLst>
              <a:ext uri="{FF2B5EF4-FFF2-40B4-BE49-F238E27FC236}">
                <a16:creationId xmlns:a16="http://schemas.microsoft.com/office/drawing/2014/main" id="{197AAAE1-AF94-A75B-A825-4AC51C2B0AEE}"/>
              </a:ext>
            </a:extLst>
          </p:cNvPr>
          <p:cNvSpPr txBox="1"/>
          <p:nvPr/>
        </p:nvSpPr>
        <p:spPr>
          <a:xfrm>
            <a:off x="1712413" y="2296360"/>
            <a:ext cx="7430397" cy="1200329"/>
          </a:xfrm>
          <a:prstGeom prst="rect">
            <a:avLst/>
          </a:prstGeom>
          <a:solidFill>
            <a:srgbClr val="EEA821"/>
          </a:solidFill>
        </p:spPr>
        <p:txBody>
          <a:bodyPr wrap="square" rtlCol="0">
            <a:spAutoFit/>
          </a:bodyPr>
          <a:lstStyle/>
          <a:p>
            <a:pPr marL="360000" lvl="1"/>
            <a:r>
              <a:rPr lang="en-US" sz="3600" b="1" dirty="0">
                <a:solidFill>
                  <a:schemeClr val="bg1"/>
                </a:solidFill>
              </a:rPr>
              <a:t>DESIGNING RENEWABLE-POWERED HEATING &amp; COOLING SYSTEMS</a:t>
            </a:r>
          </a:p>
        </p:txBody>
      </p:sp>
      <p:sp>
        <p:nvSpPr>
          <p:cNvPr id="6" name="Rectangle 5">
            <a:extLst>
              <a:ext uri="{FF2B5EF4-FFF2-40B4-BE49-F238E27FC236}">
                <a16:creationId xmlns:a16="http://schemas.microsoft.com/office/drawing/2014/main" id="{8A14F4B9-4EAA-2695-EEF9-31D32B20DCDE}"/>
              </a:ext>
            </a:extLst>
          </p:cNvPr>
          <p:cNvSpPr/>
          <p:nvPr/>
        </p:nvSpPr>
        <p:spPr>
          <a:xfrm>
            <a:off x="10027950" y="0"/>
            <a:ext cx="1407911" cy="263769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 name="Rectangle 8">
            <a:extLst>
              <a:ext uri="{FF2B5EF4-FFF2-40B4-BE49-F238E27FC236}">
                <a16:creationId xmlns:a16="http://schemas.microsoft.com/office/drawing/2014/main" id="{A654B830-74F8-BD8D-129E-8F47534A5DF9}"/>
              </a:ext>
            </a:extLst>
          </p:cNvPr>
          <p:cNvSpPr/>
          <p:nvPr/>
        </p:nvSpPr>
        <p:spPr>
          <a:xfrm>
            <a:off x="0" y="5371864"/>
            <a:ext cx="1407911" cy="1486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5" name="Text Placeholder 4">
            <a:extLst>
              <a:ext uri="{FF2B5EF4-FFF2-40B4-BE49-F238E27FC236}">
                <a16:creationId xmlns:a16="http://schemas.microsoft.com/office/drawing/2014/main" id="{FB72AA3C-E880-F0F5-41AB-56A71574DE8C}"/>
              </a:ext>
            </a:extLst>
          </p:cNvPr>
          <p:cNvSpPr>
            <a:spLocks noGrp="1"/>
          </p:cNvSpPr>
          <p:nvPr>
            <p:ph type="body" sz="quarter" idx="17"/>
          </p:nvPr>
        </p:nvSpPr>
        <p:spPr>
          <a:xfrm>
            <a:off x="9241981" y="871477"/>
            <a:ext cx="2066906" cy="582221"/>
          </a:xfrm>
        </p:spPr>
        <p:txBody>
          <a:bodyPr/>
          <a:lstStyle/>
          <a:p>
            <a:r>
              <a:rPr lang="en-GB" noProof="0" dirty="0"/>
              <a:t>01</a:t>
            </a:r>
          </a:p>
        </p:txBody>
      </p:sp>
      <p:grpSp>
        <p:nvGrpSpPr>
          <p:cNvPr id="10" name="Group 9">
            <a:extLst>
              <a:ext uri="{FF2B5EF4-FFF2-40B4-BE49-F238E27FC236}">
                <a16:creationId xmlns:a16="http://schemas.microsoft.com/office/drawing/2014/main" id="{1BE978B2-188F-6014-7EE3-7A5E78FD7655}"/>
              </a:ext>
            </a:extLst>
          </p:cNvPr>
          <p:cNvGrpSpPr/>
          <p:nvPr/>
        </p:nvGrpSpPr>
        <p:grpSpPr>
          <a:xfrm>
            <a:off x="9142810" y="3808810"/>
            <a:ext cx="3049190" cy="3049190"/>
            <a:chOff x="3268483" y="5538141"/>
            <a:chExt cx="1760348" cy="1760348"/>
          </a:xfrm>
          <a:solidFill>
            <a:schemeClr val="bg1">
              <a:alpha val="7008"/>
            </a:schemeClr>
          </a:solidFill>
        </p:grpSpPr>
        <p:sp>
          <p:nvSpPr>
            <p:cNvPr id="11" name="Freeform 10">
              <a:extLst>
                <a:ext uri="{FF2B5EF4-FFF2-40B4-BE49-F238E27FC236}">
                  <a16:creationId xmlns:a16="http://schemas.microsoft.com/office/drawing/2014/main" id="{128A5DEB-6C0A-7EFE-51B2-95CD8F435C3E}"/>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GB" noProof="0" dirty="0"/>
            </a:p>
          </p:txBody>
        </p:sp>
        <p:sp>
          <p:nvSpPr>
            <p:cNvPr id="12" name="Freeform 11">
              <a:extLst>
                <a:ext uri="{FF2B5EF4-FFF2-40B4-BE49-F238E27FC236}">
                  <a16:creationId xmlns:a16="http://schemas.microsoft.com/office/drawing/2014/main" id="{E528A66C-E34C-23CE-5A76-D75908BD4578}"/>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GB" noProof="0" dirty="0"/>
            </a:p>
          </p:txBody>
        </p:sp>
      </p:grpSp>
    </p:spTree>
    <p:extLst>
      <p:ext uri="{BB962C8B-B14F-4D97-AF65-F5344CB8AC3E}">
        <p14:creationId xmlns:p14="http://schemas.microsoft.com/office/powerpoint/2010/main" val="3368060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6C2895-8D2F-99C0-92E6-012F7F528048}"/>
              </a:ext>
            </a:extLst>
          </p:cNvPr>
          <p:cNvSpPr>
            <a:spLocks noGrp="1"/>
          </p:cNvSpPr>
          <p:nvPr>
            <p:ph type="body" sz="quarter" idx="13"/>
          </p:nvPr>
        </p:nvSpPr>
        <p:spPr>
          <a:xfrm>
            <a:off x="5839302" y="1197192"/>
            <a:ext cx="5466986" cy="653620"/>
          </a:xfrm>
        </p:spPr>
        <p:txBody>
          <a:bodyPr>
            <a:noAutofit/>
          </a:bodyPr>
          <a:lstStyle/>
          <a:p>
            <a:r>
              <a:rPr lang="pl-PL" sz="3600" b="1" noProof="0" dirty="0" err="1"/>
              <a:t>Overview</a:t>
            </a:r>
            <a:endParaRPr lang="en-GB" b="1" noProof="0" dirty="0"/>
          </a:p>
        </p:txBody>
      </p:sp>
      <p:sp>
        <p:nvSpPr>
          <p:cNvPr id="3" name="Text Placeholder 2">
            <a:extLst>
              <a:ext uri="{FF2B5EF4-FFF2-40B4-BE49-F238E27FC236}">
                <a16:creationId xmlns:a16="http://schemas.microsoft.com/office/drawing/2014/main" id="{024DA42D-3187-44A5-F86E-CA98EFC14762}"/>
              </a:ext>
            </a:extLst>
          </p:cNvPr>
          <p:cNvSpPr>
            <a:spLocks noGrp="1"/>
          </p:cNvSpPr>
          <p:nvPr>
            <p:ph type="body" sz="quarter" idx="14"/>
          </p:nvPr>
        </p:nvSpPr>
        <p:spPr>
          <a:xfrm>
            <a:off x="5839302" y="2082755"/>
            <a:ext cx="5958998" cy="5333999"/>
          </a:xfrm>
        </p:spPr>
        <p:txBody>
          <a:bodyPr/>
          <a:lstStyle/>
          <a:p>
            <a:pPr algn="just"/>
            <a:r>
              <a:rPr lang="en-US" noProof="0" dirty="0"/>
              <a:t>Greenhouses and other controlled growing environments</a:t>
            </a:r>
            <a:r>
              <a:rPr lang="pl-PL" noProof="0" dirty="0"/>
              <a:t> (</a:t>
            </a:r>
            <a:r>
              <a:rPr lang="pl-PL" dirty="0"/>
              <a:t>high </a:t>
            </a:r>
            <a:r>
              <a:rPr lang="pl-PL" dirty="0" err="1"/>
              <a:t>tunnels</a:t>
            </a:r>
            <a:r>
              <a:rPr lang="pl-PL" dirty="0"/>
              <a:t> / </a:t>
            </a:r>
            <a:r>
              <a:rPr lang="pl-PL" dirty="0" err="1"/>
              <a:t>polytunnels</a:t>
            </a:r>
            <a:r>
              <a:rPr lang="pl-PL" dirty="0"/>
              <a:t>, </a:t>
            </a:r>
            <a:r>
              <a:rPr lang="pl-PL" dirty="0" err="1"/>
              <a:t>vertical</a:t>
            </a:r>
            <a:r>
              <a:rPr lang="pl-PL" dirty="0"/>
              <a:t> </a:t>
            </a:r>
            <a:r>
              <a:rPr lang="pl-PL" dirty="0" err="1"/>
              <a:t>farming</a:t>
            </a:r>
            <a:r>
              <a:rPr lang="pl-PL" dirty="0"/>
              <a:t>, etc.)</a:t>
            </a:r>
            <a:r>
              <a:rPr lang="en-US" noProof="0" dirty="0"/>
              <a:t> require precise management of temperature, humidity and air exchange to ensure optimal growing conditions for plants all year round. </a:t>
            </a:r>
          </a:p>
          <a:p>
            <a:pPr algn="just"/>
            <a:r>
              <a:rPr lang="en-US" noProof="0" dirty="0"/>
              <a:t>Using renewable energy for heating and cooling systems not only reduces operating costs but also </a:t>
            </a:r>
            <a:r>
              <a:rPr lang="en-US" noProof="0" dirty="0" err="1"/>
              <a:t>minimises</a:t>
            </a:r>
            <a:r>
              <a:rPr lang="en-US" noProof="0" dirty="0"/>
              <a:t> the impact on the environment.</a:t>
            </a:r>
            <a:endParaRPr lang="en-GB" noProof="0" dirty="0"/>
          </a:p>
        </p:txBody>
      </p:sp>
      <p:pic>
        <p:nvPicPr>
          <p:cNvPr id="6" name="Picture Placeholder 38">
            <a:extLst>
              <a:ext uri="{FF2B5EF4-FFF2-40B4-BE49-F238E27FC236}">
                <a16:creationId xmlns:a16="http://schemas.microsoft.com/office/drawing/2014/main" id="{712A369C-ECBE-B047-6255-3FAA351559C6}"/>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5334001" cy="6858000"/>
          </a:xfrm>
          <a:prstGeom prst="rect">
            <a:avLst/>
          </a:prstGeom>
        </p:spPr>
      </p:pic>
      <p:sp>
        <p:nvSpPr>
          <p:cNvPr id="7" name="Rectangle 6">
            <a:extLst>
              <a:ext uri="{FF2B5EF4-FFF2-40B4-BE49-F238E27FC236}">
                <a16:creationId xmlns:a16="http://schemas.microsoft.com/office/drawing/2014/main" id="{9437F7FE-EF99-79FC-1B41-0A36D8F41091}"/>
              </a:ext>
            </a:extLst>
          </p:cNvPr>
          <p:cNvSpPr/>
          <p:nvPr/>
        </p:nvSpPr>
        <p:spPr>
          <a:xfrm>
            <a:off x="4318000" y="5326326"/>
            <a:ext cx="1422400" cy="4173415"/>
          </a:xfrm>
          <a:prstGeom prst="rect">
            <a:avLst/>
          </a:prstGeom>
          <a:solidFill>
            <a:srgbClr val="00777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8" name="Rectangle 7">
            <a:extLst>
              <a:ext uri="{FF2B5EF4-FFF2-40B4-BE49-F238E27FC236}">
                <a16:creationId xmlns:a16="http://schemas.microsoft.com/office/drawing/2014/main" id="{ECBE0D3C-D112-4E22-EFA2-AD1FEE97D984}"/>
              </a:ext>
            </a:extLst>
          </p:cNvPr>
          <p:cNvSpPr/>
          <p:nvPr/>
        </p:nvSpPr>
        <p:spPr>
          <a:xfrm>
            <a:off x="0" y="0"/>
            <a:ext cx="1422400" cy="1524001"/>
          </a:xfrm>
          <a:prstGeom prst="rect">
            <a:avLst/>
          </a:prstGeom>
          <a:solidFill>
            <a:srgbClr val="EEA821">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1696288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 name="Freeform 1">
            <a:extLst>
              <a:ext uri="{FF2B5EF4-FFF2-40B4-BE49-F238E27FC236}">
                <a16:creationId xmlns:a16="http://schemas.microsoft.com/office/drawing/2014/main" id="{C290741D-A737-621E-B687-56B9D61D49A0}"/>
              </a:ext>
            </a:extLst>
          </p:cNvPr>
          <p:cNvSpPr>
            <a:spLocks noChangeArrowheads="1"/>
          </p:cNvSpPr>
          <p:nvPr/>
        </p:nvSpPr>
        <p:spPr bwMode="auto">
          <a:xfrm>
            <a:off x="918039" y="1708794"/>
            <a:ext cx="2334470" cy="3624022"/>
          </a:xfrm>
          <a:custGeom>
            <a:avLst/>
            <a:gdLst>
              <a:gd name="T0" fmla="*/ 3335 w 4107"/>
              <a:gd name="T1" fmla="*/ 4544 h 4545"/>
              <a:gd name="T2" fmla="*/ 770 w 4107"/>
              <a:gd name="T3" fmla="*/ 4544 h 4545"/>
              <a:gd name="T4" fmla="*/ 770 w 4107"/>
              <a:gd name="T5" fmla="*/ 4544 h 4545"/>
              <a:gd name="T6" fmla="*/ 0 w 4107"/>
              <a:gd name="T7" fmla="*/ 3774 h 4545"/>
              <a:gd name="T8" fmla="*/ 0 w 4107"/>
              <a:gd name="T9" fmla="*/ 0 h 4545"/>
              <a:gd name="T10" fmla="*/ 4106 w 4107"/>
              <a:gd name="T11" fmla="*/ 0 h 4545"/>
              <a:gd name="T12" fmla="*/ 4106 w 4107"/>
              <a:gd name="T13" fmla="*/ 3774 h 4545"/>
              <a:gd name="T14" fmla="*/ 4106 w 4107"/>
              <a:gd name="T15" fmla="*/ 3774 h 4545"/>
              <a:gd name="T16" fmla="*/ 3335 w 4107"/>
              <a:gd name="T17" fmla="*/ 4544 h 4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5">
                <a:moveTo>
                  <a:pt x="3335" y="4544"/>
                </a:moveTo>
                <a:lnTo>
                  <a:pt x="770" y="4544"/>
                </a:lnTo>
                <a:lnTo>
                  <a:pt x="770" y="4544"/>
                </a:lnTo>
                <a:cubicBezTo>
                  <a:pt x="345" y="4544"/>
                  <a:pt x="0" y="4199"/>
                  <a:pt x="0" y="3774"/>
                </a:cubicBezTo>
                <a:lnTo>
                  <a:pt x="0" y="0"/>
                </a:lnTo>
                <a:lnTo>
                  <a:pt x="4106" y="0"/>
                </a:lnTo>
                <a:lnTo>
                  <a:pt x="4106" y="3774"/>
                </a:lnTo>
                <a:lnTo>
                  <a:pt x="4106" y="3774"/>
                </a:lnTo>
                <a:cubicBezTo>
                  <a:pt x="4106" y="4199"/>
                  <a:pt x="3761" y="4544"/>
                  <a:pt x="3335" y="4544"/>
                </a:cubicBezTo>
              </a:path>
            </a:pathLst>
          </a:custGeom>
          <a:solidFill>
            <a:srgbClr val="EEA821"/>
          </a:solid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a:p>
        </p:txBody>
      </p:sp>
      <p:sp>
        <p:nvSpPr>
          <p:cNvPr id="456" name="Freeform 246">
            <a:extLst>
              <a:ext uri="{FF2B5EF4-FFF2-40B4-BE49-F238E27FC236}">
                <a16:creationId xmlns:a16="http://schemas.microsoft.com/office/drawing/2014/main" id="{126BA1BE-B3EE-F2CB-FA13-173B3AF30E9F}"/>
              </a:ext>
            </a:extLst>
          </p:cNvPr>
          <p:cNvSpPr>
            <a:spLocks noChangeArrowheads="1"/>
          </p:cNvSpPr>
          <p:nvPr/>
        </p:nvSpPr>
        <p:spPr bwMode="auto">
          <a:xfrm>
            <a:off x="865380" y="1565869"/>
            <a:ext cx="2387128" cy="142926"/>
          </a:xfrm>
          <a:custGeom>
            <a:avLst/>
            <a:gdLst>
              <a:gd name="T0" fmla="*/ 4199 w 4200"/>
              <a:gd name="T1" fmla="*/ 251 h 252"/>
              <a:gd name="T2" fmla="*/ 126 w 4200"/>
              <a:gd name="T3" fmla="*/ 251 h 252"/>
              <a:gd name="T4" fmla="*/ 126 w 4200"/>
              <a:gd name="T5" fmla="*/ 251 h 252"/>
              <a:gd name="T6" fmla="*/ 0 w 4200"/>
              <a:gd name="T7" fmla="*/ 125 h 252"/>
              <a:gd name="T8" fmla="*/ 0 w 4200"/>
              <a:gd name="T9" fmla="*/ 125 h 252"/>
              <a:gd name="T10" fmla="*/ 126 w 4200"/>
              <a:gd name="T11" fmla="*/ 0 h 252"/>
              <a:gd name="T12" fmla="*/ 4199 w 4200"/>
              <a:gd name="T13" fmla="*/ 0 h 252"/>
              <a:gd name="T14" fmla="*/ 4199 w 4200"/>
              <a:gd name="T15" fmla="*/ 251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0" h="252">
                <a:moveTo>
                  <a:pt x="4199" y="251"/>
                </a:moveTo>
                <a:lnTo>
                  <a:pt x="126" y="251"/>
                </a:lnTo>
                <a:lnTo>
                  <a:pt x="126" y="251"/>
                </a:lnTo>
                <a:cubicBezTo>
                  <a:pt x="56" y="251"/>
                  <a:pt x="0" y="195"/>
                  <a:pt x="0" y="125"/>
                </a:cubicBezTo>
                <a:lnTo>
                  <a:pt x="0" y="125"/>
                </a:lnTo>
                <a:cubicBezTo>
                  <a:pt x="0" y="56"/>
                  <a:pt x="56" y="0"/>
                  <a:pt x="126" y="0"/>
                </a:cubicBezTo>
                <a:lnTo>
                  <a:pt x="4199" y="0"/>
                </a:lnTo>
                <a:lnTo>
                  <a:pt x="4199" y="251"/>
                </a:lnTo>
              </a:path>
            </a:pathLst>
          </a:custGeom>
          <a:solidFill>
            <a:srgbClr val="007772"/>
          </a:solid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a:p>
        </p:txBody>
      </p:sp>
      <p:sp>
        <p:nvSpPr>
          <p:cNvPr id="457" name="Freeform 247">
            <a:extLst>
              <a:ext uri="{FF2B5EF4-FFF2-40B4-BE49-F238E27FC236}">
                <a16:creationId xmlns:a16="http://schemas.microsoft.com/office/drawing/2014/main" id="{3F35CADA-175F-E968-646C-BCDD5F3DA97D}"/>
              </a:ext>
            </a:extLst>
          </p:cNvPr>
          <p:cNvSpPr>
            <a:spLocks noChangeArrowheads="1"/>
          </p:cNvSpPr>
          <p:nvPr/>
        </p:nvSpPr>
        <p:spPr bwMode="auto">
          <a:xfrm>
            <a:off x="3580989" y="1563315"/>
            <a:ext cx="2334470" cy="3506203"/>
          </a:xfrm>
          <a:custGeom>
            <a:avLst/>
            <a:gdLst>
              <a:gd name="T0" fmla="*/ 3336 w 4107"/>
              <a:gd name="T1" fmla="*/ 0 h 4544"/>
              <a:gd name="T2" fmla="*/ 771 w 4107"/>
              <a:gd name="T3" fmla="*/ 0 h 4544"/>
              <a:gd name="T4" fmla="*/ 771 w 4107"/>
              <a:gd name="T5" fmla="*/ 0 h 4544"/>
              <a:gd name="T6" fmla="*/ 0 w 4107"/>
              <a:gd name="T7" fmla="*/ 769 h 4544"/>
              <a:gd name="T8" fmla="*/ 0 w 4107"/>
              <a:gd name="T9" fmla="*/ 4543 h 4544"/>
              <a:gd name="T10" fmla="*/ 4106 w 4107"/>
              <a:gd name="T11" fmla="*/ 4543 h 4544"/>
              <a:gd name="T12" fmla="*/ 4106 w 4107"/>
              <a:gd name="T13" fmla="*/ 769 h 4544"/>
              <a:gd name="T14" fmla="*/ 4106 w 4107"/>
              <a:gd name="T15" fmla="*/ 769 h 4544"/>
              <a:gd name="T16" fmla="*/ 3336 w 4107"/>
              <a:gd name="T17" fmla="*/ 0 h 4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4">
                <a:moveTo>
                  <a:pt x="3336" y="0"/>
                </a:moveTo>
                <a:lnTo>
                  <a:pt x="771" y="0"/>
                </a:lnTo>
                <a:lnTo>
                  <a:pt x="771" y="0"/>
                </a:lnTo>
                <a:cubicBezTo>
                  <a:pt x="345" y="0"/>
                  <a:pt x="0" y="344"/>
                  <a:pt x="0" y="769"/>
                </a:cubicBezTo>
                <a:lnTo>
                  <a:pt x="0" y="4543"/>
                </a:lnTo>
                <a:lnTo>
                  <a:pt x="4106" y="4543"/>
                </a:lnTo>
                <a:lnTo>
                  <a:pt x="4106" y="769"/>
                </a:lnTo>
                <a:lnTo>
                  <a:pt x="4106" y="769"/>
                </a:lnTo>
                <a:cubicBezTo>
                  <a:pt x="4106" y="344"/>
                  <a:pt x="3761" y="0"/>
                  <a:pt x="3336" y="0"/>
                </a:cubicBezTo>
              </a:path>
            </a:pathLst>
          </a:custGeom>
          <a:solidFill>
            <a:srgbClr val="007772">
              <a:alpha val="88000"/>
            </a:srgbClr>
          </a:solid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a:p>
        </p:txBody>
      </p:sp>
      <p:sp>
        <p:nvSpPr>
          <p:cNvPr id="458" name="Freeform 249">
            <a:extLst>
              <a:ext uri="{FF2B5EF4-FFF2-40B4-BE49-F238E27FC236}">
                <a16:creationId xmlns:a16="http://schemas.microsoft.com/office/drawing/2014/main" id="{F715529C-4DB8-862F-9E62-3C124A5EC606}"/>
              </a:ext>
            </a:extLst>
          </p:cNvPr>
          <p:cNvSpPr>
            <a:spLocks noChangeArrowheads="1"/>
          </p:cNvSpPr>
          <p:nvPr/>
        </p:nvSpPr>
        <p:spPr bwMode="auto">
          <a:xfrm>
            <a:off x="3520755" y="5069518"/>
            <a:ext cx="2387128" cy="142928"/>
          </a:xfrm>
          <a:custGeom>
            <a:avLst/>
            <a:gdLst>
              <a:gd name="T0" fmla="*/ 4199 w 4200"/>
              <a:gd name="T1" fmla="*/ 0 h 253"/>
              <a:gd name="T2" fmla="*/ 126 w 4200"/>
              <a:gd name="T3" fmla="*/ 0 h 253"/>
              <a:gd name="T4" fmla="*/ 126 w 4200"/>
              <a:gd name="T5" fmla="*/ 0 h 253"/>
              <a:gd name="T6" fmla="*/ 0 w 4200"/>
              <a:gd name="T7" fmla="*/ 126 h 253"/>
              <a:gd name="T8" fmla="*/ 0 w 4200"/>
              <a:gd name="T9" fmla="*/ 126 h 253"/>
              <a:gd name="T10" fmla="*/ 126 w 4200"/>
              <a:gd name="T11" fmla="*/ 252 h 253"/>
              <a:gd name="T12" fmla="*/ 4199 w 4200"/>
              <a:gd name="T13" fmla="*/ 252 h 253"/>
              <a:gd name="T14" fmla="*/ 4199 w 4200"/>
              <a:gd name="T15" fmla="*/ 0 h 2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0" h="253">
                <a:moveTo>
                  <a:pt x="4199" y="0"/>
                </a:moveTo>
                <a:lnTo>
                  <a:pt x="126" y="0"/>
                </a:lnTo>
                <a:lnTo>
                  <a:pt x="126" y="0"/>
                </a:lnTo>
                <a:cubicBezTo>
                  <a:pt x="57" y="0"/>
                  <a:pt x="0" y="57"/>
                  <a:pt x="0" y="126"/>
                </a:cubicBezTo>
                <a:lnTo>
                  <a:pt x="0" y="126"/>
                </a:lnTo>
                <a:cubicBezTo>
                  <a:pt x="0" y="195"/>
                  <a:pt x="57" y="252"/>
                  <a:pt x="126" y="252"/>
                </a:cubicBezTo>
                <a:lnTo>
                  <a:pt x="4199" y="252"/>
                </a:lnTo>
                <a:lnTo>
                  <a:pt x="4199" y="0"/>
                </a:lnTo>
              </a:path>
            </a:pathLst>
          </a:custGeom>
          <a:solidFill>
            <a:srgbClr val="007772"/>
          </a:solid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dirty="0"/>
          </a:p>
        </p:txBody>
      </p:sp>
      <p:sp>
        <p:nvSpPr>
          <p:cNvPr id="459" name="Freeform 250">
            <a:extLst>
              <a:ext uri="{FF2B5EF4-FFF2-40B4-BE49-F238E27FC236}">
                <a16:creationId xmlns:a16="http://schemas.microsoft.com/office/drawing/2014/main" id="{ECB24AF9-664D-212A-133C-7F7FCC6DE3F6}"/>
              </a:ext>
            </a:extLst>
          </p:cNvPr>
          <p:cNvSpPr>
            <a:spLocks noChangeArrowheads="1"/>
          </p:cNvSpPr>
          <p:nvPr/>
        </p:nvSpPr>
        <p:spPr bwMode="auto">
          <a:xfrm>
            <a:off x="6243940" y="1708794"/>
            <a:ext cx="2334470" cy="3624022"/>
          </a:xfrm>
          <a:custGeom>
            <a:avLst/>
            <a:gdLst>
              <a:gd name="T0" fmla="*/ 3335 w 4107"/>
              <a:gd name="T1" fmla="*/ 4544 h 4545"/>
              <a:gd name="T2" fmla="*/ 770 w 4107"/>
              <a:gd name="T3" fmla="*/ 4544 h 4545"/>
              <a:gd name="T4" fmla="*/ 770 w 4107"/>
              <a:gd name="T5" fmla="*/ 4544 h 4545"/>
              <a:gd name="T6" fmla="*/ 0 w 4107"/>
              <a:gd name="T7" fmla="*/ 3774 h 4545"/>
              <a:gd name="T8" fmla="*/ 0 w 4107"/>
              <a:gd name="T9" fmla="*/ 0 h 4545"/>
              <a:gd name="T10" fmla="*/ 4106 w 4107"/>
              <a:gd name="T11" fmla="*/ 0 h 4545"/>
              <a:gd name="T12" fmla="*/ 4106 w 4107"/>
              <a:gd name="T13" fmla="*/ 3774 h 4545"/>
              <a:gd name="T14" fmla="*/ 4106 w 4107"/>
              <a:gd name="T15" fmla="*/ 3774 h 4545"/>
              <a:gd name="T16" fmla="*/ 3335 w 4107"/>
              <a:gd name="T17" fmla="*/ 4544 h 4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5">
                <a:moveTo>
                  <a:pt x="3335" y="4544"/>
                </a:moveTo>
                <a:lnTo>
                  <a:pt x="770" y="4544"/>
                </a:lnTo>
                <a:lnTo>
                  <a:pt x="770" y="4544"/>
                </a:lnTo>
                <a:cubicBezTo>
                  <a:pt x="345" y="4544"/>
                  <a:pt x="0" y="4199"/>
                  <a:pt x="0" y="3774"/>
                </a:cubicBezTo>
                <a:lnTo>
                  <a:pt x="0" y="0"/>
                </a:lnTo>
                <a:lnTo>
                  <a:pt x="4106" y="0"/>
                </a:lnTo>
                <a:lnTo>
                  <a:pt x="4106" y="3774"/>
                </a:lnTo>
                <a:lnTo>
                  <a:pt x="4106" y="3774"/>
                </a:lnTo>
                <a:cubicBezTo>
                  <a:pt x="4106" y="4199"/>
                  <a:pt x="3761" y="4544"/>
                  <a:pt x="3335" y="4544"/>
                </a:cubicBezTo>
              </a:path>
            </a:pathLst>
          </a:custGeom>
          <a:solidFill>
            <a:srgbClr val="EEA821"/>
          </a:solid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a:p>
        </p:txBody>
      </p:sp>
      <p:sp>
        <p:nvSpPr>
          <p:cNvPr id="460" name="Freeform 252">
            <a:extLst>
              <a:ext uri="{FF2B5EF4-FFF2-40B4-BE49-F238E27FC236}">
                <a16:creationId xmlns:a16="http://schemas.microsoft.com/office/drawing/2014/main" id="{B83E0526-692C-5128-4BAF-AE2D7E6BB85B}"/>
              </a:ext>
            </a:extLst>
          </p:cNvPr>
          <p:cNvSpPr>
            <a:spLocks noChangeArrowheads="1"/>
          </p:cNvSpPr>
          <p:nvPr/>
        </p:nvSpPr>
        <p:spPr bwMode="auto">
          <a:xfrm>
            <a:off x="6191282" y="1565868"/>
            <a:ext cx="2387128" cy="142926"/>
          </a:xfrm>
          <a:custGeom>
            <a:avLst/>
            <a:gdLst>
              <a:gd name="T0" fmla="*/ 4198 w 4199"/>
              <a:gd name="T1" fmla="*/ 251 h 252"/>
              <a:gd name="T2" fmla="*/ 126 w 4199"/>
              <a:gd name="T3" fmla="*/ 251 h 252"/>
              <a:gd name="T4" fmla="*/ 126 w 4199"/>
              <a:gd name="T5" fmla="*/ 251 h 252"/>
              <a:gd name="T6" fmla="*/ 0 w 4199"/>
              <a:gd name="T7" fmla="*/ 125 h 252"/>
              <a:gd name="T8" fmla="*/ 0 w 4199"/>
              <a:gd name="T9" fmla="*/ 125 h 252"/>
              <a:gd name="T10" fmla="*/ 126 w 4199"/>
              <a:gd name="T11" fmla="*/ 0 h 252"/>
              <a:gd name="T12" fmla="*/ 4198 w 4199"/>
              <a:gd name="T13" fmla="*/ 0 h 252"/>
              <a:gd name="T14" fmla="*/ 4198 w 4199"/>
              <a:gd name="T15" fmla="*/ 251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9" h="252">
                <a:moveTo>
                  <a:pt x="4198" y="251"/>
                </a:moveTo>
                <a:lnTo>
                  <a:pt x="126" y="251"/>
                </a:lnTo>
                <a:lnTo>
                  <a:pt x="126" y="251"/>
                </a:lnTo>
                <a:cubicBezTo>
                  <a:pt x="57" y="251"/>
                  <a:pt x="0" y="195"/>
                  <a:pt x="0" y="125"/>
                </a:cubicBezTo>
                <a:lnTo>
                  <a:pt x="0" y="125"/>
                </a:lnTo>
                <a:cubicBezTo>
                  <a:pt x="0" y="56"/>
                  <a:pt x="57" y="0"/>
                  <a:pt x="126" y="0"/>
                </a:cubicBezTo>
                <a:lnTo>
                  <a:pt x="4198" y="0"/>
                </a:lnTo>
                <a:lnTo>
                  <a:pt x="4198" y="251"/>
                </a:lnTo>
              </a:path>
            </a:pathLst>
          </a:custGeom>
          <a:solidFill>
            <a:srgbClr val="007772"/>
          </a:solid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a:p>
        </p:txBody>
      </p:sp>
      <p:sp>
        <p:nvSpPr>
          <p:cNvPr id="461" name="Freeform 253">
            <a:extLst>
              <a:ext uri="{FF2B5EF4-FFF2-40B4-BE49-F238E27FC236}">
                <a16:creationId xmlns:a16="http://schemas.microsoft.com/office/drawing/2014/main" id="{87AC8103-C495-734B-3958-59042395929A}"/>
              </a:ext>
            </a:extLst>
          </p:cNvPr>
          <p:cNvSpPr>
            <a:spLocks noChangeArrowheads="1"/>
          </p:cNvSpPr>
          <p:nvPr/>
        </p:nvSpPr>
        <p:spPr bwMode="auto">
          <a:xfrm>
            <a:off x="8906891" y="1563315"/>
            <a:ext cx="2334470" cy="3470012"/>
          </a:xfrm>
          <a:custGeom>
            <a:avLst/>
            <a:gdLst>
              <a:gd name="T0" fmla="*/ 3335 w 4106"/>
              <a:gd name="T1" fmla="*/ 0 h 4544"/>
              <a:gd name="T2" fmla="*/ 770 w 4106"/>
              <a:gd name="T3" fmla="*/ 0 h 4544"/>
              <a:gd name="T4" fmla="*/ 770 w 4106"/>
              <a:gd name="T5" fmla="*/ 0 h 4544"/>
              <a:gd name="T6" fmla="*/ 0 w 4106"/>
              <a:gd name="T7" fmla="*/ 769 h 4544"/>
              <a:gd name="T8" fmla="*/ 0 w 4106"/>
              <a:gd name="T9" fmla="*/ 4543 h 4544"/>
              <a:gd name="T10" fmla="*/ 4105 w 4106"/>
              <a:gd name="T11" fmla="*/ 4543 h 4544"/>
              <a:gd name="T12" fmla="*/ 4105 w 4106"/>
              <a:gd name="T13" fmla="*/ 769 h 4544"/>
              <a:gd name="T14" fmla="*/ 4105 w 4106"/>
              <a:gd name="T15" fmla="*/ 769 h 4544"/>
              <a:gd name="T16" fmla="*/ 3335 w 4106"/>
              <a:gd name="T17" fmla="*/ 0 h 4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6" h="4544">
                <a:moveTo>
                  <a:pt x="3335" y="0"/>
                </a:moveTo>
                <a:lnTo>
                  <a:pt x="770" y="0"/>
                </a:lnTo>
                <a:lnTo>
                  <a:pt x="770" y="0"/>
                </a:lnTo>
                <a:cubicBezTo>
                  <a:pt x="345" y="0"/>
                  <a:pt x="0" y="344"/>
                  <a:pt x="0" y="769"/>
                </a:cubicBezTo>
                <a:lnTo>
                  <a:pt x="0" y="4543"/>
                </a:lnTo>
                <a:lnTo>
                  <a:pt x="4105" y="4543"/>
                </a:lnTo>
                <a:lnTo>
                  <a:pt x="4105" y="769"/>
                </a:lnTo>
                <a:lnTo>
                  <a:pt x="4105" y="769"/>
                </a:lnTo>
                <a:cubicBezTo>
                  <a:pt x="4105" y="344"/>
                  <a:pt x="3760" y="0"/>
                  <a:pt x="3335" y="0"/>
                </a:cubicBezTo>
              </a:path>
            </a:pathLst>
          </a:custGeom>
          <a:solidFill>
            <a:srgbClr val="007772">
              <a:alpha val="88000"/>
            </a:srgbClr>
          </a:solid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a:p>
        </p:txBody>
      </p:sp>
      <p:sp>
        <p:nvSpPr>
          <p:cNvPr id="462" name="Freeform 255">
            <a:extLst>
              <a:ext uri="{FF2B5EF4-FFF2-40B4-BE49-F238E27FC236}">
                <a16:creationId xmlns:a16="http://schemas.microsoft.com/office/drawing/2014/main" id="{5CEAFC09-F1DB-FBC8-BA86-71DB34FFC3EA}"/>
              </a:ext>
            </a:extLst>
          </p:cNvPr>
          <p:cNvSpPr>
            <a:spLocks noChangeArrowheads="1"/>
          </p:cNvSpPr>
          <p:nvPr/>
        </p:nvSpPr>
        <p:spPr bwMode="auto">
          <a:xfrm>
            <a:off x="8852145" y="4998054"/>
            <a:ext cx="2387128" cy="142928"/>
          </a:xfrm>
          <a:custGeom>
            <a:avLst/>
            <a:gdLst>
              <a:gd name="T0" fmla="*/ 4198 w 4199"/>
              <a:gd name="T1" fmla="*/ 0 h 253"/>
              <a:gd name="T2" fmla="*/ 126 w 4199"/>
              <a:gd name="T3" fmla="*/ 0 h 253"/>
              <a:gd name="T4" fmla="*/ 126 w 4199"/>
              <a:gd name="T5" fmla="*/ 0 h 253"/>
              <a:gd name="T6" fmla="*/ 0 w 4199"/>
              <a:gd name="T7" fmla="*/ 126 h 253"/>
              <a:gd name="T8" fmla="*/ 0 w 4199"/>
              <a:gd name="T9" fmla="*/ 126 h 253"/>
              <a:gd name="T10" fmla="*/ 126 w 4199"/>
              <a:gd name="T11" fmla="*/ 252 h 253"/>
              <a:gd name="T12" fmla="*/ 4198 w 4199"/>
              <a:gd name="T13" fmla="*/ 252 h 253"/>
              <a:gd name="T14" fmla="*/ 4198 w 4199"/>
              <a:gd name="T15" fmla="*/ 0 h 2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9" h="253">
                <a:moveTo>
                  <a:pt x="4198" y="0"/>
                </a:moveTo>
                <a:lnTo>
                  <a:pt x="126" y="0"/>
                </a:lnTo>
                <a:lnTo>
                  <a:pt x="126" y="0"/>
                </a:lnTo>
                <a:cubicBezTo>
                  <a:pt x="56" y="0"/>
                  <a:pt x="0" y="57"/>
                  <a:pt x="0" y="126"/>
                </a:cubicBezTo>
                <a:lnTo>
                  <a:pt x="0" y="126"/>
                </a:lnTo>
                <a:cubicBezTo>
                  <a:pt x="0" y="195"/>
                  <a:pt x="56" y="252"/>
                  <a:pt x="126" y="252"/>
                </a:cubicBezTo>
                <a:lnTo>
                  <a:pt x="4198" y="252"/>
                </a:lnTo>
                <a:lnTo>
                  <a:pt x="4198" y="0"/>
                </a:lnTo>
              </a:path>
            </a:pathLst>
          </a:custGeom>
          <a:solidFill>
            <a:srgbClr val="007772"/>
          </a:solid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a:p>
        </p:txBody>
      </p:sp>
      <p:sp>
        <p:nvSpPr>
          <p:cNvPr id="463" name="Text Placeholder 1">
            <a:extLst>
              <a:ext uri="{FF2B5EF4-FFF2-40B4-BE49-F238E27FC236}">
                <a16:creationId xmlns:a16="http://schemas.microsoft.com/office/drawing/2014/main" id="{C4DA7735-3998-7043-E333-AE25DFC80CDA}"/>
              </a:ext>
            </a:extLst>
          </p:cNvPr>
          <p:cNvSpPr>
            <a:spLocks noGrp="1"/>
          </p:cNvSpPr>
          <p:nvPr/>
        </p:nvSpPr>
        <p:spPr>
          <a:xfrm>
            <a:off x="0" y="243837"/>
            <a:ext cx="12191999" cy="803654"/>
          </a:xfrm>
          <a:prstGeom prst="rect">
            <a:avLst/>
          </a:prstGeom>
        </p:spPr>
        <p:txBody>
          <a:bodyPr>
            <a:noAutofit/>
          </a:bodyPr>
          <a:lstStyle>
            <a:lvl1pPr marL="0" indent="0" algn="ctr" defTabSz="914400" rtl="0" eaLnBrk="1" latinLnBrk="0" hangingPunct="1">
              <a:lnSpc>
                <a:spcPct val="90000"/>
              </a:lnSpc>
              <a:spcBef>
                <a:spcPts val="1000"/>
              </a:spcBef>
              <a:buFont typeface="Arial"/>
              <a:buNone/>
              <a:defRPr sz="3600" b="1" i="0" kern="1200">
                <a:solidFill>
                  <a:srgbClr val="00777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b="1" dirty="0"/>
              <a:t>Key aspects of designing renewable heating and cooling systems</a:t>
            </a:r>
          </a:p>
          <a:p>
            <a:endParaRPr lang="en-US" dirty="0"/>
          </a:p>
        </p:txBody>
      </p:sp>
      <p:sp>
        <p:nvSpPr>
          <p:cNvPr id="464" name="CuadroTexto 553">
            <a:extLst>
              <a:ext uri="{FF2B5EF4-FFF2-40B4-BE49-F238E27FC236}">
                <a16:creationId xmlns:a16="http://schemas.microsoft.com/office/drawing/2014/main" id="{2FC65A80-FE17-70B6-796F-DDDE0F034E58}"/>
              </a:ext>
            </a:extLst>
          </p:cNvPr>
          <p:cNvSpPr txBox="1"/>
          <p:nvPr/>
        </p:nvSpPr>
        <p:spPr>
          <a:xfrm>
            <a:off x="950639" y="1855234"/>
            <a:ext cx="2291547"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chemeClr val="bg1"/>
                </a:solidFill>
              </a:rPr>
              <a:t>Selection of the right energy source</a:t>
            </a:r>
            <a:endParaRPr lang="en-US" sz="2000" dirty="0">
              <a:solidFill>
                <a:schemeClr val="bg1"/>
              </a:solidFill>
            </a:endParaRPr>
          </a:p>
          <a:p>
            <a:pPr algn="ctr"/>
            <a:endParaRPr lang="en-US" sz="2000" b="1" dirty="0">
              <a:solidFill>
                <a:schemeClr val="bg1"/>
              </a:solidFill>
            </a:endParaRPr>
          </a:p>
        </p:txBody>
      </p:sp>
      <p:sp>
        <p:nvSpPr>
          <p:cNvPr id="465" name="CuadroTexto 555">
            <a:extLst>
              <a:ext uri="{FF2B5EF4-FFF2-40B4-BE49-F238E27FC236}">
                <a16:creationId xmlns:a16="http://schemas.microsoft.com/office/drawing/2014/main" id="{53AB6456-AE9D-EE42-E7C9-93CB7511F00A}"/>
              </a:ext>
            </a:extLst>
          </p:cNvPr>
          <p:cNvSpPr txBox="1"/>
          <p:nvPr/>
        </p:nvSpPr>
        <p:spPr>
          <a:xfrm>
            <a:off x="3554660" y="1952182"/>
            <a:ext cx="2359072"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l-PL" sz="2000" b="1" dirty="0">
                <a:solidFill>
                  <a:schemeClr val="bg1"/>
                </a:solidFill>
              </a:rPr>
              <a:t>Energy </a:t>
            </a:r>
            <a:r>
              <a:rPr lang="pl-PL" sz="2000" b="1" dirty="0" err="1">
                <a:solidFill>
                  <a:schemeClr val="bg1"/>
                </a:solidFill>
              </a:rPr>
              <a:t>efficiency</a:t>
            </a:r>
            <a:endParaRPr lang="pl-PL" sz="2000" dirty="0">
              <a:solidFill>
                <a:schemeClr val="bg1"/>
              </a:solidFill>
            </a:endParaRPr>
          </a:p>
        </p:txBody>
      </p:sp>
      <p:sp>
        <p:nvSpPr>
          <p:cNvPr id="466" name="CuadroTexto 557">
            <a:extLst>
              <a:ext uri="{FF2B5EF4-FFF2-40B4-BE49-F238E27FC236}">
                <a16:creationId xmlns:a16="http://schemas.microsoft.com/office/drawing/2014/main" id="{D417990A-D884-D8D7-A64E-AD3519425CED}"/>
              </a:ext>
            </a:extLst>
          </p:cNvPr>
          <p:cNvSpPr txBox="1"/>
          <p:nvPr/>
        </p:nvSpPr>
        <p:spPr>
          <a:xfrm>
            <a:off x="6243941" y="1973906"/>
            <a:ext cx="2334470"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l-PL" sz="2000" b="1" dirty="0">
                <a:solidFill>
                  <a:schemeClr val="bg1"/>
                </a:solidFill>
              </a:rPr>
              <a:t>Automation and monitoring</a:t>
            </a:r>
            <a:r>
              <a:rPr lang="pl-PL" sz="2000" dirty="0">
                <a:solidFill>
                  <a:schemeClr val="bg1"/>
                </a:solidFill>
              </a:rPr>
              <a:t> </a:t>
            </a:r>
          </a:p>
          <a:p>
            <a:pPr algn="ctr"/>
            <a:endParaRPr lang="en-US" sz="2000" b="1" dirty="0">
              <a:solidFill>
                <a:schemeClr val="bg1"/>
              </a:solidFill>
              <a:latin typeface="Calibri" panose="020F0502020204030204" pitchFamily="34" charset="0"/>
              <a:ea typeface="Lato" charset="0"/>
              <a:cs typeface="Calibri" panose="020F0502020204030204" pitchFamily="34" charset="0"/>
            </a:endParaRPr>
          </a:p>
        </p:txBody>
      </p:sp>
      <p:sp>
        <p:nvSpPr>
          <p:cNvPr id="467" name="CuadroTexto 559">
            <a:extLst>
              <a:ext uri="{FF2B5EF4-FFF2-40B4-BE49-F238E27FC236}">
                <a16:creationId xmlns:a16="http://schemas.microsoft.com/office/drawing/2014/main" id="{603E4C7A-8439-4A1E-E5CE-4C13F6AACAC7}"/>
              </a:ext>
            </a:extLst>
          </p:cNvPr>
          <p:cNvSpPr txBox="1"/>
          <p:nvPr/>
        </p:nvSpPr>
        <p:spPr>
          <a:xfrm>
            <a:off x="8854233" y="1952182"/>
            <a:ext cx="2387128"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chemeClr val="bg1"/>
                </a:solidFill>
                <a:effectLst/>
              </a:rPr>
              <a:t>Integration of Back-up or Hybrid system</a:t>
            </a:r>
            <a:endParaRPr lang="en-US" sz="2000" b="1" dirty="0">
              <a:solidFill>
                <a:schemeClr val="bg1"/>
              </a:solidFill>
              <a:ea typeface="Lato" charset="0"/>
              <a:cs typeface="Calibri" panose="020F0502020204030204" pitchFamily="34" charset="0"/>
            </a:endParaRPr>
          </a:p>
        </p:txBody>
      </p:sp>
      <p:sp>
        <p:nvSpPr>
          <p:cNvPr id="468" name="Rectángulo 602">
            <a:extLst>
              <a:ext uri="{FF2B5EF4-FFF2-40B4-BE49-F238E27FC236}">
                <a16:creationId xmlns:a16="http://schemas.microsoft.com/office/drawing/2014/main" id="{299BA70E-D7BE-AF1E-6279-0AE0359BBEE1}"/>
              </a:ext>
            </a:extLst>
          </p:cNvPr>
          <p:cNvSpPr/>
          <p:nvPr/>
        </p:nvSpPr>
        <p:spPr>
          <a:xfrm>
            <a:off x="933512" y="2573152"/>
            <a:ext cx="2291547" cy="286232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local resources, climatic conditions and availability of raw materials should be taken into account</a:t>
            </a:r>
            <a:r>
              <a:rPr lang="pl-PL" dirty="0">
                <a:solidFill>
                  <a:schemeClr val="bg1"/>
                </a:solidFill>
              </a:rPr>
              <a:t> </a:t>
            </a:r>
            <a:r>
              <a:rPr lang="en-US" dirty="0">
                <a:solidFill>
                  <a:schemeClr val="bg1"/>
                </a:solidFill>
              </a:rPr>
              <a:t>and obtain permits if required (especially for biomass &amp; geothermal).</a:t>
            </a:r>
          </a:p>
          <a:p>
            <a:pPr algn="ctr"/>
            <a:endParaRPr lang="en-US" dirty="0">
              <a:solidFill>
                <a:schemeClr val="bg1"/>
              </a:solidFill>
              <a:latin typeface="Calibri" panose="020F0502020204030204" pitchFamily="34" charset="0"/>
              <a:ea typeface="Lato" charset="0"/>
              <a:cs typeface="Calibri" panose="020F0502020204030204" pitchFamily="34" charset="0"/>
            </a:endParaRPr>
          </a:p>
        </p:txBody>
      </p:sp>
      <p:sp>
        <p:nvSpPr>
          <p:cNvPr id="469" name="Rectángulo 603">
            <a:extLst>
              <a:ext uri="{FF2B5EF4-FFF2-40B4-BE49-F238E27FC236}">
                <a16:creationId xmlns:a16="http://schemas.microsoft.com/office/drawing/2014/main" id="{FEA976F0-F028-C39C-CC4D-7CEEBD1425C6}"/>
              </a:ext>
            </a:extLst>
          </p:cNvPr>
          <p:cNvSpPr/>
          <p:nvPr/>
        </p:nvSpPr>
        <p:spPr>
          <a:xfrm>
            <a:off x="3580988" y="2510506"/>
            <a:ext cx="2290877" cy="258532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the use of thermal energy storage technologies (e.g. storage tanks for water heated by solar energy) allows for optimal temperature management.</a:t>
            </a:r>
          </a:p>
          <a:p>
            <a:pPr algn="ctr"/>
            <a:endParaRPr lang="en-US" dirty="0">
              <a:solidFill>
                <a:schemeClr val="bg1"/>
              </a:solidFill>
              <a:latin typeface="Calibri" panose="020F0502020204030204" pitchFamily="34" charset="0"/>
              <a:ea typeface="Lato" charset="0"/>
              <a:cs typeface="Calibri" panose="020F0502020204030204" pitchFamily="34" charset="0"/>
            </a:endParaRPr>
          </a:p>
        </p:txBody>
      </p:sp>
      <p:sp>
        <p:nvSpPr>
          <p:cNvPr id="470" name="Rectángulo 604">
            <a:extLst>
              <a:ext uri="{FF2B5EF4-FFF2-40B4-BE49-F238E27FC236}">
                <a16:creationId xmlns:a16="http://schemas.microsoft.com/office/drawing/2014/main" id="{EB4F1245-980E-A971-C7B8-34641DBABE71}"/>
              </a:ext>
            </a:extLst>
          </p:cNvPr>
          <p:cNvSpPr/>
          <p:nvPr/>
        </p:nvSpPr>
        <p:spPr>
          <a:xfrm>
            <a:off x="6254424" y="2851547"/>
            <a:ext cx="2334469" cy="230832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the use of intelligent temperature and humidity control systems allows energy consumption to be adjusted to the current needs of the crop.</a:t>
            </a:r>
          </a:p>
          <a:p>
            <a:pPr algn="ctr"/>
            <a:endParaRPr lang="en-US" dirty="0">
              <a:solidFill>
                <a:schemeClr val="bg1"/>
              </a:solidFill>
              <a:latin typeface="Calibri" panose="020F0502020204030204" pitchFamily="34" charset="0"/>
              <a:ea typeface="Lato" charset="0"/>
              <a:cs typeface="Calibri" panose="020F0502020204030204" pitchFamily="34" charset="0"/>
            </a:endParaRPr>
          </a:p>
        </p:txBody>
      </p:sp>
      <p:sp>
        <p:nvSpPr>
          <p:cNvPr id="471" name="Rectángulo 605">
            <a:extLst>
              <a:ext uri="{FF2B5EF4-FFF2-40B4-BE49-F238E27FC236}">
                <a16:creationId xmlns:a16="http://schemas.microsoft.com/office/drawing/2014/main" id="{A6D72586-79E1-4112-AEB9-27085741CF22}"/>
              </a:ext>
            </a:extLst>
          </p:cNvPr>
          <p:cNvSpPr/>
          <p:nvPr/>
        </p:nvSpPr>
        <p:spPr>
          <a:xfrm>
            <a:off x="8938753" y="2830818"/>
            <a:ext cx="2355266" cy="230832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a combination of solar energy and biomass, for example, can ensure greater stability of energy supply at different times of the year.</a:t>
            </a:r>
          </a:p>
          <a:p>
            <a:pPr algn="ctr"/>
            <a:endParaRPr lang="en-US" dirty="0">
              <a:solidFill>
                <a:schemeClr val="bg1"/>
              </a:solidFill>
              <a:latin typeface="Calibri" panose="020F0502020204030204" pitchFamily="34" charset="0"/>
              <a:ea typeface="Lato" charset="0"/>
              <a:cs typeface="Calibri" panose="020F0502020204030204" pitchFamily="34" charset="0"/>
            </a:endParaRPr>
          </a:p>
        </p:txBody>
      </p:sp>
      <p:sp>
        <p:nvSpPr>
          <p:cNvPr id="3" name="pole tekstowe 2">
            <a:extLst>
              <a:ext uri="{FF2B5EF4-FFF2-40B4-BE49-F238E27FC236}">
                <a16:creationId xmlns:a16="http://schemas.microsoft.com/office/drawing/2014/main" id="{92A52000-D479-A499-2D97-6231B34F29A3}"/>
              </a:ext>
            </a:extLst>
          </p:cNvPr>
          <p:cNvSpPr txBox="1"/>
          <p:nvPr/>
        </p:nvSpPr>
        <p:spPr>
          <a:xfrm>
            <a:off x="1062154" y="5645008"/>
            <a:ext cx="8505592" cy="1107996"/>
          </a:xfrm>
          <a:prstGeom prst="rect">
            <a:avLst/>
          </a:prstGeom>
          <a:noFill/>
        </p:spPr>
        <p:txBody>
          <a:bodyPr wrap="square">
            <a:spAutoFit/>
          </a:bodyPr>
          <a:lstStyle/>
          <a:p>
            <a:pPr algn="just"/>
            <a:r>
              <a:rPr lang="en-US" sz="2200" dirty="0"/>
              <a:t>Ensure systems meet national energy efficiency standards &amp; health/safety codes and explore financial incentives or subsidies for installation.</a:t>
            </a:r>
            <a:endParaRPr lang="pl-PL" sz="2200" dirty="0"/>
          </a:p>
        </p:txBody>
      </p:sp>
      <p:pic>
        <p:nvPicPr>
          <p:cNvPr id="5" name="Grafika 4" descr="Wykrzyknik">
            <a:extLst>
              <a:ext uri="{FF2B5EF4-FFF2-40B4-BE49-F238E27FC236}">
                <a16:creationId xmlns:a16="http://schemas.microsoft.com/office/drawing/2014/main" id="{CCD2503B-C868-9A0A-73D5-DA6883C7E3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433" y="5704424"/>
            <a:ext cx="914400" cy="914400"/>
          </a:xfrm>
          <a:prstGeom prst="rect">
            <a:avLst/>
          </a:prstGeom>
        </p:spPr>
      </p:pic>
    </p:spTree>
    <p:extLst>
      <p:ext uri="{BB962C8B-B14F-4D97-AF65-F5344CB8AC3E}">
        <p14:creationId xmlns:p14="http://schemas.microsoft.com/office/powerpoint/2010/main" val="1015258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671587-0387-02C9-2343-B6D5A560ED78}"/>
            </a:ext>
          </a:extLst>
        </p:cNvPr>
        <p:cNvGrpSpPr/>
        <p:nvPr/>
      </p:nvGrpSpPr>
      <p:grpSpPr>
        <a:xfrm>
          <a:off x="0" y="0"/>
          <a:ext cx="0" cy="0"/>
          <a:chOff x="0" y="0"/>
          <a:chExt cx="0" cy="0"/>
        </a:xfrm>
      </p:grpSpPr>
      <p:sp>
        <p:nvSpPr>
          <p:cNvPr id="455" name="Freeform 1">
            <a:extLst>
              <a:ext uri="{FF2B5EF4-FFF2-40B4-BE49-F238E27FC236}">
                <a16:creationId xmlns:a16="http://schemas.microsoft.com/office/drawing/2014/main" id="{80D21DEC-795E-CD53-B49B-BFC66EDAF63E}"/>
              </a:ext>
            </a:extLst>
          </p:cNvPr>
          <p:cNvSpPr>
            <a:spLocks noChangeArrowheads="1"/>
          </p:cNvSpPr>
          <p:nvPr/>
        </p:nvSpPr>
        <p:spPr bwMode="auto">
          <a:xfrm>
            <a:off x="1971375" y="1723060"/>
            <a:ext cx="3436017" cy="3752286"/>
          </a:xfrm>
          <a:custGeom>
            <a:avLst/>
            <a:gdLst>
              <a:gd name="T0" fmla="*/ 3335 w 4107"/>
              <a:gd name="T1" fmla="*/ 4544 h 4545"/>
              <a:gd name="T2" fmla="*/ 770 w 4107"/>
              <a:gd name="T3" fmla="*/ 4544 h 4545"/>
              <a:gd name="T4" fmla="*/ 770 w 4107"/>
              <a:gd name="T5" fmla="*/ 4544 h 4545"/>
              <a:gd name="T6" fmla="*/ 0 w 4107"/>
              <a:gd name="T7" fmla="*/ 3774 h 4545"/>
              <a:gd name="T8" fmla="*/ 0 w 4107"/>
              <a:gd name="T9" fmla="*/ 0 h 4545"/>
              <a:gd name="T10" fmla="*/ 4106 w 4107"/>
              <a:gd name="T11" fmla="*/ 0 h 4545"/>
              <a:gd name="T12" fmla="*/ 4106 w 4107"/>
              <a:gd name="T13" fmla="*/ 3774 h 4545"/>
              <a:gd name="T14" fmla="*/ 4106 w 4107"/>
              <a:gd name="T15" fmla="*/ 3774 h 4545"/>
              <a:gd name="T16" fmla="*/ 3335 w 4107"/>
              <a:gd name="T17" fmla="*/ 4544 h 4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5">
                <a:moveTo>
                  <a:pt x="3335" y="4544"/>
                </a:moveTo>
                <a:lnTo>
                  <a:pt x="770" y="4544"/>
                </a:lnTo>
                <a:lnTo>
                  <a:pt x="770" y="4544"/>
                </a:lnTo>
                <a:cubicBezTo>
                  <a:pt x="345" y="4544"/>
                  <a:pt x="0" y="4199"/>
                  <a:pt x="0" y="3774"/>
                </a:cubicBezTo>
                <a:lnTo>
                  <a:pt x="0" y="0"/>
                </a:lnTo>
                <a:lnTo>
                  <a:pt x="4106" y="0"/>
                </a:lnTo>
                <a:lnTo>
                  <a:pt x="4106" y="3774"/>
                </a:lnTo>
                <a:lnTo>
                  <a:pt x="4106" y="3774"/>
                </a:lnTo>
                <a:cubicBezTo>
                  <a:pt x="4106" y="4199"/>
                  <a:pt x="3761" y="4544"/>
                  <a:pt x="3335" y="4544"/>
                </a:cubicBezTo>
              </a:path>
            </a:pathLst>
          </a:custGeom>
          <a:solidFill>
            <a:srgbClr val="EEA821"/>
          </a:solid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a:p>
        </p:txBody>
      </p:sp>
      <p:sp>
        <p:nvSpPr>
          <p:cNvPr id="456" name="Freeform 246">
            <a:extLst>
              <a:ext uri="{FF2B5EF4-FFF2-40B4-BE49-F238E27FC236}">
                <a16:creationId xmlns:a16="http://schemas.microsoft.com/office/drawing/2014/main" id="{DFF59C13-5F05-96A6-7655-D6A59EF03311}"/>
              </a:ext>
            </a:extLst>
          </p:cNvPr>
          <p:cNvSpPr>
            <a:spLocks noChangeArrowheads="1"/>
          </p:cNvSpPr>
          <p:nvPr/>
        </p:nvSpPr>
        <p:spPr bwMode="auto">
          <a:xfrm>
            <a:off x="1918717" y="1577577"/>
            <a:ext cx="3488675" cy="142925"/>
          </a:xfrm>
          <a:custGeom>
            <a:avLst/>
            <a:gdLst>
              <a:gd name="T0" fmla="*/ 4199 w 4200"/>
              <a:gd name="T1" fmla="*/ 251 h 252"/>
              <a:gd name="T2" fmla="*/ 126 w 4200"/>
              <a:gd name="T3" fmla="*/ 251 h 252"/>
              <a:gd name="T4" fmla="*/ 126 w 4200"/>
              <a:gd name="T5" fmla="*/ 251 h 252"/>
              <a:gd name="T6" fmla="*/ 0 w 4200"/>
              <a:gd name="T7" fmla="*/ 125 h 252"/>
              <a:gd name="T8" fmla="*/ 0 w 4200"/>
              <a:gd name="T9" fmla="*/ 125 h 252"/>
              <a:gd name="T10" fmla="*/ 126 w 4200"/>
              <a:gd name="T11" fmla="*/ 0 h 252"/>
              <a:gd name="T12" fmla="*/ 4199 w 4200"/>
              <a:gd name="T13" fmla="*/ 0 h 252"/>
              <a:gd name="T14" fmla="*/ 4199 w 4200"/>
              <a:gd name="T15" fmla="*/ 251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0" h="252">
                <a:moveTo>
                  <a:pt x="4199" y="251"/>
                </a:moveTo>
                <a:lnTo>
                  <a:pt x="126" y="251"/>
                </a:lnTo>
                <a:lnTo>
                  <a:pt x="126" y="251"/>
                </a:lnTo>
                <a:cubicBezTo>
                  <a:pt x="56" y="251"/>
                  <a:pt x="0" y="195"/>
                  <a:pt x="0" y="125"/>
                </a:cubicBezTo>
                <a:lnTo>
                  <a:pt x="0" y="125"/>
                </a:lnTo>
                <a:cubicBezTo>
                  <a:pt x="0" y="56"/>
                  <a:pt x="56" y="0"/>
                  <a:pt x="126" y="0"/>
                </a:cubicBezTo>
                <a:lnTo>
                  <a:pt x="4199" y="0"/>
                </a:lnTo>
                <a:lnTo>
                  <a:pt x="4199" y="251"/>
                </a:lnTo>
              </a:path>
            </a:pathLst>
          </a:custGeom>
          <a:solidFill>
            <a:srgbClr val="007772"/>
          </a:solid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a:p>
        </p:txBody>
      </p:sp>
      <p:sp>
        <p:nvSpPr>
          <p:cNvPr id="457" name="Freeform 247">
            <a:extLst>
              <a:ext uri="{FF2B5EF4-FFF2-40B4-BE49-F238E27FC236}">
                <a16:creationId xmlns:a16="http://schemas.microsoft.com/office/drawing/2014/main" id="{6560A2B7-B662-7F4F-B1B4-F187AE480539}"/>
              </a:ext>
            </a:extLst>
          </p:cNvPr>
          <p:cNvSpPr>
            <a:spLocks noChangeArrowheads="1"/>
          </p:cNvSpPr>
          <p:nvPr/>
        </p:nvSpPr>
        <p:spPr bwMode="auto">
          <a:xfrm>
            <a:off x="6917396" y="1577577"/>
            <a:ext cx="3436016" cy="3850607"/>
          </a:xfrm>
          <a:custGeom>
            <a:avLst/>
            <a:gdLst>
              <a:gd name="T0" fmla="*/ 3336 w 4107"/>
              <a:gd name="T1" fmla="*/ 0 h 4544"/>
              <a:gd name="T2" fmla="*/ 771 w 4107"/>
              <a:gd name="T3" fmla="*/ 0 h 4544"/>
              <a:gd name="T4" fmla="*/ 771 w 4107"/>
              <a:gd name="T5" fmla="*/ 0 h 4544"/>
              <a:gd name="T6" fmla="*/ 0 w 4107"/>
              <a:gd name="T7" fmla="*/ 769 h 4544"/>
              <a:gd name="T8" fmla="*/ 0 w 4107"/>
              <a:gd name="T9" fmla="*/ 4543 h 4544"/>
              <a:gd name="T10" fmla="*/ 4106 w 4107"/>
              <a:gd name="T11" fmla="*/ 4543 h 4544"/>
              <a:gd name="T12" fmla="*/ 4106 w 4107"/>
              <a:gd name="T13" fmla="*/ 769 h 4544"/>
              <a:gd name="T14" fmla="*/ 4106 w 4107"/>
              <a:gd name="T15" fmla="*/ 769 h 4544"/>
              <a:gd name="T16" fmla="*/ 3336 w 4107"/>
              <a:gd name="T17" fmla="*/ 0 h 4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4">
                <a:moveTo>
                  <a:pt x="3336" y="0"/>
                </a:moveTo>
                <a:lnTo>
                  <a:pt x="771" y="0"/>
                </a:lnTo>
                <a:lnTo>
                  <a:pt x="771" y="0"/>
                </a:lnTo>
                <a:cubicBezTo>
                  <a:pt x="345" y="0"/>
                  <a:pt x="0" y="344"/>
                  <a:pt x="0" y="769"/>
                </a:cubicBezTo>
                <a:lnTo>
                  <a:pt x="0" y="4543"/>
                </a:lnTo>
                <a:lnTo>
                  <a:pt x="4106" y="4543"/>
                </a:lnTo>
                <a:lnTo>
                  <a:pt x="4106" y="769"/>
                </a:lnTo>
                <a:lnTo>
                  <a:pt x="4106" y="769"/>
                </a:lnTo>
                <a:cubicBezTo>
                  <a:pt x="4106" y="344"/>
                  <a:pt x="3761" y="0"/>
                  <a:pt x="3336" y="0"/>
                </a:cubicBezTo>
              </a:path>
            </a:pathLst>
          </a:custGeom>
          <a:solidFill>
            <a:srgbClr val="007772">
              <a:alpha val="88000"/>
            </a:srgbClr>
          </a:solid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a:p>
        </p:txBody>
      </p:sp>
      <p:sp>
        <p:nvSpPr>
          <p:cNvPr id="458" name="Freeform 249">
            <a:extLst>
              <a:ext uri="{FF2B5EF4-FFF2-40B4-BE49-F238E27FC236}">
                <a16:creationId xmlns:a16="http://schemas.microsoft.com/office/drawing/2014/main" id="{8C26DBE7-B795-0E61-5762-4E55654E5DAE}"/>
              </a:ext>
            </a:extLst>
          </p:cNvPr>
          <p:cNvSpPr>
            <a:spLocks noChangeArrowheads="1"/>
          </p:cNvSpPr>
          <p:nvPr/>
        </p:nvSpPr>
        <p:spPr bwMode="auto">
          <a:xfrm>
            <a:off x="6846880" y="5403882"/>
            <a:ext cx="3506531" cy="142928"/>
          </a:xfrm>
          <a:custGeom>
            <a:avLst/>
            <a:gdLst>
              <a:gd name="T0" fmla="*/ 4199 w 4200"/>
              <a:gd name="T1" fmla="*/ 0 h 253"/>
              <a:gd name="T2" fmla="*/ 126 w 4200"/>
              <a:gd name="T3" fmla="*/ 0 h 253"/>
              <a:gd name="T4" fmla="*/ 126 w 4200"/>
              <a:gd name="T5" fmla="*/ 0 h 253"/>
              <a:gd name="T6" fmla="*/ 0 w 4200"/>
              <a:gd name="T7" fmla="*/ 126 h 253"/>
              <a:gd name="T8" fmla="*/ 0 w 4200"/>
              <a:gd name="T9" fmla="*/ 126 h 253"/>
              <a:gd name="T10" fmla="*/ 126 w 4200"/>
              <a:gd name="T11" fmla="*/ 252 h 253"/>
              <a:gd name="T12" fmla="*/ 4199 w 4200"/>
              <a:gd name="T13" fmla="*/ 252 h 253"/>
              <a:gd name="T14" fmla="*/ 4199 w 4200"/>
              <a:gd name="T15" fmla="*/ 0 h 2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0" h="253">
                <a:moveTo>
                  <a:pt x="4199" y="0"/>
                </a:moveTo>
                <a:lnTo>
                  <a:pt x="126" y="0"/>
                </a:lnTo>
                <a:lnTo>
                  <a:pt x="126" y="0"/>
                </a:lnTo>
                <a:cubicBezTo>
                  <a:pt x="57" y="0"/>
                  <a:pt x="0" y="57"/>
                  <a:pt x="0" y="126"/>
                </a:cubicBezTo>
                <a:lnTo>
                  <a:pt x="0" y="126"/>
                </a:lnTo>
                <a:cubicBezTo>
                  <a:pt x="0" y="195"/>
                  <a:pt x="57" y="252"/>
                  <a:pt x="126" y="252"/>
                </a:cubicBezTo>
                <a:lnTo>
                  <a:pt x="4199" y="252"/>
                </a:lnTo>
                <a:lnTo>
                  <a:pt x="4199" y="0"/>
                </a:lnTo>
              </a:path>
            </a:pathLst>
          </a:custGeom>
          <a:solidFill>
            <a:srgbClr val="007772"/>
          </a:solid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dirty="0"/>
          </a:p>
        </p:txBody>
      </p:sp>
      <p:sp>
        <p:nvSpPr>
          <p:cNvPr id="463" name="Text Placeholder 1">
            <a:extLst>
              <a:ext uri="{FF2B5EF4-FFF2-40B4-BE49-F238E27FC236}">
                <a16:creationId xmlns:a16="http://schemas.microsoft.com/office/drawing/2014/main" id="{18471172-1BF5-DEA7-4B32-E669C9C5E078}"/>
              </a:ext>
            </a:extLst>
          </p:cNvPr>
          <p:cNvSpPr>
            <a:spLocks noGrp="1"/>
          </p:cNvSpPr>
          <p:nvPr/>
        </p:nvSpPr>
        <p:spPr>
          <a:xfrm>
            <a:off x="0" y="539163"/>
            <a:ext cx="12191999" cy="803654"/>
          </a:xfrm>
          <a:prstGeom prst="rect">
            <a:avLst/>
          </a:prstGeom>
        </p:spPr>
        <p:txBody>
          <a:bodyPr>
            <a:noAutofit/>
          </a:bodyPr>
          <a:lstStyle>
            <a:lvl1pPr marL="0" indent="0" algn="ctr" defTabSz="914400" rtl="0" eaLnBrk="1" latinLnBrk="0" hangingPunct="1">
              <a:lnSpc>
                <a:spcPct val="90000"/>
              </a:lnSpc>
              <a:spcBef>
                <a:spcPts val="1000"/>
              </a:spcBef>
              <a:buFont typeface="Arial"/>
              <a:buNone/>
              <a:defRPr sz="3600" b="1" i="0" kern="1200">
                <a:solidFill>
                  <a:srgbClr val="00777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b="1" dirty="0"/>
              <a:t>Keep in mind </a:t>
            </a:r>
          </a:p>
        </p:txBody>
      </p:sp>
      <p:sp>
        <p:nvSpPr>
          <p:cNvPr id="464" name="CuadroTexto 553">
            <a:extLst>
              <a:ext uri="{FF2B5EF4-FFF2-40B4-BE49-F238E27FC236}">
                <a16:creationId xmlns:a16="http://schemas.microsoft.com/office/drawing/2014/main" id="{7012A6A3-BD3F-4122-46C9-00B6A314CE87}"/>
              </a:ext>
            </a:extLst>
          </p:cNvPr>
          <p:cNvSpPr txBox="1"/>
          <p:nvPr/>
        </p:nvSpPr>
        <p:spPr>
          <a:xfrm>
            <a:off x="2539582" y="2024689"/>
            <a:ext cx="2291547"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chemeClr val="bg1"/>
                </a:solidFill>
              </a:rPr>
              <a:t>Install, Monitor &amp; Maintain</a:t>
            </a:r>
          </a:p>
        </p:txBody>
      </p:sp>
      <p:sp>
        <p:nvSpPr>
          <p:cNvPr id="465" name="CuadroTexto 555">
            <a:extLst>
              <a:ext uri="{FF2B5EF4-FFF2-40B4-BE49-F238E27FC236}">
                <a16:creationId xmlns:a16="http://schemas.microsoft.com/office/drawing/2014/main" id="{519E8326-EA4A-52F6-D2B2-7AA48E028F05}"/>
              </a:ext>
            </a:extLst>
          </p:cNvPr>
          <p:cNvSpPr txBox="1"/>
          <p:nvPr/>
        </p:nvSpPr>
        <p:spPr>
          <a:xfrm>
            <a:off x="7455868" y="1952284"/>
            <a:ext cx="2359072"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l-PL" sz="2000" b="1" dirty="0" err="1">
                <a:solidFill>
                  <a:schemeClr val="bg1"/>
                </a:solidFill>
              </a:rPr>
              <a:t>Educate</a:t>
            </a:r>
            <a:r>
              <a:rPr lang="pl-PL" sz="2000" b="1" dirty="0">
                <a:solidFill>
                  <a:schemeClr val="bg1"/>
                </a:solidFill>
              </a:rPr>
              <a:t> </a:t>
            </a:r>
            <a:r>
              <a:rPr lang="pl-PL" sz="2000" b="1" dirty="0" err="1">
                <a:solidFill>
                  <a:schemeClr val="bg1"/>
                </a:solidFill>
              </a:rPr>
              <a:t>Users</a:t>
            </a:r>
            <a:r>
              <a:rPr lang="pl-PL" sz="2000" b="1" dirty="0">
                <a:solidFill>
                  <a:schemeClr val="bg1"/>
                </a:solidFill>
              </a:rPr>
              <a:t> &amp; </a:t>
            </a:r>
            <a:r>
              <a:rPr lang="pl-PL" sz="2000" b="1" dirty="0" err="1">
                <a:solidFill>
                  <a:schemeClr val="bg1"/>
                </a:solidFill>
              </a:rPr>
              <a:t>Build</a:t>
            </a:r>
            <a:r>
              <a:rPr lang="pl-PL" sz="2000" b="1" dirty="0">
                <a:solidFill>
                  <a:schemeClr val="bg1"/>
                </a:solidFill>
              </a:rPr>
              <a:t> </a:t>
            </a:r>
            <a:r>
              <a:rPr lang="pl-PL" sz="2000" b="1" dirty="0" err="1">
                <a:solidFill>
                  <a:schemeClr val="bg1"/>
                </a:solidFill>
              </a:rPr>
              <a:t>Capacity</a:t>
            </a:r>
            <a:endParaRPr lang="pl-PL" sz="2000" b="1" dirty="0">
              <a:solidFill>
                <a:schemeClr val="bg1"/>
              </a:solidFill>
            </a:endParaRPr>
          </a:p>
        </p:txBody>
      </p:sp>
      <p:sp>
        <p:nvSpPr>
          <p:cNvPr id="468" name="Rectángulo 602">
            <a:extLst>
              <a:ext uri="{FF2B5EF4-FFF2-40B4-BE49-F238E27FC236}">
                <a16:creationId xmlns:a16="http://schemas.microsoft.com/office/drawing/2014/main" id="{6C6501D9-4468-ADB6-000B-2F9B34589C93}"/>
              </a:ext>
            </a:extLst>
          </p:cNvPr>
          <p:cNvSpPr/>
          <p:nvPr/>
        </p:nvSpPr>
        <p:spPr>
          <a:xfrm>
            <a:off x="2038955" y="2967335"/>
            <a:ext cx="3292800" cy="175432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Use qualified installers.</a:t>
            </a:r>
            <a:endParaRPr lang="pl-PL" dirty="0">
              <a:solidFill>
                <a:schemeClr val="bg1"/>
              </a:solidFill>
              <a:latin typeface="Calibri" panose="020F0502020204030204" pitchFamily="34" charset="0"/>
              <a:ea typeface="Lato" charset="0"/>
              <a:cs typeface="Calibri" panose="020F0502020204030204" pitchFamily="34" charset="0"/>
            </a:endParaRPr>
          </a:p>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Implement simple monitoring tools (e.g., energy meters, dashboards).</a:t>
            </a:r>
            <a:endParaRPr lang="pl-PL" dirty="0">
              <a:solidFill>
                <a:schemeClr val="bg1"/>
              </a:solidFill>
              <a:latin typeface="Calibri" panose="020F0502020204030204" pitchFamily="34" charset="0"/>
              <a:ea typeface="Lato" charset="0"/>
              <a:cs typeface="Calibri" panose="020F0502020204030204" pitchFamily="34" charset="0"/>
            </a:endParaRPr>
          </a:p>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Schedule regular maintenance for longevity &amp; efficiency.</a:t>
            </a:r>
          </a:p>
        </p:txBody>
      </p:sp>
      <p:sp>
        <p:nvSpPr>
          <p:cNvPr id="469" name="Rectángulo 603">
            <a:extLst>
              <a:ext uri="{FF2B5EF4-FFF2-40B4-BE49-F238E27FC236}">
                <a16:creationId xmlns:a16="http://schemas.microsoft.com/office/drawing/2014/main" id="{F12F16A7-56ED-A8A1-F20B-4E1523A5E15E}"/>
              </a:ext>
            </a:extLst>
          </p:cNvPr>
          <p:cNvSpPr/>
          <p:nvPr/>
        </p:nvSpPr>
        <p:spPr>
          <a:xfrm>
            <a:off x="7150818" y="2828835"/>
            <a:ext cx="2969171" cy="203132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Remember to attend training courses on use and safety.</a:t>
            </a:r>
            <a:endParaRPr lang="pl-PL" dirty="0">
              <a:solidFill>
                <a:schemeClr val="bg1"/>
              </a:solidFill>
              <a:latin typeface="Calibri" panose="020F0502020204030204" pitchFamily="34" charset="0"/>
              <a:ea typeface="Lato" charset="0"/>
              <a:cs typeface="Calibri" panose="020F0502020204030204" pitchFamily="34" charset="0"/>
            </a:endParaRPr>
          </a:p>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Remember to monitor energy consumption and apply energy-saving practices.</a:t>
            </a:r>
          </a:p>
        </p:txBody>
      </p:sp>
      <p:pic>
        <p:nvPicPr>
          <p:cNvPr id="2" name="Grafika 1" descr="Wykrzyknik">
            <a:extLst>
              <a:ext uri="{FF2B5EF4-FFF2-40B4-BE49-F238E27FC236}">
                <a16:creationId xmlns:a16="http://schemas.microsoft.com/office/drawing/2014/main" id="{82628628-AFB8-CE45-42A8-10DCED10BCB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9775" y="5806866"/>
            <a:ext cx="914400" cy="914400"/>
          </a:xfrm>
          <a:prstGeom prst="rect">
            <a:avLst/>
          </a:prstGeom>
        </p:spPr>
      </p:pic>
      <p:sp>
        <p:nvSpPr>
          <p:cNvPr id="4" name="pole tekstowe 3">
            <a:extLst>
              <a:ext uri="{FF2B5EF4-FFF2-40B4-BE49-F238E27FC236}">
                <a16:creationId xmlns:a16="http://schemas.microsoft.com/office/drawing/2014/main" id="{F69F5EDB-8D8B-FDFD-3CEE-733FC8AAAF60}"/>
              </a:ext>
            </a:extLst>
          </p:cNvPr>
          <p:cNvSpPr txBox="1"/>
          <p:nvPr/>
        </p:nvSpPr>
        <p:spPr>
          <a:xfrm>
            <a:off x="1514175" y="5806866"/>
            <a:ext cx="8642950" cy="769441"/>
          </a:xfrm>
          <a:prstGeom prst="rect">
            <a:avLst/>
          </a:prstGeom>
          <a:noFill/>
        </p:spPr>
        <p:txBody>
          <a:bodyPr wrap="square">
            <a:spAutoFit/>
          </a:bodyPr>
          <a:lstStyle/>
          <a:p>
            <a:r>
              <a:rPr lang="pl-PL" sz="2200" dirty="0">
                <a:solidFill>
                  <a:srgbClr val="404040"/>
                </a:solidFill>
              </a:rPr>
              <a:t>2 </a:t>
            </a:r>
            <a:r>
              <a:rPr lang="pl-PL" sz="2200" dirty="0" err="1">
                <a:solidFill>
                  <a:srgbClr val="404040"/>
                </a:solidFill>
              </a:rPr>
              <a:t>good</a:t>
            </a:r>
            <a:r>
              <a:rPr lang="pl-PL" sz="2200" dirty="0">
                <a:solidFill>
                  <a:srgbClr val="404040"/>
                </a:solidFill>
              </a:rPr>
              <a:t> </a:t>
            </a:r>
            <a:r>
              <a:rPr lang="pl-PL" sz="2200" dirty="0" err="1">
                <a:solidFill>
                  <a:srgbClr val="404040"/>
                </a:solidFill>
              </a:rPr>
              <a:t>sources</a:t>
            </a:r>
            <a:r>
              <a:rPr lang="pl-PL" sz="2200" dirty="0">
                <a:solidFill>
                  <a:srgbClr val="404040"/>
                </a:solidFill>
              </a:rPr>
              <a:t> of info: </a:t>
            </a:r>
          </a:p>
          <a:p>
            <a:r>
              <a:rPr lang="pl-PL" sz="2200" dirty="0">
                <a:solidFill>
                  <a:srgbClr val="404040"/>
                </a:solidFill>
              </a:rPr>
              <a:t>IRENA Heating &amp; </a:t>
            </a:r>
            <a:r>
              <a:rPr lang="pl-PL" sz="2200" dirty="0" err="1">
                <a:solidFill>
                  <a:srgbClr val="404040"/>
                </a:solidFill>
              </a:rPr>
              <a:t>Cooling</a:t>
            </a:r>
            <a:r>
              <a:rPr lang="pl-PL" sz="2200" dirty="0">
                <a:solidFill>
                  <a:srgbClr val="404040"/>
                </a:solidFill>
              </a:rPr>
              <a:t> Guide: </a:t>
            </a:r>
            <a:r>
              <a:rPr lang="pl-PL" sz="2200" dirty="0">
                <a:solidFill>
                  <a:srgbClr val="404040"/>
                </a:solidFill>
                <a:hlinkClick r:id="rId5">
                  <a:extLst>
                    <a:ext uri="{A12FA001-AC4F-418D-AE19-62706E023703}">
                      <ahyp:hlinkClr xmlns:ahyp="http://schemas.microsoft.com/office/drawing/2018/hyperlinkcolor" val="tx"/>
                    </a:ext>
                  </a:extLst>
                </a:hlinkClick>
              </a:rPr>
              <a:t>link</a:t>
            </a:r>
            <a:r>
              <a:rPr lang="pl-PL" sz="2200" dirty="0">
                <a:solidFill>
                  <a:srgbClr val="404040"/>
                </a:solidFill>
              </a:rPr>
              <a:t>, </a:t>
            </a:r>
            <a:r>
              <a:rPr lang="pl-PL" sz="2200" dirty="0" err="1">
                <a:solidFill>
                  <a:srgbClr val="404040"/>
                </a:solidFill>
              </a:rPr>
              <a:t>Renewable</a:t>
            </a:r>
            <a:r>
              <a:rPr lang="pl-PL" sz="2200" dirty="0">
                <a:solidFill>
                  <a:srgbClr val="404040"/>
                </a:solidFill>
              </a:rPr>
              <a:t> Energy Directive: </a:t>
            </a:r>
            <a:r>
              <a:rPr lang="pl-PL" sz="2200" dirty="0">
                <a:solidFill>
                  <a:srgbClr val="404040"/>
                </a:solidFill>
                <a:hlinkClick r:id="rId6">
                  <a:extLst>
                    <a:ext uri="{A12FA001-AC4F-418D-AE19-62706E023703}">
                      <ahyp:hlinkClr xmlns:ahyp="http://schemas.microsoft.com/office/drawing/2018/hyperlinkcolor" val="tx"/>
                    </a:ext>
                  </a:extLst>
                </a:hlinkClick>
              </a:rPr>
              <a:t>link</a:t>
            </a:r>
            <a:endParaRPr lang="pl-PL" sz="2200" dirty="0">
              <a:solidFill>
                <a:srgbClr val="404040"/>
              </a:solidFill>
            </a:endParaRPr>
          </a:p>
        </p:txBody>
      </p:sp>
    </p:spTree>
    <p:extLst>
      <p:ext uri="{BB962C8B-B14F-4D97-AF65-F5344CB8AC3E}">
        <p14:creationId xmlns:p14="http://schemas.microsoft.com/office/powerpoint/2010/main" val="4569301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6"/>
          </p:nvPr>
        </p:nvSpPr>
        <p:spPr>
          <a:prstGeom prst="rect">
            <a:avLst/>
          </a:prstGeom>
        </p:spPr>
        <p:txBody>
          <a:bodyPr/>
          <a:lstStyle/>
          <a:p>
            <a:r>
              <a:rPr lang="en-US" noProof="0" dirty="0"/>
              <a:t>Renewable energy sources in heating and cooling systems</a:t>
            </a:r>
            <a:endParaRPr lang="en-GB" noProof="0" dirty="0"/>
          </a:p>
        </p:txBody>
      </p:sp>
      <p:sp>
        <p:nvSpPr>
          <p:cNvPr id="2" name="Text Placeholder 3">
            <a:extLst>
              <a:ext uri="{FF2B5EF4-FFF2-40B4-BE49-F238E27FC236}">
                <a16:creationId xmlns:a16="http://schemas.microsoft.com/office/drawing/2014/main" id="{DE30F505-8B37-CA8A-B602-487A2D890580}"/>
              </a:ext>
            </a:extLst>
          </p:cNvPr>
          <p:cNvSpPr txBox="1">
            <a:spLocks/>
          </p:cNvSpPr>
          <p:nvPr/>
        </p:nvSpPr>
        <p:spPr>
          <a:xfrm>
            <a:off x="6667500" y="6149794"/>
            <a:ext cx="5762644" cy="401827"/>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3600" b="1" i="0" kern="1200">
                <a:solidFill>
                  <a:srgbClr val="00777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GB" sz="900" b="0" noProof="0" dirty="0">
              <a:solidFill>
                <a:schemeClr val="tx1"/>
              </a:solidFill>
            </a:endParaRPr>
          </a:p>
        </p:txBody>
      </p:sp>
      <p:graphicFrame>
        <p:nvGraphicFramePr>
          <p:cNvPr id="3" name="Table 2">
            <a:extLst>
              <a:ext uri="{FF2B5EF4-FFF2-40B4-BE49-F238E27FC236}">
                <a16:creationId xmlns:a16="http://schemas.microsoft.com/office/drawing/2014/main" id="{0B7813AC-09A2-6947-7FBC-86CC601E0317}"/>
              </a:ext>
            </a:extLst>
          </p:cNvPr>
          <p:cNvGraphicFramePr>
            <a:graphicFrameLocks noGrp="1"/>
          </p:cNvGraphicFramePr>
          <p:nvPr>
            <p:extLst>
              <p:ext uri="{D42A27DB-BD31-4B8C-83A1-F6EECF244321}">
                <p14:modId xmlns:p14="http://schemas.microsoft.com/office/powerpoint/2010/main" val="1773239098"/>
              </p:ext>
            </p:extLst>
          </p:nvPr>
        </p:nvGraphicFramePr>
        <p:xfrm>
          <a:off x="904856" y="2235907"/>
          <a:ext cx="10515600" cy="4114800"/>
        </p:xfrm>
        <a:graphic>
          <a:graphicData uri="http://schemas.openxmlformats.org/drawingml/2006/table">
            <a:tbl>
              <a:tblPr/>
              <a:tblGrid>
                <a:gridCol w="3505200">
                  <a:extLst>
                    <a:ext uri="{9D8B030D-6E8A-4147-A177-3AD203B41FA5}">
                      <a16:colId xmlns:a16="http://schemas.microsoft.com/office/drawing/2014/main" val="2989030394"/>
                    </a:ext>
                  </a:extLst>
                </a:gridCol>
                <a:gridCol w="3505200">
                  <a:extLst>
                    <a:ext uri="{9D8B030D-6E8A-4147-A177-3AD203B41FA5}">
                      <a16:colId xmlns:a16="http://schemas.microsoft.com/office/drawing/2014/main" val="526999433"/>
                    </a:ext>
                  </a:extLst>
                </a:gridCol>
                <a:gridCol w="3505200">
                  <a:extLst>
                    <a:ext uri="{9D8B030D-6E8A-4147-A177-3AD203B41FA5}">
                      <a16:colId xmlns:a16="http://schemas.microsoft.com/office/drawing/2014/main" val="3983899870"/>
                    </a:ext>
                  </a:extLst>
                </a:gridCol>
              </a:tblGrid>
              <a:tr h="0">
                <a:tc>
                  <a:txBody>
                    <a:bodyPr/>
                    <a:lstStyle/>
                    <a:p>
                      <a:r>
                        <a:rPr lang="en-IE" sz="2400" b="1" dirty="0">
                          <a:solidFill>
                            <a:srgbClr val="007772"/>
                          </a:solidFill>
                        </a:rPr>
                        <a:t>Resource</a:t>
                      </a:r>
                      <a:endParaRPr lang="pl-PL" sz="2400" b="1" dirty="0">
                        <a:solidFill>
                          <a:srgbClr val="007772"/>
                        </a:solidFill>
                      </a:endParaRPr>
                    </a:p>
                    <a:p>
                      <a:endParaRPr lang="en-IE" sz="2400" dirty="0"/>
                    </a:p>
                  </a:txBody>
                  <a:tcPr anchor="ctr">
                    <a:lnL>
                      <a:noFill/>
                    </a:lnL>
                    <a:lnR>
                      <a:noFill/>
                    </a:lnR>
                    <a:lnT>
                      <a:noFill/>
                    </a:lnT>
                    <a:lnB>
                      <a:noFill/>
                    </a:lnB>
                    <a:noFill/>
                  </a:tcPr>
                </a:tc>
                <a:tc>
                  <a:txBody>
                    <a:bodyPr/>
                    <a:lstStyle/>
                    <a:p>
                      <a:r>
                        <a:rPr lang="en-IE" sz="2400" b="1" dirty="0">
                          <a:solidFill>
                            <a:srgbClr val="404040"/>
                          </a:solidFill>
                        </a:rPr>
                        <a:t>Heating Option</a:t>
                      </a:r>
                      <a:endParaRPr lang="pl-PL" sz="2400" b="1" dirty="0">
                        <a:solidFill>
                          <a:srgbClr val="404040"/>
                        </a:solidFill>
                      </a:endParaRPr>
                    </a:p>
                    <a:p>
                      <a:endParaRPr lang="en-IE" sz="2400" b="1" dirty="0">
                        <a:solidFill>
                          <a:srgbClr val="404040"/>
                        </a:solidFill>
                      </a:endParaRPr>
                    </a:p>
                  </a:txBody>
                  <a:tcPr anchor="ctr">
                    <a:lnL>
                      <a:noFill/>
                    </a:lnL>
                    <a:lnR>
                      <a:noFill/>
                    </a:lnR>
                    <a:lnT>
                      <a:noFill/>
                    </a:lnT>
                    <a:lnB>
                      <a:noFill/>
                    </a:lnB>
                    <a:noFill/>
                  </a:tcPr>
                </a:tc>
                <a:tc>
                  <a:txBody>
                    <a:bodyPr/>
                    <a:lstStyle/>
                    <a:p>
                      <a:r>
                        <a:rPr lang="en-IE" sz="2400" b="1" dirty="0">
                          <a:solidFill>
                            <a:srgbClr val="404040"/>
                          </a:solidFill>
                        </a:rPr>
                        <a:t>Cooling Option</a:t>
                      </a:r>
                      <a:endParaRPr lang="pl-PL" sz="2400" b="1" dirty="0">
                        <a:solidFill>
                          <a:srgbClr val="404040"/>
                        </a:solidFill>
                      </a:endParaRPr>
                    </a:p>
                    <a:p>
                      <a:endParaRPr lang="en-IE" sz="2400" b="1" dirty="0">
                        <a:solidFill>
                          <a:srgbClr val="404040"/>
                        </a:solidFill>
                      </a:endParaRPr>
                    </a:p>
                  </a:txBody>
                  <a:tcPr anchor="ctr">
                    <a:lnL>
                      <a:noFill/>
                    </a:lnL>
                    <a:lnR>
                      <a:noFill/>
                    </a:lnR>
                    <a:lnT>
                      <a:noFill/>
                    </a:lnT>
                    <a:lnB>
                      <a:noFill/>
                    </a:lnB>
                    <a:noFill/>
                  </a:tcPr>
                </a:tc>
                <a:extLst>
                  <a:ext uri="{0D108BD9-81ED-4DB2-BD59-A6C34878D82A}">
                    <a16:rowId xmlns:a16="http://schemas.microsoft.com/office/drawing/2014/main" val="908108071"/>
                  </a:ext>
                </a:extLst>
              </a:tr>
              <a:tr h="0">
                <a:tc>
                  <a:txBody>
                    <a:bodyPr/>
                    <a:lstStyle/>
                    <a:p>
                      <a:r>
                        <a:rPr lang="en-IE" sz="2400" b="1" dirty="0">
                          <a:solidFill>
                            <a:srgbClr val="ED8623"/>
                          </a:solidFill>
                        </a:rPr>
                        <a:t>Solar</a:t>
                      </a:r>
                      <a:endParaRPr lang="en-IE" sz="2400" dirty="0">
                        <a:solidFill>
                          <a:srgbClr val="ED8623"/>
                        </a:solidFill>
                      </a:endParaRPr>
                    </a:p>
                  </a:txBody>
                  <a:tcPr anchor="ctr">
                    <a:lnL>
                      <a:noFill/>
                    </a:lnL>
                    <a:lnR>
                      <a:noFill/>
                    </a:lnR>
                    <a:lnT>
                      <a:noFill/>
                    </a:lnT>
                    <a:lnB>
                      <a:noFill/>
                    </a:lnB>
                    <a:noFill/>
                  </a:tcPr>
                </a:tc>
                <a:tc>
                  <a:txBody>
                    <a:bodyPr/>
                    <a:lstStyle/>
                    <a:p>
                      <a:r>
                        <a:rPr lang="en-US" sz="2400" dirty="0">
                          <a:solidFill>
                            <a:srgbClr val="404040"/>
                          </a:solidFill>
                        </a:rPr>
                        <a:t>Solar thermal panels for water/space heating</a:t>
                      </a:r>
                    </a:p>
                  </a:txBody>
                  <a:tcPr anchor="ctr">
                    <a:lnL>
                      <a:noFill/>
                    </a:lnL>
                    <a:lnR>
                      <a:noFill/>
                    </a:lnR>
                    <a:lnT>
                      <a:noFill/>
                    </a:lnT>
                    <a:lnB>
                      <a:noFill/>
                    </a:lnB>
                    <a:noFill/>
                  </a:tcPr>
                </a:tc>
                <a:tc>
                  <a:txBody>
                    <a:bodyPr/>
                    <a:lstStyle/>
                    <a:p>
                      <a:r>
                        <a:rPr lang="en-US" sz="2400">
                          <a:solidFill>
                            <a:srgbClr val="404040"/>
                          </a:solidFill>
                        </a:rPr>
                        <a:t>PV-powered AC or absorption chillers</a:t>
                      </a:r>
                    </a:p>
                  </a:txBody>
                  <a:tcPr anchor="ctr">
                    <a:lnL>
                      <a:noFill/>
                    </a:lnL>
                    <a:lnR>
                      <a:noFill/>
                    </a:lnR>
                    <a:lnT>
                      <a:noFill/>
                    </a:lnT>
                    <a:lnB>
                      <a:noFill/>
                    </a:lnB>
                    <a:noFill/>
                  </a:tcPr>
                </a:tc>
                <a:extLst>
                  <a:ext uri="{0D108BD9-81ED-4DB2-BD59-A6C34878D82A}">
                    <a16:rowId xmlns:a16="http://schemas.microsoft.com/office/drawing/2014/main" val="1310568187"/>
                  </a:ext>
                </a:extLst>
              </a:tr>
              <a:tr h="0">
                <a:tc>
                  <a:txBody>
                    <a:bodyPr/>
                    <a:lstStyle/>
                    <a:p>
                      <a:r>
                        <a:rPr lang="en-IE" sz="2400" b="1" dirty="0">
                          <a:solidFill>
                            <a:srgbClr val="ED8623"/>
                          </a:solidFill>
                        </a:rPr>
                        <a:t>Wind</a:t>
                      </a:r>
                      <a:endParaRPr lang="en-IE" sz="2400" dirty="0">
                        <a:solidFill>
                          <a:srgbClr val="ED8623"/>
                        </a:solidFill>
                      </a:endParaRPr>
                    </a:p>
                  </a:txBody>
                  <a:tcPr anchor="ctr">
                    <a:lnL>
                      <a:noFill/>
                    </a:lnL>
                    <a:lnR>
                      <a:noFill/>
                    </a:lnR>
                    <a:lnT>
                      <a:noFill/>
                    </a:lnT>
                    <a:lnB>
                      <a:noFill/>
                    </a:lnB>
                    <a:noFill/>
                  </a:tcPr>
                </a:tc>
                <a:tc>
                  <a:txBody>
                    <a:bodyPr/>
                    <a:lstStyle/>
                    <a:p>
                      <a:r>
                        <a:rPr lang="en-US" sz="2400" dirty="0">
                          <a:solidFill>
                            <a:srgbClr val="404040"/>
                          </a:solidFill>
                        </a:rPr>
                        <a:t>Wind turbine to power heat pumps or boilers</a:t>
                      </a:r>
                    </a:p>
                  </a:txBody>
                  <a:tcPr anchor="ctr">
                    <a:lnL>
                      <a:noFill/>
                    </a:lnL>
                    <a:lnR>
                      <a:noFill/>
                    </a:lnR>
                    <a:lnT>
                      <a:noFill/>
                    </a:lnT>
                    <a:lnB>
                      <a:noFill/>
                    </a:lnB>
                    <a:noFill/>
                  </a:tcPr>
                </a:tc>
                <a:tc>
                  <a:txBody>
                    <a:bodyPr/>
                    <a:lstStyle/>
                    <a:p>
                      <a:r>
                        <a:rPr lang="en-IE" sz="2400" dirty="0">
                          <a:solidFill>
                            <a:srgbClr val="404040"/>
                          </a:solidFill>
                        </a:rPr>
                        <a:t>Wind-powered electric cooling systems</a:t>
                      </a:r>
                    </a:p>
                  </a:txBody>
                  <a:tcPr anchor="ctr">
                    <a:lnL>
                      <a:noFill/>
                    </a:lnL>
                    <a:lnR>
                      <a:noFill/>
                    </a:lnR>
                    <a:lnT>
                      <a:noFill/>
                    </a:lnT>
                    <a:lnB>
                      <a:noFill/>
                    </a:lnB>
                    <a:noFill/>
                  </a:tcPr>
                </a:tc>
                <a:extLst>
                  <a:ext uri="{0D108BD9-81ED-4DB2-BD59-A6C34878D82A}">
                    <a16:rowId xmlns:a16="http://schemas.microsoft.com/office/drawing/2014/main" val="2818391121"/>
                  </a:ext>
                </a:extLst>
              </a:tr>
              <a:tr h="0">
                <a:tc>
                  <a:txBody>
                    <a:bodyPr/>
                    <a:lstStyle/>
                    <a:p>
                      <a:r>
                        <a:rPr lang="en-IE" sz="2400" b="1" dirty="0">
                          <a:solidFill>
                            <a:srgbClr val="ED8623"/>
                          </a:solidFill>
                        </a:rPr>
                        <a:t>Biomass</a:t>
                      </a:r>
                      <a:endParaRPr lang="en-IE" sz="2400" dirty="0">
                        <a:solidFill>
                          <a:srgbClr val="ED8623"/>
                        </a:solidFill>
                      </a:endParaRPr>
                    </a:p>
                  </a:txBody>
                  <a:tcPr anchor="ctr">
                    <a:lnL>
                      <a:noFill/>
                    </a:lnL>
                    <a:lnR>
                      <a:noFill/>
                    </a:lnR>
                    <a:lnT>
                      <a:noFill/>
                    </a:lnT>
                    <a:lnB>
                      <a:noFill/>
                    </a:lnB>
                    <a:noFill/>
                  </a:tcPr>
                </a:tc>
                <a:tc>
                  <a:txBody>
                    <a:bodyPr/>
                    <a:lstStyle/>
                    <a:p>
                      <a:r>
                        <a:rPr lang="en-IE" sz="2400" dirty="0">
                          <a:solidFill>
                            <a:srgbClr val="404040"/>
                          </a:solidFill>
                        </a:rPr>
                        <a:t>Biomass boiler, stove, or digester</a:t>
                      </a:r>
                    </a:p>
                  </a:txBody>
                  <a:tcPr anchor="ctr">
                    <a:lnL>
                      <a:noFill/>
                    </a:lnL>
                    <a:lnR>
                      <a:noFill/>
                    </a:lnR>
                    <a:lnT>
                      <a:noFill/>
                    </a:lnT>
                    <a:lnB>
                      <a:noFill/>
                    </a:lnB>
                    <a:noFill/>
                  </a:tcPr>
                </a:tc>
                <a:tc>
                  <a:txBody>
                    <a:bodyPr/>
                    <a:lstStyle/>
                    <a:p>
                      <a:r>
                        <a:rPr lang="en-US" sz="2400">
                          <a:solidFill>
                            <a:srgbClr val="404040"/>
                          </a:solidFill>
                        </a:rPr>
                        <a:t>Limited use for cooling; indirect via electricity</a:t>
                      </a:r>
                    </a:p>
                  </a:txBody>
                  <a:tcPr anchor="ctr">
                    <a:lnL>
                      <a:noFill/>
                    </a:lnL>
                    <a:lnR>
                      <a:noFill/>
                    </a:lnR>
                    <a:lnT>
                      <a:noFill/>
                    </a:lnT>
                    <a:lnB>
                      <a:noFill/>
                    </a:lnB>
                    <a:noFill/>
                  </a:tcPr>
                </a:tc>
                <a:extLst>
                  <a:ext uri="{0D108BD9-81ED-4DB2-BD59-A6C34878D82A}">
                    <a16:rowId xmlns:a16="http://schemas.microsoft.com/office/drawing/2014/main" val="72370464"/>
                  </a:ext>
                </a:extLst>
              </a:tr>
              <a:tr h="0">
                <a:tc>
                  <a:txBody>
                    <a:bodyPr/>
                    <a:lstStyle/>
                    <a:p>
                      <a:r>
                        <a:rPr lang="en-IE" sz="2400" b="1" dirty="0">
                          <a:solidFill>
                            <a:srgbClr val="ED8623"/>
                          </a:solidFill>
                        </a:rPr>
                        <a:t>Geothermal</a:t>
                      </a:r>
                      <a:endParaRPr lang="en-IE" sz="2400" dirty="0">
                        <a:solidFill>
                          <a:srgbClr val="ED8623"/>
                        </a:solidFill>
                      </a:endParaRPr>
                    </a:p>
                  </a:txBody>
                  <a:tcPr anchor="ctr">
                    <a:lnL>
                      <a:noFill/>
                    </a:lnL>
                    <a:lnR>
                      <a:noFill/>
                    </a:lnR>
                    <a:lnT>
                      <a:noFill/>
                    </a:lnT>
                    <a:lnB>
                      <a:noFill/>
                    </a:lnB>
                    <a:noFill/>
                  </a:tcPr>
                </a:tc>
                <a:tc>
                  <a:txBody>
                    <a:bodyPr/>
                    <a:lstStyle/>
                    <a:p>
                      <a:r>
                        <a:rPr lang="en-IE" sz="2400">
                          <a:solidFill>
                            <a:srgbClr val="404040"/>
                          </a:solidFill>
                        </a:rPr>
                        <a:t>Ground-source heat pump</a:t>
                      </a:r>
                    </a:p>
                  </a:txBody>
                  <a:tcPr anchor="ctr">
                    <a:lnL>
                      <a:noFill/>
                    </a:lnL>
                    <a:lnR>
                      <a:noFill/>
                    </a:lnR>
                    <a:lnT>
                      <a:noFill/>
                    </a:lnT>
                    <a:lnB>
                      <a:noFill/>
                    </a:lnB>
                    <a:noFill/>
                  </a:tcPr>
                </a:tc>
                <a:tc>
                  <a:txBody>
                    <a:bodyPr/>
                    <a:lstStyle/>
                    <a:p>
                      <a:r>
                        <a:rPr lang="en-US" sz="2400" dirty="0">
                          <a:solidFill>
                            <a:srgbClr val="404040"/>
                          </a:solidFill>
                        </a:rPr>
                        <a:t>Ground cooling loop for passive cooling</a:t>
                      </a:r>
                    </a:p>
                  </a:txBody>
                  <a:tcPr anchor="ctr">
                    <a:lnL>
                      <a:noFill/>
                    </a:lnL>
                    <a:lnR>
                      <a:noFill/>
                    </a:lnR>
                    <a:lnT>
                      <a:noFill/>
                    </a:lnT>
                    <a:lnB>
                      <a:noFill/>
                    </a:lnB>
                    <a:noFill/>
                  </a:tcPr>
                </a:tc>
                <a:extLst>
                  <a:ext uri="{0D108BD9-81ED-4DB2-BD59-A6C34878D82A}">
                    <a16:rowId xmlns:a16="http://schemas.microsoft.com/office/drawing/2014/main" val="2706630419"/>
                  </a:ext>
                </a:extLst>
              </a:tr>
            </a:tbl>
          </a:graphicData>
        </a:graphic>
      </p:graphicFrame>
    </p:spTree>
    <p:custDataLst>
      <p:tags r:id="rId1"/>
    </p:custDataLst>
    <p:extLst>
      <p:ext uri="{BB962C8B-B14F-4D97-AF65-F5344CB8AC3E}">
        <p14:creationId xmlns:p14="http://schemas.microsoft.com/office/powerpoint/2010/main" val="2490818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2C7E0B-5988-F569-86EA-63AE904FF3A1}"/>
            </a:ext>
          </a:extLst>
        </p:cNvPr>
        <p:cNvGrpSpPr/>
        <p:nvPr/>
      </p:nvGrpSpPr>
      <p:grpSpPr>
        <a:xfrm>
          <a:off x="0" y="0"/>
          <a:ext cx="0" cy="0"/>
          <a:chOff x="0" y="0"/>
          <a:chExt cx="0" cy="0"/>
        </a:xfrm>
      </p:grpSpPr>
      <p:pic>
        <p:nvPicPr>
          <p:cNvPr id="8" name="Symbol zastępczy obrazu 7">
            <a:extLst>
              <a:ext uri="{FF2B5EF4-FFF2-40B4-BE49-F238E27FC236}">
                <a16:creationId xmlns:a16="http://schemas.microsoft.com/office/drawing/2014/main" id="{47F68570-EF02-E3F5-15DC-EA0696A34247}"/>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p:blipFill>
        <p:spPr>
          <a:xfrm>
            <a:off x="238772" y="2724480"/>
            <a:ext cx="7708195" cy="3396829"/>
          </a:xfrm>
        </p:spPr>
      </p:pic>
      <p:sp>
        <p:nvSpPr>
          <p:cNvPr id="15" name="TextBox 14">
            <a:extLst>
              <a:ext uri="{FF2B5EF4-FFF2-40B4-BE49-F238E27FC236}">
                <a16:creationId xmlns:a16="http://schemas.microsoft.com/office/drawing/2014/main" id="{3E1666DB-365E-6809-07DD-1185D7AB9C4C}"/>
              </a:ext>
            </a:extLst>
          </p:cNvPr>
          <p:cNvSpPr txBox="1"/>
          <p:nvPr/>
        </p:nvSpPr>
        <p:spPr>
          <a:xfrm>
            <a:off x="1114356" y="2037527"/>
            <a:ext cx="8237033" cy="1200329"/>
          </a:xfrm>
          <a:prstGeom prst="rect">
            <a:avLst/>
          </a:prstGeom>
          <a:solidFill>
            <a:srgbClr val="EEA821"/>
          </a:solidFill>
        </p:spPr>
        <p:txBody>
          <a:bodyPr wrap="square" rtlCol="0">
            <a:spAutoFit/>
          </a:bodyPr>
          <a:lstStyle/>
          <a:p>
            <a:pPr>
              <a:buNone/>
            </a:pPr>
            <a:r>
              <a:rPr lang="en-US" sz="3600" b="1" dirty="0">
                <a:solidFill>
                  <a:schemeClr val="bg1"/>
                </a:solidFill>
              </a:rPr>
              <a:t>EXAMPLES OF RENEWABLE ENERGY INTEGRATION IN MODERN GREENHOUSES</a:t>
            </a:r>
          </a:p>
        </p:txBody>
      </p:sp>
      <p:sp>
        <p:nvSpPr>
          <p:cNvPr id="6" name="Rectangle 5">
            <a:extLst>
              <a:ext uri="{FF2B5EF4-FFF2-40B4-BE49-F238E27FC236}">
                <a16:creationId xmlns:a16="http://schemas.microsoft.com/office/drawing/2014/main" id="{E6A96A31-E4E7-B6B4-4845-7DB6D8FDB5D4}"/>
              </a:ext>
            </a:extLst>
          </p:cNvPr>
          <p:cNvSpPr/>
          <p:nvPr/>
        </p:nvSpPr>
        <p:spPr>
          <a:xfrm>
            <a:off x="10027950" y="0"/>
            <a:ext cx="1407911" cy="263769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5" name="Text Placeholder 4">
            <a:extLst>
              <a:ext uri="{FF2B5EF4-FFF2-40B4-BE49-F238E27FC236}">
                <a16:creationId xmlns:a16="http://schemas.microsoft.com/office/drawing/2014/main" id="{7128F0CB-B800-A209-7AA1-6FDE4C5FA850}"/>
              </a:ext>
            </a:extLst>
          </p:cNvPr>
          <p:cNvSpPr>
            <a:spLocks noGrp="1"/>
          </p:cNvSpPr>
          <p:nvPr>
            <p:ph type="body" sz="quarter" idx="17"/>
          </p:nvPr>
        </p:nvSpPr>
        <p:spPr>
          <a:xfrm>
            <a:off x="9241981" y="871477"/>
            <a:ext cx="2066906" cy="582221"/>
          </a:xfrm>
        </p:spPr>
        <p:txBody>
          <a:bodyPr/>
          <a:lstStyle/>
          <a:p>
            <a:r>
              <a:rPr lang="en-GB" noProof="0" dirty="0"/>
              <a:t>02</a:t>
            </a:r>
          </a:p>
        </p:txBody>
      </p:sp>
      <p:grpSp>
        <p:nvGrpSpPr>
          <p:cNvPr id="10" name="Group 9">
            <a:extLst>
              <a:ext uri="{FF2B5EF4-FFF2-40B4-BE49-F238E27FC236}">
                <a16:creationId xmlns:a16="http://schemas.microsoft.com/office/drawing/2014/main" id="{7C30BE90-7132-807C-BC88-88B9034C90DC}"/>
              </a:ext>
            </a:extLst>
          </p:cNvPr>
          <p:cNvGrpSpPr/>
          <p:nvPr/>
        </p:nvGrpSpPr>
        <p:grpSpPr>
          <a:xfrm>
            <a:off x="9142810" y="3808810"/>
            <a:ext cx="3049190" cy="3049190"/>
            <a:chOff x="3268483" y="5538141"/>
            <a:chExt cx="1760348" cy="1760348"/>
          </a:xfrm>
          <a:solidFill>
            <a:schemeClr val="bg1">
              <a:alpha val="7008"/>
            </a:schemeClr>
          </a:solidFill>
        </p:grpSpPr>
        <p:sp>
          <p:nvSpPr>
            <p:cNvPr id="11" name="Freeform 10">
              <a:extLst>
                <a:ext uri="{FF2B5EF4-FFF2-40B4-BE49-F238E27FC236}">
                  <a16:creationId xmlns:a16="http://schemas.microsoft.com/office/drawing/2014/main" id="{4993CA0F-9208-6BEA-9A49-536E5A61B4EA}"/>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GB" noProof="0" dirty="0"/>
            </a:p>
          </p:txBody>
        </p:sp>
        <p:sp>
          <p:nvSpPr>
            <p:cNvPr id="12" name="Freeform 11">
              <a:extLst>
                <a:ext uri="{FF2B5EF4-FFF2-40B4-BE49-F238E27FC236}">
                  <a16:creationId xmlns:a16="http://schemas.microsoft.com/office/drawing/2014/main" id="{FFCEC87D-BA96-2E13-FD59-280C60C65327}"/>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GB" noProof="0" dirty="0"/>
            </a:p>
          </p:txBody>
        </p:sp>
      </p:grpSp>
      <p:sp>
        <p:nvSpPr>
          <p:cNvPr id="9" name="Rectangle 8">
            <a:extLst>
              <a:ext uri="{FF2B5EF4-FFF2-40B4-BE49-F238E27FC236}">
                <a16:creationId xmlns:a16="http://schemas.microsoft.com/office/drawing/2014/main" id="{9CCEBEE6-ACB5-AECA-83AB-8BC0494B05E3}"/>
              </a:ext>
            </a:extLst>
          </p:cNvPr>
          <p:cNvSpPr/>
          <p:nvPr/>
        </p:nvSpPr>
        <p:spPr>
          <a:xfrm>
            <a:off x="0" y="5371864"/>
            <a:ext cx="1407911" cy="1486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19484462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5.4"/>
</p:tagLst>
</file>

<file path=ppt/tags/tag2.xml><?xml version="1.0" encoding="utf-8"?>
<p:tagLst xmlns:a="http://schemas.openxmlformats.org/drawingml/2006/main" xmlns:r="http://schemas.openxmlformats.org/officeDocument/2006/relationships" xmlns:p="http://schemas.openxmlformats.org/presentationml/2006/main">
  <p:tag name="TIMING" val="|15.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82FE2DE4B53024C91A972E0E84432FA" ma:contentTypeVersion="15" ma:contentTypeDescription="Create a new document." ma:contentTypeScope="" ma:versionID="39fe86a61471b84e820a99c08c96419a">
  <xsd:schema xmlns:xsd="http://www.w3.org/2001/XMLSchema" xmlns:xs="http://www.w3.org/2001/XMLSchema" xmlns:p="http://schemas.microsoft.com/office/2006/metadata/properties" xmlns:ns2="a651b1ec-d991-4d4b-b8eb-4dc0d5a73a78" xmlns:ns3="3374af87-adae-48da-b513-0d7080d8e0e2" targetNamespace="http://schemas.microsoft.com/office/2006/metadata/properties" ma:root="true" ma:fieldsID="5a96f0a567bbe8695687555c0cd8155c" ns2:_="" ns3:_="">
    <xsd:import namespace="a651b1ec-d991-4d4b-b8eb-4dc0d5a73a78"/>
    <xsd:import namespace="3374af87-adae-48da-b513-0d7080d8e0e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51b1ec-d991-4d4b-b8eb-4dc0d5a73a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badb5f0-a2b0-4fa5-985f-380381272cee"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374af87-adae-48da-b513-0d7080d8e0e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a28d972-c01e-44ee-95ef-6b9faca3641c}" ma:internalName="TaxCatchAll" ma:showField="CatchAllData" ma:web="3374af87-adae-48da-b513-0d7080d8e0e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651b1ec-d991-4d4b-b8eb-4dc0d5a73a78">
      <Terms xmlns="http://schemas.microsoft.com/office/infopath/2007/PartnerControls"/>
    </lcf76f155ced4ddcb4097134ff3c332f>
    <TaxCatchAll xmlns="3374af87-adae-48da-b513-0d7080d8e0e2" xsi:nil="true"/>
  </documentManagement>
</p:properties>
</file>

<file path=customXml/itemProps1.xml><?xml version="1.0" encoding="utf-8"?>
<ds:datastoreItem xmlns:ds="http://schemas.openxmlformats.org/officeDocument/2006/customXml" ds:itemID="{A70903BB-30DD-4113-9C55-B75E2CD961C9}">
  <ds:schemaRefs>
    <ds:schemaRef ds:uri="http://schemas.microsoft.com/sharepoint/v3/contenttype/forms"/>
  </ds:schemaRefs>
</ds:datastoreItem>
</file>

<file path=customXml/itemProps2.xml><?xml version="1.0" encoding="utf-8"?>
<ds:datastoreItem xmlns:ds="http://schemas.openxmlformats.org/officeDocument/2006/customXml" ds:itemID="{4BA1BC14-2549-431C-81DE-BD2E839BD7F5}"/>
</file>

<file path=customXml/itemProps3.xml><?xml version="1.0" encoding="utf-8"?>
<ds:datastoreItem xmlns:ds="http://schemas.openxmlformats.org/officeDocument/2006/customXml" ds:itemID="{33D4E94A-EF07-4B3D-B2BC-E9C875D128E5}">
  <ds:schemaRefs>
    <ds:schemaRef ds:uri="http://schemas.microsoft.com/office/2006/metadata/properties"/>
    <ds:schemaRef ds:uri="http://schemas.microsoft.com/office/infopath/2007/PartnerControls"/>
    <ds:schemaRef ds:uri="a651b1ec-d991-4d4b-b8eb-4dc0d5a73a78"/>
    <ds:schemaRef ds:uri="3374af87-adae-48da-b513-0d7080d8e0e2"/>
  </ds:schemaRefs>
</ds:datastoreItem>
</file>

<file path=docProps/app.xml><?xml version="1.0" encoding="utf-8"?>
<Properties xmlns="http://schemas.openxmlformats.org/officeDocument/2006/extended-properties" xmlns:vt="http://schemas.openxmlformats.org/officeDocument/2006/docPropsVTypes">
  <Template/>
  <TotalTime>9199</TotalTime>
  <Words>1564</Words>
  <Application>Microsoft Office PowerPoint</Application>
  <PresentationFormat>Widescreen</PresentationFormat>
  <Paragraphs>134</Paragraphs>
  <Slides>23</Slides>
  <Notes>9</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Lato</vt:lpstr>
      <vt:lpstr>Montserrat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Paula Whyte ( Momentum Consulting )</cp:lastModifiedBy>
  <cp:revision>130</cp:revision>
  <dcterms:created xsi:type="dcterms:W3CDTF">2019-11-20T14:08:21Z</dcterms:created>
  <dcterms:modified xsi:type="dcterms:W3CDTF">2025-07-14T13:18:37Z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0x010100982FE2DE4B53024C91A972E0E84432FA</vt:lpwstr>
  </property>
</Properties>
</file>