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79" r:id="rId5"/>
    <p:sldId id="4362" r:id="rId6"/>
    <p:sldId id="278" r:id="rId7"/>
    <p:sldId id="4367" r:id="rId8"/>
    <p:sldId id="4366" r:id="rId9"/>
    <p:sldId id="4386" r:id="rId10"/>
    <p:sldId id="4387" r:id="rId11"/>
    <p:sldId id="4368" r:id="rId12"/>
    <p:sldId id="4381" r:id="rId13"/>
    <p:sldId id="276" r:id="rId14"/>
    <p:sldId id="4369" r:id="rId15"/>
    <p:sldId id="277" r:id="rId16"/>
    <p:sldId id="4359" r:id="rId17"/>
    <p:sldId id="4384" r:id="rId18"/>
    <p:sldId id="4389" r:id="rId19"/>
    <p:sldId id="4388" r:id="rId20"/>
    <p:sldId id="4370" r:id="rId21"/>
    <p:sldId id="272" r:id="rId22"/>
    <p:sldId id="4357" r:id="rId23"/>
    <p:sldId id="26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0C261D7-B2BA-46A9-AFD1-0EC06C29B7E1}">
          <p14:sldIdLst>
            <p14:sldId id="279"/>
            <p14:sldId id="4362"/>
            <p14:sldId id="278"/>
            <p14:sldId id="4367"/>
            <p14:sldId id="4366"/>
            <p14:sldId id="4386"/>
            <p14:sldId id="4387"/>
            <p14:sldId id="4368"/>
            <p14:sldId id="4381"/>
            <p14:sldId id="276"/>
            <p14:sldId id="4369"/>
            <p14:sldId id="277"/>
            <p14:sldId id="4359"/>
            <p14:sldId id="4384"/>
            <p14:sldId id="4389"/>
            <p14:sldId id="4388"/>
            <p14:sldId id="4370"/>
            <p14:sldId id="272"/>
            <p14:sldId id="4357"/>
            <p14:sldId id="269"/>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F59014-EB40-6309-AAD6-1EE1C3317FCE}" name="Martyna Kurek" initials="MK" userId="9275e46a14a98110" providerId="Windows Live"/>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a:srgbClr val="87C540"/>
    <a:srgbClr val="ED8623"/>
    <a:srgbClr val="404040"/>
    <a:srgbClr val="09465E"/>
    <a:srgbClr val="C9519D"/>
    <a:srgbClr val="3DBDAB"/>
    <a:srgbClr val="A1007D"/>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56" autoAdjust="0"/>
    <p:restoredTop sz="94729"/>
  </p:normalViewPr>
  <p:slideViewPr>
    <p:cSldViewPr snapToGrid="0" snapToObjects="1">
      <p:cViewPr varScale="1">
        <p:scale>
          <a:sx n="102" d="100"/>
          <a:sy n="102" d="100"/>
        </p:scale>
        <p:origin x="402" y="10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10</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07710-2509-7FBB-2363-055A525D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E83AA-97E5-22B9-E998-51B9286F0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9658D-10D4-4601-D7CA-6141F532EE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E464E-B0AD-934C-F30F-29535779E48A}"/>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24647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4257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76" r:id="rId20"/>
    <p:sldLayoutId id="2147483668"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martskillsproject.eu/smart-skills-good-practice-guide/"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Vz11Xt-TxP4?feature=oembed" TargetMode="External"/><Relationship Id="rId1" Type="http://schemas.openxmlformats.org/officeDocument/2006/relationships/tags" Target="../tags/tag4.xml"/><Relationship Id="rId5" Type="http://schemas.openxmlformats.org/officeDocument/2006/relationships/image" Target="../media/image21.jpeg"/><Relationship Id="rId4" Type="http://schemas.openxmlformats.org/officeDocument/2006/relationships/hyperlink" Target="https://www.youtube.com/watch?v=Vz11Xt-Tx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607527"/>
            <a:ext cx="3660159" cy="1294789"/>
          </a:xfrm>
        </p:spPr>
        <p:txBody>
          <a:bodyPr>
            <a:normAutofit fontScale="85000" lnSpcReduction="10000"/>
          </a:bodyPr>
          <a:lstStyle/>
          <a:p>
            <a:pPr>
              <a:lnSpc>
                <a:spcPct val="100000"/>
              </a:lnSpc>
            </a:pPr>
            <a:r>
              <a:rPr lang="en-GB" sz="4000" noProof="0" dirty="0">
                <a:solidFill>
                  <a:schemeClr val="bg1"/>
                </a:solidFill>
              </a:rPr>
              <a:t>M</a:t>
            </a:r>
            <a:r>
              <a:rPr lang="pl-PL" sz="4000" noProof="0" dirty="0">
                <a:solidFill>
                  <a:schemeClr val="bg1"/>
                </a:solidFill>
              </a:rPr>
              <a:t>2</a:t>
            </a:r>
            <a:r>
              <a:rPr lang="en-GB" sz="4000" noProof="0" dirty="0">
                <a:solidFill>
                  <a:schemeClr val="bg1"/>
                </a:solidFill>
              </a:rPr>
              <a:t>: </a:t>
            </a:r>
            <a:r>
              <a:rPr lang="en-IE" sz="4000" noProof="0" dirty="0">
                <a:solidFill>
                  <a:schemeClr val="bg1"/>
                </a:solidFill>
              </a:rPr>
              <a:t>Solar–Powered</a:t>
            </a:r>
            <a:r>
              <a:rPr lang="pl-PL" sz="4000" noProof="0" dirty="0">
                <a:solidFill>
                  <a:schemeClr val="bg1"/>
                </a:solidFill>
              </a:rPr>
              <a:t> Solutions for Farms</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613459" y="2394440"/>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pl-PL" noProof="0" dirty="0">
                <a:solidFill>
                  <a:schemeClr val="bg1"/>
                </a:solidFill>
              </a:rPr>
              <a:t>4</a:t>
            </a:r>
            <a:r>
              <a:rPr lang="en-GB" noProof="0" dirty="0">
                <a:solidFill>
                  <a:schemeClr val="bg1"/>
                </a:solidFill>
              </a:rPr>
              <a:t>:</a:t>
            </a:r>
            <a:r>
              <a:rPr lang="pl-PL" noProof="0" dirty="0">
                <a:solidFill>
                  <a:schemeClr val="bg1"/>
                </a:solidFill>
              </a:rPr>
              <a:t> </a:t>
            </a:r>
            <a:r>
              <a:rPr lang="pl-PL" noProof="0" dirty="0" err="1">
                <a:solidFill>
                  <a:schemeClr val="bg1"/>
                </a:solidFill>
              </a:rPr>
              <a:t>Renewable</a:t>
            </a:r>
            <a:r>
              <a:rPr lang="pl-PL" noProof="0" dirty="0">
                <a:solidFill>
                  <a:schemeClr val="bg1"/>
                </a:solidFill>
              </a:rPr>
              <a:t> Energy Integration in </a:t>
            </a:r>
            <a:r>
              <a:rPr lang="pl-PL" noProof="0" dirty="0" err="1">
                <a:solidFill>
                  <a:schemeClr val="bg1"/>
                </a:solidFill>
              </a:rPr>
              <a:t>Agriculture</a:t>
            </a:r>
            <a:endParaRPr lang="en-GB" noProof="0" dirty="0">
              <a:solidFill>
                <a:schemeClr val="bg1"/>
              </a:solidFill>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reeform 1">
            <a:extLst>
              <a:ext uri="{FF2B5EF4-FFF2-40B4-BE49-F238E27FC236}">
                <a16:creationId xmlns:a16="http://schemas.microsoft.com/office/drawing/2014/main" id="{C290741D-A737-621E-B687-56B9D61D49A0}"/>
              </a:ext>
            </a:extLst>
          </p:cNvPr>
          <p:cNvSpPr>
            <a:spLocks noChangeArrowheads="1"/>
          </p:cNvSpPr>
          <p:nvPr/>
        </p:nvSpPr>
        <p:spPr bwMode="auto">
          <a:xfrm>
            <a:off x="918039" y="1708794"/>
            <a:ext cx="2334470" cy="375228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6" name="Freeform 246">
            <a:extLst>
              <a:ext uri="{FF2B5EF4-FFF2-40B4-BE49-F238E27FC236}">
                <a16:creationId xmlns:a16="http://schemas.microsoft.com/office/drawing/2014/main" id="{126BA1BE-B3EE-F2CB-FA13-173B3AF30E9F}"/>
              </a:ext>
            </a:extLst>
          </p:cNvPr>
          <p:cNvSpPr>
            <a:spLocks noChangeArrowheads="1"/>
          </p:cNvSpPr>
          <p:nvPr/>
        </p:nvSpPr>
        <p:spPr bwMode="auto">
          <a:xfrm>
            <a:off x="865380" y="1565869"/>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7" name="Freeform 247">
            <a:extLst>
              <a:ext uri="{FF2B5EF4-FFF2-40B4-BE49-F238E27FC236}">
                <a16:creationId xmlns:a16="http://schemas.microsoft.com/office/drawing/2014/main" id="{3F35CADA-175F-E968-646C-BCDD5F3DA97D}"/>
              </a:ext>
            </a:extLst>
          </p:cNvPr>
          <p:cNvSpPr>
            <a:spLocks noChangeArrowheads="1"/>
          </p:cNvSpPr>
          <p:nvPr/>
        </p:nvSpPr>
        <p:spPr bwMode="auto">
          <a:xfrm>
            <a:off x="3580989" y="2699426"/>
            <a:ext cx="2334470" cy="3967703"/>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58" name="Freeform 249">
            <a:extLst>
              <a:ext uri="{FF2B5EF4-FFF2-40B4-BE49-F238E27FC236}">
                <a16:creationId xmlns:a16="http://schemas.microsoft.com/office/drawing/2014/main" id="{F715529C-4DB8-862F-9E62-3C124A5EC606}"/>
              </a:ext>
            </a:extLst>
          </p:cNvPr>
          <p:cNvSpPr>
            <a:spLocks noChangeArrowheads="1"/>
          </p:cNvSpPr>
          <p:nvPr/>
        </p:nvSpPr>
        <p:spPr bwMode="auto">
          <a:xfrm>
            <a:off x="3554660" y="6589089"/>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459" name="Freeform 250">
            <a:extLst>
              <a:ext uri="{FF2B5EF4-FFF2-40B4-BE49-F238E27FC236}">
                <a16:creationId xmlns:a16="http://schemas.microsoft.com/office/drawing/2014/main" id="{ECB24AF9-664D-212A-133C-7F7FCC6DE3F6}"/>
              </a:ext>
            </a:extLst>
          </p:cNvPr>
          <p:cNvSpPr>
            <a:spLocks noChangeArrowheads="1"/>
          </p:cNvSpPr>
          <p:nvPr/>
        </p:nvSpPr>
        <p:spPr bwMode="auto">
          <a:xfrm>
            <a:off x="6243940" y="1708794"/>
            <a:ext cx="2334470" cy="414117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0" name="Freeform 252">
            <a:extLst>
              <a:ext uri="{FF2B5EF4-FFF2-40B4-BE49-F238E27FC236}">
                <a16:creationId xmlns:a16="http://schemas.microsoft.com/office/drawing/2014/main" id="{B83E0526-692C-5128-4BAF-AE2D7E6BB85B}"/>
              </a:ext>
            </a:extLst>
          </p:cNvPr>
          <p:cNvSpPr>
            <a:spLocks noChangeArrowheads="1"/>
          </p:cNvSpPr>
          <p:nvPr/>
        </p:nvSpPr>
        <p:spPr bwMode="auto">
          <a:xfrm>
            <a:off x="6191282" y="1565868"/>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1" name="Freeform 253">
            <a:extLst>
              <a:ext uri="{FF2B5EF4-FFF2-40B4-BE49-F238E27FC236}">
                <a16:creationId xmlns:a16="http://schemas.microsoft.com/office/drawing/2014/main" id="{87AC8103-C495-734B-3958-59042395929A}"/>
              </a:ext>
            </a:extLst>
          </p:cNvPr>
          <p:cNvSpPr>
            <a:spLocks noChangeArrowheads="1"/>
          </p:cNvSpPr>
          <p:nvPr/>
        </p:nvSpPr>
        <p:spPr bwMode="auto">
          <a:xfrm>
            <a:off x="8906891" y="2646159"/>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2" name="Freeform 255">
            <a:extLst>
              <a:ext uri="{FF2B5EF4-FFF2-40B4-BE49-F238E27FC236}">
                <a16:creationId xmlns:a16="http://schemas.microsoft.com/office/drawing/2014/main" id="{5CEAFC09-F1DB-FBC8-BA86-71DB34FFC3EA}"/>
              </a:ext>
            </a:extLst>
          </p:cNvPr>
          <p:cNvSpPr>
            <a:spLocks noChangeArrowheads="1"/>
          </p:cNvSpPr>
          <p:nvPr/>
        </p:nvSpPr>
        <p:spPr bwMode="auto">
          <a:xfrm>
            <a:off x="8875200" y="6079943"/>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sp>
        <p:nvSpPr>
          <p:cNvPr id="463" name="Text Placeholder 1">
            <a:extLst>
              <a:ext uri="{FF2B5EF4-FFF2-40B4-BE49-F238E27FC236}">
                <a16:creationId xmlns:a16="http://schemas.microsoft.com/office/drawing/2014/main" id="{C4DA7735-3998-7043-E333-AE25DFC80CDA}"/>
              </a:ext>
            </a:extLst>
          </p:cNvPr>
          <p:cNvSpPr>
            <a:spLocks noGrp="1"/>
          </p:cNvSpPr>
          <p:nvPr/>
        </p:nvSpPr>
        <p:spPr>
          <a:xfrm>
            <a:off x="0" y="447974"/>
            <a:ext cx="12191999" cy="803654"/>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Maintenance and </a:t>
            </a:r>
            <a:r>
              <a:rPr lang="en-US" dirty="0" err="1"/>
              <a:t>optimisation</a:t>
            </a:r>
            <a:r>
              <a:rPr lang="en-US" dirty="0"/>
              <a:t> of solar equipment efficiency</a:t>
            </a:r>
          </a:p>
        </p:txBody>
      </p:sp>
      <p:sp>
        <p:nvSpPr>
          <p:cNvPr id="464" name="CuadroTexto 553">
            <a:extLst>
              <a:ext uri="{FF2B5EF4-FFF2-40B4-BE49-F238E27FC236}">
                <a16:creationId xmlns:a16="http://schemas.microsoft.com/office/drawing/2014/main" id="{2FC65A80-FE17-70B6-796F-DDDE0F034E58}"/>
              </a:ext>
            </a:extLst>
          </p:cNvPr>
          <p:cNvSpPr txBox="1"/>
          <p:nvPr/>
        </p:nvSpPr>
        <p:spPr>
          <a:xfrm>
            <a:off x="979678" y="1934666"/>
            <a:ext cx="229154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Clean the panels regularly</a:t>
            </a:r>
          </a:p>
        </p:txBody>
      </p:sp>
      <p:sp>
        <p:nvSpPr>
          <p:cNvPr id="465" name="CuadroTexto 555">
            <a:extLst>
              <a:ext uri="{FF2B5EF4-FFF2-40B4-BE49-F238E27FC236}">
                <a16:creationId xmlns:a16="http://schemas.microsoft.com/office/drawing/2014/main" id="{53AB6456-AE9D-EE42-E7C9-93CB7511F00A}"/>
              </a:ext>
            </a:extLst>
          </p:cNvPr>
          <p:cNvSpPr txBox="1"/>
          <p:nvPr/>
        </p:nvSpPr>
        <p:spPr>
          <a:xfrm>
            <a:off x="3609045" y="2815688"/>
            <a:ext cx="23590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Inspection and maintenance of electrical components</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466" name="CuadroTexto 557">
            <a:extLst>
              <a:ext uri="{FF2B5EF4-FFF2-40B4-BE49-F238E27FC236}">
                <a16:creationId xmlns:a16="http://schemas.microsoft.com/office/drawing/2014/main" id="{D417990A-D884-D8D7-A64E-AD3519425CED}"/>
              </a:ext>
            </a:extLst>
          </p:cNvPr>
          <p:cNvSpPr txBox="1"/>
          <p:nvPr/>
        </p:nvSpPr>
        <p:spPr>
          <a:xfrm>
            <a:off x="6243941" y="1934666"/>
            <a:ext cx="233447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err="1">
                <a:solidFill>
                  <a:schemeClr val="bg1"/>
                </a:solidFill>
              </a:rPr>
              <a:t>Optimising</a:t>
            </a:r>
            <a:r>
              <a:rPr lang="en-US" b="1" dirty="0">
                <a:solidFill>
                  <a:schemeClr val="bg1"/>
                </a:solidFill>
              </a:rPr>
              <a:t> the tilt angle and orientation of the modules</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467" name="CuadroTexto 559">
            <a:extLst>
              <a:ext uri="{FF2B5EF4-FFF2-40B4-BE49-F238E27FC236}">
                <a16:creationId xmlns:a16="http://schemas.microsoft.com/office/drawing/2014/main" id="{603E4C7A-8439-4A1E-E5CE-4C13F6AACAC7}"/>
              </a:ext>
            </a:extLst>
          </p:cNvPr>
          <p:cNvSpPr txBox="1"/>
          <p:nvPr/>
        </p:nvSpPr>
        <p:spPr>
          <a:xfrm>
            <a:off x="8854233" y="2905612"/>
            <a:ext cx="238712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b="1" dirty="0" err="1">
                <a:solidFill>
                  <a:schemeClr val="bg1"/>
                </a:solidFill>
              </a:rPr>
              <a:t>Weather</a:t>
            </a:r>
            <a:r>
              <a:rPr lang="pl-PL" b="1" dirty="0">
                <a:solidFill>
                  <a:schemeClr val="bg1"/>
                </a:solidFill>
              </a:rPr>
              <a:t> and </a:t>
            </a:r>
            <a:r>
              <a:rPr lang="pl-PL" b="1" dirty="0" err="1">
                <a:solidFill>
                  <a:schemeClr val="bg1"/>
                </a:solidFill>
              </a:rPr>
              <a:t>damage</a:t>
            </a:r>
            <a:r>
              <a:rPr lang="pl-PL" b="1" dirty="0">
                <a:solidFill>
                  <a:schemeClr val="bg1"/>
                </a:solidFill>
              </a:rPr>
              <a:t> </a:t>
            </a:r>
            <a:r>
              <a:rPr lang="pl-PL" b="1" dirty="0" err="1">
                <a:solidFill>
                  <a:schemeClr val="bg1"/>
                </a:solidFill>
              </a:rPr>
              <a:t>protection</a:t>
            </a:r>
            <a:endParaRPr lang="pl-PL" b="1" dirty="0">
              <a:solidFill>
                <a:schemeClr val="bg1"/>
              </a:solidFill>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468" name="Rectángulo 602">
            <a:extLst>
              <a:ext uri="{FF2B5EF4-FFF2-40B4-BE49-F238E27FC236}">
                <a16:creationId xmlns:a16="http://schemas.microsoft.com/office/drawing/2014/main" id="{299BA70E-D7BE-AF1E-6279-0AE0359BBEE1}"/>
              </a:ext>
            </a:extLst>
          </p:cNvPr>
          <p:cNvSpPr/>
          <p:nvPr/>
        </p:nvSpPr>
        <p:spPr>
          <a:xfrm>
            <a:off x="960313" y="2394517"/>
            <a:ext cx="2291547" cy="332398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None/>
            </a:pPr>
            <a:endParaRPr lang="en-US" sz="1500" b="1" dirty="0">
              <a:solidFill>
                <a:schemeClr val="bg1"/>
              </a:solidFill>
            </a:endParaRPr>
          </a:p>
          <a:p>
            <a:pPr>
              <a:buFont typeface="Arial" panose="020B0604020202020204" pitchFamily="34" charset="0"/>
              <a:buChar char="•"/>
            </a:pPr>
            <a:r>
              <a:rPr lang="en-US" sz="1500" dirty="0">
                <a:solidFill>
                  <a:schemeClr val="bg1"/>
                </a:solidFill>
              </a:rPr>
              <a:t>Contamination such as dust, leaves or bird droppings can block the light from reaching the cells, reducing efficiency by up to 20%.</a:t>
            </a:r>
          </a:p>
          <a:p>
            <a:pPr>
              <a:buFont typeface="Arial" panose="020B0604020202020204" pitchFamily="34" charset="0"/>
              <a:buChar char="•"/>
            </a:pPr>
            <a:r>
              <a:rPr lang="en-US" sz="1500" dirty="0">
                <a:solidFill>
                  <a:schemeClr val="bg1"/>
                </a:solidFill>
              </a:rPr>
              <a:t>It is recommended to clean the panels with </a:t>
            </a:r>
            <a:r>
              <a:rPr lang="en-US" sz="1500" dirty="0" err="1">
                <a:solidFill>
                  <a:schemeClr val="bg1"/>
                </a:solidFill>
              </a:rPr>
              <a:t>demineralised</a:t>
            </a:r>
            <a:r>
              <a:rPr lang="en-US" sz="1500" dirty="0">
                <a:solidFill>
                  <a:schemeClr val="bg1"/>
                </a:solidFill>
              </a:rPr>
              <a:t> water and a soft cloth or special brushes to avoid scratches.</a:t>
            </a:r>
            <a:br>
              <a:rPr lang="en-US" sz="1500" dirty="0">
                <a:solidFill>
                  <a:schemeClr val="bg1"/>
                </a:solidFill>
              </a:rPr>
            </a:br>
            <a:endParaRPr lang="en-US" sz="1500" dirty="0">
              <a:solidFill>
                <a:schemeClr val="bg1"/>
              </a:solidFill>
            </a:endParaRPr>
          </a:p>
          <a:p>
            <a:pPr algn="ct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469" name="Rectángulo 603">
            <a:extLst>
              <a:ext uri="{FF2B5EF4-FFF2-40B4-BE49-F238E27FC236}">
                <a16:creationId xmlns:a16="http://schemas.microsoft.com/office/drawing/2014/main" id="{FEA976F0-F028-C39C-CC4D-7CEEBD1425C6}"/>
              </a:ext>
            </a:extLst>
          </p:cNvPr>
          <p:cNvSpPr/>
          <p:nvPr/>
        </p:nvSpPr>
        <p:spPr>
          <a:xfrm>
            <a:off x="3642338" y="3776715"/>
            <a:ext cx="2290877" cy="30931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sz="1500" dirty="0">
                <a:solidFill>
                  <a:schemeClr val="bg1"/>
                </a:solidFill>
              </a:rPr>
              <a:t>Regularly checking cable connections and plugs prevents energy losses caused by loose or damaged cables.</a:t>
            </a:r>
          </a:p>
          <a:p>
            <a:pPr>
              <a:buFont typeface="Arial" panose="020B0604020202020204" pitchFamily="34" charset="0"/>
              <a:buChar char="•"/>
            </a:pPr>
            <a:r>
              <a:rPr lang="en-US" sz="1500" dirty="0">
                <a:solidFill>
                  <a:schemeClr val="bg1"/>
                </a:solidFill>
              </a:rPr>
              <a:t>Inspecting the inverter every few months allows you to detect any drops in system performance. The inverter should be kept in a dry and well-ventilated place.</a:t>
            </a:r>
          </a:p>
          <a:p>
            <a:pPr algn="ct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470" name="Rectángulo 604">
            <a:extLst>
              <a:ext uri="{FF2B5EF4-FFF2-40B4-BE49-F238E27FC236}">
                <a16:creationId xmlns:a16="http://schemas.microsoft.com/office/drawing/2014/main" id="{EB4F1245-980E-A971-C7B8-34641DBABE71}"/>
              </a:ext>
            </a:extLst>
          </p:cNvPr>
          <p:cNvSpPr/>
          <p:nvPr/>
        </p:nvSpPr>
        <p:spPr>
          <a:xfrm>
            <a:off x="6302404" y="2905612"/>
            <a:ext cx="2334469" cy="30931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sz="1500" dirty="0">
                <a:solidFill>
                  <a:schemeClr val="bg1"/>
                </a:solidFill>
              </a:rPr>
              <a:t>The efficiency of the cells/ modules depends on their alignment with the sun. It is recommended to tilt them at an angle close to the latitude of the location.</a:t>
            </a:r>
          </a:p>
          <a:p>
            <a:pPr>
              <a:buFont typeface="Arial" panose="020B0604020202020204" pitchFamily="34" charset="0"/>
              <a:buChar char="•"/>
            </a:pPr>
            <a:r>
              <a:rPr lang="en-US" sz="1500" dirty="0">
                <a:solidFill>
                  <a:schemeClr val="bg1"/>
                </a:solidFill>
              </a:rPr>
              <a:t>Seasonal adjustment of the tilt angle allows for maximum </a:t>
            </a:r>
            <a:r>
              <a:rPr lang="en-US" sz="1500" dirty="0" err="1">
                <a:solidFill>
                  <a:schemeClr val="bg1"/>
                </a:solidFill>
              </a:rPr>
              <a:t>utilisation</a:t>
            </a:r>
            <a:r>
              <a:rPr lang="en-US" sz="1500" dirty="0">
                <a:solidFill>
                  <a:schemeClr val="bg1"/>
                </a:solidFill>
              </a:rPr>
              <a:t> of solar radiation – the angle should be steeper in winter and flatter in summer.</a:t>
            </a:r>
          </a:p>
          <a:p>
            <a:pPr algn="ctr"/>
            <a:endParaRPr lang="en-US" sz="1500" dirty="0">
              <a:solidFill>
                <a:schemeClr val="bg1"/>
              </a:solidFill>
              <a:latin typeface="Calibri" panose="020F0502020204030204" pitchFamily="34" charset="0"/>
              <a:ea typeface="Lato" charset="0"/>
              <a:cs typeface="Calibri" panose="020F0502020204030204" pitchFamily="34" charset="0"/>
            </a:endParaRPr>
          </a:p>
        </p:txBody>
      </p:sp>
      <p:sp>
        <p:nvSpPr>
          <p:cNvPr id="471" name="Rectángulo 605">
            <a:extLst>
              <a:ext uri="{FF2B5EF4-FFF2-40B4-BE49-F238E27FC236}">
                <a16:creationId xmlns:a16="http://schemas.microsoft.com/office/drawing/2014/main" id="{A6D72586-79E1-4112-AEB9-27085741CF22}"/>
              </a:ext>
            </a:extLst>
          </p:cNvPr>
          <p:cNvSpPr/>
          <p:nvPr/>
        </p:nvSpPr>
        <p:spPr>
          <a:xfrm>
            <a:off x="9028553" y="3626745"/>
            <a:ext cx="2355266" cy="26314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anose="020B0604020202020204" pitchFamily="34" charset="0"/>
              <a:buChar char="•"/>
            </a:pPr>
            <a:r>
              <a:rPr lang="en-US" sz="1500" dirty="0">
                <a:solidFill>
                  <a:schemeClr val="bg1"/>
                </a:solidFill>
              </a:rPr>
              <a:t>Extreme weather conditions such as hail, strong winds or heavy rain can damage panels. Invest in solid mounting and hail protection.</a:t>
            </a:r>
          </a:p>
          <a:p>
            <a:pPr>
              <a:buFont typeface="Arial" panose="020B0604020202020204" pitchFamily="34" charset="0"/>
              <a:buChar char="•"/>
            </a:pPr>
            <a:r>
              <a:rPr lang="en-US" sz="1500" dirty="0">
                <a:solidFill>
                  <a:schemeClr val="bg1"/>
                </a:solidFill>
              </a:rPr>
              <a:t>Lightning and surge protection systems protect the system from the effects of lightning.</a:t>
            </a:r>
          </a:p>
          <a:p>
            <a:pPr algn="ctr"/>
            <a:endParaRPr lang="en-US" sz="1500" dirty="0">
              <a:solidFill>
                <a:schemeClr val="bg1"/>
              </a:solidFill>
              <a:latin typeface="Calibri" panose="020F0502020204030204" pitchFamily="34" charset="0"/>
              <a:ea typeface="Lato" charset="0"/>
              <a:cs typeface="Calibri" panose="020F0502020204030204" pitchFamily="34" charset="0"/>
            </a:endParaRPr>
          </a:p>
        </p:txBody>
      </p:sp>
      <p:grpSp>
        <p:nvGrpSpPr>
          <p:cNvPr id="2" name="Group 1">
            <a:extLst>
              <a:ext uri="{FF2B5EF4-FFF2-40B4-BE49-F238E27FC236}">
                <a16:creationId xmlns:a16="http://schemas.microsoft.com/office/drawing/2014/main" id="{A3AED127-50AC-68D0-831D-E4E9C90D0754}"/>
              </a:ext>
            </a:extLst>
          </p:cNvPr>
          <p:cNvGrpSpPr/>
          <p:nvPr/>
        </p:nvGrpSpPr>
        <p:grpSpPr>
          <a:xfrm>
            <a:off x="2088910" y="5749258"/>
            <a:ext cx="862961" cy="608834"/>
            <a:chOff x="6614781" y="787326"/>
            <a:chExt cx="1679152" cy="1050182"/>
          </a:xfrm>
          <a:solidFill>
            <a:srgbClr val="007772"/>
          </a:solidFill>
        </p:grpSpPr>
        <p:sp>
          <p:nvSpPr>
            <p:cNvPr id="3" name="Freeform 45">
              <a:extLst>
                <a:ext uri="{FF2B5EF4-FFF2-40B4-BE49-F238E27FC236}">
                  <a16:creationId xmlns:a16="http://schemas.microsoft.com/office/drawing/2014/main" id="{363A135B-83D4-810D-ABE6-438A8F6D4289}"/>
                </a:ext>
              </a:extLst>
            </p:cNvPr>
            <p:cNvSpPr/>
            <p:nvPr/>
          </p:nvSpPr>
          <p:spPr>
            <a:xfrm>
              <a:off x="7278458" y="1304819"/>
              <a:ext cx="524419" cy="530187"/>
            </a:xfrm>
            <a:custGeom>
              <a:avLst/>
              <a:gdLst>
                <a:gd name="connsiteX0" fmla="*/ 145298 w 524419"/>
                <a:gd name="connsiteY0" fmla="*/ 514449 h 530187"/>
                <a:gd name="connsiteX1" fmla="*/ 161368 w 524419"/>
                <a:gd name="connsiteY1" fmla="*/ 521663 h 530187"/>
                <a:gd name="connsiteX2" fmla="*/ 165632 w 524419"/>
                <a:gd name="connsiteY2" fmla="*/ 528876 h 530187"/>
                <a:gd name="connsiteX3" fmla="*/ 242374 w 524419"/>
                <a:gd name="connsiteY3" fmla="*/ 530188 h 530187"/>
                <a:gd name="connsiteX4" fmla="*/ 259428 w 524419"/>
                <a:gd name="connsiteY4" fmla="*/ 518712 h 530187"/>
                <a:gd name="connsiteX5" fmla="*/ 363391 w 524419"/>
                <a:gd name="connsiteY5" fmla="*/ 456414 h 530187"/>
                <a:gd name="connsiteX6" fmla="*/ 409306 w 524419"/>
                <a:gd name="connsiteY6" fmla="*/ 374115 h 530187"/>
                <a:gd name="connsiteX7" fmla="*/ 521468 w 524419"/>
                <a:gd name="connsiteY7" fmla="*/ 11476 h 530187"/>
                <a:gd name="connsiteX8" fmla="*/ 524419 w 524419"/>
                <a:gd name="connsiteY8" fmla="*/ 0 h 530187"/>
                <a:gd name="connsiteX9" fmla="*/ 452596 w 524419"/>
                <a:gd name="connsiteY9" fmla="*/ 21968 h 530187"/>
                <a:gd name="connsiteX10" fmla="*/ 150873 w 524419"/>
                <a:gd name="connsiteY10" fmla="*/ 115415 h 530187"/>
                <a:gd name="connsiteX11" fmla="*/ 12 w 524419"/>
                <a:gd name="connsiteY11" fmla="*/ 317064 h 530187"/>
                <a:gd name="connsiteX12" fmla="*/ 145298 w 524419"/>
                <a:gd name="connsiteY12" fmla="*/ 514449 h 530187"/>
                <a:gd name="connsiteX13" fmla="*/ 82330 w 524419"/>
                <a:gd name="connsiteY13" fmla="*/ 307555 h 530187"/>
                <a:gd name="connsiteX14" fmla="*/ 188589 w 524419"/>
                <a:gd name="connsiteY14" fmla="*/ 195091 h 530187"/>
                <a:gd name="connsiteX15" fmla="*/ 205643 w 524419"/>
                <a:gd name="connsiteY15" fmla="*/ 194107 h 530187"/>
                <a:gd name="connsiteX16" fmla="*/ 306326 w 524419"/>
                <a:gd name="connsiteY16" fmla="*/ 244929 h 530187"/>
                <a:gd name="connsiteX17" fmla="*/ 304686 w 524419"/>
                <a:gd name="connsiteY17" fmla="*/ 279029 h 530187"/>
                <a:gd name="connsiteX18" fmla="*/ 269923 w 524419"/>
                <a:gd name="connsiteY18" fmla="*/ 276734 h 530187"/>
                <a:gd name="connsiteX19" fmla="*/ 203675 w 524419"/>
                <a:gd name="connsiteY19" fmla="*/ 243618 h 530187"/>
                <a:gd name="connsiteX20" fmla="*/ 133164 w 524419"/>
                <a:gd name="connsiteY20" fmla="*/ 301325 h 530187"/>
                <a:gd name="connsiteX21" fmla="*/ 168583 w 524419"/>
                <a:gd name="connsiteY21" fmla="*/ 383952 h 530187"/>
                <a:gd name="connsiteX22" fmla="*/ 259100 w 524419"/>
                <a:gd name="connsiteY22" fmla="*/ 372476 h 530187"/>
                <a:gd name="connsiteX23" fmla="*/ 271235 w 524419"/>
                <a:gd name="connsiteY23" fmla="*/ 359360 h 530187"/>
                <a:gd name="connsiteX24" fmla="*/ 303703 w 524419"/>
                <a:gd name="connsiteY24" fmla="*/ 357721 h 530187"/>
                <a:gd name="connsiteX25" fmla="*/ 306982 w 524419"/>
                <a:gd name="connsiteY25" fmla="*/ 391493 h 530187"/>
                <a:gd name="connsiteX26" fmla="*/ 159728 w 524419"/>
                <a:gd name="connsiteY26" fmla="*/ 434118 h 530187"/>
                <a:gd name="connsiteX27" fmla="*/ 82330 w 524419"/>
                <a:gd name="connsiteY27" fmla="*/ 307555 h 5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419" h="530187">
                  <a:moveTo>
                    <a:pt x="145298" y="514449"/>
                  </a:moveTo>
                  <a:cubicBezTo>
                    <a:pt x="150873" y="516417"/>
                    <a:pt x="158744" y="517400"/>
                    <a:pt x="161368" y="521663"/>
                  </a:cubicBezTo>
                  <a:cubicBezTo>
                    <a:pt x="162680" y="523958"/>
                    <a:pt x="164320" y="526253"/>
                    <a:pt x="165632" y="528876"/>
                  </a:cubicBezTo>
                  <a:cubicBezTo>
                    <a:pt x="191212" y="529204"/>
                    <a:pt x="216793" y="529860"/>
                    <a:pt x="242374" y="530188"/>
                  </a:cubicBezTo>
                  <a:cubicBezTo>
                    <a:pt x="245654" y="524942"/>
                    <a:pt x="251557" y="521007"/>
                    <a:pt x="259428" y="518712"/>
                  </a:cubicBezTo>
                  <a:cubicBezTo>
                    <a:pt x="299439" y="506908"/>
                    <a:pt x="334859" y="487563"/>
                    <a:pt x="363391" y="456414"/>
                  </a:cubicBezTo>
                  <a:cubicBezTo>
                    <a:pt x="385037" y="432478"/>
                    <a:pt x="399795" y="404936"/>
                    <a:pt x="409306" y="374115"/>
                  </a:cubicBezTo>
                  <a:cubicBezTo>
                    <a:pt x="446693" y="253126"/>
                    <a:pt x="484080" y="132465"/>
                    <a:pt x="521468" y="11476"/>
                  </a:cubicBezTo>
                  <a:cubicBezTo>
                    <a:pt x="522452" y="8525"/>
                    <a:pt x="522780" y="5574"/>
                    <a:pt x="524419" y="0"/>
                  </a:cubicBezTo>
                  <a:cubicBezTo>
                    <a:pt x="498839" y="7869"/>
                    <a:pt x="475553" y="14755"/>
                    <a:pt x="452596" y="21968"/>
                  </a:cubicBezTo>
                  <a:cubicBezTo>
                    <a:pt x="351913" y="53117"/>
                    <a:pt x="251557" y="84266"/>
                    <a:pt x="150873" y="115415"/>
                  </a:cubicBezTo>
                  <a:cubicBezTo>
                    <a:pt x="59373" y="143613"/>
                    <a:pt x="668" y="221977"/>
                    <a:pt x="12" y="317064"/>
                  </a:cubicBezTo>
                  <a:cubicBezTo>
                    <a:pt x="-972" y="404281"/>
                    <a:pt x="58061" y="484284"/>
                    <a:pt x="145298" y="514449"/>
                  </a:cubicBezTo>
                  <a:close/>
                  <a:moveTo>
                    <a:pt x="82330" y="307555"/>
                  </a:moveTo>
                  <a:cubicBezTo>
                    <a:pt x="89217" y="248208"/>
                    <a:pt x="129884" y="204927"/>
                    <a:pt x="188589" y="195091"/>
                  </a:cubicBezTo>
                  <a:cubicBezTo>
                    <a:pt x="193836" y="194107"/>
                    <a:pt x="199411" y="194435"/>
                    <a:pt x="205643" y="194107"/>
                  </a:cubicBezTo>
                  <a:cubicBezTo>
                    <a:pt x="246966" y="194435"/>
                    <a:pt x="280745" y="211813"/>
                    <a:pt x="306326" y="244929"/>
                  </a:cubicBezTo>
                  <a:cubicBezTo>
                    <a:pt x="315181" y="256405"/>
                    <a:pt x="314197" y="269848"/>
                    <a:pt x="304686" y="279029"/>
                  </a:cubicBezTo>
                  <a:cubicBezTo>
                    <a:pt x="294192" y="288865"/>
                    <a:pt x="280745" y="288865"/>
                    <a:pt x="269923" y="276734"/>
                  </a:cubicBezTo>
                  <a:cubicBezTo>
                    <a:pt x="252213" y="256405"/>
                    <a:pt x="231879" y="242962"/>
                    <a:pt x="203675" y="243618"/>
                  </a:cubicBezTo>
                  <a:cubicBezTo>
                    <a:pt x="169895" y="244601"/>
                    <a:pt x="141363" y="267553"/>
                    <a:pt x="133164" y="301325"/>
                  </a:cubicBezTo>
                  <a:cubicBezTo>
                    <a:pt x="125293" y="333458"/>
                    <a:pt x="139723" y="367558"/>
                    <a:pt x="168583" y="383952"/>
                  </a:cubicBezTo>
                  <a:cubicBezTo>
                    <a:pt x="198100" y="401002"/>
                    <a:pt x="235487" y="396083"/>
                    <a:pt x="259100" y="372476"/>
                  </a:cubicBezTo>
                  <a:cubicBezTo>
                    <a:pt x="263364" y="368213"/>
                    <a:pt x="266971" y="363295"/>
                    <a:pt x="271235" y="359360"/>
                  </a:cubicBezTo>
                  <a:cubicBezTo>
                    <a:pt x="281401" y="349852"/>
                    <a:pt x="292552" y="349196"/>
                    <a:pt x="303703" y="357721"/>
                  </a:cubicBezTo>
                  <a:cubicBezTo>
                    <a:pt x="313869" y="365590"/>
                    <a:pt x="315181" y="379689"/>
                    <a:pt x="306982" y="391493"/>
                  </a:cubicBezTo>
                  <a:cubicBezTo>
                    <a:pt x="276154" y="436741"/>
                    <a:pt x="209906" y="455758"/>
                    <a:pt x="159728" y="434118"/>
                  </a:cubicBezTo>
                  <a:cubicBezTo>
                    <a:pt x="107583" y="411166"/>
                    <a:pt x="76099" y="360016"/>
                    <a:pt x="82330" y="307555"/>
                  </a:cubicBezTo>
                  <a:close/>
                </a:path>
              </a:pathLst>
            </a:custGeom>
            <a:solidFill>
              <a:srgbClr val="ED8623"/>
            </a:solidFill>
            <a:ln w="3266" cap="flat">
              <a:noFill/>
              <a:prstDash val="solid"/>
              <a:miter/>
            </a:ln>
          </p:spPr>
          <p:txBody>
            <a:bodyPr rtlCol="0" anchor="ctr"/>
            <a:lstStyle/>
            <a:p>
              <a:endParaRPr lang="en-US"/>
            </a:p>
          </p:txBody>
        </p:sp>
        <p:grpSp>
          <p:nvGrpSpPr>
            <p:cNvPr id="4" name="Graphic 43">
              <a:extLst>
                <a:ext uri="{FF2B5EF4-FFF2-40B4-BE49-F238E27FC236}">
                  <a16:creationId xmlns:a16="http://schemas.microsoft.com/office/drawing/2014/main" id="{18717A79-76AB-D4F0-E5D2-85DDA35D78A7}"/>
                </a:ext>
              </a:extLst>
            </p:cNvPr>
            <p:cNvGrpSpPr/>
            <p:nvPr/>
          </p:nvGrpSpPr>
          <p:grpSpPr>
            <a:xfrm>
              <a:off x="6614781" y="787326"/>
              <a:ext cx="1679152" cy="1050182"/>
              <a:chOff x="6614781" y="787326"/>
              <a:chExt cx="1679152" cy="1050182"/>
            </a:xfrm>
            <a:grpFill/>
          </p:grpSpPr>
          <p:sp>
            <p:nvSpPr>
              <p:cNvPr id="5" name="Freeform 47">
                <a:extLst>
                  <a:ext uri="{FF2B5EF4-FFF2-40B4-BE49-F238E27FC236}">
                    <a16:creationId xmlns:a16="http://schemas.microsoft.com/office/drawing/2014/main" id="{A6A393F3-9064-B577-8FE3-49596585163F}"/>
                  </a:ext>
                </a:extLst>
              </p:cNvPr>
              <p:cNvSpPr/>
              <p:nvPr/>
            </p:nvSpPr>
            <p:spPr>
              <a:xfrm>
                <a:off x="6614781" y="787326"/>
                <a:ext cx="1679152" cy="1050182"/>
              </a:xfrm>
              <a:custGeom>
                <a:avLst/>
                <a:gdLst>
                  <a:gd name="connsiteX0" fmla="*/ 0 w 1679152"/>
                  <a:gd name="connsiteY0" fmla="*/ 789830 h 1050182"/>
                  <a:gd name="connsiteX1" fmla="*/ 11807 w 1679152"/>
                  <a:gd name="connsiteY1" fmla="*/ 702613 h 1050182"/>
                  <a:gd name="connsiteX2" fmla="*/ 586392 w 1679152"/>
                  <a:gd name="connsiteY2" fmla="*/ 44223 h 1050182"/>
                  <a:gd name="connsiteX3" fmla="*/ 1378086 w 1679152"/>
                  <a:gd name="connsiteY3" fmla="*/ 199312 h 1050182"/>
                  <a:gd name="connsiteX4" fmla="*/ 1667674 w 1679152"/>
                  <a:gd name="connsiteY4" fmla="*/ 703924 h 1050182"/>
                  <a:gd name="connsiteX5" fmla="*/ 1679153 w 1679152"/>
                  <a:gd name="connsiteY5" fmla="*/ 789502 h 1050182"/>
                  <a:gd name="connsiteX6" fmla="*/ 1679153 w 1679152"/>
                  <a:gd name="connsiteY6" fmla="*/ 835406 h 1050182"/>
                  <a:gd name="connsiteX7" fmla="*/ 1624383 w 1679152"/>
                  <a:gd name="connsiteY7" fmla="*/ 864915 h 1050182"/>
                  <a:gd name="connsiteX8" fmla="*/ 1127525 w 1679152"/>
                  <a:gd name="connsiteY8" fmla="*/ 864587 h 1050182"/>
                  <a:gd name="connsiteX9" fmla="*/ 1111127 w 1679152"/>
                  <a:gd name="connsiteY9" fmla="*/ 864587 h 1050182"/>
                  <a:gd name="connsiteX10" fmla="*/ 1062261 w 1679152"/>
                  <a:gd name="connsiteY10" fmla="*/ 953116 h 1050182"/>
                  <a:gd name="connsiteX11" fmla="*/ 919926 w 1679152"/>
                  <a:gd name="connsiteY11" fmla="*/ 1048858 h 1050182"/>
                  <a:gd name="connsiteX12" fmla="*/ 887130 w 1679152"/>
                  <a:gd name="connsiteY12" fmla="*/ 1033120 h 1050182"/>
                  <a:gd name="connsiteX13" fmla="*/ 906480 w 1679152"/>
                  <a:gd name="connsiteY13" fmla="*/ 1002299 h 1050182"/>
                  <a:gd name="connsiteX14" fmla="*/ 1010443 w 1679152"/>
                  <a:gd name="connsiteY14" fmla="*/ 940001 h 1050182"/>
                  <a:gd name="connsiteX15" fmla="*/ 1056358 w 1679152"/>
                  <a:gd name="connsiteY15" fmla="*/ 857702 h 1050182"/>
                  <a:gd name="connsiteX16" fmla="*/ 1168520 w 1679152"/>
                  <a:gd name="connsiteY16" fmla="*/ 495063 h 1050182"/>
                  <a:gd name="connsiteX17" fmla="*/ 1171471 w 1679152"/>
                  <a:gd name="connsiteY17" fmla="*/ 483587 h 1050182"/>
                  <a:gd name="connsiteX18" fmla="*/ 1099648 w 1679152"/>
                  <a:gd name="connsiteY18" fmla="*/ 505555 h 1050182"/>
                  <a:gd name="connsiteX19" fmla="*/ 797926 w 1679152"/>
                  <a:gd name="connsiteY19" fmla="*/ 599002 h 1050182"/>
                  <a:gd name="connsiteX20" fmla="*/ 647064 w 1679152"/>
                  <a:gd name="connsiteY20" fmla="*/ 800650 h 1050182"/>
                  <a:gd name="connsiteX21" fmla="*/ 792350 w 1679152"/>
                  <a:gd name="connsiteY21" fmla="*/ 998364 h 1050182"/>
                  <a:gd name="connsiteX22" fmla="*/ 808420 w 1679152"/>
                  <a:gd name="connsiteY22" fmla="*/ 1005577 h 1050182"/>
                  <a:gd name="connsiteX23" fmla="*/ 817603 w 1679152"/>
                  <a:gd name="connsiteY23" fmla="*/ 1032136 h 1050182"/>
                  <a:gd name="connsiteX24" fmla="*/ 794974 w 1679152"/>
                  <a:gd name="connsiteY24" fmla="*/ 1048858 h 1050182"/>
                  <a:gd name="connsiteX25" fmla="*/ 780872 w 1679152"/>
                  <a:gd name="connsiteY25" fmla="*/ 1046235 h 1050182"/>
                  <a:gd name="connsiteX26" fmla="*/ 610333 w 1679152"/>
                  <a:gd name="connsiteY26" fmla="*/ 878359 h 1050182"/>
                  <a:gd name="connsiteX27" fmla="*/ 607709 w 1679152"/>
                  <a:gd name="connsiteY27" fmla="*/ 870489 h 1050182"/>
                  <a:gd name="connsiteX28" fmla="*/ 605085 w 1679152"/>
                  <a:gd name="connsiteY28" fmla="*/ 864587 h 1050182"/>
                  <a:gd name="connsiteX29" fmla="*/ 586064 w 1679152"/>
                  <a:gd name="connsiteY29" fmla="*/ 864587 h 1050182"/>
                  <a:gd name="connsiteX30" fmla="*/ 54769 w 1679152"/>
                  <a:gd name="connsiteY30" fmla="*/ 864915 h 1050182"/>
                  <a:gd name="connsiteX31" fmla="*/ 0 w 1679152"/>
                  <a:gd name="connsiteY31" fmla="*/ 835406 h 1050182"/>
                  <a:gd name="connsiteX32" fmla="*/ 0 w 1679152"/>
                  <a:gd name="connsiteY32" fmla="*/ 789830 h 1050182"/>
                  <a:gd name="connsiteX33" fmla="*/ 1121949 w 1679152"/>
                  <a:gd name="connsiteY33" fmla="*/ 814421 h 1050182"/>
                  <a:gd name="connsiteX34" fmla="*/ 1406618 w 1679152"/>
                  <a:gd name="connsiteY34" fmla="*/ 814421 h 1050182"/>
                  <a:gd name="connsiteX35" fmla="*/ 808420 w 1679152"/>
                  <a:gd name="connsiteY35" fmla="*/ 275381 h 1050182"/>
                  <a:gd name="connsiteX36" fmla="*/ 273846 w 1679152"/>
                  <a:gd name="connsiteY36" fmla="*/ 814421 h 1050182"/>
                  <a:gd name="connsiteX37" fmla="*/ 598526 w 1679152"/>
                  <a:gd name="connsiteY37" fmla="*/ 814421 h 1050182"/>
                  <a:gd name="connsiteX38" fmla="*/ 598526 w 1679152"/>
                  <a:gd name="connsiteY38" fmla="*/ 792125 h 1050182"/>
                  <a:gd name="connsiteX39" fmla="*/ 771689 w 1679152"/>
                  <a:gd name="connsiteY39" fmla="*/ 557033 h 1050182"/>
                  <a:gd name="connsiteX40" fmla="*/ 1155729 w 1679152"/>
                  <a:gd name="connsiteY40" fmla="*/ 436699 h 1050182"/>
                  <a:gd name="connsiteX41" fmla="*/ 1210499 w 1679152"/>
                  <a:gd name="connsiteY41" fmla="*/ 445880 h 1050182"/>
                  <a:gd name="connsiteX42" fmla="*/ 1219026 w 1679152"/>
                  <a:gd name="connsiteY42" fmla="*/ 500637 h 1050182"/>
                  <a:gd name="connsiteX43" fmla="*/ 1156057 w 1679152"/>
                  <a:gd name="connsiteY43" fmla="*/ 703597 h 1050182"/>
                  <a:gd name="connsiteX44" fmla="*/ 1121949 w 1679152"/>
                  <a:gd name="connsiteY44" fmla="*/ 814421 h 1050182"/>
                  <a:gd name="connsiteX45" fmla="*/ 865485 w 1679152"/>
                  <a:gd name="connsiteY45" fmla="*/ 225214 h 1050182"/>
                  <a:gd name="connsiteX46" fmla="*/ 1257069 w 1679152"/>
                  <a:gd name="connsiteY46" fmla="*/ 386861 h 1050182"/>
                  <a:gd name="connsiteX47" fmla="*/ 1378742 w 1679152"/>
                  <a:gd name="connsiteY47" fmla="*/ 264888 h 1050182"/>
                  <a:gd name="connsiteX48" fmla="*/ 865485 w 1679152"/>
                  <a:gd name="connsiteY48" fmla="*/ 52748 h 1050182"/>
                  <a:gd name="connsiteX49" fmla="*/ 865485 w 1679152"/>
                  <a:gd name="connsiteY49" fmla="*/ 225214 h 1050182"/>
                  <a:gd name="connsiteX50" fmla="*/ 222357 w 1679152"/>
                  <a:gd name="connsiteY50" fmla="*/ 814749 h 1050182"/>
                  <a:gd name="connsiteX51" fmla="*/ 384041 w 1679152"/>
                  <a:gd name="connsiteY51" fmla="*/ 424895 h 1050182"/>
                  <a:gd name="connsiteX52" fmla="*/ 262368 w 1679152"/>
                  <a:gd name="connsiteY52" fmla="*/ 302923 h 1050182"/>
                  <a:gd name="connsiteX53" fmla="*/ 49850 w 1679152"/>
                  <a:gd name="connsiteY53" fmla="*/ 814749 h 1050182"/>
                  <a:gd name="connsiteX54" fmla="*/ 222357 w 1679152"/>
                  <a:gd name="connsiteY54" fmla="*/ 814749 h 1050182"/>
                  <a:gd name="connsiteX55" fmla="*/ 1629631 w 1679152"/>
                  <a:gd name="connsiteY55" fmla="*/ 815077 h 1050182"/>
                  <a:gd name="connsiteX56" fmla="*/ 1417769 w 1679152"/>
                  <a:gd name="connsiteY56" fmla="*/ 303906 h 1050182"/>
                  <a:gd name="connsiteX57" fmla="*/ 1295768 w 1679152"/>
                  <a:gd name="connsiteY57" fmla="*/ 425551 h 1050182"/>
                  <a:gd name="connsiteX58" fmla="*/ 1457124 w 1679152"/>
                  <a:gd name="connsiteY58" fmla="*/ 815077 h 1050182"/>
                  <a:gd name="connsiteX59" fmla="*/ 1629631 w 1679152"/>
                  <a:gd name="connsiteY59" fmla="*/ 815077 h 1050182"/>
                  <a:gd name="connsiteX60" fmla="*/ 422084 w 1679152"/>
                  <a:gd name="connsiteY60" fmla="*/ 387189 h 1050182"/>
                  <a:gd name="connsiteX61" fmla="*/ 603118 w 1679152"/>
                  <a:gd name="connsiteY61" fmla="*/ 271446 h 1050182"/>
                  <a:gd name="connsiteX62" fmla="*/ 813340 w 1679152"/>
                  <a:gd name="connsiteY62" fmla="*/ 225214 h 1050182"/>
                  <a:gd name="connsiteX63" fmla="*/ 813340 w 1679152"/>
                  <a:gd name="connsiteY63" fmla="*/ 52748 h 1050182"/>
                  <a:gd name="connsiteX64" fmla="*/ 300411 w 1679152"/>
                  <a:gd name="connsiteY64" fmla="*/ 265544 h 1050182"/>
                  <a:gd name="connsiteX65" fmla="*/ 422084 w 1679152"/>
                  <a:gd name="connsiteY65" fmla="*/ 387189 h 105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79152" h="1050182">
                    <a:moveTo>
                      <a:pt x="0" y="789830"/>
                    </a:moveTo>
                    <a:cubicBezTo>
                      <a:pt x="3936" y="760648"/>
                      <a:pt x="5903" y="731139"/>
                      <a:pt x="11807" y="702613"/>
                    </a:cubicBezTo>
                    <a:cubicBezTo>
                      <a:pt x="77070" y="373090"/>
                      <a:pt x="267943" y="147834"/>
                      <a:pt x="586392" y="44223"/>
                    </a:cubicBezTo>
                    <a:cubicBezTo>
                      <a:pt x="874668" y="-49552"/>
                      <a:pt x="1142939" y="7500"/>
                      <a:pt x="1378086" y="199312"/>
                    </a:cubicBezTo>
                    <a:cubicBezTo>
                      <a:pt x="1537802" y="329809"/>
                      <a:pt x="1632254" y="500637"/>
                      <a:pt x="1667674" y="703924"/>
                    </a:cubicBezTo>
                    <a:cubicBezTo>
                      <a:pt x="1672593" y="732450"/>
                      <a:pt x="1675217" y="760976"/>
                      <a:pt x="1679153" y="789502"/>
                    </a:cubicBezTo>
                    <a:cubicBezTo>
                      <a:pt x="1679153" y="804913"/>
                      <a:pt x="1679153" y="819995"/>
                      <a:pt x="1679153" y="835406"/>
                    </a:cubicBezTo>
                    <a:cubicBezTo>
                      <a:pt x="1668002" y="858686"/>
                      <a:pt x="1649308" y="864915"/>
                      <a:pt x="1624383" y="864915"/>
                    </a:cubicBezTo>
                    <a:cubicBezTo>
                      <a:pt x="1458764" y="864260"/>
                      <a:pt x="1293144" y="864587"/>
                      <a:pt x="1127525" y="864587"/>
                    </a:cubicBezTo>
                    <a:cubicBezTo>
                      <a:pt x="1120966" y="864587"/>
                      <a:pt x="1114406" y="864587"/>
                      <a:pt x="1111127" y="864587"/>
                    </a:cubicBezTo>
                    <a:cubicBezTo>
                      <a:pt x="1094401" y="895408"/>
                      <a:pt x="1080955" y="926230"/>
                      <a:pt x="1062261" y="953116"/>
                    </a:cubicBezTo>
                    <a:cubicBezTo>
                      <a:pt x="1027825" y="1003282"/>
                      <a:pt x="978631" y="1033448"/>
                      <a:pt x="919926" y="1048858"/>
                    </a:cubicBezTo>
                    <a:cubicBezTo>
                      <a:pt x="903528" y="1053121"/>
                      <a:pt x="891394" y="1046891"/>
                      <a:pt x="887130" y="1033120"/>
                    </a:cubicBezTo>
                    <a:cubicBezTo>
                      <a:pt x="882867" y="1019676"/>
                      <a:pt x="889754" y="1007217"/>
                      <a:pt x="906480" y="1002299"/>
                    </a:cubicBezTo>
                    <a:cubicBezTo>
                      <a:pt x="946491" y="990495"/>
                      <a:pt x="981911" y="971150"/>
                      <a:pt x="1010443" y="940001"/>
                    </a:cubicBezTo>
                    <a:cubicBezTo>
                      <a:pt x="1032089" y="916065"/>
                      <a:pt x="1046847" y="888523"/>
                      <a:pt x="1056358" y="857702"/>
                    </a:cubicBezTo>
                    <a:cubicBezTo>
                      <a:pt x="1093745" y="736713"/>
                      <a:pt x="1131132" y="616052"/>
                      <a:pt x="1168520" y="495063"/>
                    </a:cubicBezTo>
                    <a:cubicBezTo>
                      <a:pt x="1169504" y="492112"/>
                      <a:pt x="1169832" y="489161"/>
                      <a:pt x="1171471" y="483587"/>
                    </a:cubicBezTo>
                    <a:cubicBezTo>
                      <a:pt x="1145891" y="491456"/>
                      <a:pt x="1122605" y="498341"/>
                      <a:pt x="1099648" y="505555"/>
                    </a:cubicBezTo>
                    <a:cubicBezTo>
                      <a:pt x="998965" y="536704"/>
                      <a:pt x="898609" y="567853"/>
                      <a:pt x="797926" y="599002"/>
                    </a:cubicBezTo>
                    <a:cubicBezTo>
                      <a:pt x="706425" y="627200"/>
                      <a:pt x="647720" y="705564"/>
                      <a:pt x="647064" y="800650"/>
                    </a:cubicBezTo>
                    <a:cubicBezTo>
                      <a:pt x="646408" y="888523"/>
                      <a:pt x="705113" y="968526"/>
                      <a:pt x="792350" y="998364"/>
                    </a:cubicBezTo>
                    <a:cubicBezTo>
                      <a:pt x="797926" y="1000331"/>
                      <a:pt x="805797" y="1001315"/>
                      <a:pt x="808420" y="1005577"/>
                    </a:cubicBezTo>
                    <a:cubicBezTo>
                      <a:pt x="813668" y="1013447"/>
                      <a:pt x="819899" y="1024595"/>
                      <a:pt x="817603" y="1032136"/>
                    </a:cubicBezTo>
                    <a:cubicBezTo>
                      <a:pt x="815307" y="1039349"/>
                      <a:pt x="803501" y="1044596"/>
                      <a:pt x="794974" y="1048858"/>
                    </a:cubicBezTo>
                    <a:cubicBezTo>
                      <a:pt x="791694" y="1050497"/>
                      <a:pt x="785463" y="1047874"/>
                      <a:pt x="780872" y="1046235"/>
                    </a:cubicBezTo>
                    <a:cubicBezTo>
                      <a:pt x="696258" y="1018365"/>
                      <a:pt x="639521" y="962625"/>
                      <a:pt x="610333" y="878359"/>
                    </a:cubicBezTo>
                    <a:cubicBezTo>
                      <a:pt x="609349" y="875735"/>
                      <a:pt x="608693" y="873112"/>
                      <a:pt x="607709" y="870489"/>
                    </a:cubicBezTo>
                    <a:cubicBezTo>
                      <a:pt x="607053" y="868850"/>
                      <a:pt x="606397" y="867538"/>
                      <a:pt x="605085" y="864587"/>
                    </a:cubicBezTo>
                    <a:cubicBezTo>
                      <a:pt x="599182" y="864587"/>
                      <a:pt x="592623" y="864587"/>
                      <a:pt x="586064" y="864587"/>
                    </a:cubicBezTo>
                    <a:cubicBezTo>
                      <a:pt x="408966" y="864587"/>
                      <a:pt x="231867" y="864260"/>
                      <a:pt x="54769" y="864915"/>
                    </a:cubicBezTo>
                    <a:cubicBezTo>
                      <a:pt x="29844" y="864915"/>
                      <a:pt x="11151" y="858686"/>
                      <a:pt x="0" y="835406"/>
                    </a:cubicBezTo>
                    <a:cubicBezTo>
                      <a:pt x="0" y="820323"/>
                      <a:pt x="0" y="805240"/>
                      <a:pt x="0" y="789830"/>
                    </a:cubicBezTo>
                    <a:close/>
                    <a:moveTo>
                      <a:pt x="1121949" y="814421"/>
                    </a:moveTo>
                    <a:cubicBezTo>
                      <a:pt x="1218042" y="814421"/>
                      <a:pt x="1312166" y="814421"/>
                      <a:pt x="1406618" y="814421"/>
                    </a:cubicBezTo>
                    <a:cubicBezTo>
                      <a:pt x="1398747" y="533425"/>
                      <a:pt x="1153762" y="257019"/>
                      <a:pt x="808420" y="275381"/>
                    </a:cubicBezTo>
                    <a:cubicBezTo>
                      <a:pt x="489971" y="292103"/>
                      <a:pt x="277454" y="560311"/>
                      <a:pt x="273846" y="814421"/>
                    </a:cubicBezTo>
                    <a:cubicBezTo>
                      <a:pt x="381745" y="814421"/>
                      <a:pt x="489316" y="814421"/>
                      <a:pt x="598526" y="814421"/>
                    </a:cubicBezTo>
                    <a:cubicBezTo>
                      <a:pt x="598526" y="806224"/>
                      <a:pt x="598526" y="799011"/>
                      <a:pt x="598526" y="792125"/>
                    </a:cubicBezTo>
                    <a:cubicBezTo>
                      <a:pt x="600822" y="686219"/>
                      <a:pt x="671005" y="589493"/>
                      <a:pt x="771689" y="557033"/>
                    </a:cubicBezTo>
                    <a:cubicBezTo>
                      <a:pt x="899265" y="516047"/>
                      <a:pt x="1027825" y="477029"/>
                      <a:pt x="1155729" y="436699"/>
                    </a:cubicBezTo>
                    <a:cubicBezTo>
                      <a:pt x="1175735" y="430470"/>
                      <a:pt x="1194429" y="429814"/>
                      <a:pt x="1210499" y="445880"/>
                    </a:cubicBezTo>
                    <a:cubicBezTo>
                      <a:pt x="1226569" y="461946"/>
                      <a:pt x="1225257" y="480636"/>
                      <a:pt x="1219026" y="500637"/>
                    </a:cubicBezTo>
                    <a:cubicBezTo>
                      <a:pt x="1197708" y="568181"/>
                      <a:pt x="1177047" y="636053"/>
                      <a:pt x="1156057" y="703597"/>
                    </a:cubicBezTo>
                    <a:cubicBezTo>
                      <a:pt x="1144579" y="740647"/>
                      <a:pt x="1133428" y="777370"/>
                      <a:pt x="1121949" y="814421"/>
                    </a:cubicBezTo>
                    <a:close/>
                    <a:moveTo>
                      <a:pt x="865485" y="225214"/>
                    </a:moveTo>
                    <a:cubicBezTo>
                      <a:pt x="1016019" y="233084"/>
                      <a:pt x="1146874" y="287512"/>
                      <a:pt x="1257069" y="386861"/>
                    </a:cubicBezTo>
                    <a:cubicBezTo>
                      <a:pt x="1298392" y="345548"/>
                      <a:pt x="1338403" y="305546"/>
                      <a:pt x="1378742" y="264888"/>
                    </a:cubicBezTo>
                    <a:cubicBezTo>
                      <a:pt x="1234440" y="132095"/>
                      <a:pt x="1063573" y="61273"/>
                      <a:pt x="865485" y="52748"/>
                    </a:cubicBezTo>
                    <a:cubicBezTo>
                      <a:pt x="865485" y="111111"/>
                      <a:pt x="865485" y="167507"/>
                      <a:pt x="865485" y="225214"/>
                    </a:cubicBezTo>
                    <a:close/>
                    <a:moveTo>
                      <a:pt x="222357" y="814749"/>
                    </a:moveTo>
                    <a:cubicBezTo>
                      <a:pt x="230883" y="664578"/>
                      <a:pt x="285325" y="534736"/>
                      <a:pt x="384041" y="424895"/>
                    </a:cubicBezTo>
                    <a:cubicBezTo>
                      <a:pt x="343046" y="383582"/>
                      <a:pt x="303035" y="343580"/>
                      <a:pt x="262368" y="302923"/>
                    </a:cubicBezTo>
                    <a:cubicBezTo>
                      <a:pt x="129872" y="447192"/>
                      <a:pt x="59033" y="617363"/>
                      <a:pt x="49850" y="814749"/>
                    </a:cubicBezTo>
                    <a:cubicBezTo>
                      <a:pt x="107571" y="814749"/>
                      <a:pt x="163980" y="814749"/>
                      <a:pt x="222357" y="814749"/>
                    </a:cubicBezTo>
                    <a:close/>
                    <a:moveTo>
                      <a:pt x="1629631" y="815077"/>
                    </a:moveTo>
                    <a:cubicBezTo>
                      <a:pt x="1620120" y="617035"/>
                      <a:pt x="1549281" y="446864"/>
                      <a:pt x="1417769" y="303906"/>
                    </a:cubicBezTo>
                    <a:cubicBezTo>
                      <a:pt x="1376774" y="344564"/>
                      <a:pt x="1336763" y="384894"/>
                      <a:pt x="1295768" y="425551"/>
                    </a:cubicBezTo>
                    <a:cubicBezTo>
                      <a:pt x="1394812" y="535392"/>
                      <a:pt x="1448925" y="665562"/>
                      <a:pt x="1457124" y="815077"/>
                    </a:cubicBezTo>
                    <a:cubicBezTo>
                      <a:pt x="1515501" y="815077"/>
                      <a:pt x="1571582" y="815077"/>
                      <a:pt x="1629631" y="815077"/>
                    </a:cubicBezTo>
                    <a:close/>
                    <a:moveTo>
                      <a:pt x="422084" y="387189"/>
                    </a:moveTo>
                    <a:cubicBezTo>
                      <a:pt x="475541" y="338334"/>
                      <a:pt x="536214" y="299316"/>
                      <a:pt x="603118" y="271446"/>
                    </a:cubicBezTo>
                    <a:cubicBezTo>
                      <a:pt x="670021" y="243576"/>
                      <a:pt x="740205" y="228821"/>
                      <a:pt x="813340" y="225214"/>
                    </a:cubicBezTo>
                    <a:cubicBezTo>
                      <a:pt x="813340" y="166851"/>
                      <a:pt x="813340" y="110127"/>
                      <a:pt x="813340" y="52748"/>
                    </a:cubicBezTo>
                    <a:cubicBezTo>
                      <a:pt x="614268" y="59633"/>
                      <a:pt x="444713" y="134063"/>
                      <a:pt x="300411" y="265544"/>
                    </a:cubicBezTo>
                    <a:cubicBezTo>
                      <a:pt x="341078" y="306202"/>
                      <a:pt x="380761" y="345876"/>
                      <a:pt x="422084" y="387189"/>
                    </a:cubicBezTo>
                    <a:close/>
                  </a:path>
                </a:pathLst>
              </a:custGeom>
              <a:grpFill/>
              <a:ln w="3266" cap="flat">
                <a:noFill/>
                <a:prstDash val="solid"/>
                <a:miter/>
              </a:ln>
            </p:spPr>
            <p:txBody>
              <a:bodyPr rtlCol="0" anchor="ctr"/>
              <a:lstStyle/>
              <a:p>
                <a:endParaRPr lang="en-US"/>
              </a:p>
            </p:txBody>
          </p:sp>
          <p:sp>
            <p:nvSpPr>
              <p:cNvPr id="6" name="Freeform 48">
                <a:extLst>
                  <a:ext uri="{FF2B5EF4-FFF2-40B4-BE49-F238E27FC236}">
                    <a16:creationId xmlns:a16="http://schemas.microsoft.com/office/drawing/2014/main" id="{2A2BE1DB-2FB7-4CAB-4664-E11AB9ECCA17}"/>
                  </a:ext>
                </a:extLst>
              </p:cNvPr>
              <p:cNvSpPr/>
              <p:nvPr/>
            </p:nvSpPr>
            <p:spPr>
              <a:xfrm>
                <a:off x="7343053" y="1465348"/>
                <a:ext cx="230880" cy="248942"/>
              </a:xfrm>
              <a:custGeom>
                <a:avLst/>
                <a:gdLst>
                  <a:gd name="connsiteX0" fmla="*/ 124095 w 230880"/>
                  <a:gd name="connsiteY0" fmla="*/ 0 h 248942"/>
                  <a:gd name="connsiteX1" fmla="*/ 224778 w 230880"/>
                  <a:gd name="connsiteY1" fmla="*/ 50822 h 248942"/>
                  <a:gd name="connsiteX2" fmla="*/ 223139 w 230880"/>
                  <a:gd name="connsiteY2" fmla="*/ 84922 h 248942"/>
                  <a:gd name="connsiteX3" fmla="*/ 188375 w 230880"/>
                  <a:gd name="connsiteY3" fmla="*/ 82627 h 248942"/>
                  <a:gd name="connsiteX4" fmla="*/ 122127 w 230880"/>
                  <a:gd name="connsiteY4" fmla="*/ 49510 h 248942"/>
                  <a:gd name="connsiteX5" fmla="*/ 51616 w 230880"/>
                  <a:gd name="connsiteY5" fmla="*/ 107218 h 248942"/>
                  <a:gd name="connsiteX6" fmla="*/ 87035 w 230880"/>
                  <a:gd name="connsiteY6" fmla="*/ 189845 h 248942"/>
                  <a:gd name="connsiteX7" fmla="*/ 177552 w 230880"/>
                  <a:gd name="connsiteY7" fmla="*/ 178369 h 248942"/>
                  <a:gd name="connsiteX8" fmla="*/ 189687 w 230880"/>
                  <a:gd name="connsiteY8" fmla="*/ 165253 h 248942"/>
                  <a:gd name="connsiteX9" fmla="*/ 222155 w 230880"/>
                  <a:gd name="connsiteY9" fmla="*/ 163614 h 248942"/>
                  <a:gd name="connsiteX10" fmla="*/ 225434 w 230880"/>
                  <a:gd name="connsiteY10" fmla="*/ 197386 h 248942"/>
                  <a:gd name="connsiteX11" fmla="*/ 78180 w 230880"/>
                  <a:gd name="connsiteY11" fmla="*/ 240011 h 248942"/>
                  <a:gd name="connsiteX12" fmla="*/ 782 w 230880"/>
                  <a:gd name="connsiteY12" fmla="*/ 113776 h 248942"/>
                  <a:gd name="connsiteX13" fmla="*/ 107041 w 230880"/>
                  <a:gd name="connsiteY13" fmla="*/ 1312 h 248942"/>
                  <a:gd name="connsiteX14" fmla="*/ 124095 w 230880"/>
                  <a:gd name="connsiteY14" fmla="*/ 0 h 2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880" h="248942">
                    <a:moveTo>
                      <a:pt x="124095" y="0"/>
                    </a:moveTo>
                    <a:cubicBezTo>
                      <a:pt x="165418" y="328"/>
                      <a:pt x="199198" y="17706"/>
                      <a:pt x="224778" y="50822"/>
                    </a:cubicBezTo>
                    <a:cubicBezTo>
                      <a:pt x="233633" y="62298"/>
                      <a:pt x="232649" y="75741"/>
                      <a:pt x="223139" y="84922"/>
                    </a:cubicBezTo>
                    <a:cubicBezTo>
                      <a:pt x="212644" y="94758"/>
                      <a:pt x="199198" y="94758"/>
                      <a:pt x="188375" y="82627"/>
                    </a:cubicBezTo>
                    <a:cubicBezTo>
                      <a:pt x="170665" y="62298"/>
                      <a:pt x="150332" y="48855"/>
                      <a:pt x="122127" y="49510"/>
                    </a:cubicBezTo>
                    <a:cubicBezTo>
                      <a:pt x="88347" y="50494"/>
                      <a:pt x="59815" y="73446"/>
                      <a:pt x="51616" y="107218"/>
                    </a:cubicBezTo>
                    <a:cubicBezTo>
                      <a:pt x="43745" y="139351"/>
                      <a:pt x="58175" y="173450"/>
                      <a:pt x="87035" y="189845"/>
                    </a:cubicBezTo>
                    <a:cubicBezTo>
                      <a:pt x="116552" y="206895"/>
                      <a:pt x="153939" y="201976"/>
                      <a:pt x="177552" y="178369"/>
                    </a:cubicBezTo>
                    <a:cubicBezTo>
                      <a:pt x="181816" y="174106"/>
                      <a:pt x="185423" y="169188"/>
                      <a:pt x="189687" y="165253"/>
                    </a:cubicBezTo>
                    <a:cubicBezTo>
                      <a:pt x="199853" y="155745"/>
                      <a:pt x="211004" y="155089"/>
                      <a:pt x="222155" y="163614"/>
                    </a:cubicBezTo>
                    <a:cubicBezTo>
                      <a:pt x="232321" y="171483"/>
                      <a:pt x="233633" y="185582"/>
                      <a:pt x="225434" y="197386"/>
                    </a:cubicBezTo>
                    <a:cubicBezTo>
                      <a:pt x="194606" y="242634"/>
                      <a:pt x="128358" y="261651"/>
                      <a:pt x="78180" y="240011"/>
                    </a:cubicBezTo>
                    <a:cubicBezTo>
                      <a:pt x="26035" y="217387"/>
                      <a:pt x="-5449" y="166237"/>
                      <a:pt x="782" y="113776"/>
                    </a:cubicBezTo>
                    <a:cubicBezTo>
                      <a:pt x="7669" y="54429"/>
                      <a:pt x="48336" y="11148"/>
                      <a:pt x="107041" y="1312"/>
                    </a:cubicBezTo>
                    <a:cubicBezTo>
                      <a:pt x="112616" y="328"/>
                      <a:pt x="118191" y="328"/>
                      <a:pt x="124095" y="0"/>
                    </a:cubicBezTo>
                    <a:close/>
                  </a:path>
                </a:pathLst>
              </a:custGeom>
              <a:grpFill/>
              <a:ln w="3266" cap="flat">
                <a:noFill/>
                <a:prstDash val="solid"/>
                <a:miter/>
              </a:ln>
            </p:spPr>
            <p:txBody>
              <a:bodyPr rtlCol="0" anchor="ctr"/>
              <a:lstStyle/>
              <a:p>
                <a:endParaRPr lang="en-US"/>
              </a:p>
            </p:txBody>
          </p:sp>
        </p:grpSp>
      </p:grpSp>
      <p:grpSp>
        <p:nvGrpSpPr>
          <p:cNvPr id="7" name="Group 6">
            <a:extLst>
              <a:ext uri="{FF2B5EF4-FFF2-40B4-BE49-F238E27FC236}">
                <a16:creationId xmlns:a16="http://schemas.microsoft.com/office/drawing/2014/main" id="{65BC087F-3071-884E-CE54-41A6345942B4}"/>
              </a:ext>
            </a:extLst>
          </p:cNvPr>
          <p:cNvGrpSpPr/>
          <p:nvPr/>
        </p:nvGrpSpPr>
        <p:grpSpPr>
          <a:xfrm>
            <a:off x="4937407" y="1708794"/>
            <a:ext cx="795743" cy="815641"/>
            <a:chOff x="3917171" y="3851610"/>
            <a:chExt cx="870324" cy="866284"/>
          </a:xfrm>
          <a:solidFill>
            <a:srgbClr val="007772"/>
          </a:solidFill>
        </p:grpSpPr>
        <p:sp>
          <p:nvSpPr>
            <p:cNvPr id="8" name="Freeform 246">
              <a:extLst>
                <a:ext uri="{FF2B5EF4-FFF2-40B4-BE49-F238E27FC236}">
                  <a16:creationId xmlns:a16="http://schemas.microsoft.com/office/drawing/2014/main" id="{8DE80D75-B18C-66AA-4CF3-A42EC21CCAFB}"/>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EEA821"/>
            </a:solidFill>
            <a:ln w="9028"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862206DC-18BF-BDC6-F8AA-F595C4450587}"/>
                </a:ext>
              </a:extLst>
            </p:cNvPr>
            <p:cNvGrpSpPr/>
            <p:nvPr/>
          </p:nvGrpSpPr>
          <p:grpSpPr>
            <a:xfrm>
              <a:off x="3917171" y="3851610"/>
              <a:ext cx="870324" cy="866284"/>
              <a:chOff x="3917171" y="3851610"/>
              <a:chExt cx="870324" cy="866284"/>
            </a:xfrm>
            <a:grpFill/>
          </p:grpSpPr>
          <p:sp>
            <p:nvSpPr>
              <p:cNvPr id="10" name="Freeform 248">
                <a:extLst>
                  <a:ext uri="{FF2B5EF4-FFF2-40B4-BE49-F238E27FC236}">
                    <a16:creationId xmlns:a16="http://schemas.microsoft.com/office/drawing/2014/main" id="{0E284935-D29E-3F3E-6268-8B36ADAF94C9}"/>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11" name="Freeform 249">
                <a:extLst>
                  <a:ext uri="{FF2B5EF4-FFF2-40B4-BE49-F238E27FC236}">
                    <a16:creationId xmlns:a16="http://schemas.microsoft.com/office/drawing/2014/main" id="{1E427DFA-86EB-841B-D594-EAB7B508C9D6}"/>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12" name="Freeform 250">
                <a:extLst>
                  <a:ext uri="{FF2B5EF4-FFF2-40B4-BE49-F238E27FC236}">
                    <a16:creationId xmlns:a16="http://schemas.microsoft.com/office/drawing/2014/main" id="{C2434D75-10A6-F743-A81B-F5442E78222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13" name="Freeform 251">
                <a:extLst>
                  <a:ext uri="{FF2B5EF4-FFF2-40B4-BE49-F238E27FC236}">
                    <a16:creationId xmlns:a16="http://schemas.microsoft.com/office/drawing/2014/main" id="{6ED177FF-726F-22FD-8782-6C6CEAA72672}"/>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14" name="Freeform 252">
                <a:extLst>
                  <a:ext uri="{FF2B5EF4-FFF2-40B4-BE49-F238E27FC236}">
                    <a16:creationId xmlns:a16="http://schemas.microsoft.com/office/drawing/2014/main" id="{404ED9C6-F069-386F-51CE-41B83AFED4D7}"/>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15" name="Freeform 253">
                <a:extLst>
                  <a:ext uri="{FF2B5EF4-FFF2-40B4-BE49-F238E27FC236}">
                    <a16:creationId xmlns:a16="http://schemas.microsoft.com/office/drawing/2014/main" id="{F3A8E50F-D92E-8618-6F77-F93B1F580D84}"/>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16" name="Freeform 254">
                <a:extLst>
                  <a:ext uri="{FF2B5EF4-FFF2-40B4-BE49-F238E27FC236}">
                    <a16:creationId xmlns:a16="http://schemas.microsoft.com/office/drawing/2014/main" id="{260A8236-71FC-A5A2-170A-F619C81DE6D5}"/>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17" name="Freeform 255">
                <a:extLst>
                  <a:ext uri="{FF2B5EF4-FFF2-40B4-BE49-F238E27FC236}">
                    <a16:creationId xmlns:a16="http://schemas.microsoft.com/office/drawing/2014/main" id="{76562D21-2C4F-0213-7345-5362AFDCAE7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18" name="Freeform 256">
                <a:extLst>
                  <a:ext uri="{FF2B5EF4-FFF2-40B4-BE49-F238E27FC236}">
                    <a16:creationId xmlns:a16="http://schemas.microsoft.com/office/drawing/2014/main" id="{BDBB260A-70F1-4399-101B-DAA661E51C28}"/>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19" name="Freeform 257">
                <a:extLst>
                  <a:ext uri="{FF2B5EF4-FFF2-40B4-BE49-F238E27FC236}">
                    <a16:creationId xmlns:a16="http://schemas.microsoft.com/office/drawing/2014/main" id="{6AA2693A-55D6-7C70-C5D9-907C71C4C409}"/>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20" name="Freeform 258">
                <a:extLst>
                  <a:ext uri="{FF2B5EF4-FFF2-40B4-BE49-F238E27FC236}">
                    <a16:creationId xmlns:a16="http://schemas.microsoft.com/office/drawing/2014/main" id="{82A226BF-7687-D40B-BC6F-20CB89C6ABB4}"/>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21" name="Freeform 259">
                <a:extLst>
                  <a:ext uri="{FF2B5EF4-FFF2-40B4-BE49-F238E27FC236}">
                    <a16:creationId xmlns:a16="http://schemas.microsoft.com/office/drawing/2014/main" id="{1EEE735C-1119-ECCC-9CB0-95785F99A600}"/>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22" name="Freeform 260">
                <a:extLst>
                  <a:ext uri="{FF2B5EF4-FFF2-40B4-BE49-F238E27FC236}">
                    <a16:creationId xmlns:a16="http://schemas.microsoft.com/office/drawing/2014/main" id="{EF1B4148-BB5C-C4C2-9F69-38F9CAF09EA5}"/>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23" name="Freeform 261">
                <a:extLst>
                  <a:ext uri="{FF2B5EF4-FFF2-40B4-BE49-F238E27FC236}">
                    <a16:creationId xmlns:a16="http://schemas.microsoft.com/office/drawing/2014/main" id="{809B5973-A2C3-DE8F-2553-E7E7A9C8652F}"/>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24" name="Freeform 262">
                <a:extLst>
                  <a:ext uri="{FF2B5EF4-FFF2-40B4-BE49-F238E27FC236}">
                    <a16:creationId xmlns:a16="http://schemas.microsoft.com/office/drawing/2014/main" id="{A0E36216-208D-0C0E-B5D7-E6B070E42138}"/>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grpSp>
        <p:nvGrpSpPr>
          <p:cNvPr id="25" name="Group 24">
            <a:extLst>
              <a:ext uri="{FF2B5EF4-FFF2-40B4-BE49-F238E27FC236}">
                <a16:creationId xmlns:a16="http://schemas.microsoft.com/office/drawing/2014/main" id="{0A4FCC78-261A-4990-4AD2-3E88CF0DCFD0}"/>
              </a:ext>
            </a:extLst>
          </p:cNvPr>
          <p:cNvGrpSpPr/>
          <p:nvPr/>
        </p:nvGrpSpPr>
        <p:grpSpPr>
          <a:xfrm>
            <a:off x="7762508" y="5850765"/>
            <a:ext cx="725267" cy="704380"/>
            <a:chOff x="10376768" y="3823816"/>
            <a:chExt cx="923646" cy="923888"/>
          </a:xfrm>
          <a:solidFill>
            <a:srgbClr val="007772"/>
          </a:solidFill>
        </p:grpSpPr>
        <p:sp>
          <p:nvSpPr>
            <p:cNvPr id="26" name="Freeform 290">
              <a:extLst>
                <a:ext uri="{FF2B5EF4-FFF2-40B4-BE49-F238E27FC236}">
                  <a16:creationId xmlns:a16="http://schemas.microsoft.com/office/drawing/2014/main" id="{29CE478C-FF57-49C3-FF0D-C8DD4B0932AA}"/>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EEA821"/>
            </a:solidFill>
            <a:ln w="9028"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2779C61A-2185-D6B7-85EC-A44A9375727A}"/>
                </a:ext>
              </a:extLst>
            </p:cNvPr>
            <p:cNvGrpSpPr/>
            <p:nvPr/>
          </p:nvGrpSpPr>
          <p:grpSpPr>
            <a:xfrm>
              <a:off x="10376768" y="3823816"/>
              <a:ext cx="923646" cy="923888"/>
              <a:chOff x="10376768" y="3823816"/>
              <a:chExt cx="923646" cy="923888"/>
            </a:xfrm>
            <a:grpFill/>
          </p:grpSpPr>
          <p:sp>
            <p:nvSpPr>
              <p:cNvPr id="28" name="Freeform 292">
                <a:extLst>
                  <a:ext uri="{FF2B5EF4-FFF2-40B4-BE49-F238E27FC236}">
                    <a16:creationId xmlns:a16="http://schemas.microsoft.com/office/drawing/2014/main" id="{5A64D995-5608-B825-949D-7EF7226BCB6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29" name="Freeform 293">
                <a:extLst>
                  <a:ext uri="{FF2B5EF4-FFF2-40B4-BE49-F238E27FC236}">
                    <a16:creationId xmlns:a16="http://schemas.microsoft.com/office/drawing/2014/main" id="{BA163EC1-3CD2-7B3E-556B-46A6516E2019}"/>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30" name="Freeform 294">
                <a:extLst>
                  <a:ext uri="{FF2B5EF4-FFF2-40B4-BE49-F238E27FC236}">
                    <a16:creationId xmlns:a16="http://schemas.microsoft.com/office/drawing/2014/main" id="{EEBCEC31-DDFA-8A04-51A0-42890E31C1EE}"/>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grpSp>
        <p:nvGrpSpPr>
          <p:cNvPr id="31" name="Group 30">
            <a:extLst>
              <a:ext uri="{FF2B5EF4-FFF2-40B4-BE49-F238E27FC236}">
                <a16:creationId xmlns:a16="http://schemas.microsoft.com/office/drawing/2014/main" id="{C1C405B8-9693-AA39-6C81-92DD335A1DF4}"/>
              </a:ext>
            </a:extLst>
          </p:cNvPr>
          <p:cNvGrpSpPr/>
          <p:nvPr/>
        </p:nvGrpSpPr>
        <p:grpSpPr>
          <a:xfrm>
            <a:off x="10657072" y="1805680"/>
            <a:ext cx="766065" cy="712059"/>
            <a:chOff x="2415595" y="2525620"/>
            <a:chExt cx="1391981" cy="1389088"/>
          </a:xfrm>
          <a:solidFill>
            <a:srgbClr val="007772"/>
          </a:solidFill>
        </p:grpSpPr>
        <p:sp>
          <p:nvSpPr>
            <p:cNvPr id="32" name="Freeform 105">
              <a:extLst>
                <a:ext uri="{FF2B5EF4-FFF2-40B4-BE49-F238E27FC236}">
                  <a16:creationId xmlns:a16="http://schemas.microsoft.com/office/drawing/2014/main" id="{02C0E5A7-8D5A-F21E-9FC3-4128005E83E1}"/>
                </a:ext>
              </a:extLst>
            </p:cNvPr>
            <p:cNvSpPr/>
            <p:nvPr/>
          </p:nvSpPr>
          <p:spPr>
            <a:xfrm>
              <a:off x="2415595" y="2594959"/>
              <a:ext cx="1391536" cy="1319304"/>
            </a:xfrm>
            <a:custGeom>
              <a:avLst/>
              <a:gdLst>
                <a:gd name="connsiteX0" fmla="*/ 446 w 1391536"/>
                <a:gd name="connsiteY0" fmla="*/ 245317 h 1319304"/>
                <a:gd name="connsiteX1" fmla="*/ 95830 w 1391536"/>
                <a:gd name="connsiteY1" fmla="*/ 163286 h 1319304"/>
                <a:gd name="connsiteX2" fmla="*/ 112767 w 1391536"/>
                <a:gd name="connsiteY2" fmla="*/ 163731 h 1319304"/>
                <a:gd name="connsiteX3" fmla="*/ 577653 w 1391536"/>
                <a:gd name="connsiteY3" fmla="*/ 213664 h 1319304"/>
                <a:gd name="connsiteX4" fmla="*/ 873165 w 1391536"/>
                <a:gd name="connsiteY4" fmla="*/ 174877 h 1319304"/>
                <a:gd name="connsiteX5" fmla="*/ 991280 w 1391536"/>
                <a:gd name="connsiteY5" fmla="*/ 124945 h 1319304"/>
                <a:gd name="connsiteX6" fmla="*/ 1002869 w 1391536"/>
                <a:gd name="connsiteY6" fmla="*/ 115583 h 1319304"/>
                <a:gd name="connsiteX7" fmla="*/ 1003761 w 1391536"/>
                <a:gd name="connsiteY7" fmla="*/ 73229 h 1319304"/>
                <a:gd name="connsiteX8" fmla="*/ 969440 w 1391536"/>
                <a:gd name="connsiteY8" fmla="*/ 47372 h 1319304"/>
                <a:gd name="connsiteX9" fmla="*/ 951611 w 1391536"/>
                <a:gd name="connsiteY9" fmla="*/ 37118 h 1319304"/>
                <a:gd name="connsiteX10" fmla="*/ 944926 w 1391536"/>
                <a:gd name="connsiteY10" fmla="*/ 10814 h 1319304"/>
                <a:gd name="connsiteX11" fmla="*/ 969440 w 1391536"/>
                <a:gd name="connsiteY11" fmla="*/ 1898 h 1319304"/>
                <a:gd name="connsiteX12" fmla="*/ 1043429 w 1391536"/>
                <a:gd name="connsiteY12" fmla="*/ 57180 h 1319304"/>
                <a:gd name="connsiteX13" fmla="*/ 1040755 w 1391536"/>
                <a:gd name="connsiteY13" fmla="*/ 131186 h 1319304"/>
                <a:gd name="connsiteX14" fmla="*/ 987715 w 1391536"/>
                <a:gd name="connsiteY14" fmla="*/ 174877 h 1319304"/>
                <a:gd name="connsiteX15" fmla="*/ 974789 w 1391536"/>
                <a:gd name="connsiteY15" fmla="*/ 182456 h 1319304"/>
                <a:gd name="connsiteX16" fmla="*/ 1004652 w 1391536"/>
                <a:gd name="connsiteY16" fmla="*/ 208760 h 1319304"/>
                <a:gd name="connsiteX17" fmla="*/ 1002423 w 1391536"/>
                <a:gd name="connsiteY17" fmla="*/ 304166 h 1319304"/>
                <a:gd name="connsiteX18" fmla="*/ 938240 w 1391536"/>
                <a:gd name="connsiteY18" fmla="*/ 346073 h 1319304"/>
                <a:gd name="connsiteX19" fmla="*/ 921302 w 1391536"/>
                <a:gd name="connsiteY19" fmla="*/ 353652 h 1319304"/>
                <a:gd name="connsiteX20" fmla="*/ 944034 w 1391536"/>
                <a:gd name="connsiteY20" fmla="*/ 372377 h 1319304"/>
                <a:gd name="connsiteX21" fmla="*/ 942251 w 1391536"/>
                <a:gd name="connsiteY21" fmla="*/ 467783 h 1319304"/>
                <a:gd name="connsiteX22" fmla="*/ 879850 w 1391536"/>
                <a:gd name="connsiteY22" fmla="*/ 505232 h 1319304"/>
                <a:gd name="connsiteX23" fmla="*/ 862467 w 1391536"/>
                <a:gd name="connsiteY23" fmla="*/ 512365 h 1319304"/>
                <a:gd name="connsiteX24" fmla="*/ 880296 w 1391536"/>
                <a:gd name="connsiteY24" fmla="*/ 524402 h 1319304"/>
                <a:gd name="connsiteX25" fmla="*/ 883862 w 1391536"/>
                <a:gd name="connsiteY25" fmla="*/ 622037 h 1319304"/>
                <a:gd name="connsiteX26" fmla="*/ 843747 w 1391536"/>
                <a:gd name="connsiteY26" fmla="*/ 647449 h 1319304"/>
                <a:gd name="connsiteX27" fmla="*/ 894113 w 1391536"/>
                <a:gd name="connsiteY27" fmla="*/ 712094 h 1319304"/>
                <a:gd name="connsiteX28" fmla="*/ 837061 w 1391536"/>
                <a:gd name="connsiteY28" fmla="*/ 773171 h 1319304"/>
                <a:gd name="connsiteX29" fmla="*/ 883416 w 1391536"/>
                <a:gd name="connsiteY29" fmla="*/ 831574 h 1319304"/>
                <a:gd name="connsiteX30" fmla="*/ 837507 w 1391536"/>
                <a:gd name="connsiteY30" fmla="*/ 889085 h 1319304"/>
                <a:gd name="connsiteX31" fmla="*/ 892331 w 1391536"/>
                <a:gd name="connsiteY31" fmla="*/ 935451 h 1319304"/>
                <a:gd name="connsiteX32" fmla="*/ 859347 w 1391536"/>
                <a:gd name="connsiteY32" fmla="*/ 995191 h 1319304"/>
                <a:gd name="connsiteX33" fmla="*/ 884753 w 1391536"/>
                <a:gd name="connsiteY33" fmla="*/ 1010349 h 1319304"/>
                <a:gd name="connsiteX34" fmla="*/ 881188 w 1391536"/>
                <a:gd name="connsiteY34" fmla="*/ 1083464 h 1319304"/>
                <a:gd name="connsiteX35" fmla="*/ 867370 w 1391536"/>
                <a:gd name="connsiteY35" fmla="*/ 1111105 h 1319304"/>
                <a:gd name="connsiteX36" fmla="*/ 874502 w 1391536"/>
                <a:gd name="connsiteY36" fmla="*/ 1196703 h 1319304"/>
                <a:gd name="connsiteX37" fmla="*/ 1007326 w 1391536"/>
                <a:gd name="connsiteY37" fmla="*/ 1196703 h 1319304"/>
                <a:gd name="connsiteX38" fmla="*/ 1007326 w 1391536"/>
                <a:gd name="connsiteY38" fmla="*/ 1181991 h 1319304"/>
                <a:gd name="connsiteX39" fmla="*/ 1007326 w 1391536"/>
                <a:gd name="connsiteY39" fmla="*/ 1057160 h 1319304"/>
                <a:gd name="connsiteX40" fmla="*/ 1023372 w 1391536"/>
                <a:gd name="connsiteY40" fmla="*/ 1026844 h 1319304"/>
                <a:gd name="connsiteX41" fmla="*/ 1104048 w 1391536"/>
                <a:gd name="connsiteY41" fmla="*/ 973792 h 1319304"/>
                <a:gd name="connsiteX42" fmla="*/ 1136585 w 1391536"/>
                <a:gd name="connsiteY42" fmla="*/ 973792 h 1319304"/>
                <a:gd name="connsiteX43" fmla="*/ 1216815 w 1391536"/>
                <a:gd name="connsiteY43" fmla="*/ 1026844 h 1319304"/>
                <a:gd name="connsiteX44" fmla="*/ 1232860 w 1391536"/>
                <a:gd name="connsiteY44" fmla="*/ 1057160 h 1319304"/>
                <a:gd name="connsiteX45" fmla="*/ 1232860 w 1391536"/>
                <a:gd name="connsiteY45" fmla="*/ 1180653 h 1319304"/>
                <a:gd name="connsiteX46" fmla="*/ 1232860 w 1391536"/>
                <a:gd name="connsiteY46" fmla="*/ 1197149 h 1319304"/>
                <a:gd name="connsiteX47" fmla="*/ 1296153 w 1391536"/>
                <a:gd name="connsiteY47" fmla="*/ 1197149 h 1319304"/>
                <a:gd name="connsiteX48" fmla="*/ 1323341 w 1391536"/>
                <a:gd name="connsiteY48" fmla="*/ 1197149 h 1319304"/>
                <a:gd name="connsiteX49" fmla="*/ 1391537 w 1391536"/>
                <a:gd name="connsiteY49" fmla="*/ 1238165 h 1319304"/>
                <a:gd name="connsiteX50" fmla="*/ 1391537 w 1391536"/>
                <a:gd name="connsiteY50" fmla="*/ 1276059 h 1319304"/>
                <a:gd name="connsiteX51" fmla="*/ 1345182 w 1391536"/>
                <a:gd name="connsiteY51" fmla="*/ 1319304 h 1319304"/>
                <a:gd name="connsiteX52" fmla="*/ 49029 w 1391536"/>
                <a:gd name="connsiteY52" fmla="*/ 1319304 h 1319304"/>
                <a:gd name="connsiteX53" fmla="*/ 0 w 1391536"/>
                <a:gd name="connsiteY53" fmla="*/ 1276059 h 1319304"/>
                <a:gd name="connsiteX54" fmla="*/ 0 w 1391536"/>
                <a:gd name="connsiteY54" fmla="*/ 1240839 h 1319304"/>
                <a:gd name="connsiteX55" fmla="*/ 68641 w 1391536"/>
                <a:gd name="connsiteY55" fmla="*/ 1197149 h 1319304"/>
                <a:gd name="connsiteX56" fmla="*/ 93155 w 1391536"/>
                <a:gd name="connsiteY56" fmla="*/ 1197149 h 1319304"/>
                <a:gd name="connsiteX57" fmla="*/ 283478 w 1391536"/>
                <a:gd name="connsiteY57" fmla="*/ 1197149 h 1319304"/>
                <a:gd name="connsiteX58" fmla="*/ 303535 w 1391536"/>
                <a:gd name="connsiteY58" fmla="*/ 1202499 h 1319304"/>
                <a:gd name="connsiteX59" fmla="*/ 309775 w 1391536"/>
                <a:gd name="connsiteY59" fmla="*/ 1223898 h 1319304"/>
                <a:gd name="connsiteX60" fmla="*/ 289272 w 1391536"/>
                <a:gd name="connsiteY60" fmla="*/ 1237719 h 1319304"/>
                <a:gd name="connsiteX61" fmla="*/ 206368 w 1391536"/>
                <a:gd name="connsiteY61" fmla="*/ 1237719 h 1319304"/>
                <a:gd name="connsiteX62" fmla="*/ 59726 w 1391536"/>
                <a:gd name="connsiteY62" fmla="*/ 1238165 h 1319304"/>
                <a:gd name="connsiteX63" fmla="*/ 42789 w 1391536"/>
                <a:gd name="connsiteY63" fmla="*/ 1247081 h 1319304"/>
                <a:gd name="connsiteX64" fmla="*/ 63738 w 1391536"/>
                <a:gd name="connsiteY64" fmla="*/ 1278289 h 1319304"/>
                <a:gd name="connsiteX65" fmla="*/ 1328690 w 1391536"/>
                <a:gd name="connsiteY65" fmla="*/ 1277843 h 1319304"/>
                <a:gd name="connsiteX66" fmla="*/ 1350530 w 1391536"/>
                <a:gd name="connsiteY66" fmla="*/ 1258672 h 1319304"/>
                <a:gd name="connsiteX67" fmla="*/ 1329136 w 1391536"/>
                <a:gd name="connsiteY67" fmla="*/ 1237719 h 1319304"/>
                <a:gd name="connsiteX68" fmla="*/ 383319 w 1391536"/>
                <a:gd name="connsiteY68" fmla="*/ 1237719 h 1319304"/>
                <a:gd name="connsiteX69" fmla="*/ 367273 w 1391536"/>
                <a:gd name="connsiteY69" fmla="*/ 1237273 h 1319304"/>
                <a:gd name="connsiteX70" fmla="*/ 349444 w 1391536"/>
                <a:gd name="connsiteY70" fmla="*/ 1216765 h 1319304"/>
                <a:gd name="connsiteX71" fmla="*/ 368164 w 1391536"/>
                <a:gd name="connsiteY71" fmla="*/ 1197149 h 1319304"/>
                <a:gd name="connsiteX72" fmla="*/ 381536 w 1391536"/>
                <a:gd name="connsiteY72" fmla="*/ 1196703 h 1319304"/>
                <a:gd name="connsiteX73" fmla="*/ 711814 w 1391536"/>
                <a:gd name="connsiteY73" fmla="*/ 1196703 h 1319304"/>
                <a:gd name="connsiteX74" fmla="*/ 726077 w 1391536"/>
                <a:gd name="connsiteY74" fmla="*/ 1196703 h 1319304"/>
                <a:gd name="connsiteX75" fmla="*/ 727860 w 1391536"/>
                <a:gd name="connsiteY75" fmla="*/ 1193582 h 1319304"/>
                <a:gd name="connsiteX76" fmla="*/ 716717 w 1391536"/>
                <a:gd name="connsiteY76" fmla="*/ 1184666 h 1319304"/>
                <a:gd name="connsiteX77" fmla="*/ 643619 w 1391536"/>
                <a:gd name="connsiteY77" fmla="*/ 1120021 h 1319304"/>
                <a:gd name="connsiteX78" fmla="*/ 614647 w 1391536"/>
                <a:gd name="connsiteY78" fmla="*/ 1104863 h 1319304"/>
                <a:gd name="connsiteX79" fmla="*/ 555812 w 1391536"/>
                <a:gd name="connsiteY79" fmla="*/ 1084801 h 1319304"/>
                <a:gd name="connsiteX80" fmla="*/ 525503 w 1391536"/>
                <a:gd name="connsiteY80" fmla="*/ 1055377 h 1319304"/>
                <a:gd name="connsiteX81" fmla="*/ 524612 w 1391536"/>
                <a:gd name="connsiteY81" fmla="*/ 1019265 h 1319304"/>
                <a:gd name="connsiteX82" fmla="*/ 492520 w 1391536"/>
                <a:gd name="connsiteY82" fmla="*/ 1010795 h 1319304"/>
                <a:gd name="connsiteX83" fmla="*/ 428336 w 1391536"/>
                <a:gd name="connsiteY83" fmla="*/ 977358 h 1319304"/>
                <a:gd name="connsiteX84" fmla="*/ 423879 w 1391536"/>
                <a:gd name="connsiteY84" fmla="*/ 919847 h 1319304"/>
                <a:gd name="connsiteX85" fmla="*/ 428782 w 1391536"/>
                <a:gd name="connsiteY85" fmla="*/ 912268 h 1319304"/>
                <a:gd name="connsiteX86" fmla="*/ 414073 w 1391536"/>
                <a:gd name="connsiteY86" fmla="*/ 908256 h 1319304"/>
                <a:gd name="connsiteX87" fmla="*/ 337410 w 1391536"/>
                <a:gd name="connsiteY87" fmla="*/ 874819 h 1319304"/>
                <a:gd name="connsiteX88" fmla="*/ 322255 w 1391536"/>
                <a:gd name="connsiteY88" fmla="*/ 795462 h 1319304"/>
                <a:gd name="connsiteX89" fmla="*/ 322255 w 1391536"/>
                <a:gd name="connsiteY89" fmla="*/ 792787 h 1319304"/>
                <a:gd name="connsiteX90" fmla="*/ 301752 w 1391536"/>
                <a:gd name="connsiteY90" fmla="*/ 786546 h 1319304"/>
                <a:gd name="connsiteX91" fmla="*/ 221523 w 1391536"/>
                <a:gd name="connsiteY91" fmla="*/ 745530 h 1319304"/>
                <a:gd name="connsiteX92" fmla="*/ 221077 w 1391536"/>
                <a:gd name="connsiteY92" fmla="*/ 669294 h 1319304"/>
                <a:gd name="connsiteX93" fmla="*/ 241134 w 1391536"/>
                <a:gd name="connsiteY93" fmla="*/ 652353 h 1319304"/>
                <a:gd name="connsiteX94" fmla="*/ 225534 w 1391536"/>
                <a:gd name="connsiteY94" fmla="*/ 645666 h 1319304"/>
                <a:gd name="connsiteX95" fmla="*/ 172939 w 1391536"/>
                <a:gd name="connsiteY95" fmla="*/ 612675 h 1319304"/>
                <a:gd name="connsiteX96" fmla="*/ 175614 w 1391536"/>
                <a:gd name="connsiteY96" fmla="*/ 529752 h 1319304"/>
                <a:gd name="connsiteX97" fmla="*/ 188539 w 1391536"/>
                <a:gd name="connsiteY97" fmla="*/ 518606 h 1319304"/>
                <a:gd name="connsiteX98" fmla="*/ 167145 w 1391536"/>
                <a:gd name="connsiteY98" fmla="*/ 511473 h 1319304"/>
                <a:gd name="connsiteX99" fmla="*/ 78447 w 1391536"/>
                <a:gd name="connsiteY99" fmla="*/ 461095 h 1319304"/>
                <a:gd name="connsiteX100" fmla="*/ 77109 w 1391536"/>
                <a:gd name="connsiteY100" fmla="*/ 376389 h 1319304"/>
                <a:gd name="connsiteX101" fmla="*/ 104744 w 1391536"/>
                <a:gd name="connsiteY101" fmla="*/ 351423 h 1319304"/>
                <a:gd name="connsiteX102" fmla="*/ 446 w 1391536"/>
                <a:gd name="connsiteY102" fmla="*/ 264933 h 1319304"/>
                <a:gd name="connsiteX103" fmla="*/ 446 w 1391536"/>
                <a:gd name="connsiteY103" fmla="*/ 245317 h 1319304"/>
                <a:gd name="connsiteX104" fmla="*/ 546898 w 1391536"/>
                <a:gd name="connsiteY104" fmla="*/ 371039 h 1319304"/>
                <a:gd name="connsiteX105" fmla="*/ 731872 w 1391536"/>
                <a:gd name="connsiteY105" fmla="*/ 355881 h 1319304"/>
                <a:gd name="connsiteX106" fmla="*/ 910605 w 1391536"/>
                <a:gd name="connsiteY106" fmla="*/ 313082 h 1319304"/>
                <a:gd name="connsiteX107" fmla="*/ 974789 w 1391536"/>
                <a:gd name="connsiteY107" fmla="*/ 274295 h 1319304"/>
                <a:gd name="connsiteX108" fmla="*/ 974789 w 1391536"/>
                <a:gd name="connsiteY108" fmla="*/ 238184 h 1319304"/>
                <a:gd name="connsiteX109" fmla="*/ 932445 w 1391536"/>
                <a:gd name="connsiteY109" fmla="*/ 209205 h 1319304"/>
                <a:gd name="connsiteX110" fmla="*/ 909714 w 1391536"/>
                <a:gd name="connsiteY110" fmla="*/ 207422 h 1319304"/>
                <a:gd name="connsiteX111" fmla="*/ 687300 w 1391536"/>
                <a:gd name="connsiteY111" fmla="*/ 247992 h 1319304"/>
                <a:gd name="connsiteX112" fmla="*/ 419868 w 1391536"/>
                <a:gd name="connsiteY112" fmla="*/ 253788 h 1319304"/>
                <a:gd name="connsiteX113" fmla="*/ 113659 w 1391536"/>
                <a:gd name="connsiteY113" fmla="*/ 206085 h 1319304"/>
                <a:gd name="connsiteX114" fmla="*/ 100733 w 1391536"/>
                <a:gd name="connsiteY114" fmla="*/ 204747 h 1319304"/>
                <a:gd name="connsiteX115" fmla="*/ 48138 w 1391536"/>
                <a:gd name="connsiteY115" fmla="*/ 239967 h 1319304"/>
                <a:gd name="connsiteX116" fmla="*/ 46801 w 1391536"/>
                <a:gd name="connsiteY116" fmla="*/ 269837 h 1319304"/>
                <a:gd name="connsiteX117" fmla="*/ 74881 w 1391536"/>
                <a:gd name="connsiteY117" fmla="*/ 293020 h 1319304"/>
                <a:gd name="connsiteX118" fmla="*/ 205922 w 1391536"/>
                <a:gd name="connsiteY118" fmla="*/ 339831 h 1319304"/>
                <a:gd name="connsiteX119" fmla="*/ 546898 w 1391536"/>
                <a:gd name="connsiteY119" fmla="*/ 371039 h 1319304"/>
                <a:gd name="connsiteX120" fmla="*/ 537984 w 1391536"/>
                <a:gd name="connsiteY120" fmla="*/ 519052 h 1319304"/>
                <a:gd name="connsiteX121" fmla="*/ 706466 w 1391536"/>
                <a:gd name="connsiteY121" fmla="*/ 504786 h 1319304"/>
                <a:gd name="connsiteX122" fmla="*/ 869153 w 1391536"/>
                <a:gd name="connsiteY122" fmla="*/ 464662 h 1319304"/>
                <a:gd name="connsiteX123" fmla="*/ 918628 w 1391536"/>
                <a:gd name="connsiteY123" fmla="*/ 434792 h 1319304"/>
                <a:gd name="connsiteX124" fmla="*/ 918628 w 1391536"/>
                <a:gd name="connsiteY124" fmla="*/ 405367 h 1319304"/>
                <a:gd name="connsiteX125" fmla="*/ 866033 w 1391536"/>
                <a:gd name="connsiteY125" fmla="*/ 372822 h 1319304"/>
                <a:gd name="connsiteX126" fmla="*/ 855336 w 1391536"/>
                <a:gd name="connsiteY126" fmla="*/ 373268 h 1319304"/>
                <a:gd name="connsiteX127" fmla="*/ 563835 w 1391536"/>
                <a:gd name="connsiteY127" fmla="*/ 409380 h 1319304"/>
                <a:gd name="connsiteX128" fmla="*/ 171602 w 1391536"/>
                <a:gd name="connsiteY128" fmla="*/ 373268 h 1319304"/>
                <a:gd name="connsiteX129" fmla="*/ 160905 w 1391536"/>
                <a:gd name="connsiteY129" fmla="*/ 372377 h 1319304"/>
                <a:gd name="connsiteX130" fmla="*/ 104298 w 1391536"/>
                <a:gd name="connsiteY130" fmla="*/ 408042 h 1319304"/>
                <a:gd name="connsiteX131" fmla="*/ 103853 w 1391536"/>
                <a:gd name="connsiteY131" fmla="*/ 430334 h 1319304"/>
                <a:gd name="connsiteX132" fmla="*/ 119453 w 1391536"/>
                <a:gd name="connsiteY132" fmla="*/ 445046 h 1319304"/>
                <a:gd name="connsiteX133" fmla="*/ 192105 w 1391536"/>
                <a:gd name="connsiteY133" fmla="*/ 477591 h 1319304"/>
                <a:gd name="connsiteX134" fmla="*/ 537984 w 1391536"/>
                <a:gd name="connsiteY134" fmla="*/ 519052 h 1319304"/>
                <a:gd name="connsiteX135" fmla="*/ 532189 w 1391536"/>
                <a:gd name="connsiteY135" fmla="*/ 651462 h 1319304"/>
                <a:gd name="connsiteX136" fmla="*/ 570075 w 1391536"/>
                <a:gd name="connsiteY136" fmla="*/ 651462 h 1319304"/>
                <a:gd name="connsiteX137" fmla="*/ 796501 w 1391536"/>
                <a:gd name="connsiteY137" fmla="*/ 618917 h 1319304"/>
                <a:gd name="connsiteX138" fmla="*/ 860684 w 1391536"/>
                <a:gd name="connsiteY138" fmla="*/ 588155 h 1319304"/>
                <a:gd name="connsiteX139" fmla="*/ 861130 w 1391536"/>
                <a:gd name="connsiteY139" fmla="*/ 562297 h 1319304"/>
                <a:gd name="connsiteX140" fmla="*/ 812547 w 1391536"/>
                <a:gd name="connsiteY140" fmla="*/ 535993 h 1319304"/>
                <a:gd name="connsiteX141" fmla="*/ 785358 w 1391536"/>
                <a:gd name="connsiteY141" fmla="*/ 533319 h 1319304"/>
                <a:gd name="connsiteX142" fmla="*/ 647185 w 1391536"/>
                <a:gd name="connsiteY142" fmla="*/ 552489 h 1319304"/>
                <a:gd name="connsiteX143" fmla="*/ 273672 w 1391536"/>
                <a:gd name="connsiteY143" fmla="*/ 539114 h 1319304"/>
                <a:gd name="connsiteX144" fmla="*/ 247374 w 1391536"/>
                <a:gd name="connsiteY144" fmla="*/ 537331 h 1319304"/>
                <a:gd name="connsiteX145" fmla="*/ 206368 w 1391536"/>
                <a:gd name="connsiteY145" fmla="*/ 558285 h 1319304"/>
                <a:gd name="connsiteX146" fmla="*/ 206368 w 1391536"/>
                <a:gd name="connsiteY146" fmla="*/ 590384 h 1319304"/>
                <a:gd name="connsiteX147" fmla="*/ 267432 w 1391536"/>
                <a:gd name="connsiteY147" fmla="*/ 618917 h 1319304"/>
                <a:gd name="connsiteX148" fmla="*/ 532189 w 1391536"/>
                <a:gd name="connsiteY148" fmla="*/ 651462 h 1319304"/>
                <a:gd name="connsiteX149" fmla="*/ 539766 w 1391536"/>
                <a:gd name="connsiteY149" fmla="*/ 777630 h 1319304"/>
                <a:gd name="connsiteX150" fmla="*/ 770203 w 1391536"/>
                <a:gd name="connsiteY150" fmla="*/ 752663 h 1319304"/>
                <a:gd name="connsiteX151" fmla="*/ 842856 w 1391536"/>
                <a:gd name="connsiteY151" fmla="*/ 721456 h 1319304"/>
                <a:gd name="connsiteX152" fmla="*/ 842410 w 1391536"/>
                <a:gd name="connsiteY152" fmla="*/ 696490 h 1319304"/>
                <a:gd name="connsiteX153" fmla="*/ 790261 w 1391536"/>
                <a:gd name="connsiteY153" fmla="*/ 671524 h 1319304"/>
                <a:gd name="connsiteX154" fmla="*/ 767975 w 1391536"/>
                <a:gd name="connsiteY154" fmla="*/ 669740 h 1319304"/>
                <a:gd name="connsiteX155" fmla="*/ 632476 w 1391536"/>
                <a:gd name="connsiteY155" fmla="*/ 688911 h 1319304"/>
                <a:gd name="connsiteX156" fmla="*/ 329833 w 1391536"/>
                <a:gd name="connsiteY156" fmla="*/ 675982 h 1319304"/>
                <a:gd name="connsiteX157" fmla="*/ 253614 w 1391536"/>
                <a:gd name="connsiteY157" fmla="*/ 697381 h 1319304"/>
                <a:gd name="connsiteX158" fmla="*/ 254506 w 1391536"/>
                <a:gd name="connsiteY158" fmla="*/ 722348 h 1319304"/>
                <a:gd name="connsiteX159" fmla="*/ 308438 w 1391536"/>
                <a:gd name="connsiteY159" fmla="*/ 747313 h 1319304"/>
                <a:gd name="connsiteX160" fmla="*/ 539766 w 1391536"/>
                <a:gd name="connsiteY160" fmla="*/ 777630 h 1319304"/>
                <a:gd name="connsiteX161" fmla="*/ 580327 w 1391536"/>
                <a:gd name="connsiteY161" fmla="*/ 888639 h 1319304"/>
                <a:gd name="connsiteX162" fmla="*/ 580773 w 1391536"/>
                <a:gd name="connsiteY162" fmla="*/ 892206 h 1319304"/>
                <a:gd name="connsiteX163" fmla="*/ 733209 w 1391536"/>
                <a:gd name="connsiteY163" fmla="*/ 877048 h 1319304"/>
                <a:gd name="connsiteX164" fmla="*/ 832604 w 1391536"/>
                <a:gd name="connsiteY164" fmla="*/ 843611 h 1319304"/>
                <a:gd name="connsiteX165" fmla="*/ 833050 w 1391536"/>
                <a:gd name="connsiteY165" fmla="*/ 819537 h 1319304"/>
                <a:gd name="connsiteX166" fmla="*/ 749700 w 1391536"/>
                <a:gd name="connsiteY166" fmla="*/ 799475 h 1319304"/>
                <a:gd name="connsiteX167" fmla="*/ 716271 w 1391536"/>
                <a:gd name="connsiteY167" fmla="*/ 806162 h 1319304"/>
                <a:gd name="connsiteX168" fmla="*/ 399810 w 1391536"/>
                <a:gd name="connsiteY168" fmla="*/ 808391 h 1319304"/>
                <a:gd name="connsiteX169" fmla="*/ 356576 w 1391536"/>
                <a:gd name="connsiteY169" fmla="*/ 822212 h 1319304"/>
                <a:gd name="connsiteX170" fmla="*/ 356576 w 1391536"/>
                <a:gd name="connsiteY170" fmla="*/ 840936 h 1319304"/>
                <a:gd name="connsiteX171" fmla="*/ 389559 w 1391536"/>
                <a:gd name="connsiteY171" fmla="*/ 858769 h 1319304"/>
                <a:gd name="connsiteX172" fmla="*/ 580327 w 1391536"/>
                <a:gd name="connsiteY172" fmla="*/ 888639 h 1319304"/>
                <a:gd name="connsiteX173" fmla="*/ 452851 w 1391536"/>
                <a:gd name="connsiteY173" fmla="*/ 947934 h 1319304"/>
                <a:gd name="connsiteX174" fmla="*/ 472908 w 1391536"/>
                <a:gd name="connsiteY174" fmla="*/ 961308 h 1319304"/>
                <a:gd name="connsiteX175" fmla="*/ 511240 w 1391536"/>
                <a:gd name="connsiteY175" fmla="*/ 975129 h 1319304"/>
                <a:gd name="connsiteX176" fmla="*/ 727860 w 1391536"/>
                <a:gd name="connsiteY176" fmla="*/ 987612 h 1319304"/>
                <a:gd name="connsiteX177" fmla="*/ 833050 w 1391536"/>
                <a:gd name="connsiteY177" fmla="*/ 962646 h 1319304"/>
                <a:gd name="connsiteX178" fmla="*/ 855782 w 1391536"/>
                <a:gd name="connsiteY178" fmla="*/ 948380 h 1319304"/>
                <a:gd name="connsiteX179" fmla="*/ 793827 w 1391536"/>
                <a:gd name="connsiteY179" fmla="*/ 918510 h 1319304"/>
                <a:gd name="connsiteX180" fmla="*/ 760843 w 1391536"/>
                <a:gd name="connsiteY180" fmla="*/ 914497 h 1319304"/>
                <a:gd name="connsiteX181" fmla="*/ 506783 w 1391536"/>
                <a:gd name="connsiteY181" fmla="*/ 925643 h 1319304"/>
                <a:gd name="connsiteX182" fmla="*/ 452851 w 1391536"/>
                <a:gd name="connsiteY182" fmla="*/ 947934 h 1319304"/>
                <a:gd name="connsiteX183" fmla="*/ 1192300 w 1391536"/>
                <a:gd name="connsiteY183" fmla="*/ 1197149 h 1319304"/>
                <a:gd name="connsiteX184" fmla="*/ 1191854 w 1391536"/>
                <a:gd name="connsiteY184" fmla="*/ 1066077 h 1319304"/>
                <a:gd name="connsiteX185" fmla="*/ 1184723 w 1391536"/>
                <a:gd name="connsiteY185" fmla="*/ 1055823 h 1319304"/>
                <a:gd name="connsiteX186" fmla="*/ 1126779 w 1391536"/>
                <a:gd name="connsiteY186" fmla="*/ 1017928 h 1319304"/>
                <a:gd name="connsiteX187" fmla="*/ 1112962 w 1391536"/>
                <a:gd name="connsiteY187" fmla="*/ 1017928 h 1319304"/>
                <a:gd name="connsiteX188" fmla="*/ 1056356 w 1391536"/>
                <a:gd name="connsiteY188" fmla="*/ 1055377 h 1319304"/>
                <a:gd name="connsiteX189" fmla="*/ 1048778 w 1391536"/>
                <a:gd name="connsiteY189" fmla="*/ 1070535 h 1319304"/>
                <a:gd name="connsiteX190" fmla="*/ 1048333 w 1391536"/>
                <a:gd name="connsiteY190" fmla="*/ 1176195 h 1319304"/>
                <a:gd name="connsiteX191" fmla="*/ 1048333 w 1391536"/>
                <a:gd name="connsiteY191" fmla="*/ 1197149 h 1319304"/>
                <a:gd name="connsiteX192" fmla="*/ 1065716 w 1391536"/>
                <a:gd name="connsiteY192" fmla="*/ 1197149 h 1319304"/>
                <a:gd name="connsiteX193" fmla="*/ 1065716 w 1391536"/>
                <a:gd name="connsiteY193" fmla="*/ 1181545 h 1319304"/>
                <a:gd name="connsiteX194" fmla="*/ 1066161 w 1391536"/>
                <a:gd name="connsiteY194" fmla="*/ 1151675 h 1319304"/>
                <a:gd name="connsiteX195" fmla="*/ 1121430 w 1391536"/>
                <a:gd name="connsiteY195" fmla="*/ 1099959 h 1319304"/>
                <a:gd name="connsiteX196" fmla="*/ 1173580 w 1391536"/>
                <a:gd name="connsiteY196" fmla="*/ 1155241 h 1319304"/>
                <a:gd name="connsiteX197" fmla="*/ 1173580 w 1391536"/>
                <a:gd name="connsiteY197" fmla="*/ 1197149 h 1319304"/>
                <a:gd name="connsiteX198" fmla="*/ 1181603 w 1391536"/>
                <a:gd name="connsiteY198" fmla="*/ 1197595 h 1319304"/>
                <a:gd name="connsiteX199" fmla="*/ 1192300 w 1391536"/>
                <a:gd name="connsiteY199" fmla="*/ 1197149 h 1319304"/>
                <a:gd name="connsiteX200" fmla="*/ 564727 w 1391536"/>
                <a:gd name="connsiteY200" fmla="*/ 1038882 h 1319304"/>
                <a:gd name="connsiteX201" fmla="*/ 564727 w 1391536"/>
                <a:gd name="connsiteY201" fmla="*/ 1045569 h 1319304"/>
                <a:gd name="connsiteX202" fmla="*/ 589241 w 1391536"/>
                <a:gd name="connsiteY202" fmla="*/ 1056269 h 1319304"/>
                <a:gd name="connsiteX203" fmla="*/ 833050 w 1391536"/>
                <a:gd name="connsiteY203" fmla="*/ 1061173 h 1319304"/>
                <a:gd name="connsiteX204" fmla="*/ 865142 w 1391536"/>
                <a:gd name="connsiteY204" fmla="*/ 1047798 h 1319304"/>
                <a:gd name="connsiteX205" fmla="*/ 864250 w 1391536"/>
                <a:gd name="connsiteY205" fmla="*/ 1043340 h 1319304"/>
                <a:gd name="connsiteX206" fmla="*/ 774215 w 1391536"/>
                <a:gd name="connsiteY206" fmla="*/ 1021940 h 1319304"/>
                <a:gd name="connsiteX207" fmla="*/ 601276 w 1391536"/>
                <a:gd name="connsiteY207" fmla="*/ 1030411 h 1319304"/>
                <a:gd name="connsiteX208" fmla="*/ 564727 w 1391536"/>
                <a:gd name="connsiteY208" fmla="*/ 1038882 h 1319304"/>
                <a:gd name="connsiteX209" fmla="*/ 827255 w 1391536"/>
                <a:gd name="connsiteY209" fmla="*/ 1107538 h 1319304"/>
                <a:gd name="connsiteX210" fmla="*/ 702900 w 1391536"/>
                <a:gd name="connsiteY210" fmla="*/ 1118238 h 1319304"/>
                <a:gd name="connsiteX211" fmla="*/ 770649 w 1391536"/>
                <a:gd name="connsiteY211" fmla="*/ 1179762 h 1319304"/>
                <a:gd name="connsiteX212" fmla="*/ 834387 w 1391536"/>
                <a:gd name="connsiteY212" fmla="*/ 1196703 h 1319304"/>
                <a:gd name="connsiteX213" fmla="*/ 827255 w 1391536"/>
                <a:gd name="connsiteY213" fmla="*/ 1107538 h 1319304"/>
                <a:gd name="connsiteX214" fmla="*/ 1133019 w 1391536"/>
                <a:gd name="connsiteY214" fmla="*/ 1197149 h 1319304"/>
                <a:gd name="connsiteX215" fmla="*/ 1132573 w 1391536"/>
                <a:gd name="connsiteY215" fmla="*/ 1153904 h 1319304"/>
                <a:gd name="connsiteX216" fmla="*/ 1120985 w 1391536"/>
                <a:gd name="connsiteY216" fmla="*/ 1142313 h 1319304"/>
                <a:gd name="connsiteX217" fmla="*/ 1108505 w 1391536"/>
                <a:gd name="connsiteY217" fmla="*/ 1152567 h 1319304"/>
                <a:gd name="connsiteX218" fmla="*/ 1108059 w 1391536"/>
                <a:gd name="connsiteY218" fmla="*/ 1197595 h 1319304"/>
                <a:gd name="connsiteX219" fmla="*/ 1133019 w 1391536"/>
                <a:gd name="connsiteY219" fmla="*/ 1197149 h 131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1391536" h="1319304">
                  <a:moveTo>
                    <a:pt x="446" y="245317"/>
                  </a:moveTo>
                  <a:cubicBezTo>
                    <a:pt x="16492" y="199843"/>
                    <a:pt x="55269" y="180227"/>
                    <a:pt x="95830" y="163286"/>
                  </a:cubicBezTo>
                  <a:cubicBezTo>
                    <a:pt x="100733" y="161056"/>
                    <a:pt x="107418" y="161948"/>
                    <a:pt x="112767" y="163731"/>
                  </a:cubicBezTo>
                  <a:cubicBezTo>
                    <a:pt x="264757" y="210097"/>
                    <a:pt x="420314" y="218568"/>
                    <a:pt x="577653" y="213664"/>
                  </a:cubicBezTo>
                  <a:cubicBezTo>
                    <a:pt x="677494" y="210543"/>
                    <a:pt x="776444" y="201181"/>
                    <a:pt x="873165" y="174877"/>
                  </a:cubicBezTo>
                  <a:cubicBezTo>
                    <a:pt x="914617" y="163731"/>
                    <a:pt x="955623" y="150357"/>
                    <a:pt x="991280" y="124945"/>
                  </a:cubicBezTo>
                  <a:cubicBezTo>
                    <a:pt x="995292" y="122270"/>
                    <a:pt x="999303" y="119149"/>
                    <a:pt x="1002869" y="115583"/>
                  </a:cubicBezTo>
                  <a:cubicBezTo>
                    <a:pt x="1017578" y="100425"/>
                    <a:pt x="1018469" y="87941"/>
                    <a:pt x="1003761" y="73229"/>
                  </a:cubicBezTo>
                  <a:cubicBezTo>
                    <a:pt x="993509" y="62975"/>
                    <a:pt x="981029" y="55396"/>
                    <a:pt x="969440" y="47372"/>
                  </a:cubicBezTo>
                  <a:cubicBezTo>
                    <a:pt x="964091" y="43359"/>
                    <a:pt x="957406" y="41130"/>
                    <a:pt x="951611" y="37118"/>
                  </a:cubicBezTo>
                  <a:cubicBezTo>
                    <a:pt x="941805" y="30430"/>
                    <a:pt x="940022" y="21068"/>
                    <a:pt x="944926" y="10814"/>
                  </a:cubicBezTo>
                  <a:cubicBezTo>
                    <a:pt x="949828" y="1006"/>
                    <a:pt x="959634" y="-2561"/>
                    <a:pt x="969440" y="1898"/>
                  </a:cubicBezTo>
                  <a:cubicBezTo>
                    <a:pt x="998412" y="14381"/>
                    <a:pt x="1025155" y="30430"/>
                    <a:pt x="1043429" y="57180"/>
                  </a:cubicBezTo>
                  <a:cubicBezTo>
                    <a:pt x="1059921" y="81254"/>
                    <a:pt x="1060367" y="109341"/>
                    <a:pt x="1040755" y="131186"/>
                  </a:cubicBezTo>
                  <a:cubicBezTo>
                    <a:pt x="1025601" y="148128"/>
                    <a:pt x="1005989" y="160611"/>
                    <a:pt x="987715" y="174877"/>
                  </a:cubicBezTo>
                  <a:cubicBezTo>
                    <a:pt x="984149" y="177998"/>
                    <a:pt x="979246" y="179781"/>
                    <a:pt x="974789" y="182456"/>
                  </a:cubicBezTo>
                  <a:cubicBezTo>
                    <a:pt x="985486" y="191372"/>
                    <a:pt x="995737" y="199397"/>
                    <a:pt x="1004652" y="208760"/>
                  </a:cubicBezTo>
                  <a:cubicBezTo>
                    <a:pt x="1034069" y="239521"/>
                    <a:pt x="1034515" y="275633"/>
                    <a:pt x="1002423" y="304166"/>
                  </a:cubicBezTo>
                  <a:cubicBezTo>
                    <a:pt x="983703" y="321107"/>
                    <a:pt x="959634" y="332252"/>
                    <a:pt x="938240" y="346073"/>
                  </a:cubicBezTo>
                  <a:cubicBezTo>
                    <a:pt x="933337" y="349194"/>
                    <a:pt x="927988" y="350977"/>
                    <a:pt x="921302" y="353652"/>
                  </a:cubicBezTo>
                  <a:cubicBezTo>
                    <a:pt x="929771" y="360339"/>
                    <a:pt x="937348" y="366135"/>
                    <a:pt x="944034" y="372377"/>
                  </a:cubicBezTo>
                  <a:cubicBezTo>
                    <a:pt x="976572" y="403138"/>
                    <a:pt x="977017" y="439696"/>
                    <a:pt x="942251" y="467783"/>
                  </a:cubicBezTo>
                  <a:cubicBezTo>
                    <a:pt x="923531" y="482941"/>
                    <a:pt x="900799" y="493194"/>
                    <a:pt x="879850" y="505232"/>
                  </a:cubicBezTo>
                  <a:cubicBezTo>
                    <a:pt x="875393" y="507907"/>
                    <a:pt x="870045" y="509244"/>
                    <a:pt x="862467" y="512365"/>
                  </a:cubicBezTo>
                  <a:cubicBezTo>
                    <a:pt x="869599" y="517269"/>
                    <a:pt x="874948" y="520836"/>
                    <a:pt x="880296" y="524402"/>
                  </a:cubicBezTo>
                  <a:cubicBezTo>
                    <a:pt x="919965" y="552043"/>
                    <a:pt x="921748" y="592613"/>
                    <a:pt x="883862" y="622037"/>
                  </a:cubicBezTo>
                  <a:cubicBezTo>
                    <a:pt x="871827" y="631400"/>
                    <a:pt x="858010" y="638533"/>
                    <a:pt x="843747" y="647449"/>
                  </a:cubicBezTo>
                  <a:cubicBezTo>
                    <a:pt x="867816" y="663499"/>
                    <a:pt x="896788" y="676874"/>
                    <a:pt x="894113" y="712094"/>
                  </a:cubicBezTo>
                  <a:cubicBezTo>
                    <a:pt x="891439" y="745530"/>
                    <a:pt x="862913" y="758013"/>
                    <a:pt x="837061" y="773171"/>
                  </a:cubicBezTo>
                  <a:cubicBezTo>
                    <a:pt x="858902" y="788329"/>
                    <a:pt x="883416" y="801258"/>
                    <a:pt x="883416" y="831574"/>
                  </a:cubicBezTo>
                  <a:cubicBezTo>
                    <a:pt x="883416" y="860998"/>
                    <a:pt x="859347" y="873481"/>
                    <a:pt x="837507" y="889085"/>
                  </a:cubicBezTo>
                  <a:cubicBezTo>
                    <a:pt x="860239" y="901122"/>
                    <a:pt x="884753" y="909593"/>
                    <a:pt x="892331" y="935451"/>
                  </a:cubicBezTo>
                  <a:cubicBezTo>
                    <a:pt x="901245" y="964429"/>
                    <a:pt x="880742" y="980033"/>
                    <a:pt x="859347" y="995191"/>
                  </a:cubicBezTo>
                  <a:cubicBezTo>
                    <a:pt x="868262" y="1000541"/>
                    <a:pt x="877176" y="1004553"/>
                    <a:pt x="884753" y="1010349"/>
                  </a:cubicBezTo>
                  <a:cubicBezTo>
                    <a:pt x="916399" y="1033978"/>
                    <a:pt x="915508" y="1064294"/>
                    <a:pt x="881188" y="1083464"/>
                  </a:cubicBezTo>
                  <a:cubicBezTo>
                    <a:pt x="868262" y="1090597"/>
                    <a:pt x="866033" y="1098176"/>
                    <a:pt x="867370" y="1111105"/>
                  </a:cubicBezTo>
                  <a:cubicBezTo>
                    <a:pt x="870490" y="1139192"/>
                    <a:pt x="872273" y="1167725"/>
                    <a:pt x="874502" y="1196703"/>
                  </a:cubicBezTo>
                  <a:cubicBezTo>
                    <a:pt x="918628" y="1196703"/>
                    <a:pt x="961863" y="1196703"/>
                    <a:pt x="1007326" y="1196703"/>
                  </a:cubicBezTo>
                  <a:cubicBezTo>
                    <a:pt x="1007326" y="1191353"/>
                    <a:pt x="1007326" y="1186895"/>
                    <a:pt x="1007326" y="1181991"/>
                  </a:cubicBezTo>
                  <a:cubicBezTo>
                    <a:pt x="1007326" y="1140529"/>
                    <a:pt x="1007772" y="1098622"/>
                    <a:pt x="1007326" y="1057160"/>
                  </a:cubicBezTo>
                  <a:cubicBezTo>
                    <a:pt x="1007326" y="1043340"/>
                    <a:pt x="1011784" y="1033978"/>
                    <a:pt x="1023372" y="1026844"/>
                  </a:cubicBezTo>
                  <a:cubicBezTo>
                    <a:pt x="1050561" y="1009457"/>
                    <a:pt x="1077304" y="992070"/>
                    <a:pt x="1104048" y="973792"/>
                  </a:cubicBezTo>
                  <a:cubicBezTo>
                    <a:pt x="1115191" y="966213"/>
                    <a:pt x="1124996" y="966213"/>
                    <a:pt x="1136585" y="973792"/>
                  </a:cubicBezTo>
                  <a:cubicBezTo>
                    <a:pt x="1162882" y="992070"/>
                    <a:pt x="1189626" y="1009903"/>
                    <a:pt x="1216815" y="1026844"/>
                  </a:cubicBezTo>
                  <a:cubicBezTo>
                    <a:pt x="1228403" y="1034424"/>
                    <a:pt x="1232860" y="1043786"/>
                    <a:pt x="1232860" y="1057160"/>
                  </a:cubicBezTo>
                  <a:cubicBezTo>
                    <a:pt x="1232415" y="1098176"/>
                    <a:pt x="1232860" y="1139638"/>
                    <a:pt x="1232860" y="1180653"/>
                  </a:cubicBezTo>
                  <a:cubicBezTo>
                    <a:pt x="1232860" y="1185557"/>
                    <a:pt x="1232860" y="1190462"/>
                    <a:pt x="1232860" y="1197149"/>
                  </a:cubicBezTo>
                  <a:cubicBezTo>
                    <a:pt x="1254701" y="1197149"/>
                    <a:pt x="1275650" y="1197149"/>
                    <a:pt x="1296153" y="1197149"/>
                  </a:cubicBezTo>
                  <a:cubicBezTo>
                    <a:pt x="1305067" y="1197149"/>
                    <a:pt x="1314427" y="1197595"/>
                    <a:pt x="1323341" y="1197149"/>
                  </a:cubicBezTo>
                  <a:cubicBezTo>
                    <a:pt x="1356325" y="1194474"/>
                    <a:pt x="1379502" y="1206511"/>
                    <a:pt x="1391537" y="1238165"/>
                  </a:cubicBezTo>
                  <a:cubicBezTo>
                    <a:pt x="1391537" y="1250648"/>
                    <a:pt x="1391537" y="1263576"/>
                    <a:pt x="1391537" y="1276059"/>
                  </a:cubicBezTo>
                  <a:cubicBezTo>
                    <a:pt x="1384405" y="1299242"/>
                    <a:pt x="1368359" y="1313063"/>
                    <a:pt x="1345182" y="1319304"/>
                  </a:cubicBezTo>
                  <a:cubicBezTo>
                    <a:pt x="913279" y="1319304"/>
                    <a:pt x="480931" y="1319304"/>
                    <a:pt x="49029" y="1319304"/>
                  </a:cubicBezTo>
                  <a:cubicBezTo>
                    <a:pt x="24069" y="1314400"/>
                    <a:pt x="8469" y="1299242"/>
                    <a:pt x="0" y="1276059"/>
                  </a:cubicBezTo>
                  <a:cubicBezTo>
                    <a:pt x="0" y="1264468"/>
                    <a:pt x="0" y="1252431"/>
                    <a:pt x="0" y="1240839"/>
                  </a:cubicBezTo>
                  <a:cubicBezTo>
                    <a:pt x="11143" y="1207403"/>
                    <a:pt x="34766" y="1194474"/>
                    <a:pt x="68641" y="1197149"/>
                  </a:cubicBezTo>
                  <a:cubicBezTo>
                    <a:pt x="76664" y="1197595"/>
                    <a:pt x="85132" y="1197149"/>
                    <a:pt x="93155" y="1197149"/>
                  </a:cubicBezTo>
                  <a:cubicBezTo>
                    <a:pt x="156447" y="1197149"/>
                    <a:pt x="220185" y="1197149"/>
                    <a:pt x="283478" y="1197149"/>
                  </a:cubicBezTo>
                  <a:cubicBezTo>
                    <a:pt x="290163" y="1197149"/>
                    <a:pt x="299524" y="1198040"/>
                    <a:pt x="303535" y="1202499"/>
                  </a:cubicBezTo>
                  <a:cubicBezTo>
                    <a:pt x="307992" y="1207403"/>
                    <a:pt x="310666" y="1216765"/>
                    <a:pt x="309775" y="1223898"/>
                  </a:cubicBezTo>
                  <a:cubicBezTo>
                    <a:pt x="308438" y="1234152"/>
                    <a:pt x="299078" y="1237719"/>
                    <a:pt x="289272" y="1237719"/>
                  </a:cubicBezTo>
                  <a:cubicBezTo>
                    <a:pt x="261637" y="1237719"/>
                    <a:pt x="234003" y="1237719"/>
                    <a:pt x="206368" y="1237719"/>
                  </a:cubicBezTo>
                  <a:cubicBezTo>
                    <a:pt x="157339" y="1237719"/>
                    <a:pt x="108310" y="1237273"/>
                    <a:pt x="59726" y="1238165"/>
                  </a:cubicBezTo>
                  <a:cubicBezTo>
                    <a:pt x="53932" y="1238165"/>
                    <a:pt x="43680" y="1243069"/>
                    <a:pt x="42789" y="1247081"/>
                  </a:cubicBezTo>
                  <a:cubicBezTo>
                    <a:pt x="38332" y="1267143"/>
                    <a:pt x="40560" y="1278289"/>
                    <a:pt x="63738" y="1278289"/>
                  </a:cubicBezTo>
                  <a:cubicBezTo>
                    <a:pt x="485388" y="1277843"/>
                    <a:pt x="907039" y="1277843"/>
                    <a:pt x="1328690" y="1277843"/>
                  </a:cubicBezTo>
                  <a:cubicBezTo>
                    <a:pt x="1346965" y="1277843"/>
                    <a:pt x="1350530" y="1274722"/>
                    <a:pt x="1350530" y="1258672"/>
                  </a:cubicBezTo>
                  <a:cubicBezTo>
                    <a:pt x="1350530" y="1240394"/>
                    <a:pt x="1348302" y="1237719"/>
                    <a:pt x="1329136" y="1237719"/>
                  </a:cubicBezTo>
                  <a:cubicBezTo>
                    <a:pt x="1014012" y="1237719"/>
                    <a:pt x="698443" y="1237719"/>
                    <a:pt x="383319" y="1237719"/>
                  </a:cubicBezTo>
                  <a:cubicBezTo>
                    <a:pt x="377970" y="1237719"/>
                    <a:pt x="372176" y="1238165"/>
                    <a:pt x="367273" y="1237273"/>
                  </a:cubicBezTo>
                  <a:cubicBezTo>
                    <a:pt x="356130" y="1235490"/>
                    <a:pt x="348998" y="1228356"/>
                    <a:pt x="349444" y="1216765"/>
                  </a:cubicBezTo>
                  <a:cubicBezTo>
                    <a:pt x="349890" y="1205174"/>
                    <a:pt x="356576" y="1198486"/>
                    <a:pt x="368164" y="1197149"/>
                  </a:cubicBezTo>
                  <a:cubicBezTo>
                    <a:pt x="372621" y="1196703"/>
                    <a:pt x="377079" y="1196703"/>
                    <a:pt x="381536" y="1196703"/>
                  </a:cubicBezTo>
                  <a:cubicBezTo>
                    <a:pt x="491629" y="1196703"/>
                    <a:pt x="601721" y="1196703"/>
                    <a:pt x="711814" y="1196703"/>
                  </a:cubicBezTo>
                  <a:cubicBezTo>
                    <a:pt x="716717" y="1196703"/>
                    <a:pt x="721174" y="1196703"/>
                    <a:pt x="726077" y="1196703"/>
                  </a:cubicBezTo>
                  <a:cubicBezTo>
                    <a:pt x="726523" y="1195811"/>
                    <a:pt x="726969" y="1194474"/>
                    <a:pt x="727860" y="1193582"/>
                  </a:cubicBezTo>
                  <a:cubicBezTo>
                    <a:pt x="724294" y="1190462"/>
                    <a:pt x="720283" y="1187787"/>
                    <a:pt x="716717" y="1184666"/>
                  </a:cubicBezTo>
                  <a:cubicBezTo>
                    <a:pt x="692203" y="1162820"/>
                    <a:pt x="668579" y="1140529"/>
                    <a:pt x="643619" y="1120021"/>
                  </a:cubicBezTo>
                  <a:cubicBezTo>
                    <a:pt x="635596" y="1113334"/>
                    <a:pt x="624899" y="1108876"/>
                    <a:pt x="614647" y="1104863"/>
                  </a:cubicBezTo>
                  <a:cubicBezTo>
                    <a:pt x="595036" y="1097730"/>
                    <a:pt x="574087" y="1094164"/>
                    <a:pt x="555812" y="1084801"/>
                  </a:cubicBezTo>
                  <a:cubicBezTo>
                    <a:pt x="543778" y="1079006"/>
                    <a:pt x="531743" y="1067414"/>
                    <a:pt x="525503" y="1055377"/>
                  </a:cubicBezTo>
                  <a:cubicBezTo>
                    <a:pt x="520600" y="1046461"/>
                    <a:pt x="524612" y="1032640"/>
                    <a:pt x="524612" y="1019265"/>
                  </a:cubicBezTo>
                  <a:cubicBezTo>
                    <a:pt x="515252" y="1017036"/>
                    <a:pt x="504109" y="1014361"/>
                    <a:pt x="492520" y="1010795"/>
                  </a:cubicBezTo>
                  <a:cubicBezTo>
                    <a:pt x="468897" y="1004107"/>
                    <a:pt x="446165" y="995191"/>
                    <a:pt x="428336" y="977358"/>
                  </a:cubicBezTo>
                  <a:cubicBezTo>
                    <a:pt x="410508" y="959525"/>
                    <a:pt x="409171" y="940355"/>
                    <a:pt x="423879" y="919847"/>
                  </a:cubicBezTo>
                  <a:cubicBezTo>
                    <a:pt x="425216" y="917618"/>
                    <a:pt x="426999" y="915389"/>
                    <a:pt x="428782" y="912268"/>
                  </a:cubicBezTo>
                  <a:cubicBezTo>
                    <a:pt x="423434" y="910931"/>
                    <a:pt x="418531" y="910039"/>
                    <a:pt x="414073" y="908256"/>
                  </a:cubicBezTo>
                  <a:cubicBezTo>
                    <a:pt x="388222" y="897556"/>
                    <a:pt x="361478" y="888639"/>
                    <a:pt x="337410" y="874819"/>
                  </a:cubicBezTo>
                  <a:cubicBezTo>
                    <a:pt x="307547" y="857878"/>
                    <a:pt x="298186" y="823549"/>
                    <a:pt x="322255" y="795462"/>
                  </a:cubicBezTo>
                  <a:cubicBezTo>
                    <a:pt x="322701" y="795017"/>
                    <a:pt x="322255" y="793679"/>
                    <a:pt x="322255" y="792787"/>
                  </a:cubicBezTo>
                  <a:cubicBezTo>
                    <a:pt x="315569" y="791004"/>
                    <a:pt x="308438" y="788775"/>
                    <a:pt x="301752" y="786546"/>
                  </a:cubicBezTo>
                  <a:cubicBezTo>
                    <a:pt x="272780" y="777184"/>
                    <a:pt x="244254" y="766930"/>
                    <a:pt x="221523" y="745530"/>
                  </a:cubicBezTo>
                  <a:cubicBezTo>
                    <a:pt x="197008" y="721902"/>
                    <a:pt x="196562" y="693369"/>
                    <a:pt x="221077" y="669294"/>
                  </a:cubicBezTo>
                  <a:cubicBezTo>
                    <a:pt x="226871" y="663499"/>
                    <a:pt x="234003" y="658149"/>
                    <a:pt x="241134" y="652353"/>
                  </a:cubicBezTo>
                  <a:cubicBezTo>
                    <a:pt x="235340" y="650124"/>
                    <a:pt x="229991" y="648341"/>
                    <a:pt x="225534" y="645666"/>
                  </a:cubicBezTo>
                  <a:cubicBezTo>
                    <a:pt x="207705" y="634966"/>
                    <a:pt x="188539" y="626050"/>
                    <a:pt x="172939" y="612675"/>
                  </a:cubicBezTo>
                  <a:cubicBezTo>
                    <a:pt x="144413" y="587709"/>
                    <a:pt x="146642" y="554272"/>
                    <a:pt x="175614" y="529752"/>
                  </a:cubicBezTo>
                  <a:cubicBezTo>
                    <a:pt x="179625" y="526631"/>
                    <a:pt x="183636" y="523065"/>
                    <a:pt x="188539" y="518606"/>
                  </a:cubicBezTo>
                  <a:cubicBezTo>
                    <a:pt x="180071" y="515931"/>
                    <a:pt x="173385" y="513702"/>
                    <a:pt x="167145" y="511473"/>
                  </a:cubicBezTo>
                  <a:cubicBezTo>
                    <a:pt x="134607" y="499436"/>
                    <a:pt x="102961" y="486507"/>
                    <a:pt x="78447" y="461095"/>
                  </a:cubicBezTo>
                  <a:cubicBezTo>
                    <a:pt x="53041" y="434792"/>
                    <a:pt x="52149" y="403584"/>
                    <a:pt x="77109" y="376389"/>
                  </a:cubicBezTo>
                  <a:cubicBezTo>
                    <a:pt x="85132" y="367472"/>
                    <a:pt x="94938" y="360339"/>
                    <a:pt x="104744" y="351423"/>
                  </a:cubicBezTo>
                  <a:cubicBezTo>
                    <a:pt x="61955" y="331807"/>
                    <a:pt x="18274" y="313528"/>
                    <a:pt x="446" y="264933"/>
                  </a:cubicBezTo>
                  <a:cubicBezTo>
                    <a:pt x="446" y="260029"/>
                    <a:pt x="446" y="252450"/>
                    <a:pt x="446" y="245317"/>
                  </a:cubicBezTo>
                  <a:close/>
                  <a:moveTo>
                    <a:pt x="546898" y="371039"/>
                  </a:moveTo>
                  <a:cubicBezTo>
                    <a:pt x="586121" y="367918"/>
                    <a:pt x="659219" y="363906"/>
                    <a:pt x="731872" y="355881"/>
                  </a:cubicBezTo>
                  <a:cubicBezTo>
                    <a:pt x="792935" y="349194"/>
                    <a:pt x="853553" y="337156"/>
                    <a:pt x="910605" y="313082"/>
                  </a:cubicBezTo>
                  <a:cubicBezTo>
                    <a:pt x="933337" y="303274"/>
                    <a:pt x="955177" y="289453"/>
                    <a:pt x="974789" y="274295"/>
                  </a:cubicBezTo>
                  <a:cubicBezTo>
                    <a:pt x="988606" y="263596"/>
                    <a:pt x="988160" y="250221"/>
                    <a:pt x="974789" y="238184"/>
                  </a:cubicBezTo>
                  <a:cubicBezTo>
                    <a:pt x="962308" y="227038"/>
                    <a:pt x="947600" y="217676"/>
                    <a:pt x="932445" y="209205"/>
                  </a:cubicBezTo>
                  <a:cubicBezTo>
                    <a:pt x="926205" y="205639"/>
                    <a:pt x="916845" y="205193"/>
                    <a:pt x="909714" y="207422"/>
                  </a:cubicBezTo>
                  <a:cubicBezTo>
                    <a:pt x="837061" y="228822"/>
                    <a:pt x="762626" y="240859"/>
                    <a:pt x="687300" y="247992"/>
                  </a:cubicBezTo>
                  <a:cubicBezTo>
                    <a:pt x="598601" y="256463"/>
                    <a:pt x="509457" y="258692"/>
                    <a:pt x="419868" y="253788"/>
                  </a:cubicBezTo>
                  <a:cubicBezTo>
                    <a:pt x="316015" y="248438"/>
                    <a:pt x="213500" y="236401"/>
                    <a:pt x="113659" y="206085"/>
                  </a:cubicBezTo>
                  <a:cubicBezTo>
                    <a:pt x="109647" y="204747"/>
                    <a:pt x="103853" y="202964"/>
                    <a:pt x="100733" y="204747"/>
                  </a:cubicBezTo>
                  <a:cubicBezTo>
                    <a:pt x="82904" y="215893"/>
                    <a:pt x="65075" y="227038"/>
                    <a:pt x="48138" y="239967"/>
                  </a:cubicBezTo>
                  <a:cubicBezTo>
                    <a:pt x="37886" y="247992"/>
                    <a:pt x="37886" y="260475"/>
                    <a:pt x="46801" y="269837"/>
                  </a:cubicBezTo>
                  <a:cubicBezTo>
                    <a:pt x="54823" y="278754"/>
                    <a:pt x="64629" y="286779"/>
                    <a:pt x="74881" y="293020"/>
                  </a:cubicBezTo>
                  <a:cubicBezTo>
                    <a:pt x="115441" y="317540"/>
                    <a:pt x="160459" y="329578"/>
                    <a:pt x="205922" y="339831"/>
                  </a:cubicBezTo>
                  <a:cubicBezTo>
                    <a:pt x="307547" y="363014"/>
                    <a:pt x="410062" y="369256"/>
                    <a:pt x="546898" y="371039"/>
                  </a:cubicBezTo>
                  <a:close/>
                  <a:moveTo>
                    <a:pt x="537984" y="519052"/>
                  </a:moveTo>
                  <a:cubicBezTo>
                    <a:pt x="575870" y="515931"/>
                    <a:pt x="641390" y="512365"/>
                    <a:pt x="706466" y="504786"/>
                  </a:cubicBezTo>
                  <a:cubicBezTo>
                    <a:pt x="762181" y="498544"/>
                    <a:pt x="817450" y="487845"/>
                    <a:pt x="869153" y="464662"/>
                  </a:cubicBezTo>
                  <a:cubicBezTo>
                    <a:pt x="886536" y="457083"/>
                    <a:pt x="903474" y="446383"/>
                    <a:pt x="918628" y="434792"/>
                  </a:cubicBezTo>
                  <a:cubicBezTo>
                    <a:pt x="930662" y="425429"/>
                    <a:pt x="931108" y="414730"/>
                    <a:pt x="918628" y="405367"/>
                  </a:cubicBezTo>
                  <a:cubicBezTo>
                    <a:pt x="902582" y="392884"/>
                    <a:pt x="883862" y="383076"/>
                    <a:pt x="866033" y="372822"/>
                  </a:cubicBezTo>
                  <a:cubicBezTo>
                    <a:pt x="863359" y="371485"/>
                    <a:pt x="858902" y="372377"/>
                    <a:pt x="855336" y="373268"/>
                  </a:cubicBezTo>
                  <a:cubicBezTo>
                    <a:pt x="759506" y="397788"/>
                    <a:pt x="661894" y="406705"/>
                    <a:pt x="563835" y="409380"/>
                  </a:cubicBezTo>
                  <a:cubicBezTo>
                    <a:pt x="431902" y="412946"/>
                    <a:pt x="300861" y="405367"/>
                    <a:pt x="171602" y="373268"/>
                  </a:cubicBezTo>
                  <a:cubicBezTo>
                    <a:pt x="168036" y="372377"/>
                    <a:pt x="164025" y="371485"/>
                    <a:pt x="160905" y="372377"/>
                  </a:cubicBezTo>
                  <a:cubicBezTo>
                    <a:pt x="139956" y="380847"/>
                    <a:pt x="119007" y="390209"/>
                    <a:pt x="104298" y="408042"/>
                  </a:cubicBezTo>
                  <a:cubicBezTo>
                    <a:pt x="98058" y="415175"/>
                    <a:pt x="98058" y="423200"/>
                    <a:pt x="103853" y="430334"/>
                  </a:cubicBezTo>
                  <a:cubicBezTo>
                    <a:pt x="108310" y="435683"/>
                    <a:pt x="113213" y="441925"/>
                    <a:pt x="119453" y="445046"/>
                  </a:cubicBezTo>
                  <a:cubicBezTo>
                    <a:pt x="143522" y="456637"/>
                    <a:pt x="166699" y="470012"/>
                    <a:pt x="192105" y="477591"/>
                  </a:cubicBezTo>
                  <a:cubicBezTo>
                    <a:pt x="295958" y="510582"/>
                    <a:pt x="402931" y="516377"/>
                    <a:pt x="537984" y="519052"/>
                  </a:cubicBezTo>
                  <a:close/>
                  <a:moveTo>
                    <a:pt x="532189" y="651462"/>
                  </a:moveTo>
                  <a:cubicBezTo>
                    <a:pt x="544669" y="651462"/>
                    <a:pt x="557595" y="651907"/>
                    <a:pt x="570075" y="651462"/>
                  </a:cubicBezTo>
                  <a:cubicBezTo>
                    <a:pt x="646739" y="648787"/>
                    <a:pt x="722957" y="641654"/>
                    <a:pt x="796501" y="618917"/>
                  </a:cubicBezTo>
                  <a:cubicBezTo>
                    <a:pt x="818787" y="611783"/>
                    <a:pt x="840181" y="600192"/>
                    <a:pt x="860684" y="588155"/>
                  </a:cubicBezTo>
                  <a:cubicBezTo>
                    <a:pt x="873610" y="580576"/>
                    <a:pt x="873610" y="570768"/>
                    <a:pt x="861130" y="562297"/>
                  </a:cubicBezTo>
                  <a:cubicBezTo>
                    <a:pt x="845976" y="552043"/>
                    <a:pt x="829484" y="543573"/>
                    <a:pt x="812547" y="535993"/>
                  </a:cubicBezTo>
                  <a:cubicBezTo>
                    <a:pt x="804524" y="532427"/>
                    <a:pt x="794272" y="531981"/>
                    <a:pt x="785358" y="533319"/>
                  </a:cubicBezTo>
                  <a:cubicBezTo>
                    <a:pt x="739003" y="539114"/>
                    <a:pt x="693540" y="548031"/>
                    <a:pt x="647185" y="552489"/>
                  </a:cubicBezTo>
                  <a:cubicBezTo>
                    <a:pt x="522383" y="564080"/>
                    <a:pt x="397582" y="560960"/>
                    <a:pt x="273672" y="539114"/>
                  </a:cubicBezTo>
                  <a:cubicBezTo>
                    <a:pt x="264757" y="537777"/>
                    <a:pt x="254952" y="534656"/>
                    <a:pt x="247374" y="537331"/>
                  </a:cubicBezTo>
                  <a:cubicBezTo>
                    <a:pt x="233111" y="542235"/>
                    <a:pt x="219294" y="549814"/>
                    <a:pt x="206368" y="558285"/>
                  </a:cubicBezTo>
                  <a:cubicBezTo>
                    <a:pt x="189876" y="569430"/>
                    <a:pt x="189431" y="580576"/>
                    <a:pt x="206368" y="590384"/>
                  </a:cubicBezTo>
                  <a:cubicBezTo>
                    <a:pt x="225534" y="601975"/>
                    <a:pt x="246037" y="612229"/>
                    <a:pt x="267432" y="618917"/>
                  </a:cubicBezTo>
                  <a:cubicBezTo>
                    <a:pt x="353901" y="645220"/>
                    <a:pt x="443045" y="651016"/>
                    <a:pt x="532189" y="651462"/>
                  </a:cubicBezTo>
                  <a:close/>
                  <a:moveTo>
                    <a:pt x="539766" y="777630"/>
                  </a:moveTo>
                  <a:cubicBezTo>
                    <a:pt x="624453" y="777184"/>
                    <a:pt x="698443" y="772280"/>
                    <a:pt x="770203" y="752663"/>
                  </a:cubicBezTo>
                  <a:cubicBezTo>
                    <a:pt x="795610" y="745530"/>
                    <a:pt x="819678" y="733939"/>
                    <a:pt x="842856" y="721456"/>
                  </a:cubicBezTo>
                  <a:cubicBezTo>
                    <a:pt x="857564" y="713431"/>
                    <a:pt x="857119" y="705406"/>
                    <a:pt x="842410" y="696490"/>
                  </a:cubicBezTo>
                  <a:cubicBezTo>
                    <a:pt x="825918" y="686236"/>
                    <a:pt x="808090" y="679103"/>
                    <a:pt x="790261" y="671524"/>
                  </a:cubicBezTo>
                  <a:cubicBezTo>
                    <a:pt x="783575" y="668849"/>
                    <a:pt x="775106" y="668403"/>
                    <a:pt x="767975" y="669740"/>
                  </a:cubicBezTo>
                  <a:cubicBezTo>
                    <a:pt x="722957" y="675982"/>
                    <a:pt x="677939" y="684453"/>
                    <a:pt x="632476" y="688911"/>
                  </a:cubicBezTo>
                  <a:cubicBezTo>
                    <a:pt x="530852" y="698719"/>
                    <a:pt x="429674" y="695152"/>
                    <a:pt x="329833" y="675982"/>
                  </a:cubicBezTo>
                  <a:cubicBezTo>
                    <a:pt x="299078" y="670186"/>
                    <a:pt x="276346" y="681778"/>
                    <a:pt x="253614" y="697381"/>
                  </a:cubicBezTo>
                  <a:cubicBezTo>
                    <a:pt x="241134" y="706298"/>
                    <a:pt x="241134" y="714768"/>
                    <a:pt x="254506" y="722348"/>
                  </a:cubicBezTo>
                  <a:cubicBezTo>
                    <a:pt x="271443" y="732156"/>
                    <a:pt x="289718" y="741518"/>
                    <a:pt x="308438" y="747313"/>
                  </a:cubicBezTo>
                  <a:cubicBezTo>
                    <a:pt x="386885" y="771834"/>
                    <a:pt x="468006" y="776292"/>
                    <a:pt x="539766" y="777630"/>
                  </a:cubicBezTo>
                  <a:close/>
                  <a:moveTo>
                    <a:pt x="580327" y="888639"/>
                  </a:moveTo>
                  <a:cubicBezTo>
                    <a:pt x="580327" y="889977"/>
                    <a:pt x="580773" y="890868"/>
                    <a:pt x="580773" y="892206"/>
                  </a:cubicBezTo>
                  <a:cubicBezTo>
                    <a:pt x="631585" y="887302"/>
                    <a:pt x="682397" y="883735"/>
                    <a:pt x="733209" y="877048"/>
                  </a:cubicBezTo>
                  <a:cubicBezTo>
                    <a:pt x="767975" y="872590"/>
                    <a:pt x="802295" y="863673"/>
                    <a:pt x="832604" y="843611"/>
                  </a:cubicBezTo>
                  <a:cubicBezTo>
                    <a:pt x="846421" y="834695"/>
                    <a:pt x="846867" y="828453"/>
                    <a:pt x="833050" y="819537"/>
                  </a:cubicBezTo>
                  <a:cubicBezTo>
                    <a:pt x="808090" y="803041"/>
                    <a:pt x="781792" y="789221"/>
                    <a:pt x="749700" y="799475"/>
                  </a:cubicBezTo>
                  <a:cubicBezTo>
                    <a:pt x="739003" y="803041"/>
                    <a:pt x="727860" y="804379"/>
                    <a:pt x="716271" y="806162"/>
                  </a:cubicBezTo>
                  <a:cubicBezTo>
                    <a:pt x="611081" y="822212"/>
                    <a:pt x="505446" y="823103"/>
                    <a:pt x="399810" y="808391"/>
                  </a:cubicBezTo>
                  <a:cubicBezTo>
                    <a:pt x="381982" y="805716"/>
                    <a:pt x="369056" y="811958"/>
                    <a:pt x="356576" y="822212"/>
                  </a:cubicBezTo>
                  <a:cubicBezTo>
                    <a:pt x="348998" y="828453"/>
                    <a:pt x="348553" y="835586"/>
                    <a:pt x="356576" y="840936"/>
                  </a:cubicBezTo>
                  <a:cubicBezTo>
                    <a:pt x="367273" y="847624"/>
                    <a:pt x="377970" y="854311"/>
                    <a:pt x="389559" y="858769"/>
                  </a:cubicBezTo>
                  <a:cubicBezTo>
                    <a:pt x="451068" y="882398"/>
                    <a:pt x="515698" y="886410"/>
                    <a:pt x="580327" y="888639"/>
                  </a:cubicBezTo>
                  <a:close/>
                  <a:moveTo>
                    <a:pt x="452851" y="947934"/>
                  </a:moveTo>
                  <a:cubicBezTo>
                    <a:pt x="461320" y="953730"/>
                    <a:pt x="466668" y="958634"/>
                    <a:pt x="472908" y="961308"/>
                  </a:cubicBezTo>
                  <a:cubicBezTo>
                    <a:pt x="485388" y="966658"/>
                    <a:pt x="497869" y="971562"/>
                    <a:pt x="511240" y="975129"/>
                  </a:cubicBezTo>
                  <a:cubicBezTo>
                    <a:pt x="582556" y="993408"/>
                    <a:pt x="655208" y="996083"/>
                    <a:pt x="727860" y="987612"/>
                  </a:cubicBezTo>
                  <a:cubicBezTo>
                    <a:pt x="763518" y="983154"/>
                    <a:pt x="798284" y="972008"/>
                    <a:pt x="833050" y="962646"/>
                  </a:cubicBezTo>
                  <a:cubicBezTo>
                    <a:pt x="841073" y="960417"/>
                    <a:pt x="847313" y="953730"/>
                    <a:pt x="855782" y="948380"/>
                  </a:cubicBezTo>
                  <a:cubicBezTo>
                    <a:pt x="836170" y="930547"/>
                    <a:pt x="815221" y="924305"/>
                    <a:pt x="793827" y="918510"/>
                  </a:cubicBezTo>
                  <a:cubicBezTo>
                    <a:pt x="783129" y="915835"/>
                    <a:pt x="771095" y="912268"/>
                    <a:pt x="760843" y="914497"/>
                  </a:cubicBezTo>
                  <a:cubicBezTo>
                    <a:pt x="676602" y="931884"/>
                    <a:pt x="591916" y="932776"/>
                    <a:pt x="506783" y="925643"/>
                  </a:cubicBezTo>
                  <a:cubicBezTo>
                    <a:pt x="485834" y="923414"/>
                    <a:pt x="471126" y="934113"/>
                    <a:pt x="452851" y="947934"/>
                  </a:cubicBezTo>
                  <a:close/>
                  <a:moveTo>
                    <a:pt x="1192300" y="1197149"/>
                  </a:moveTo>
                  <a:cubicBezTo>
                    <a:pt x="1192300" y="1152567"/>
                    <a:pt x="1192300" y="1109322"/>
                    <a:pt x="1191854" y="1066077"/>
                  </a:cubicBezTo>
                  <a:cubicBezTo>
                    <a:pt x="1191854" y="1062510"/>
                    <a:pt x="1188288" y="1058052"/>
                    <a:pt x="1184723" y="1055823"/>
                  </a:cubicBezTo>
                  <a:cubicBezTo>
                    <a:pt x="1165557" y="1042894"/>
                    <a:pt x="1146391" y="1029965"/>
                    <a:pt x="1126779" y="1017928"/>
                  </a:cubicBezTo>
                  <a:cubicBezTo>
                    <a:pt x="1123213" y="1015699"/>
                    <a:pt x="1116528" y="1016145"/>
                    <a:pt x="1112962" y="1017928"/>
                  </a:cubicBezTo>
                  <a:cubicBezTo>
                    <a:pt x="1093796" y="1029519"/>
                    <a:pt x="1074630" y="1042002"/>
                    <a:pt x="1056356" y="1055377"/>
                  </a:cubicBezTo>
                  <a:cubicBezTo>
                    <a:pt x="1052344" y="1058498"/>
                    <a:pt x="1048778" y="1065185"/>
                    <a:pt x="1048778" y="1070535"/>
                  </a:cubicBezTo>
                  <a:cubicBezTo>
                    <a:pt x="1048333" y="1105755"/>
                    <a:pt x="1048333" y="1140975"/>
                    <a:pt x="1048333" y="1176195"/>
                  </a:cubicBezTo>
                  <a:cubicBezTo>
                    <a:pt x="1048333" y="1183328"/>
                    <a:pt x="1048333" y="1190462"/>
                    <a:pt x="1048333" y="1197149"/>
                  </a:cubicBezTo>
                  <a:cubicBezTo>
                    <a:pt x="1055018" y="1197149"/>
                    <a:pt x="1059921" y="1197149"/>
                    <a:pt x="1065716" y="1197149"/>
                  </a:cubicBezTo>
                  <a:cubicBezTo>
                    <a:pt x="1065716" y="1191353"/>
                    <a:pt x="1065716" y="1186449"/>
                    <a:pt x="1065716" y="1181545"/>
                  </a:cubicBezTo>
                  <a:cubicBezTo>
                    <a:pt x="1065716" y="1171737"/>
                    <a:pt x="1065270" y="1161483"/>
                    <a:pt x="1066161" y="1151675"/>
                  </a:cubicBezTo>
                  <a:cubicBezTo>
                    <a:pt x="1068836" y="1120021"/>
                    <a:pt x="1091567" y="1099514"/>
                    <a:pt x="1121430" y="1099959"/>
                  </a:cubicBezTo>
                  <a:cubicBezTo>
                    <a:pt x="1150848" y="1100851"/>
                    <a:pt x="1172688" y="1123588"/>
                    <a:pt x="1173580" y="1155241"/>
                  </a:cubicBezTo>
                  <a:cubicBezTo>
                    <a:pt x="1174025" y="1169062"/>
                    <a:pt x="1173580" y="1182882"/>
                    <a:pt x="1173580" y="1197149"/>
                  </a:cubicBezTo>
                  <a:cubicBezTo>
                    <a:pt x="1177591" y="1197595"/>
                    <a:pt x="1179374" y="1197595"/>
                    <a:pt x="1181603" y="1197595"/>
                  </a:cubicBezTo>
                  <a:cubicBezTo>
                    <a:pt x="1185168" y="1197595"/>
                    <a:pt x="1187843" y="1197149"/>
                    <a:pt x="1192300" y="1197149"/>
                  </a:cubicBezTo>
                  <a:close/>
                  <a:moveTo>
                    <a:pt x="564727" y="1038882"/>
                  </a:moveTo>
                  <a:cubicBezTo>
                    <a:pt x="564727" y="1041111"/>
                    <a:pt x="564727" y="1043340"/>
                    <a:pt x="564727" y="1045569"/>
                  </a:cubicBezTo>
                  <a:cubicBezTo>
                    <a:pt x="572750" y="1049136"/>
                    <a:pt x="580773" y="1053594"/>
                    <a:pt x="589241" y="1056269"/>
                  </a:cubicBezTo>
                  <a:cubicBezTo>
                    <a:pt x="669917" y="1080343"/>
                    <a:pt x="751483" y="1080343"/>
                    <a:pt x="833050" y="1061173"/>
                  </a:cubicBezTo>
                  <a:cubicBezTo>
                    <a:pt x="844193" y="1058498"/>
                    <a:pt x="854445" y="1052256"/>
                    <a:pt x="865142" y="1047798"/>
                  </a:cubicBezTo>
                  <a:cubicBezTo>
                    <a:pt x="864696" y="1046461"/>
                    <a:pt x="864696" y="1044677"/>
                    <a:pt x="864250" y="1043340"/>
                  </a:cubicBezTo>
                  <a:cubicBezTo>
                    <a:pt x="836170" y="1029519"/>
                    <a:pt x="806753" y="1016591"/>
                    <a:pt x="774215" y="1021940"/>
                  </a:cubicBezTo>
                  <a:cubicBezTo>
                    <a:pt x="716717" y="1031303"/>
                    <a:pt x="659219" y="1033978"/>
                    <a:pt x="601276" y="1030411"/>
                  </a:cubicBezTo>
                  <a:cubicBezTo>
                    <a:pt x="589241" y="1029965"/>
                    <a:pt x="576761" y="1036207"/>
                    <a:pt x="564727" y="1038882"/>
                  </a:cubicBezTo>
                  <a:close/>
                  <a:moveTo>
                    <a:pt x="827255" y="1107538"/>
                  </a:moveTo>
                  <a:cubicBezTo>
                    <a:pt x="785358" y="1111105"/>
                    <a:pt x="744797" y="1114672"/>
                    <a:pt x="702900" y="1118238"/>
                  </a:cubicBezTo>
                  <a:cubicBezTo>
                    <a:pt x="726077" y="1138746"/>
                    <a:pt x="750146" y="1157471"/>
                    <a:pt x="770649" y="1179762"/>
                  </a:cubicBezTo>
                  <a:cubicBezTo>
                    <a:pt x="788924" y="1199824"/>
                    <a:pt x="810318" y="1199378"/>
                    <a:pt x="834387" y="1196703"/>
                  </a:cubicBezTo>
                  <a:cubicBezTo>
                    <a:pt x="831713" y="1166387"/>
                    <a:pt x="829484" y="1136517"/>
                    <a:pt x="827255" y="1107538"/>
                  </a:cubicBezTo>
                  <a:close/>
                  <a:moveTo>
                    <a:pt x="1133019" y="1197149"/>
                  </a:moveTo>
                  <a:cubicBezTo>
                    <a:pt x="1133019" y="1181991"/>
                    <a:pt x="1133911" y="1167725"/>
                    <a:pt x="1132573" y="1153904"/>
                  </a:cubicBezTo>
                  <a:cubicBezTo>
                    <a:pt x="1132128" y="1149446"/>
                    <a:pt x="1125442" y="1142758"/>
                    <a:pt x="1120985" y="1142313"/>
                  </a:cubicBezTo>
                  <a:cubicBezTo>
                    <a:pt x="1116973" y="1141867"/>
                    <a:pt x="1108950" y="1148554"/>
                    <a:pt x="1108505" y="1152567"/>
                  </a:cubicBezTo>
                  <a:cubicBezTo>
                    <a:pt x="1107167" y="1167279"/>
                    <a:pt x="1108059" y="1182437"/>
                    <a:pt x="1108059" y="1197595"/>
                  </a:cubicBezTo>
                  <a:cubicBezTo>
                    <a:pt x="1116973" y="1197149"/>
                    <a:pt x="1124551" y="1197149"/>
                    <a:pt x="1133019" y="1197149"/>
                  </a:cubicBezTo>
                  <a:close/>
                </a:path>
              </a:pathLst>
            </a:custGeom>
            <a:grpFill/>
            <a:ln w="4457" cap="flat">
              <a:noFill/>
              <a:prstDash val="solid"/>
              <a:miter/>
            </a:ln>
          </p:spPr>
          <p:txBody>
            <a:bodyPr rtlCol="0" anchor="ctr"/>
            <a:lstStyle/>
            <a:p>
              <a:endParaRPr lang="en-US"/>
            </a:p>
          </p:txBody>
        </p:sp>
        <p:sp>
          <p:nvSpPr>
            <p:cNvPr id="33" name="Freeform 106">
              <a:extLst>
                <a:ext uri="{FF2B5EF4-FFF2-40B4-BE49-F238E27FC236}">
                  <a16:creationId xmlns:a16="http://schemas.microsoft.com/office/drawing/2014/main" id="{724A3068-C654-F3A4-66FD-04555377EE6F}"/>
                </a:ext>
              </a:extLst>
            </p:cNvPr>
            <p:cNvSpPr/>
            <p:nvPr/>
          </p:nvSpPr>
          <p:spPr>
            <a:xfrm>
              <a:off x="3761222" y="3871464"/>
              <a:ext cx="46354" cy="43244"/>
            </a:xfrm>
            <a:custGeom>
              <a:avLst/>
              <a:gdLst>
                <a:gd name="connsiteX0" fmla="*/ 0 w 46354"/>
                <a:gd name="connsiteY0" fmla="*/ 43245 h 43244"/>
                <a:gd name="connsiteX1" fmla="*/ 46355 w 46354"/>
                <a:gd name="connsiteY1" fmla="*/ 0 h 43244"/>
                <a:gd name="connsiteX2" fmla="*/ 46355 w 46354"/>
                <a:gd name="connsiteY2" fmla="*/ 43245 h 43244"/>
                <a:gd name="connsiteX3" fmla="*/ 0 w 46354"/>
                <a:gd name="connsiteY3" fmla="*/ 43245 h 43244"/>
              </a:gdLst>
              <a:ahLst/>
              <a:cxnLst>
                <a:cxn ang="0">
                  <a:pos x="connsiteX0" y="connsiteY0"/>
                </a:cxn>
                <a:cxn ang="0">
                  <a:pos x="connsiteX1" y="connsiteY1"/>
                </a:cxn>
                <a:cxn ang="0">
                  <a:pos x="connsiteX2" y="connsiteY2"/>
                </a:cxn>
                <a:cxn ang="0">
                  <a:pos x="connsiteX3" y="connsiteY3"/>
                </a:cxn>
              </a:cxnLst>
              <a:rect l="l" t="t" r="r" b="b"/>
              <a:pathLst>
                <a:path w="46354" h="43244">
                  <a:moveTo>
                    <a:pt x="0" y="43245"/>
                  </a:moveTo>
                  <a:cubicBezTo>
                    <a:pt x="23177" y="37003"/>
                    <a:pt x="39224" y="23183"/>
                    <a:pt x="46355" y="0"/>
                  </a:cubicBezTo>
                  <a:cubicBezTo>
                    <a:pt x="46355" y="14266"/>
                    <a:pt x="46355" y="28978"/>
                    <a:pt x="46355" y="43245"/>
                  </a:cubicBezTo>
                  <a:cubicBezTo>
                    <a:pt x="30755" y="43245"/>
                    <a:pt x="15600" y="43245"/>
                    <a:pt x="0" y="43245"/>
                  </a:cubicBezTo>
                  <a:close/>
                </a:path>
              </a:pathLst>
            </a:custGeom>
            <a:grpFill/>
            <a:ln w="4457" cap="flat">
              <a:noFill/>
              <a:prstDash val="solid"/>
              <a:miter/>
            </a:ln>
          </p:spPr>
          <p:txBody>
            <a:bodyPr rtlCol="0" anchor="ctr"/>
            <a:lstStyle/>
            <a:p>
              <a:endParaRPr lang="en-US"/>
            </a:p>
          </p:txBody>
        </p:sp>
        <p:sp>
          <p:nvSpPr>
            <p:cNvPr id="34" name="Freeform 107">
              <a:extLst>
                <a:ext uri="{FF2B5EF4-FFF2-40B4-BE49-F238E27FC236}">
                  <a16:creationId xmlns:a16="http://schemas.microsoft.com/office/drawing/2014/main" id="{201A2B18-550D-DB43-DE08-EE04B1257ED0}"/>
                </a:ext>
              </a:extLst>
            </p:cNvPr>
            <p:cNvSpPr/>
            <p:nvPr/>
          </p:nvSpPr>
          <p:spPr>
            <a:xfrm>
              <a:off x="3366896" y="3027482"/>
              <a:ext cx="325939" cy="428399"/>
            </a:xfrm>
            <a:custGeom>
              <a:avLst/>
              <a:gdLst>
                <a:gd name="connsiteX0" fmla="*/ 293148 w 325939"/>
                <a:gd name="connsiteY0" fmla="*/ 211805 h 428399"/>
                <a:gd name="connsiteX1" fmla="*/ 302508 w 325939"/>
                <a:gd name="connsiteY1" fmla="*/ 273775 h 428399"/>
                <a:gd name="connsiteX2" fmla="*/ 265067 w 325939"/>
                <a:gd name="connsiteY2" fmla="*/ 318803 h 428399"/>
                <a:gd name="connsiteX3" fmla="*/ 270862 w 325939"/>
                <a:gd name="connsiteY3" fmla="*/ 356698 h 428399"/>
                <a:gd name="connsiteX4" fmla="*/ 258827 w 325939"/>
                <a:gd name="connsiteY4" fmla="*/ 395930 h 428399"/>
                <a:gd name="connsiteX5" fmla="*/ 219158 w 325939"/>
                <a:gd name="connsiteY5" fmla="*/ 398605 h 428399"/>
                <a:gd name="connsiteX6" fmla="*/ 142494 w 325939"/>
                <a:gd name="connsiteY6" fmla="*/ 365614 h 428399"/>
                <a:gd name="connsiteX7" fmla="*/ 122437 w 325939"/>
                <a:gd name="connsiteY7" fmla="*/ 411088 h 428399"/>
                <a:gd name="connsiteX8" fmla="*/ 93911 w 325939"/>
                <a:gd name="connsiteY8" fmla="*/ 426692 h 428399"/>
                <a:gd name="connsiteX9" fmla="*/ 85442 w 325939"/>
                <a:gd name="connsiteY9" fmla="*/ 394593 h 428399"/>
                <a:gd name="connsiteX10" fmla="*/ 104608 w 325939"/>
                <a:gd name="connsiteY10" fmla="*/ 350010 h 428399"/>
                <a:gd name="connsiteX11" fmla="*/ 52013 w 325939"/>
                <a:gd name="connsiteY11" fmla="*/ 326827 h 428399"/>
                <a:gd name="connsiteX12" fmla="*/ 24824 w 325939"/>
                <a:gd name="connsiteY12" fmla="*/ 315236 h 428399"/>
                <a:gd name="connsiteX13" fmla="*/ 18584 w 325939"/>
                <a:gd name="connsiteY13" fmla="*/ 251483 h 428399"/>
                <a:gd name="connsiteX14" fmla="*/ 52013 w 325939"/>
                <a:gd name="connsiteY14" fmla="*/ 228746 h 428399"/>
                <a:gd name="connsiteX15" fmla="*/ 64939 w 325939"/>
                <a:gd name="connsiteY15" fmla="*/ 166331 h 428399"/>
                <a:gd name="connsiteX16" fmla="*/ 108620 w 325939"/>
                <a:gd name="connsiteY16" fmla="*/ 136461 h 428399"/>
                <a:gd name="connsiteX17" fmla="*/ 110403 w 325939"/>
                <a:gd name="connsiteY17" fmla="*/ 135124 h 428399"/>
                <a:gd name="connsiteX18" fmla="*/ 104608 w 325939"/>
                <a:gd name="connsiteY18" fmla="*/ 109266 h 428399"/>
                <a:gd name="connsiteX19" fmla="*/ 121100 w 325939"/>
                <a:gd name="connsiteY19" fmla="*/ 81625 h 428399"/>
                <a:gd name="connsiteX20" fmla="*/ 222724 w 325939"/>
                <a:gd name="connsiteY20" fmla="*/ 11631 h 428399"/>
                <a:gd name="connsiteX21" fmla="*/ 306519 w 325939"/>
                <a:gd name="connsiteY21" fmla="*/ 49526 h 428399"/>
                <a:gd name="connsiteX22" fmla="*/ 324348 w 325939"/>
                <a:gd name="connsiteY22" fmla="*/ 163210 h 428399"/>
                <a:gd name="connsiteX23" fmla="*/ 293148 w 325939"/>
                <a:gd name="connsiteY23" fmla="*/ 211805 h 428399"/>
                <a:gd name="connsiteX24" fmla="*/ 283787 w 325939"/>
                <a:gd name="connsiteY24" fmla="*/ 163210 h 428399"/>
                <a:gd name="connsiteX25" fmla="*/ 265067 w 325939"/>
                <a:gd name="connsiteY25" fmla="*/ 48634 h 428399"/>
                <a:gd name="connsiteX26" fmla="*/ 248576 w 325939"/>
                <a:gd name="connsiteY26" fmla="*/ 42838 h 428399"/>
                <a:gd name="connsiteX27" fmla="*/ 220495 w 325939"/>
                <a:gd name="connsiteY27" fmla="*/ 61563 h 428399"/>
                <a:gd name="connsiteX28" fmla="*/ 154083 w 325939"/>
                <a:gd name="connsiteY28" fmla="*/ 106591 h 428399"/>
                <a:gd name="connsiteX29" fmla="*/ 155420 w 325939"/>
                <a:gd name="connsiteY29" fmla="*/ 109266 h 428399"/>
                <a:gd name="connsiteX30" fmla="*/ 218712 w 325939"/>
                <a:gd name="connsiteY30" fmla="*/ 137353 h 428399"/>
                <a:gd name="connsiteX31" fmla="*/ 233421 w 325939"/>
                <a:gd name="connsiteY31" fmla="*/ 166331 h 428399"/>
                <a:gd name="connsiteX32" fmla="*/ 203112 w 325939"/>
                <a:gd name="connsiteY32" fmla="*/ 174802 h 428399"/>
                <a:gd name="connsiteX33" fmla="*/ 162997 w 325939"/>
                <a:gd name="connsiteY33" fmla="*/ 157861 h 428399"/>
                <a:gd name="connsiteX34" fmla="*/ 151854 w 325939"/>
                <a:gd name="connsiteY34" fmla="*/ 156077 h 428399"/>
                <a:gd name="connsiteX35" fmla="*/ 89008 w 325939"/>
                <a:gd name="connsiteY35" fmla="*/ 198430 h 428399"/>
                <a:gd name="connsiteX36" fmla="*/ 105945 w 325939"/>
                <a:gd name="connsiteY36" fmla="*/ 206009 h 428399"/>
                <a:gd name="connsiteX37" fmla="*/ 189295 w 325939"/>
                <a:gd name="connsiteY37" fmla="*/ 242121 h 428399"/>
                <a:gd name="connsiteX38" fmla="*/ 202221 w 325939"/>
                <a:gd name="connsiteY38" fmla="*/ 273329 h 428399"/>
                <a:gd name="connsiteX39" fmla="*/ 173249 w 325939"/>
                <a:gd name="connsiteY39" fmla="*/ 279570 h 428399"/>
                <a:gd name="connsiteX40" fmla="*/ 105945 w 325939"/>
                <a:gd name="connsiteY40" fmla="*/ 250592 h 428399"/>
                <a:gd name="connsiteX41" fmla="*/ 94802 w 325939"/>
                <a:gd name="connsiteY41" fmla="*/ 248363 h 428399"/>
                <a:gd name="connsiteX42" fmla="*/ 47556 w 325939"/>
                <a:gd name="connsiteY42" fmla="*/ 280016 h 428399"/>
                <a:gd name="connsiteX43" fmla="*/ 228964 w 325939"/>
                <a:gd name="connsiteY43" fmla="*/ 358481 h 428399"/>
                <a:gd name="connsiteX44" fmla="*/ 226735 w 325939"/>
                <a:gd name="connsiteY44" fmla="*/ 341985 h 428399"/>
                <a:gd name="connsiteX45" fmla="*/ 219158 w 325939"/>
                <a:gd name="connsiteY45" fmla="*/ 292499 h 428399"/>
                <a:gd name="connsiteX46" fmla="*/ 249021 w 325939"/>
                <a:gd name="connsiteY46" fmla="*/ 269316 h 428399"/>
                <a:gd name="connsiteX47" fmla="*/ 259719 w 325939"/>
                <a:gd name="connsiteY47" fmla="*/ 272883 h 428399"/>
                <a:gd name="connsiteX48" fmla="*/ 259273 w 325939"/>
                <a:gd name="connsiteY48" fmla="*/ 265304 h 428399"/>
                <a:gd name="connsiteX49" fmla="*/ 247238 w 325939"/>
                <a:gd name="connsiteY49" fmla="*/ 190406 h 428399"/>
                <a:gd name="connsiteX50" fmla="*/ 262838 w 325939"/>
                <a:gd name="connsiteY50" fmla="*/ 161873 h 428399"/>
                <a:gd name="connsiteX51" fmla="*/ 283787 w 325939"/>
                <a:gd name="connsiteY51" fmla="*/ 163210 h 42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5939" h="428399">
                  <a:moveTo>
                    <a:pt x="293148" y="211805"/>
                  </a:moveTo>
                  <a:cubicBezTo>
                    <a:pt x="296267" y="232759"/>
                    <a:pt x="299388" y="253267"/>
                    <a:pt x="302508" y="273775"/>
                  </a:cubicBezTo>
                  <a:cubicBezTo>
                    <a:pt x="306519" y="300970"/>
                    <a:pt x="294930" y="315236"/>
                    <a:pt x="265067" y="318803"/>
                  </a:cubicBezTo>
                  <a:cubicBezTo>
                    <a:pt x="266850" y="331731"/>
                    <a:pt x="268633" y="344214"/>
                    <a:pt x="270862" y="356698"/>
                  </a:cubicBezTo>
                  <a:cubicBezTo>
                    <a:pt x="273536" y="371856"/>
                    <a:pt x="271753" y="385676"/>
                    <a:pt x="258827" y="395930"/>
                  </a:cubicBezTo>
                  <a:cubicBezTo>
                    <a:pt x="246347" y="405738"/>
                    <a:pt x="232975" y="404401"/>
                    <a:pt x="219158" y="398605"/>
                  </a:cubicBezTo>
                  <a:cubicBezTo>
                    <a:pt x="194198" y="387459"/>
                    <a:pt x="168792" y="376760"/>
                    <a:pt x="142494" y="365614"/>
                  </a:cubicBezTo>
                  <a:cubicBezTo>
                    <a:pt x="135363" y="381218"/>
                    <a:pt x="129123" y="396376"/>
                    <a:pt x="122437" y="411088"/>
                  </a:cubicBezTo>
                  <a:cubicBezTo>
                    <a:pt x="115751" y="425800"/>
                    <a:pt x="105500" y="431596"/>
                    <a:pt x="93911" y="426692"/>
                  </a:cubicBezTo>
                  <a:cubicBezTo>
                    <a:pt x="82322" y="421788"/>
                    <a:pt x="78756" y="409305"/>
                    <a:pt x="85442" y="394593"/>
                  </a:cubicBezTo>
                  <a:cubicBezTo>
                    <a:pt x="91682" y="380326"/>
                    <a:pt x="97922" y="365614"/>
                    <a:pt x="104608" y="350010"/>
                  </a:cubicBezTo>
                  <a:cubicBezTo>
                    <a:pt x="86779" y="341985"/>
                    <a:pt x="69396" y="334406"/>
                    <a:pt x="52013" y="326827"/>
                  </a:cubicBezTo>
                  <a:cubicBezTo>
                    <a:pt x="43099" y="322815"/>
                    <a:pt x="33739" y="319248"/>
                    <a:pt x="24824" y="315236"/>
                  </a:cubicBezTo>
                  <a:cubicBezTo>
                    <a:pt x="-5485" y="301415"/>
                    <a:pt x="-8605" y="270654"/>
                    <a:pt x="18584" y="251483"/>
                  </a:cubicBezTo>
                  <a:cubicBezTo>
                    <a:pt x="29727" y="243904"/>
                    <a:pt x="40870" y="236325"/>
                    <a:pt x="52013" y="228746"/>
                  </a:cubicBezTo>
                  <a:cubicBezTo>
                    <a:pt x="34184" y="198876"/>
                    <a:pt x="37304" y="185056"/>
                    <a:pt x="64939" y="166331"/>
                  </a:cubicBezTo>
                  <a:cubicBezTo>
                    <a:pt x="79648" y="156523"/>
                    <a:pt x="93911" y="146269"/>
                    <a:pt x="108620" y="136461"/>
                  </a:cubicBezTo>
                  <a:cubicBezTo>
                    <a:pt x="109511" y="136015"/>
                    <a:pt x="109957" y="135124"/>
                    <a:pt x="110403" y="135124"/>
                  </a:cubicBezTo>
                  <a:cubicBezTo>
                    <a:pt x="108174" y="126207"/>
                    <a:pt x="102825" y="116845"/>
                    <a:pt x="104608" y="109266"/>
                  </a:cubicBezTo>
                  <a:cubicBezTo>
                    <a:pt x="107282" y="99012"/>
                    <a:pt x="113077" y="87420"/>
                    <a:pt x="121100" y="81625"/>
                  </a:cubicBezTo>
                  <a:cubicBezTo>
                    <a:pt x="154083" y="57105"/>
                    <a:pt x="188404" y="34368"/>
                    <a:pt x="222724" y="11631"/>
                  </a:cubicBezTo>
                  <a:cubicBezTo>
                    <a:pt x="261501" y="-13781"/>
                    <a:pt x="299388" y="4052"/>
                    <a:pt x="306519" y="49526"/>
                  </a:cubicBezTo>
                  <a:cubicBezTo>
                    <a:pt x="312314" y="87420"/>
                    <a:pt x="318108" y="125315"/>
                    <a:pt x="324348" y="163210"/>
                  </a:cubicBezTo>
                  <a:cubicBezTo>
                    <a:pt x="329696" y="189960"/>
                    <a:pt x="322119" y="202889"/>
                    <a:pt x="293148" y="211805"/>
                  </a:cubicBezTo>
                  <a:close/>
                  <a:moveTo>
                    <a:pt x="283787" y="163210"/>
                  </a:moveTo>
                  <a:cubicBezTo>
                    <a:pt x="277547" y="124870"/>
                    <a:pt x="271753" y="86529"/>
                    <a:pt x="265067" y="48634"/>
                  </a:cubicBezTo>
                  <a:cubicBezTo>
                    <a:pt x="263284" y="38826"/>
                    <a:pt x="256153" y="38380"/>
                    <a:pt x="248576" y="42838"/>
                  </a:cubicBezTo>
                  <a:cubicBezTo>
                    <a:pt x="239215" y="49080"/>
                    <a:pt x="229855" y="55321"/>
                    <a:pt x="220495" y="61563"/>
                  </a:cubicBezTo>
                  <a:cubicBezTo>
                    <a:pt x="198209" y="76721"/>
                    <a:pt x="175923" y="91879"/>
                    <a:pt x="154083" y="106591"/>
                  </a:cubicBezTo>
                  <a:cubicBezTo>
                    <a:pt x="154975" y="108374"/>
                    <a:pt x="155420" y="108820"/>
                    <a:pt x="155420" y="109266"/>
                  </a:cubicBezTo>
                  <a:cubicBezTo>
                    <a:pt x="176369" y="118628"/>
                    <a:pt x="197764" y="127545"/>
                    <a:pt x="218712" y="137353"/>
                  </a:cubicBezTo>
                  <a:cubicBezTo>
                    <a:pt x="232975" y="144040"/>
                    <a:pt x="238324" y="154740"/>
                    <a:pt x="233421" y="166331"/>
                  </a:cubicBezTo>
                  <a:cubicBezTo>
                    <a:pt x="228518" y="177031"/>
                    <a:pt x="217375" y="180598"/>
                    <a:pt x="203112" y="174802"/>
                  </a:cubicBezTo>
                  <a:cubicBezTo>
                    <a:pt x="189741" y="169452"/>
                    <a:pt x="176815" y="163210"/>
                    <a:pt x="162997" y="157861"/>
                  </a:cubicBezTo>
                  <a:cubicBezTo>
                    <a:pt x="159432" y="156523"/>
                    <a:pt x="154083" y="154740"/>
                    <a:pt x="151854" y="156077"/>
                  </a:cubicBezTo>
                  <a:cubicBezTo>
                    <a:pt x="131351" y="169452"/>
                    <a:pt x="110848" y="183272"/>
                    <a:pt x="89008" y="198430"/>
                  </a:cubicBezTo>
                  <a:cubicBezTo>
                    <a:pt x="96140" y="201551"/>
                    <a:pt x="101042" y="204226"/>
                    <a:pt x="105945" y="206009"/>
                  </a:cubicBezTo>
                  <a:cubicBezTo>
                    <a:pt x="133580" y="218047"/>
                    <a:pt x="161660" y="229638"/>
                    <a:pt x="189295" y="242121"/>
                  </a:cubicBezTo>
                  <a:cubicBezTo>
                    <a:pt x="204449" y="248808"/>
                    <a:pt x="209798" y="261737"/>
                    <a:pt x="202221" y="273329"/>
                  </a:cubicBezTo>
                  <a:cubicBezTo>
                    <a:pt x="194643" y="284474"/>
                    <a:pt x="184392" y="284474"/>
                    <a:pt x="173249" y="279570"/>
                  </a:cubicBezTo>
                  <a:cubicBezTo>
                    <a:pt x="150963" y="269762"/>
                    <a:pt x="128677" y="259954"/>
                    <a:pt x="105945" y="250592"/>
                  </a:cubicBezTo>
                  <a:cubicBezTo>
                    <a:pt x="102379" y="249254"/>
                    <a:pt x="97031" y="247025"/>
                    <a:pt x="94802" y="248363"/>
                  </a:cubicBezTo>
                  <a:cubicBezTo>
                    <a:pt x="79202" y="258171"/>
                    <a:pt x="64493" y="268425"/>
                    <a:pt x="47556" y="280016"/>
                  </a:cubicBezTo>
                  <a:cubicBezTo>
                    <a:pt x="109511" y="306765"/>
                    <a:pt x="167900" y="332177"/>
                    <a:pt x="228964" y="358481"/>
                  </a:cubicBezTo>
                  <a:cubicBezTo>
                    <a:pt x="228072" y="351348"/>
                    <a:pt x="227627" y="346444"/>
                    <a:pt x="226735" y="341985"/>
                  </a:cubicBezTo>
                  <a:cubicBezTo>
                    <a:pt x="224061" y="325490"/>
                    <a:pt x="221387" y="308994"/>
                    <a:pt x="219158" y="292499"/>
                  </a:cubicBezTo>
                  <a:cubicBezTo>
                    <a:pt x="216484" y="271991"/>
                    <a:pt x="229855" y="262183"/>
                    <a:pt x="249021" y="269316"/>
                  </a:cubicBezTo>
                  <a:cubicBezTo>
                    <a:pt x="252141" y="270654"/>
                    <a:pt x="255707" y="271545"/>
                    <a:pt x="259719" y="272883"/>
                  </a:cubicBezTo>
                  <a:cubicBezTo>
                    <a:pt x="259719" y="269316"/>
                    <a:pt x="259719" y="267533"/>
                    <a:pt x="259273" y="265304"/>
                  </a:cubicBezTo>
                  <a:cubicBezTo>
                    <a:pt x="255261" y="240338"/>
                    <a:pt x="251250" y="215372"/>
                    <a:pt x="247238" y="190406"/>
                  </a:cubicBezTo>
                  <a:cubicBezTo>
                    <a:pt x="244564" y="174802"/>
                    <a:pt x="250358" y="163656"/>
                    <a:pt x="262838" y="161873"/>
                  </a:cubicBezTo>
                  <a:cubicBezTo>
                    <a:pt x="269524" y="160090"/>
                    <a:pt x="275764" y="162319"/>
                    <a:pt x="283787" y="163210"/>
                  </a:cubicBezTo>
                  <a:close/>
                </a:path>
              </a:pathLst>
            </a:custGeom>
            <a:grpFill/>
            <a:ln w="4457" cap="flat">
              <a:noFill/>
              <a:prstDash val="solid"/>
              <a:miter/>
            </a:ln>
          </p:spPr>
          <p:txBody>
            <a:bodyPr rtlCol="0" anchor="ctr"/>
            <a:lstStyle/>
            <a:p>
              <a:endParaRPr lang="en-US"/>
            </a:p>
          </p:txBody>
        </p:sp>
        <p:sp>
          <p:nvSpPr>
            <p:cNvPr id="35" name="Freeform 108">
              <a:extLst>
                <a:ext uri="{FF2B5EF4-FFF2-40B4-BE49-F238E27FC236}">
                  <a16:creationId xmlns:a16="http://schemas.microsoft.com/office/drawing/2014/main" id="{0482A0AF-5DB6-9701-8B20-A9A728FAB804}"/>
                </a:ext>
              </a:extLst>
            </p:cNvPr>
            <p:cNvSpPr/>
            <p:nvPr/>
          </p:nvSpPr>
          <p:spPr>
            <a:xfrm>
              <a:off x="2610454" y="2525620"/>
              <a:ext cx="717660" cy="215110"/>
            </a:xfrm>
            <a:custGeom>
              <a:avLst/>
              <a:gdLst>
                <a:gd name="connsiteX0" fmla="*/ 503584 w 717660"/>
                <a:gd name="connsiteY0" fmla="*/ 154606 h 215110"/>
                <a:gd name="connsiteX1" fmla="*/ 466589 w 717660"/>
                <a:gd name="connsiteY1" fmla="*/ 141231 h 215110"/>
                <a:gd name="connsiteX2" fmla="*/ 450989 w 717660"/>
                <a:gd name="connsiteY2" fmla="*/ 115373 h 215110"/>
                <a:gd name="connsiteX3" fmla="*/ 479515 w 717660"/>
                <a:gd name="connsiteY3" fmla="*/ 103336 h 215110"/>
                <a:gd name="connsiteX4" fmla="*/ 534338 w 717660"/>
                <a:gd name="connsiteY4" fmla="*/ 126073 h 215110"/>
                <a:gd name="connsiteX5" fmla="*/ 556179 w 717660"/>
                <a:gd name="connsiteY5" fmla="*/ 159064 h 215110"/>
                <a:gd name="connsiteX6" fmla="*/ 531218 w 717660"/>
                <a:gd name="connsiteY6" fmla="*/ 189380 h 215110"/>
                <a:gd name="connsiteX7" fmla="*/ 450989 w 717660"/>
                <a:gd name="connsiteY7" fmla="*/ 207659 h 215110"/>
                <a:gd name="connsiteX8" fmla="*/ 173305 w 717660"/>
                <a:gd name="connsiteY8" fmla="*/ 205429 h 215110"/>
                <a:gd name="connsiteX9" fmla="*/ 50287 w 717660"/>
                <a:gd name="connsiteY9" fmla="*/ 173776 h 215110"/>
                <a:gd name="connsiteX10" fmla="*/ 8835 w 717660"/>
                <a:gd name="connsiteY10" fmla="*/ 139894 h 215110"/>
                <a:gd name="connsiteX11" fmla="*/ 21315 w 717660"/>
                <a:gd name="connsiteY11" fmla="*/ 66779 h 215110"/>
                <a:gd name="connsiteX12" fmla="*/ 109567 w 717660"/>
                <a:gd name="connsiteY12" fmla="*/ 26655 h 215110"/>
                <a:gd name="connsiteX13" fmla="*/ 385914 w 717660"/>
                <a:gd name="connsiteY13" fmla="*/ 351 h 215110"/>
                <a:gd name="connsiteX14" fmla="*/ 652454 w 717660"/>
                <a:gd name="connsiteY14" fmla="*/ 31559 h 215110"/>
                <a:gd name="connsiteX15" fmla="*/ 698363 w 717660"/>
                <a:gd name="connsiteY15" fmla="*/ 43150 h 215110"/>
                <a:gd name="connsiteX16" fmla="*/ 717083 w 717660"/>
                <a:gd name="connsiteY16" fmla="*/ 68562 h 215110"/>
                <a:gd name="connsiteX17" fmla="*/ 687666 w 717660"/>
                <a:gd name="connsiteY17" fmla="*/ 82828 h 215110"/>
                <a:gd name="connsiteX18" fmla="*/ 569550 w 717660"/>
                <a:gd name="connsiteY18" fmla="*/ 58308 h 215110"/>
                <a:gd name="connsiteX19" fmla="*/ 147899 w 717660"/>
                <a:gd name="connsiteY19" fmla="*/ 59645 h 215110"/>
                <a:gd name="connsiteX20" fmla="*/ 64104 w 717660"/>
                <a:gd name="connsiteY20" fmla="*/ 85949 h 215110"/>
                <a:gd name="connsiteX21" fmla="*/ 48504 w 717660"/>
                <a:gd name="connsiteY21" fmla="*/ 96203 h 215110"/>
                <a:gd name="connsiteX22" fmla="*/ 51178 w 717660"/>
                <a:gd name="connsiteY22" fmla="*/ 128302 h 215110"/>
                <a:gd name="connsiteX23" fmla="*/ 123385 w 717660"/>
                <a:gd name="connsiteY23" fmla="*/ 154606 h 215110"/>
                <a:gd name="connsiteX24" fmla="*/ 481298 w 717660"/>
                <a:gd name="connsiteY24" fmla="*/ 162185 h 215110"/>
                <a:gd name="connsiteX25" fmla="*/ 503584 w 717660"/>
                <a:gd name="connsiteY25" fmla="*/ 156835 h 215110"/>
                <a:gd name="connsiteX26" fmla="*/ 503584 w 717660"/>
                <a:gd name="connsiteY26" fmla="*/ 154606 h 2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7660" h="215110">
                  <a:moveTo>
                    <a:pt x="503584" y="154606"/>
                  </a:moveTo>
                  <a:cubicBezTo>
                    <a:pt x="491103" y="150147"/>
                    <a:pt x="479069" y="146135"/>
                    <a:pt x="466589" y="141231"/>
                  </a:cubicBezTo>
                  <a:cubicBezTo>
                    <a:pt x="452772" y="135881"/>
                    <a:pt x="447423" y="126519"/>
                    <a:pt x="450989" y="115373"/>
                  </a:cubicBezTo>
                  <a:cubicBezTo>
                    <a:pt x="455000" y="103336"/>
                    <a:pt x="465698" y="97986"/>
                    <a:pt x="479515" y="103336"/>
                  </a:cubicBezTo>
                  <a:cubicBezTo>
                    <a:pt x="498235" y="110023"/>
                    <a:pt x="516509" y="117157"/>
                    <a:pt x="534338" y="126073"/>
                  </a:cubicBezTo>
                  <a:cubicBezTo>
                    <a:pt x="547264" y="132315"/>
                    <a:pt x="557070" y="143014"/>
                    <a:pt x="556179" y="159064"/>
                  </a:cubicBezTo>
                  <a:cubicBezTo>
                    <a:pt x="555287" y="175113"/>
                    <a:pt x="545036" y="185367"/>
                    <a:pt x="531218" y="189380"/>
                  </a:cubicBezTo>
                  <a:cubicBezTo>
                    <a:pt x="504921" y="196959"/>
                    <a:pt x="478178" y="204538"/>
                    <a:pt x="450989" y="207659"/>
                  </a:cubicBezTo>
                  <a:cubicBezTo>
                    <a:pt x="358279" y="218358"/>
                    <a:pt x="265569" y="217467"/>
                    <a:pt x="173305" y="205429"/>
                  </a:cubicBezTo>
                  <a:cubicBezTo>
                    <a:pt x="130962" y="200080"/>
                    <a:pt x="89064" y="192501"/>
                    <a:pt x="50287" y="173776"/>
                  </a:cubicBezTo>
                  <a:cubicBezTo>
                    <a:pt x="33795" y="165751"/>
                    <a:pt x="18641" y="156389"/>
                    <a:pt x="8835" y="139894"/>
                  </a:cubicBezTo>
                  <a:cubicBezTo>
                    <a:pt x="-6320" y="114036"/>
                    <a:pt x="-1862" y="86395"/>
                    <a:pt x="21315" y="66779"/>
                  </a:cubicBezTo>
                  <a:cubicBezTo>
                    <a:pt x="46721" y="45379"/>
                    <a:pt x="77921" y="35125"/>
                    <a:pt x="109567" y="26655"/>
                  </a:cubicBezTo>
                  <a:cubicBezTo>
                    <a:pt x="200048" y="3026"/>
                    <a:pt x="292758" y="-1432"/>
                    <a:pt x="385914" y="351"/>
                  </a:cubicBezTo>
                  <a:cubicBezTo>
                    <a:pt x="475503" y="2134"/>
                    <a:pt x="564647" y="11497"/>
                    <a:pt x="652454" y="31559"/>
                  </a:cubicBezTo>
                  <a:cubicBezTo>
                    <a:pt x="668054" y="35125"/>
                    <a:pt x="683209" y="39138"/>
                    <a:pt x="698363" y="43150"/>
                  </a:cubicBezTo>
                  <a:cubicBezTo>
                    <a:pt x="713072" y="47162"/>
                    <a:pt x="719758" y="56970"/>
                    <a:pt x="717083" y="68562"/>
                  </a:cubicBezTo>
                  <a:cubicBezTo>
                    <a:pt x="713963" y="81045"/>
                    <a:pt x="703266" y="85949"/>
                    <a:pt x="687666" y="82828"/>
                  </a:cubicBezTo>
                  <a:cubicBezTo>
                    <a:pt x="648443" y="74358"/>
                    <a:pt x="609219" y="64104"/>
                    <a:pt x="569550" y="58308"/>
                  </a:cubicBezTo>
                  <a:cubicBezTo>
                    <a:pt x="429148" y="37354"/>
                    <a:pt x="288301" y="30667"/>
                    <a:pt x="147899" y="59645"/>
                  </a:cubicBezTo>
                  <a:cubicBezTo>
                    <a:pt x="119373" y="65441"/>
                    <a:pt x="91739" y="76587"/>
                    <a:pt x="64104" y="85949"/>
                  </a:cubicBezTo>
                  <a:cubicBezTo>
                    <a:pt x="58310" y="87732"/>
                    <a:pt x="52961" y="92190"/>
                    <a:pt x="48504" y="96203"/>
                  </a:cubicBezTo>
                  <a:cubicBezTo>
                    <a:pt x="36024" y="107348"/>
                    <a:pt x="36024" y="121169"/>
                    <a:pt x="51178" y="128302"/>
                  </a:cubicBezTo>
                  <a:cubicBezTo>
                    <a:pt x="74356" y="139002"/>
                    <a:pt x="98424" y="149702"/>
                    <a:pt x="123385" y="154606"/>
                  </a:cubicBezTo>
                  <a:cubicBezTo>
                    <a:pt x="241946" y="176897"/>
                    <a:pt x="361399" y="181355"/>
                    <a:pt x="481298" y="162185"/>
                  </a:cubicBezTo>
                  <a:cubicBezTo>
                    <a:pt x="488875" y="160847"/>
                    <a:pt x="496006" y="158618"/>
                    <a:pt x="503584" y="156835"/>
                  </a:cubicBezTo>
                  <a:cubicBezTo>
                    <a:pt x="504029" y="156835"/>
                    <a:pt x="504029" y="155497"/>
                    <a:pt x="503584" y="154606"/>
                  </a:cubicBezTo>
                  <a:close/>
                </a:path>
              </a:pathLst>
            </a:custGeom>
            <a:grpFill/>
            <a:ln w="4457" cap="flat">
              <a:noFill/>
              <a:prstDash val="solid"/>
              <a:miter/>
            </a:ln>
          </p:spPr>
          <p:txBody>
            <a:bodyPr rtlCol="0" anchor="ctr"/>
            <a:lstStyle/>
            <a:p>
              <a:endParaRPr lang="en-US"/>
            </a:p>
          </p:txBody>
        </p:sp>
        <p:sp>
          <p:nvSpPr>
            <p:cNvPr id="36" name="Freeform 109">
              <a:extLst>
                <a:ext uri="{FF2B5EF4-FFF2-40B4-BE49-F238E27FC236}">
                  <a16:creationId xmlns:a16="http://schemas.microsoft.com/office/drawing/2014/main" id="{EA74345A-015C-B2CE-9B5E-3A4C3F441E2B}"/>
                </a:ext>
              </a:extLst>
            </p:cNvPr>
            <p:cNvSpPr/>
            <p:nvPr/>
          </p:nvSpPr>
          <p:spPr>
            <a:xfrm>
              <a:off x="3390714" y="3485612"/>
              <a:ext cx="305432" cy="158801"/>
            </a:xfrm>
            <a:custGeom>
              <a:avLst/>
              <a:gdLst>
                <a:gd name="connsiteX0" fmla="*/ 305433 w 305432"/>
                <a:gd name="connsiteY0" fmla="*/ 141542 h 158801"/>
                <a:gd name="connsiteX1" fmla="*/ 290724 w 305432"/>
                <a:gd name="connsiteY1" fmla="*/ 158037 h 158801"/>
                <a:gd name="connsiteX2" fmla="*/ 267547 w 305432"/>
                <a:gd name="connsiteY2" fmla="*/ 154025 h 158801"/>
                <a:gd name="connsiteX3" fmla="*/ 231889 w 305432"/>
                <a:gd name="connsiteY3" fmla="*/ 115238 h 158801"/>
                <a:gd name="connsiteX4" fmla="*/ 177066 w 305432"/>
                <a:gd name="connsiteY4" fmla="*/ 53269 h 158801"/>
                <a:gd name="connsiteX5" fmla="*/ 152997 w 305432"/>
                <a:gd name="connsiteY5" fmla="*/ 47027 h 158801"/>
                <a:gd name="connsiteX6" fmla="*/ 33544 w 305432"/>
                <a:gd name="connsiteY6" fmla="*/ 87597 h 158801"/>
                <a:gd name="connsiteX7" fmla="*/ 20618 w 305432"/>
                <a:gd name="connsiteY7" fmla="*/ 91163 h 158801"/>
                <a:gd name="connsiteX8" fmla="*/ 115 w 305432"/>
                <a:gd name="connsiteY8" fmla="*/ 77789 h 158801"/>
                <a:gd name="connsiteX9" fmla="*/ 7692 w 305432"/>
                <a:gd name="connsiteY9" fmla="*/ 55498 h 158801"/>
                <a:gd name="connsiteX10" fmla="*/ 19727 w 305432"/>
                <a:gd name="connsiteY10" fmla="*/ 49702 h 158801"/>
                <a:gd name="connsiteX11" fmla="*/ 159683 w 305432"/>
                <a:gd name="connsiteY11" fmla="*/ 2445 h 158801"/>
                <a:gd name="connsiteX12" fmla="*/ 194449 w 305432"/>
                <a:gd name="connsiteY12" fmla="*/ 11361 h 158801"/>
                <a:gd name="connsiteX13" fmla="*/ 292507 w 305432"/>
                <a:gd name="connsiteY13" fmla="*/ 121925 h 158801"/>
                <a:gd name="connsiteX14" fmla="*/ 305433 w 305432"/>
                <a:gd name="connsiteY14" fmla="*/ 141542 h 15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5432" h="158801">
                  <a:moveTo>
                    <a:pt x="305433" y="141542"/>
                  </a:moveTo>
                  <a:cubicBezTo>
                    <a:pt x="300084" y="147783"/>
                    <a:pt x="296519" y="156699"/>
                    <a:pt x="290724" y="158037"/>
                  </a:cubicBezTo>
                  <a:cubicBezTo>
                    <a:pt x="283593" y="159820"/>
                    <a:pt x="272896" y="158483"/>
                    <a:pt x="267547" y="154025"/>
                  </a:cubicBezTo>
                  <a:cubicBezTo>
                    <a:pt x="254621" y="142433"/>
                    <a:pt x="243478" y="128167"/>
                    <a:pt x="231889" y="115238"/>
                  </a:cubicBezTo>
                  <a:cubicBezTo>
                    <a:pt x="213615" y="94730"/>
                    <a:pt x="194895" y="74222"/>
                    <a:pt x="177066" y="53269"/>
                  </a:cubicBezTo>
                  <a:cubicBezTo>
                    <a:pt x="169934" y="44352"/>
                    <a:pt x="163248" y="43460"/>
                    <a:pt x="152997" y="47027"/>
                  </a:cubicBezTo>
                  <a:cubicBezTo>
                    <a:pt x="113328" y="61293"/>
                    <a:pt x="73659" y="74222"/>
                    <a:pt x="33544" y="87597"/>
                  </a:cubicBezTo>
                  <a:cubicBezTo>
                    <a:pt x="29087" y="88934"/>
                    <a:pt x="25075" y="90718"/>
                    <a:pt x="20618" y="91163"/>
                  </a:cubicBezTo>
                  <a:cubicBezTo>
                    <a:pt x="10367" y="92055"/>
                    <a:pt x="1452" y="87151"/>
                    <a:pt x="115" y="77789"/>
                  </a:cubicBezTo>
                  <a:cubicBezTo>
                    <a:pt x="-776" y="70656"/>
                    <a:pt x="3681" y="62185"/>
                    <a:pt x="7692" y="55498"/>
                  </a:cubicBezTo>
                  <a:cubicBezTo>
                    <a:pt x="9475" y="52377"/>
                    <a:pt x="15270" y="51039"/>
                    <a:pt x="19727" y="49702"/>
                  </a:cubicBezTo>
                  <a:cubicBezTo>
                    <a:pt x="66527" y="34098"/>
                    <a:pt x="113328" y="18494"/>
                    <a:pt x="159683" y="2445"/>
                  </a:cubicBezTo>
                  <a:cubicBezTo>
                    <a:pt x="173946" y="-2459"/>
                    <a:pt x="184197" y="-230"/>
                    <a:pt x="194449" y="11361"/>
                  </a:cubicBezTo>
                  <a:cubicBezTo>
                    <a:pt x="226986" y="48364"/>
                    <a:pt x="259970" y="84922"/>
                    <a:pt x="292507" y="121925"/>
                  </a:cubicBezTo>
                  <a:cubicBezTo>
                    <a:pt x="296964" y="126829"/>
                    <a:pt x="300084" y="133517"/>
                    <a:pt x="305433" y="141542"/>
                  </a:cubicBezTo>
                  <a:close/>
                </a:path>
              </a:pathLst>
            </a:custGeom>
            <a:grpFill/>
            <a:ln w="4457" cap="flat">
              <a:noFill/>
              <a:prstDash val="solid"/>
              <a:miter/>
            </a:ln>
          </p:spPr>
          <p:txBody>
            <a:bodyPr rtlCol="0" anchor="ctr"/>
            <a:lstStyle/>
            <a:p>
              <a:endParaRPr lang="en-US"/>
            </a:p>
          </p:txBody>
        </p:sp>
        <p:sp>
          <p:nvSpPr>
            <p:cNvPr id="37" name="Freeform 110">
              <a:extLst>
                <a:ext uri="{FF2B5EF4-FFF2-40B4-BE49-F238E27FC236}">
                  <a16:creationId xmlns:a16="http://schemas.microsoft.com/office/drawing/2014/main" id="{AC275DE7-98DE-BB92-600C-8A308473FFA5}"/>
                </a:ext>
              </a:extLst>
            </p:cNvPr>
            <p:cNvSpPr/>
            <p:nvPr/>
          </p:nvSpPr>
          <p:spPr>
            <a:xfrm>
              <a:off x="2845514" y="3681519"/>
              <a:ext cx="60445" cy="65114"/>
            </a:xfrm>
            <a:custGeom>
              <a:avLst/>
              <a:gdLst>
                <a:gd name="connsiteX0" fmla="*/ 17583 w 60445"/>
                <a:gd name="connsiteY0" fmla="*/ 65114 h 65114"/>
                <a:gd name="connsiteX1" fmla="*/ 645 w 60445"/>
                <a:gd name="connsiteY1" fmla="*/ 53523 h 65114"/>
                <a:gd name="connsiteX2" fmla="*/ 5549 w 60445"/>
                <a:gd name="connsiteY2" fmla="*/ 33015 h 65114"/>
                <a:gd name="connsiteX3" fmla="*/ 19366 w 60445"/>
                <a:gd name="connsiteY3" fmla="*/ 10724 h 65114"/>
                <a:gd name="connsiteX4" fmla="*/ 38977 w 60445"/>
                <a:gd name="connsiteY4" fmla="*/ 24 h 65114"/>
                <a:gd name="connsiteX5" fmla="*/ 57252 w 60445"/>
                <a:gd name="connsiteY5" fmla="*/ 12507 h 65114"/>
                <a:gd name="connsiteX6" fmla="*/ 17583 w 60445"/>
                <a:gd name="connsiteY6" fmla="*/ 65114 h 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45" h="65114">
                  <a:moveTo>
                    <a:pt x="17583" y="65114"/>
                  </a:moveTo>
                  <a:cubicBezTo>
                    <a:pt x="11788" y="61548"/>
                    <a:pt x="2428" y="58873"/>
                    <a:pt x="645" y="53523"/>
                  </a:cubicBezTo>
                  <a:cubicBezTo>
                    <a:pt x="-1583" y="48173"/>
                    <a:pt x="2428" y="39702"/>
                    <a:pt x="5549" y="33015"/>
                  </a:cubicBezTo>
                  <a:cubicBezTo>
                    <a:pt x="9114" y="24990"/>
                    <a:pt x="13571" y="16966"/>
                    <a:pt x="19366" y="10724"/>
                  </a:cubicBezTo>
                  <a:cubicBezTo>
                    <a:pt x="24269" y="5374"/>
                    <a:pt x="32292" y="-422"/>
                    <a:pt x="38977" y="24"/>
                  </a:cubicBezTo>
                  <a:cubicBezTo>
                    <a:pt x="45217" y="470"/>
                    <a:pt x="54132" y="6266"/>
                    <a:pt x="57252" y="12507"/>
                  </a:cubicBezTo>
                  <a:cubicBezTo>
                    <a:pt x="68395" y="37473"/>
                    <a:pt x="49229" y="61994"/>
                    <a:pt x="17583" y="65114"/>
                  </a:cubicBezTo>
                  <a:close/>
                </a:path>
              </a:pathLst>
            </a:custGeom>
            <a:grpFill/>
            <a:ln w="4457" cap="flat">
              <a:noFill/>
              <a:prstDash val="solid"/>
              <a:miter/>
            </a:ln>
          </p:spPr>
          <p:txBody>
            <a:bodyPr rtlCol="0" anchor="ctr"/>
            <a:lstStyle/>
            <a:p>
              <a:endParaRPr lang="en-US"/>
            </a:p>
          </p:txBody>
        </p:sp>
        <p:sp>
          <p:nvSpPr>
            <p:cNvPr id="38" name="Freeform 111">
              <a:extLst>
                <a:ext uri="{FF2B5EF4-FFF2-40B4-BE49-F238E27FC236}">
                  <a16:creationId xmlns:a16="http://schemas.microsoft.com/office/drawing/2014/main" id="{4D08A2E0-AD97-3CA1-6FFD-1CE7E1A5E143}"/>
                </a:ext>
              </a:extLst>
            </p:cNvPr>
            <p:cNvSpPr/>
            <p:nvPr/>
          </p:nvSpPr>
          <p:spPr>
            <a:xfrm>
              <a:off x="2740041" y="3622190"/>
              <a:ext cx="50456" cy="39302"/>
            </a:xfrm>
            <a:custGeom>
              <a:avLst/>
              <a:gdLst>
                <a:gd name="connsiteX0" fmla="*/ 21432 w 50456"/>
                <a:gd name="connsiteY0" fmla="*/ 39291 h 39302"/>
                <a:gd name="connsiteX1" fmla="*/ 6724 w 50456"/>
                <a:gd name="connsiteY1" fmla="*/ 32158 h 39302"/>
                <a:gd name="connsiteX2" fmla="*/ 38 w 50456"/>
                <a:gd name="connsiteY2" fmla="*/ 20121 h 39302"/>
                <a:gd name="connsiteX3" fmla="*/ 9398 w 50456"/>
                <a:gd name="connsiteY3" fmla="*/ 10313 h 39302"/>
                <a:gd name="connsiteX4" fmla="*/ 30347 w 50456"/>
                <a:gd name="connsiteY4" fmla="*/ 1396 h 39302"/>
                <a:gd name="connsiteX5" fmla="*/ 50404 w 50456"/>
                <a:gd name="connsiteY5" fmla="*/ 14771 h 39302"/>
                <a:gd name="connsiteX6" fmla="*/ 21432 w 50456"/>
                <a:gd name="connsiteY6" fmla="*/ 39291 h 3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56" h="39302">
                  <a:moveTo>
                    <a:pt x="21432" y="39291"/>
                  </a:moveTo>
                  <a:cubicBezTo>
                    <a:pt x="17867" y="37508"/>
                    <a:pt x="11627" y="35725"/>
                    <a:pt x="6724" y="32158"/>
                  </a:cubicBezTo>
                  <a:cubicBezTo>
                    <a:pt x="3158" y="29483"/>
                    <a:pt x="-408" y="24133"/>
                    <a:pt x="38" y="20121"/>
                  </a:cubicBezTo>
                  <a:cubicBezTo>
                    <a:pt x="484" y="16554"/>
                    <a:pt x="5387" y="12542"/>
                    <a:pt x="9398" y="10313"/>
                  </a:cubicBezTo>
                  <a:cubicBezTo>
                    <a:pt x="16084" y="6746"/>
                    <a:pt x="23215" y="4517"/>
                    <a:pt x="30347" y="1396"/>
                  </a:cubicBezTo>
                  <a:cubicBezTo>
                    <a:pt x="40598" y="-3062"/>
                    <a:pt x="51296" y="3626"/>
                    <a:pt x="50404" y="14771"/>
                  </a:cubicBezTo>
                  <a:cubicBezTo>
                    <a:pt x="50404" y="26363"/>
                    <a:pt x="36141" y="39737"/>
                    <a:pt x="21432" y="39291"/>
                  </a:cubicBezTo>
                  <a:close/>
                </a:path>
              </a:pathLst>
            </a:custGeom>
            <a:grpFill/>
            <a:ln w="4457" cap="flat">
              <a:noFill/>
              <a:prstDash val="solid"/>
              <a:miter/>
            </a:ln>
          </p:spPr>
          <p:txBody>
            <a:bodyPr rtlCol="0" anchor="ctr"/>
            <a:lstStyle/>
            <a:p>
              <a:endParaRPr lang="en-US"/>
            </a:p>
          </p:txBody>
        </p:sp>
        <p:grpSp>
          <p:nvGrpSpPr>
            <p:cNvPr id="39" name="Graphic 24">
              <a:extLst>
                <a:ext uri="{FF2B5EF4-FFF2-40B4-BE49-F238E27FC236}">
                  <a16:creationId xmlns:a16="http://schemas.microsoft.com/office/drawing/2014/main" id="{2FB42CD9-C2CB-9EAA-EEB0-946EF4EED1EC}"/>
                </a:ext>
              </a:extLst>
            </p:cNvPr>
            <p:cNvGrpSpPr/>
            <p:nvPr/>
          </p:nvGrpSpPr>
          <p:grpSpPr>
            <a:xfrm>
              <a:off x="3415344" y="3066520"/>
              <a:ext cx="235339" cy="726033"/>
              <a:chOff x="3415344" y="3066520"/>
              <a:chExt cx="235339" cy="726033"/>
            </a:xfrm>
            <a:grpFill/>
          </p:grpSpPr>
          <p:grpSp>
            <p:nvGrpSpPr>
              <p:cNvPr id="40" name="Graphic 24">
                <a:extLst>
                  <a:ext uri="{FF2B5EF4-FFF2-40B4-BE49-F238E27FC236}">
                    <a16:creationId xmlns:a16="http://schemas.microsoft.com/office/drawing/2014/main" id="{8D519B47-CAEA-8257-E856-A350D2CF6EC5}"/>
                  </a:ext>
                </a:extLst>
              </p:cNvPr>
              <p:cNvGrpSpPr/>
              <p:nvPr/>
            </p:nvGrpSpPr>
            <p:grpSpPr>
              <a:xfrm>
                <a:off x="3464707" y="3611215"/>
                <a:ext cx="143633" cy="181338"/>
                <a:chOff x="3464707" y="3611215"/>
                <a:chExt cx="143633" cy="181338"/>
              </a:xfrm>
              <a:grpFill/>
            </p:grpSpPr>
            <p:sp>
              <p:nvSpPr>
                <p:cNvPr id="42" name="Freeform 114">
                  <a:extLst>
                    <a:ext uri="{FF2B5EF4-FFF2-40B4-BE49-F238E27FC236}">
                      <a16:creationId xmlns:a16="http://schemas.microsoft.com/office/drawing/2014/main" id="{969A945E-20DF-CC98-1C75-C802E3DC17AE}"/>
                    </a:ext>
                  </a:extLst>
                </p:cNvPr>
                <p:cNvSpPr/>
                <p:nvPr/>
              </p:nvSpPr>
              <p:spPr>
                <a:xfrm>
                  <a:off x="3464707" y="3611215"/>
                  <a:ext cx="143633" cy="181338"/>
                </a:xfrm>
                <a:custGeom>
                  <a:avLst/>
                  <a:gdLst>
                    <a:gd name="connsiteX0" fmla="*/ 143188 w 143633"/>
                    <a:gd name="connsiteY0" fmla="*/ 180893 h 181338"/>
                    <a:gd name="connsiteX1" fmla="*/ 133382 w 143633"/>
                    <a:gd name="connsiteY1" fmla="*/ 181338 h 181338"/>
                    <a:gd name="connsiteX2" fmla="*/ 125359 w 143633"/>
                    <a:gd name="connsiteY2" fmla="*/ 180893 h 181338"/>
                    <a:gd name="connsiteX3" fmla="*/ 125359 w 143633"/>
                    <a:gd name="connsiteY3" fmla="*/ 138985 h 181338"/>
                    <a:gd name="connsiteX4" fmla="*/ 73209 w 143633"/>
                    <a:gd name="connsiteY4" fmla="*/ 83703 h 181338"/>
                    <a:gd name="connsiteX5" fmla="*/ 17940 w 143633"/>
                    <a:gd name="connsiteY5" fmla="*/ 135419 h 181338"/>
                    <a:gd name="connsiteX6" fmla="*/ 17495 w 143633"/>
                    <a:gd name="connsiteY6" fmla="*/ 165289 h 181338"/>
                    <a:gd name="connsiteX7" fmla="*/ 17495 w 143633"/>
                    <a:gd name="connsiteY7" fmla="*/ 180893 h 181338"/>
                    <a:gd name="connsiteX8" fmla="*/ 111 w 143633"/>
                    <a:gd name="connsiteY8" fmla="*/ 180893 h 181338"/>
                    <a:gd name="connsiteX9" fmla="*/ 111 w 143633"/>
                    <a:gd name="connsiteY9" fmla="*/ 159939 h 181338"/>
                    <a:gd name="connsiteX10" fmla="*/ 557 w 143633"/>
                    <a:gd name="connsiteY10" fmla="*/ 54279 h 181338"/>
                    <a:gd name="connsiteX11" fmla="*/ 8135 w 143633"/>
                    <a:gd name="connsiteY11" fmla="*/ 39121 h 181338"/>
                    <a:gd name="connsiteX12" fmla="*/ 64741 w 143633"/>
                    <a:gd name="connsiteY12" fmla="*/ 1672 h 181338"/>
                    <a:gd name="connsiteX13" fmla="*/ 78558 w 143633"/>
                    <a:gd name="connsiteY13" fmla="*/ 1672 h 181338"/>
                    <a:gd name="connsiteX14" fmla="*/ 136502 w 143633"/>
                    <a:gd name="connsiteY14" fmla="*/ 39567 h 181338"/>
                    <a:gd name="connsiteX15" fmla="*/ 143633 w 143633"/>
                    <a:gd name="connsiteY15" fmla="*/ 49821 h 181338"/>
                    <a:gd name="connsiteX16" fmla="*/ 143188 w 143633"/>
                    <a:gd name="connsiteY16" fmla="*/ 180893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633" h="181338">
                      <a:moveTo>
                        <a:pt x="143188" y="180893"/>
                      </a:moveTo>
                      <a:cubicBezTo>
                        <a:pt x="138730" y="181338"/>
                        <a:pt x="136056" y="181338"/>
                        <a:pt x="133382" y="181338"/>
                      </a:cubicBezTo>
                      <a:cubicBezTo>
                        <a:pt x="131153" y="181338"/>
                        <a:pt x="128924" y="180893"/>
                        <a:pt x="125359" y="180893"/>
                      </a:cubicBezTo>
                      <a:cubicBezTo>
                        <a:pt x="125359" y="166626"/>
                        <a:pt x="125804" y="152806"/>
                        <a:pt x="125359" y="138985"/>
                      </a:cubicBezTo>
                      <a:cubicBezTo>
                        <a:pt x="124467" y="107778"/>
                        <a:pt x="102627" y="84595"/>
                        <a:pt x="73209" y="83703"/>
                      </a:cubicBezTo>
                      <a:cubicBezTo>
                        <a:pt x="43346" y="82812"/>
                        <a:pt x="20615" y="103765"/>
                        <a:pt x="17940" y="135419"/>
                      </a:cubicBezTo>
                      <a:cubicBezTo>
                        <a:pt x="17049" y="145227"/>
                        <a:pt x="17495" y="155481"/>
                        <a:pt x="17495" y="165289"/>
                      </a:cubicBezTo>
                      <a:cubicBezTo>
                        <a:pt x="17495" y="170193"/>
                        <a:pt x="17495" y="175097"/>
                        <a:pt x="17495" y="180893"/>
                      </a:cubicBezTo>
                      <a:cubicBezTo>
                        <a:pt x="11700" y="180893"/>
                        <a:pt x="6797" y="180893"/>
                        <a:pt x="111" y="180893"/>
                      </a:cubicBezTo>
                      <a:cubicBezTo>
                        <a:pt x="111" y="173759"/>
                        <a:pt x="111" y="167072"/>
                        <a:pt x="111" y="159939"/>
                      </a:cubicBezTo>
                      <a:cubicBezTo>
                        <a:pt x="111" y="124719"/>
                        <a:pt x="-334" y="89499"/>
                        <a:pt x="557" y="54279"/>
                      </a:cubicBezTo>
                      <a:cubicBezTo>
                        <a:pt x="557" y="48929"/>
                        <a:pt x="4123" y="41796"/>
                        <a:pt x="8135" y="39121"/>
                      </a:cubicBezTo>
                      <a:cubicBezTo>
                        <a:pt x="26409" y="25746"/>
                        <a:pt x="45575" y="13709"/>
                        <a:pt x="64741" y="1672"/>
                      </a:cubicBezTo>
                      <a:cubicBezTo>
                        <a:pt x="68307" y="-557"/>
                        <a:pt x="75438" y="-557"/>
                        <a:pt x="78558" y="1672"/>
                      </a:cubicBezTo>
                      <a:cubicBezTo>
                        <a:pt x="98170" y="13709"/>
                        <a:pt x="117336" y="26638"/>
                        <a:pt x="136502" y="39567"/>
                      </a:cubicBezTo>
                      <a:cubicBezTo>
                        <a:pt x="139622" y="41796"/>
                        <a:pt x="143188" y="46254"/>
                        <a:pt x="143633" y="49821"/>
                      </a:cubicBezTo>
                      <a:cubicBezTo>
                        <a:pt x="143188" y="93066"/>
                        <a:pt x="143188" y="136310"/>
                        <a:pt x="143188" y="180893"/>
                      </a:cubicBezTo>
                      <a:close/>
                    </a:path>
                  </a:pathLst>
                </a:custGeom>
                <a:solidFill>
                  <a:srgbClr val="EEA821"/>
                </a:solidFill>
                <a:ln w="4457" cap="flat">
                  <a:noFill/>
                  <a:prstDash val="solid"/>
                  <a:miter/>
                </a:ln>
              </p:spPr>
              <p:txBody>
                <a:bodyPr rtlCol="0" anchor="ctr"/>
                <a:lstStyle/>
                <a:p>
                  <a:endParaRPr lang="en-US"/>
                </a:p>
              </p:txBody>
            </p:sp>
            <p:sp>
              <p:nvSpPr>
                <p:cNvPr id="43" name="Freeform 115">
                  <a:extLst>
                    <a:ext uri="{FF2B5EF4-FFF2-40B4-BE49-F238E27FC236}">
                      <a16:creationId xmlns:a16="http://schemas.microsoft.com/office/drawing/2014/main" id="{FA1FC774-49AC-510F-BD6E-3BDE4B46E09E}"/>
                    </a:ext>
                  </a:extLst>
                </p:cNvPr>
                <p:cNvSpPr/>
                <p:nvPr/>
              </p:nvSpPr>
              <p:spPr>
                <a:xfrm>
                  <a:off x="3522917" y="3736804"/>
                  <a:ext cx="25919" cy="55303"/>
                </a:xfrm>
                <a:custGeom>
                  <a:avLst/>
                  <a:gdLst>
                    <a:gd name="connsiteX0" fmla="*/ 25697 w 25919"/>
                    <a:gd name="connsiteY0" fmla="*/ 55303 h 55303"/>
                    <a:gd name="connsiteX1" fmla="*/ 291 w 25919"/>
                    <a:gd name="connsiteY1" fmla="*/ 55303 h 55303"/>
                    <a:gd name="connsiteX2" fmla="*/ 737 w 25919"/>
                    <a:gd name="connsiteY2" fmla="*/ 10275 h 55303"/>
                    <a:gd name="connsiteX3" fmla="*/ 13217 w 25919"/>
                    <a:gd name="connsiteY3" fmla="*/ 21 h 55303"/>
                    <a:gd name="connsiteX4" fmla="*/ 24806 w 25919"/>
                    <a:gd name="connsiteY4" fmla="*/ 11613 h 55303"/>
                    <a:gd name="connsiteX5" fmla="*/ 25697 w 25919"/>
                    <a:gd name="connsiteY5" fmla="*/ 55303 h 5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9" h="55303">
                      <a:moveTo>
                        <a:pt x="25697" y="55303"/>
                      </a:moveTo>
                      <a:cubicBezTo>
                        <a:pt x="17228" y="55303"/>
                        <a:pt x="9651" y="55303"/>
                        <a:pt x="291" y="55303"/>
                      </a:cubicBezTo>
                      <a:cubicBezTo>
                        <a:pt x="291" y="40145"/>
                        <a:pt x="-600" y="25433"/>
                        <a:pt x="737" y="10275"/>
                      </a:cubicBezTo>
                      <a:cubicBezTo>
                        <a:pt x="1183" y="6263"/>
                        <a:pt x="9206" y="-425"/>
                        <a:pt x="13217" y="21"/>
                      </a:cubicBezTo>
                      <a:cubicBezTo>
                        <a:pt x="17674" y="467"/>
                        <a:pt x="24360" y="7154"/>
                        <a:pt x="24806" y="11613"/>
                      </a:cubicBezTo>
                      <a:cubicBezTo>
                        <a:pt x="26588" y="25879"/>
                        <a:pt x="25697" y="40145"/>
                        <a:pt x="25697" y="55303"/>
                      </a:cubicBezTo>
                      <a:close/>
                    </a:path>
                  </a:pathLst>
                </a:custGeom>
                <a:grpFill/>
                <a:ln w="4457" cap="flat">
                  <a:noFill/>
                  <a:prstDash val="solid"/>
                  <a:miter/>
                </a:ln>
              </p:spPr>
              <p:txBody>
                <a:bodyPr rtlCol="0" anchor="ctr"/>
                <a:lstStyle/>
                <a:p>
                  <a:endParaRPr lang="en-US"/>
                </a:p>
              </p:txBody>
            </p:sp>
          </p:grpSp>
          <p:sp>
            <p:nvSpPr>
              <p:cNvPr id="41" name="Freeform 116">
                <a:extLst>
                  <a:ext uri="{FF2B5EF4-FFF2-40B4-BE49-F238E27FC236}">
                    <a16:creationId xmlns:a16="http://schemas.microsoft.com/office/drawing/2014/main" id="{C294495B-5565-DD61-084C-17366912A466}"/>
                  </a:ext>
                </a:extLst>
              </p:cNvPr>
              <p:cNvSpPr/>
              <p:nvPr/>
            </p:nvSpPr>
            <p:spPr>
              <a:xfrm>
                <a:off x="3415344" y="3066520"/>
                <a:ext cx="235339" cy="318551"/>
              </a:xfrm>
              <a:custGeom>
                <a:avLst/>
                <a:gdLst>
                  <a:gd name="connsiteX0" fmla="*/ 235340 w 235339"/>
                  <a:gd name="connsiteY0" fmla="*/ 124173 h 318551"/>
                  <a:gd name="connsiteX1" fmla="*/ 215283 w 235339"/>
                  <a:gd name="connsiteY1" fmla="*/ 121944 h 318551"/>
                  <a:gd name="connsiteX2" fmla="*/ 199682 w 235339"/>
                  <a:gd name="connsiteY2" fmla="*/ 150476 h 318551"/>
                  <a:gd name="connsiteX3" fmla="*/ 211717 w 235339"/>
                  <a:gd name="connsiteY3" fmla="*/ 225375 h 318551"/>
                  <a:gd name="connsiteX4" fmla="*/ 212162 w 235339"/>
                  <a:gd name="connsiteY4" fmla="*/ 232954 h 318551"/>
                  <a:gd name="connsiteX5" fmla="*/ 201465 w 235339"/>
                  <a:gd name="connsiteY5" fmla="*/ 229387 h 318551"/>
                  <a:gd name="connsiteX6" fmla="*/ 171602 w 235339"/>
                  <a:gd name="connsiteY6" fmla="*/ 252570 h 318551"/>
                  <a:gd name="connsiteX7" fmla="*/ 179179 w 235339"/>
                  <a:gd name="connsiteY7" fmla="*/ 302056 h 318551"/>
                  <a:gd name="connsiteX8" fmla="*/ 181408 w 235339"/>
                  <a:gd name="connsiteY8" fmla="*/ 318551 h 318551"/>
                  <a:gd name="connsiteX9" fmla="*/ 0 w 235339"/>
                  <a:gd name="connsiteY9" fmla="*/ 240087 h 318551"/>
                  <a:gd name="connsiteX10" fmla="*/ 47246 w 235339"/>
                  <a:gd name="connsiteY10" fmla="*/ 208433 h 318551"/>
                  <a:gd name="connsiteX11" fmla="*/ 58389 w 235339"/>
                  <a:gd name="connsiteY11" fmla="*/ 210662 h 318551"/>
                  <a:gd name="connsiteX12" fmla="*/ 125693 w 235339"/>
                  <a:gd name="connsiteY12" fmla="*/ 239641 h 318551"/>
                  <a:gd name="connsiteX13" fmla="*/ 154665 w 235339"/>
                  <a:gd name="connsiteY13" fmla="*/ 233399 h 318551"/>
                  <a:gd name="connsiteX14" fmla="*/ 141739 w 235339"/>
                  <a:gd name="connsiteY14" fmla="*/ 202192 h 318551"/>
                  <a:gd name="connsiteX15" fmla="*/ 58389 w 235339"/>
                  <a:gd name="connsiteY15" fmla="*/ 166080 h 318551"/>
                  <a:gd name="connsiteX16" fmla="*/ 41452 w 235339"/>
                  <a:gd name="connsiteY16" fmla="*/ 158501 h 318551"/>
                  <a:gd name="connsiteX17" fmla="*/ 104298 w 235339"/>
                  <a:gd name="connsiteY17" fmla="*/ 116148 h 318551"/>
                  <a:gd name="connsiteX18" fmla="*/ 115441 w 235339"/>
                  <a:gd name="connsiteY18" fmla="*/ 117931 h 318551"/>
                  <a:gd name="connsiteX19" fmla="*/ 155556 w 235339"/>
                  <a:gd name="connsiteY19" fmla="*/ 134873 h 318551"/>
                  <a:gd name="connsiteX20" fmla="*/ 185865 w 235339"/>
                  <a:gd name="connsiteY20" fmla="*/ 126402 h 318551"/>
                  <a:gd name="connsiteX21" fmla="*/ 171156 w 235339"/>
                  <a:gd name="connsiteY21" fmla="*/ 97423 h 318551"/>
                  <a:gd name="connsiteX22" fmla="*/ 107864 w 235339"/>
                  <a:gd name="connsiteY22" fmla="*/ 69337 h 318551"/>
                  <a:gd name="connsiteX23" fmla="*/ 106527 w 235339"/>
                  <a:gd name="connsiteY23" fmla="*/ 66662 h 318551"/>
                  <a:gd name="connsiteX24" fmla="*/ 172939 w 235339"/>
                  <a:gd name="connsiteY24" fmla="*/ 21633 h 318551"/>
                  <a:gd name="connsiteX25" fmla="*/ 201019 w 235339"/>
                  <a:gd name="connsiteY25" fmla="*/ 2909 h 318551"/>
                  <a:gd name="connsiteX26" fmla="*/ 217511 w 235339"/>
                  <a:gd name="connsiteY26" fmla="*/ 8705 h 318551"/>
                  <a:gd name="connsiteX27" fmla="*/ 235340 w 235339"/>
                  <a:gd name="connsiteY27" fmla="*/ 124173 h 31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339" h="318551">
                    <a:moveTo>
                      <a:pt x="235340" y="124173"/>
                    </a:moveTo>
                    <a:cubicBezTo>
                      <a:pt x="227317" y="123281"/>
                      <a:pt x="221077" y="121052"/>
                      <a:pt x="215283" y="121944"/>
                    </a:cubicBezTo>
                    <a:cubicBezTo>
                      <a:pt x="202802" y="123727"/>
                      <a:pt x="197454" y="134873"/>
                      <a:pt x="199682" y="150476"/>
                    </a:cubicBezTo>
                    <a:cubicBezTo>
                      <a:pt x="203694" y="175442"/>
                      <a:pt x="207705" y="200408"/>
                      <a:pt x="211717" y="225375"/>
                    </a:cubicBezTo>
                    <a:cubicBezTo>
                      <a:pt x="212162" y="227604"/>
                      <a:pt x="212162" y="229833"/>
                      <a:pt x="212162" y="232954"/>
                    </a:cubicBezTo>
                    <a:cubicBezTo>
                      <a:pt x="207705" y="231616"/>
                      <a:pt x="204585" y="230724"/>
                      <a:pt x="201465" y="229387"/>
                    </a:cubicBezTo>
                    <a:cubicBezTo>
                      <a:pt x="181854" y="222254"/>
                      <a:pt x="168928" y="232508"/>
                      <a:pt x="171602" y="252570"/>
                    </a:cubicBezTo>
                    <a:cubicBezTo>
                      <a:pt x="173831" y="269065"/>
                      <a:pt x="176505" y="285561"/>
                      <a:pt x="179179" y="302056"/>
                    </a:cubicBezTo>
                    <a:cubicBezTo>
                      <a:pt x="180071" y="306960"/>
                      <a:pt x="180516" y="311864"/>
                      <a:pt x="181408" y="318551"/>
                    </a:cubicBezTo>
                    <a:cubicBezTo>
                      <a:pt x="120790" y="292248"/>
                      <a:pt x="61955" y="266836"/>
                      <a:pt x="0" y="240087"/>
                    </a:cubicBezTo>
                    <a:cubicBezTo>
                      <a:pt x="16937" y="228495"/>
                      <a:pt x="31646" y="218241"/>
                      <a:pt x="47246" y="208433"/>
                    </a:cubicBezTo>
                    <a:cubicBezTo>
                      <a:pt x="49475" y="207096"/>
                      <a:pt x="54823" y="209325"/>
                      <a:pt x="58389" y="210662"/>
                    </a:cubicBezTo>
                    <a:cubicBezTo>
                      <a:pt x="80675" y="220025"/>
                      <a:pt x="102961" y="229833"/>
                      <a:pt x="125693" y="239641"/>
                    </a:cubicBezTo>
                    <a:cubicBezTo>
                      <a:pt x="136836" y="244545"/>
                      <a:pt x="147087" y="244545"/>
                      <a:pt x="154665" y="233399"/>
                    </a:cubicBezTo>
                    <a:cubicBezTo>
                      <a:pt x="162242" y="221808"/>
                      <a:pt x="156893" y="208879"/>
                      <a:pt x="141739" y="202192"/>
                    </a:cubicBezTo>
                    <a:cubicBezTo>
                      <a:pt x="114104" y="190155"/>
                      <a:pt x="86024" y="178117"/>
                      <a:pt x="58389" y="166080"/>
                    </a:cubicBezTo>
                    <a:cubicBezTo>
                      <a:pt x="53486" y="163851"/>
                      <a:pt x="48584" y="161622"/>
                      <a:pt x="41452" y="158501"/>
                    </a:cubicBezTo>
                    <a:cubicBezTo>
                      <a:pt x="63292" y="143789"/>
                      <a:pt x="83795" y="129523"/>
                      <a:pt x="104298" y="116148"/>
                    </a:cubicBezTo>
                    <a:cubicBezTo>
                      <a:pt x="106527" y="114811"/>
                      <a:pt x="111876" y="116594"/>
                      <a:pt x="115441" y="117931"/>
                    </a:cubicBezTo>
                    <a:cubicBezTo>
                      <a:pt x="128813" y="123281"/>
                      <a:pt x="142185" y="129523"/>
                      <a:pt x="155556" y="134873"/>
                    </a:cubicBezTo>
                    <a:cubicBezTo>
                      <a:pt x="169373" y="140668"/>
                      <a:pt x="180962" y="137102"/>
                      <a:pt x="185865" y="126402"/>
                    </a:cubicBezTo>
                    <a:cubicBezTo>
                      <a:pt x="190768" y="114811"/>
                      <a:pt x="185865" y="104111"/>
                      <a:pt x="171156" y="97423"/>
                    </a:cubicBezTo>
                    <a:cubicBezTo>
                      <a:pt x="150208" y="88061"/>
                      <a:pt x="129259" y="78699"/>
                      <a:pt x="107864" y="69337"/>
                    </a:cubicBezTo>
                    <a:cubicBezTo>
                      <a:pt x="107418" y="69337"/>
                      <a:pt x="107418" y="68445"/>
                      <a:pt x="106527" y="66662"/>
                    </a:cubicBezTo>
                    <a:cubicBezTo>
                      <a:pt x="128813" y="51504"/>
                      <a:pt x="150653" y="36346"/>
                      <a:pt x="172939" y="21633"/>
                    </a:cubicBezTo>
                    <a:cubicBezTo>
                      <a:pt x="182299" y="15392"/>
                      <a:pt x="191659" y="8705"/>
                      <a:pt x="201019" y="2909"/>
                    </a:cubicBezTo>
                    <a:cubicBezTo>
                      <a:pt x="208597" y="-1995"/>
                      <a:pt x="216174" y="-1103"/>
                      <a:pt x="217511" y="8705"/>
                    </a:cubicBezTo>
                    <a:cubicBezTo>
                      <a:pt x="223305" y="47491"/>
                      <a:pt x="229100" y="85832"/>
                      <a:pt x="235340" y="124173"/>
                    </a:cubicBezTo>
                    <a:close/>
                  </a:path>
                </a:pathLst>
              </a:custGeom>
              <a:solidFill>
                <a:srgbClr val="87C540"/>
              </a:solidFill>
              <a:ln w="445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386EC-0ADC-D016-ADA7-36A6EDF2953A}"/>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39D8443F-367D-6B20-0C17-49CEE2C4E41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BA145DBA-4378-DE40-09E7-79BEA43ADE3F}"/>
              </a:ext>
            </a:extLst>
          </p:cNvPr>
          <p:cNvSpPr txBox="1"/>
          <p:nvPr/>
        </p:nvSpPr>
        <p:spPr>
          <a:xfrm>
            <a:off x="756139" y="2022922"/>
            <a:ext cx="8606544" cy="1200329"/>
          </a:xfrm>
          <a:prstGeom prst="rect">
            <a:avLst/>
          </a:prstGeom>
          <a:solidFill>
            <a:srgbClr val="EEA821"/>
          </a:solidFill>
        </p:spPr>
        <p:txBody>
          <a:bodyPr wrap="square" rtlCol="0">
            <a:spAutoFit/>
          </a:bodyPr>
          <a:lstStyle/>
          <a:p>
            <a:pPr>
              <a:buNone/>
            </a:pPr>
            <a:r>
              <a:rPr lang="pl-PL" sz="3600" b="1" dirty="0">
                <a:solidFill>
                  <a:schemeClr val="bg1"/>
                </a:solidFill>
                <a:latin typeface="Calibri" panose="020F0502020204030204" pitchFamily="34" charset="0"/>
                <a:cs typeface="Calibri" panose="020F0502020204030204" pitchFamily="34" charset="0"/>
              </a:rPr>
              <a:t>CASE STUDIES OF FARM ACHIEVING ENERGY INDEPENDENCE TROUGH SOLAR POWER</a:t>
            </a:r>
            <a:endParaRPr lang="en-US" dirty="0"/>
          </a:p>
        </p:txBody>
      </p:sp>
      <p:sp>
        <p:nvSpPr>
          <p:cNvPr id="6" name="Rectangle 5">
            <a:extLst>
              <a:ext uri="{FF2B5EF4-FFF2-40B4-BE49-F238E27FC236}">
                <a16:creationId xmlns:a16="http://schemas.microsoft.com/office/drawing/2014/main" id="{15898CA4-E2D6-1FD2-AFF9-4A762895529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338494EE-4C02-7757-A6A9-78C9B4FD6B34}"/>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A4FD241A-0934-B1D0-5037-0AE5EBDB05C2}"/>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6387F4E-10B1-C2AB-916A-C183C3DD143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2F8E07BA-972F-6FC6-BDDD-8C1880FCBC1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64BB09D4-45D7-22CB-9A8C-6CEF36C53FB7}"/>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4560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DA1FFC3D-E7F8-4ED3-03D7-224EB3DE102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p:cNvSpPr>
            <a:spLocks noGrp="1"/>
          </p:cNvSpPr>
          <p:nvPr>
            <p:ph type="body" sz="quarter" idx="13"/>
          </p:nvPr>
        </p:nvSpPr>
        <p:spPr>
          <a:xfrm>
            <a:off x="527795" y="947111"/>
            <a:ext cx="7479740" cy="697353"/>
          </a:xfrm>
        </p:spPr>
        <p:txBody>
          <a:bodyPr>
            <a:noAutofit/>
          </a:bodyPr>
          <a:lstStyle/>
          <a:p>
            <a:r>
              <a:rPr lang="en-US" b="1" dirty="0">
                <a:solidFill>
                  <a:srgbClr val="007772"/>
                </a:solidFill>
              </a:rPr>
              <a:t>Farmers benefiting from  photovoltaic systems</a:t>
            </a:r>
          </a:p>
          <a:p>
            <a:endParaRPr lang="en-GB" noProof="0" dirty="0"/>
          </a:p>
        </p:txBody>
      </p:sp>
      <p:sp>
        <p:nvSpPr>
          <p:cNvPr id="12" name="Text Placeholder 11"/>
          <p:cNvSpPr>
            <a:spLocks noGrp="1"/>
          </p:cNvSpPr>
          <p:nvPr>
            <p:ph type="body" sz="quarter" idx="14"/>
          </p:nvPr>
        </p:nvSpPr>
        <p:spPr>
          <a:xfrm>
            <a:off x="527795" y="2533631"/>
            <a:ext cx="7479740" cy="3278037"/>
          </a:xfrm>
        </p:spPr>
        <p:txBody>
          <a:bodyPr/>
          <a:lstStyle/>
          <a:p>
            <a:pPr algn="just"/>
            <a:r>
              <a:rPr lang="en-US" noProof="0" dirty="0"/>
              <a:t>In the face of rising electricity costs, fuel prices, </a:t>
            </a:r>
            <a:r>
              <a:rPr lang="en-US" noProof="0" dirty="0" err="1"/>
              <a:t>fertilisers</a:t>
            </a:r>
            <a:r>
              <a:rPr lang="en-US" noProof="0" dirty="0"/>
              <a:t> and pesticides, farmers are counting the money spent on their farms more and more. They are looking for alternative sources that will allow them to apply savings. The use of energy from renewable sources such as solar radiation is one of the very important elements of sustainable development, bringing measurable ecological and energy effects.</a:t>
            </a:r>
            <a:endParaRPr lang="en-GB" noProof="0" dirty="0"/>
          </a:p>
        </p:txBody>
      </p:sp>
      <p:sp>
        <p:nvSpPr>
          <p:cNvPr id="15" name="Rectangle 14">
            <a:extLst>
              <a:ext uri="{FF2B5EF4-FFF2-40B4-BE49-F238E27FC236}">
                <a16:creationId xmlns:a16="http://schemas.microsoft.com/office/drawing/2014/main" id="{A59AE0CC-4546-634E-993B-BE9F97656608}"/>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43560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707238" y="826894"/>
            <a:ext cx="10448190" cy="803654"/>
          </a:xfrm>
          <a:prstGeom prst="rect">
            <a:avLst/>
          </a:prstGeom>
        </p:spPr>
        <p:txBody>
          <a:bodyPr/>
          <a:lstStyle/>
          <a:p>
            <a:r>
              <a:rPr lang="en-US" b="1" dirty="0">
                <a:solidFill>
                  <a:schemeClr val="bg1"/>
                </a:solidFill>
                <a:highlight>
                  <a:srgbClr val="EEA821"/>
                </a:highlight>
              </a:rPr>
              <a:t>Be Inspired:</a:t>
            </a:r>
            <a:r>
              <a:rPr lang="en-US" b="1" dirty="0">
                <a:solidFill>
                  <a:schemeClr val="bg1"/>
                </a:solidFill>
              </a:rPr>
              <a:t> </a:t>
            </a:r>
            <a:r>
              <a:rPr lang="en-US" b="1" dirty="0"/>
              <a:t>Bronisław </a:t>
            </a:r>
            <a:r>
              <a:rPr lang="en-US" b="1" dirty="0" err="1"/>
              <a:t>Zybała</a:t>
            </a:r>
            <a:r>
              <a:rPr lang="en-US" b="1" dirty="0"/>
              <a:t> from Poland </a:t>
            </a:r>
            <a:endParaRPr lang="en-GB" noProof="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904856" y="1745958"/>
            <a:ext cx="10052954" cy="2929377"/>
          </a:xfrm>
          <a:prstGeom prst="rect">
            <a:avLst/>
          </a:prstGeom>
        </p:spPr>
        <p:txBody>
          <a:bodyPr/>
          <a:lstStyle/>
          <a:p>
            <a:pPr algn="just">
              <a:buNone/>
            </a:pPr>
            <a:r>
              <a:rPr lang="en-US" dirty="0"/>
              <a:t>Bronisław </a:t>
            </a:r>
            <a:r>
              <a:rPr lang="en-US" dirty="0" err="1"/>
              <a:t>Zybała</a:t>
            </a:r>
            <a:r>
              <a:rPr lang="en-US" dirty="0"/>
              <a:t> from Biadki in the </a:t>
            </a:r>
            <a:r>
              <a:rPr lang="pl-PL" dirty="0"/>
              <a:t>Poland</a:t>
            </a:r>
            <a:r>
              <a:rPr lang="en-US" dirty="0"/>
              <a:t> decided 8 years ago to install a photovoltaic system on the outbuildings:</a:t>
            </a:r>
            <a:endParaRPr lang="pl-PL" dirty="0"/>
          </a:p>
          <a:p>
            <a:pPr algn="just">
              <a:buNone/>
            </a:pPr>
            <a:endParaRPr lang="en-US" dirty="0"/>
          </a:p>
        </p:txBody>
      </p:sp>
      <p:sp>
        <p:nvSpPr>
          <p:cNvPr id="2" name="Text Placeholder 3">
            <a:extLst>
              <a:ext uri="{FF2B5EF4-FFF2-40B4-BE49-F238E27FC236}">
                <a16:creationId xmlns:a16="http://schemas.microsoft.com/office/drawing/2014/main" id="{DE30F505-8B37-CA8A-B602-487A2D890580}"/>
              </a:ext>
            </a:extLst>
          </p:cNvPr>
          <p:cNvSpPr txBox="1">
            <a:spLocks/>
          </p:cNvSpPr>
          <p:nvPr/>
        </p:nvSpPr>
        <p:spPr>
          <a:xfrm>
            <a:off x="7092803" y="5948880"/>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800" b="0" noProof="0" dirty="0">
                <a:solidFill>
                  <a:schemeClr val="tx1"/>
                </a:solidFill>
              </a:rPr>
              <a:t>Photo source</a:t>
            </a:r>
            <a:r>
              <a:rPr lang="pl-PL" sz="800" b="0" noProof="0" dirty="0">
                <a:solidFill>
                  <a:schemeClr val="tx1"/>
                </a:solidFill>
              </a:rPr>
              <a:t>: https://wiescirolnicze.pl/iekoilogicznie/rolnik-korzysta-z-instalacji-fotowoltaicznej/</a:t>
            </a:r>
            <a:endParaRPr lang="en-GB" sz="800" b="0" noProof="0" dirty="0">
              <a:solidFill>
                <a:schemeClr val="tx1"/>
              </a:solidFill>
            </a:endParaRPr>
          </a:p>
        </p:txBody>
      </p:sp>
      <p:sp>
        <p:nvSpPr>
          <p:cNvPr id="6" name="pole tekstowe 5">
            <a:extLst>
              <a:ext uri="{FF2B5EF4-FFF2-40B4-BE49-F238E27FC236}">
                <a16:creationId xmlns:a16="http://schemas.microsoft.com/office/drawing/2014/main" id="{1B676D50-58D0-D478-3831-5492215DD4D9}"/>
              </a:ext>
            </a:extLst>
          </p:cNvPr>
          <p:cNvSpPr txBox="1"/>
          <p:nvPr/>
        </p:nvSpPr>
        <p:spPr>
          <a:xfrm>
            <a:off x="718791" y="2551543"/>
            <a:ext cx="6354258" cy="3785652"/>
          </a:xfrm>
          <a:prstGeom prst="rect">
            <a:avLst/>
          </a:prstGeom>
          <a:noFill/>
        </p:spPr>
        <p:txBody>
          <a:bodyPr wrap="square">
            <a:spAutoFit/>
          </a:bodyPr>
          <a:lstStyle/>
          <a:p>
            <a:pPr algn="just"/>
            <a:r>
              <a:rPr lang="en-US" sz="2400" dirty="0"/>
              <a:t>‘</a:t>
            </a:r>
            <a:r>
              <a:rPr lang="en-US" sz="2400" i="1" dirty="0"/>
              <a:t>When we installed the panels, the market in this area looked completely different than it does today.</a:t>
            </a:r>
            <a:r>
              <a:rPr lang="en-US" sz="2400" dirty="0"/>
              <a:t> </a:t>
            </a:r>
            <a:r>
              <a:rPr lang="en-US" sz="2400" i="1" dirty="0"/>
              <a:t>There were few installation companies, and the knowledge provided by the representatives was not backed up by many examples. The market for these products in Poland was just beginning to develop. But I decided that we should take advantage of the sun and I decided to install 8.32 kW panels,’ </a:t>
            </a:r>
            <a:r>
              <a:rPr lang="en-US" sz="2400" dirty="0"/>
              <a:t>says </a:t>
            </a:r>
            <a:r>
              <a:rPr lang="en-US" sz="2400" dirty="0" err="1"/>
              <a:t>Mr</a:t>
            </a:r>
            <a:r>
              <a:rPr lang="en-US" sz="2400" dirty="0"/>
              <a:t> Bronisław.</a:t>
            </a:r>
          </a:p>
        </p:txBody>
      </p:sp>
      <p:pic>
        <p:nvPicPr>
          <p:cNvPr id="8" name="Obraz 7">
            <a:extLst>
              <a:ext uri="{FF2B5EF4-FFF2-40B4-BE49-F238E27FC236}">
                <a16:creationId xmlns:a16="http://schemas.microsoft.com/office/drawing/2014/main" id="{9BABF33F-57A8-DFA8-0675-FAAEFCB7B5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3677" y="2633995"/>
            <a:ext cx="4253362" cy="3192647"/>
          </a:xfrm>
          <a:prstGeom prst="rect">
            <a:avLst/>
          </a:prstGeom>
        </p:spPr>
      </p:pic>
    </p:spTree>
    <p:custDataLst>
      <p:tags r:id="rId1"/>
    </p:custDataLst>
    <p:extLst>
      <p:ext uri="{BB962C8B-B14F-4D97-AF65-F5344CB8AC3E}">
        <p14:creationId xmlns:p14="http://schemas.microsoft.com/office/powerpoint/2010/main" val="2490818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D10A3-EE0C-8AD6-2F79-C2B037FCAAA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7AB221A-873D-B7A7-00AB-10CC5D250ED7}"/>
              </a:ext>
            </a:extLst>
          </p:cNvPr>
          <p:cNvSpPr>
            <a:spLocks noGrp="1"/>
          </p:cNvSpPr>
          <p:nvPr>
            <p:ph type="body" sz="quarter" idx="19"/>
          </p:nvPr>
        </p:nvSpPr>
        <p:spPr>
          <a:xfrm>
            <a:off x="904854" y="958651"/>
            <a:ext cx="10402923" cy="2929377"/>
          </a:xfrm>
          <a:prstGeom prst="rect">
            <a:avLst/>
          </a:prstGeom>
        </p:spPr>
        <p:txBody>
          <a:bodyPr/>
          <a:lstStyle/>
          <a:p>
            <a:pPr>
              <a:buNone/>
            </a:pPr>
            <a:r>
              <a:rPr lang="en-US" dirty="0"/>
              <a:t>The farm uses solar energy in various aspects of its agricultural activities, including:</a:t>
            </a:r>
            <a:endParaRPr lang="pl-PL" dirty="0"/>
          </a:p>
          <a:p>
            <a:pPr>
              <a:buNone/>
            </a:pPr>
            <a:endParaRPr lang="en-US" dirty="0"/>
          </a:p>
          <a:p>
            <a:pPr>
              <a:buFont typeface="Arial" panose="020B0604020202020204" pitchFamily="34" charset="0"/>
              <a:buChar char="•"/>
            </a:pPr>
            <a:r>
              <a:rPr lang="en-US" b="1" dirty="0">
                <a:solidFill>
                  <a:srgbClr val="ED8623"/>
                </a:solidFill>
              </a:rPr>
              <a:t>Irrigation systems</a:t>
            </a:r>
            <a:r>
              <a:rPr lang="en-US" dirty="0">
                <a:solidFill>
                  <a:srgbClr val="ED8623"/>
                </a:solidFill>
              </a:rPr>
              <a:t> - </a:t>
            </a:r>
            <a:r>
              <a:rPr lang="en-US" dirty="0"/>
              <a:t>photovoltaic panels supply energy to water pumps that irrigate the fields, reducing energy consumption from the grid.</a:t>
            </a:r>
            <a:br>
              <a:rPr lang="en-US" dirty="0"/>
            </a:br>
            <a:endParaRPr lang="en-US" dirty="0"/>
          </a:p>
          <a:p>
            <a:pPr>
              <a:buFont typeface="Arial" panose="020B0604020202020204" pitchFamily="34" charset="0"/>
              <a:buChar char="•"/>
            </a:pPr>
            <a:r>
              <a:rPr lang="en-US" b="1" dirty="0">
                <a:solidFill>
                  <a:srgbClr val="ED8623"/>
                </a:solidFill>
              </a:rPr>
              <a:t>Power supply for outbuildings</a:t>
            </a:r>
            <a:r>
              <a:rPr lang="en-US" dirty="0">
                <a:solidFill>
                  <a:srgbClr val="ED8623"/>
                </a:solidFill>
              </a:rPr>
              <a:t> – </a:t>
            </a:r>
            <a:r>
              <a:rPr lang="en-US" dirty="0"/>
              <a:t>the electricity generated by the solar panels covers the energy requirements of the outbuildings, including stables, warehouses and cold storage rooms for agricultural products.</a:t>
            </a:r>
          </a:p>
          <a:p>
            <a:pPr marL="0" indent="0"/>
            <a:endParaRPr lang="en-US" dirty="0"/>
          </a:p>
          <a:p>
            <a:pPr>
              <a:buFont typeface="Arial" panose="020B0604020202020204" pitchFamily="34" charset="0"/>
              <a:buChar char="•"/>
            </a:pPr>
            <a:r>
              <a:rPr lang="en-US" b="1" dirty="0">
                <a:solidFill>
                  <a:srgbClr val="ED8623"/>
                </a:solidFill>
              </a:rPr>
              <a:t>Lighting systems</a:t>
            </a:r>
            <a:r>
              <a:rPr lang="en-US" dirty="0">
                <a:solidFill>
                  <a:srgbClr val="ED8623"/>
                </a:solidFill>
              </a:rPr>
              <a:t> – </a:t>
            </a:r>
            <a:r>
              <a:rPr lang="en-US" dirty="0"/>
              <a:t>the farm uses energy-efficient LED lighting, which is powered by the energy generated by the solar panels.</a:t>
            </a:r>
            <a:br>
              <a:rPr lang="en-US" dirty="0"/>
            </a:br>
            <a:endParaRPr lang="en-US" dirty="0"/>
          </a:p>
          <a:p>
            <a:pPr>
              <a:buFont typeface="Arial" panose="020B0604020202020204" pitchFamily="34" charset="0"/>
              <a:buChar char="•"/>
            </a:pPr>
            <a:r>
              <a:rPr lang="en-US" b="1" dirty="0">
                <a:solidFill>
                  <a:srgbClr val="ED8623"/>
                </a:solidFill>
              </a:rPr>
              <a:t>Charging electric vehicles</a:t>
            </a:r>
            <a:r>
              <a:rPr lang="en-US" dirty="0">
                <a:solidFill>
                  <a:srgbClr val="ED8623"/>
                </a:solidFill>
              </a:rPr>
              <a:t> – </a:t>
            </a:r>
            <a:r>
              <a:rPr lang="en-US" dirty="0"/>
              <a:t>the farm has electric vehicles that are charged using photovoltaic panels.</a:t>
            </a:r>
          </a:p>
          <a:p>
            <a:endParaRPr lang="en-GB" noProof="0" dirty="0"/>
          </a:p>
        </p:txBody>
      </p:sp>
      <p:sp>
        <p:nvSpPr>
          <p:cNvPr id="2" name="Text Placeholder 3">
            <a:extLst>
              <a:ext uri="{FF2B5EF4-FFF2-40B4-BE49-F238E27FC236}">
                <a16:creationId xmlns:a16="http://schemas.microsoft.com/office/drawing/2014/main" id="{B07810E5-DE21-F9FE-45BC-6833C0C36970}"/>
              </a:ext>
            </a:extLst>
          </p:cNvPr>
          <p:cNvSpPr txBox="1">
            <a:spLocks/>
          </p:cNvSpPr>
          <p:nvPr/>
        </p:nvSpPr>
        <p:spPr>
          <a:xfrm>
            <a:off x="1941859" y="5948881"/>
            <a:ext cx="5762644" cy="40182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b="1" i="0" kern="1200">
                <a:solidFill>
                  <a:srgbClr val="0077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400" noProof="0" dirty="0"/>
          </a:p>
        </p:txBody>
      </p:sp>
      <p:grpSp>
        <p:nvGrpSpPr>
          <p:cNvPr id="5" name="Graphic 3">
            <a:extLst>
              <a:ext uri="{FF2B5EF4-FFF2-40B4-BE49-F238E27FC236}">
                <a16:creationId xmlns:a16="http://schemas.microsoft.com/office/drawing/2014/main" id="{B2412AB4-A016-E07B-9426-06AF382879F9}"/>
              </a:ext>
            </a:extLst>
          </p:cNvPr>
          <p:cNvGrpSpPr/>
          <p:nvPr/>
        </p:nvGrpSpPr>
        <p:grpSpPr>
          <a:xfrm>
            <a:off x="9151460" y="5574694"/>
            <a:ext cx="1098681" cy="802758"/>
            <a:chOff x="6615628" y="2116894"/>
            <a:chExt cx="1066935" cy="1001107"/>
          </a:xfrm>
          <a:solidFill>
            <a:srgbClr val="007772"/>
          </a:solidFill>
        </p:grpSpPr>
        <p:sp>
          <p:nvSpPr>
            <p:cNvPr id="6" name="Freeform 1128">
              <a:extLst>
                <a:ext uri="{FF2B5EF4-FFF2-40B4-BE49-F238E27FC236}">
                  <a16:creationId xmlns:a16="http://schemas.microsoft.com/office/drawing/2014/main" id="{6998C112-DF80-D634-D284-FB5AAA87FBF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ED8623"/>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7" name="Graphic 3">
              <a:extLst>
                <a:ext uri="{FF2B5EF4-FFF2-40B4-BE49-F238E27FC236}">
                  <a16:creationId xmlns:a16="http://schemas.microsoft.com/office/drawing/2014/main" id="{1221E823-C725-F659-3DB0-10421401F36C}"/>
                </a:ext>
              </a:extLst>
            </p:cNvPr>
            <p:cNvGrpSpPr/>
            <p:nvPr/>
          </p:nvGrpSpPr>
          <p:grpSpPr>
            <a:xfrm>
              <a:off x="6615628" y="2116894"/>
              <a:ext cx="1066935" cy="1001107"/>
              <a:chOff x="6615628" y="2116894"/>
              <a:chExt cx="1066935" cy="1001107"/>
            </a:xfrm>
            <a:grpFill/>
          </p:grpSpPr>
          <p:sp>
            <p:nvSpPr>
              <p:cNvPr id="8" name="Freeform 1130">
                <a:extLst>
                  <a:ext uri="{FF2B5EF4-FFF2-40B4-BE49-F238E27FC236}">
                    <a16:creationId xmlns:a16="http://schemas.microsoft.com/office/drawing/2014/main" id="{14A91317-0AEB-E62E-DF96-92964F29322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1131">
                <a:extLst>
                  <a:ext uri="{FF2B5EF4-FFF2-40B4-BE49-F238E27FC236}">
                    <a16:creationId xmlns:a16="http://schemas.microsoft.com/office/drawing/2014/main" id="{53B0812D-1438-31C1-E656-78FEFAAABE5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132">
                <a:extLst>
                  <a:ext uri="{FF2B5EF4-FFF2-40B4-BE49-F238E27FC236}">
                    <a16:creationId xmlns:a16="http://schemas.microsoft.com/office/drawing/2014/main" id="{48F7F978-01E0-86E9-70C8-21CDA0F4361D}"/>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1133">
                <a:extLst>
                  <a:ext uri="{FF2B5EF4-FFF2-40B4-BE49-F238E27FC236}">
                    <a16:creationId xmlns:a16="http://schemas.microsoft.com/office/drawing/2014/main" id="{67BC5C3E-095C-0AB8-951C-F1ABF46CDE12}"/>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134">
                <a:extLst>
                  <a:ext uri="{FF2B5EF4-FFF2-40B4-BE49-F238E27FC236}">
                    <a16:creationId xmlns:a16="http://schemas.microsoft.com/office/drawing/2014/main" id="{27B518C1-C5EB-F816-173E-1ABC26011BAD}"/>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135">
                <a:extLst>
                  <a:ext uri="{FF2B5EF4-FFF2-40B4-BE49-F238E27FC236}">
                    <a16:creationId xmlns:a16="http://schemas.microsoft.com/office/drawing/2014/main" id="{4805E96D-9F14-0090-73F5-4C30A73477F8}"/>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136">
                <a:extLst>
                  <a:ext uri="{FF2B5EF4-FFF2-40B4-BE49-F238E27FC236}">
                    <a16:creationId xmlns:a16="http://schemas.microsoft.com/office/drawing/2014/main" id="{233053C9-CD45-A2A5-F580-DC35834CE7A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1137">
                <a:extLst>
                  <a:ext uri="{FF2B5EF4-FFF2-40B4-BE49-F238E27FC236}">
                    <a16:creationId xmlns:a16="http://schemas.microsoft.com/office/drawing/2014/main" id="{35FF3481-3607-EDBC-A0DD-524969F7F4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138">
                <a:extLst>
                  <a:ext uri="{FF2B5EF4-FFF2-40B4-BE49-F238E27FC236}">
                    <a16:creationId xmlns:a16="http://schemas.microsoft.com/office/drawing/2014/main" id="{9E03F99A-E9AF-9878-174F-F938D7623D5D}"/>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139">
                <a:extLst>
                  <a:ext uri="{FF2B5EF4-FFF2-40B4-BE49-F238E27FC236}">
                    <a16:creationId xmlns:a16="http://schemas.microsoft.com/office/drawing/2014/main" id="{FB905F16-634E-A337-0194-FBB689DAB40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140">
                <a:extLst>
                  <a:ext uri="{FF2B5EF4-FFF2-40B4-BE49-F238E27FC236}">
                    <a16:creationId xmlns:a16="http://schemas.microsoft.com/office/drawing/2014/main" id="{6BA0BAC1-2D64-4952-3D60-BED5F15048F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1141">
                <a:extLst>
                  <a:ext uri="{FF2B5EF4-FFF2-40B4-BE49-F238E27FC236}">
                    <a16:creationId xmlns:a16="http://schemas.microsoft.com/office/drawing/2014/main" id="{701D90E7-37F0-3747-6782-2A732D691B81}"/>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Tree>
    <p:custDataLst>
      <p:tags r:id="rId1"/>
    </p:custDataLst>
    <p:extLst>
      <p:ext uri="{BB962C8B-B14F-4D97-AF65-F5344CB8AC3E}">
        <p14:creationId xmlns:p14="http://schemas.microsoft.com/office/powerpoint/2010/main" val="317268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8FF54F-4CA2-8584-9D14-91226CE7B0E0}"/>
              </a:ext>
            </a:extLst>
          </p:cNvPr>
          <p:cNvSpPr>
            <a:spLocks noGrp="1"/>
          </p:cNvSpPr>
          <p:nvPr>
            <p:ph type="body" sz="quarter" idx="13"/>
          </p:nvPr>
        </p:nvSpPr>
        <p:spPr>
          <a:xfrm>
            <a:off x="660959" y="736685"/>
            <a:ext cx="10155723" cy="697353"/>
          </a:xfrm>
        </p:spPr>
        <p:txBody>
          <a:bodyPr>
            <a:normAutofit/>
          </a:bodyPr>
          <a:lstStyle/>
          <a:p>
            <a:r>
              <a:rPr lang="en-US" sz="3600" b="1" dirty="0">
                <a:solidFill>
                  <a:schemeClr val="bg1"/>
                </a:solidFill>
                <a:highlight>
                  <a:srgbClr val="EEA821"/>
                </a:highlight>
              </a:rPr>
              <a:t>Be Inspired:</a:t>
            </a:r>
            <a:r>
              <a:rPr lang="pl-PL" sz="3600" b="1" dirty="0">
                <a:solidFill>
                  <a:schemeClr val="bg1"/>
                </a:solidFill>
                <a:highlight>
                  <a:srgbClr val="EEA821"/>
                </a:highlight>
              </a:rPr>
              <a:t> </a:t>
            </a:r>
            <a:r>
              <a:rPr lang="en-US" b="1" dirty="0">
                <a:solidFill>
                  <a:srgbClr val="007772"/>
                </a:solidFill>
              </a:rPr>
              <a:t>Emerald Greens farm in Ireland</a:t>
            </a:r>
          </a:p>
          <a:p>
            <a:endParaRPr lang="en-IE" dirty="0"/>
          </a:p>
        </p:txBody>
      </p:sp>
      <p:sp>
        <p:nvSpPr>
          <p:cNvPr id="4" name="Text Placeholder 3">
            <a:extLst>
              <a:ext uri="{FF2B5EF4-FFF2-40B4-BE49-F238E27FC236}">
                <a16:creationId xmlns:a16="http://schemas.microsoft.com/office/drawing/2014/main" id="{AD36CD5E-65E2-24AD-159B-9E7F6F113DAB}"/>
              </a:ext>
            </a:extLst>
          </p:cNvPr>
          <p:cNvSpPr>
            <a:spLocks noGrp="1"/>
          </p:cNvSpPr>
          <p:nvPr>
            <p:ph type="body" sz="quarter" idx="14"/>
          </p:nvPr>
        </p:nvSpPr>
        <p:spPr>
          <a:xfrm>
            <a:off x="673256" y="1788341"/>
            <a:ext cx="5600544" cy="3686908"/>
          </a:xfrm>
        </p:spPr>
        <p:txBody>
          <a:bodyPr/>
          <a:lstStyle/>
          <a:p>
            <a:pPr algn="just"/>
            <a:r>
              <a:rPr lang="en-US" dirty="0"/>
              <a:t>The </a:t>
            </a:r>
            <a:r>
              <a:rPr lang="en-US" b="1" dirty="0"/>
              <a:t>Emerald Greens</a:t>
            </a:r>
            <a:r>
              <a:rPr lang="en-US" dirty="0"/>
              <a:t> farm in Ireland is an innovative vertical hydroponic farm that has achieved energy independence thanks to </a:t>
            </a:r>
            <a:r>
              <a:rPr lang="en-US" b="1" dirty="0"/>
              <a:t>photovoltaic panels</a:t>
            </a:r>
            <a:r>
              <a:rPr lang="en-US" dirty="0"/>
              <a:t> and a wind turbine. Solar energy powers LED systems, water pumps and ventilation in the growing tunnels, where herbs, lettuce and microgreens are grown. As a result, the farm operates completely independently of external power sources, reduces CO₂ emissions and produces food sustainably throughout the year.</a:t>
            </a:r>
            <a:endParaRPr lang="pl-PL" dirty="0"/>
          </a:p>
          <a:p>
            <a:pPr algn="just"/>
            <a:r>
              <a:rPr lang="pl-PL" dirty="0" err="1"/>
              <a:t>Find</a:t>
            </a:r>
            <a:r>
              <a:rPr lang="pl-PL" dirty="0"/>
              <a:t> </a:t>
            </a:r>
            <a:r>
              <a:rPr lang="pl-PL" dirty="0" err="1"/>
              <a:t>more</a:t>
            </a:r>
            <a:r>
              <a:rPr lang="pl-PL" dirty="0"/>
              <a:t> in </a:t>
            </a:r>
            <a:r>
              <a:rPr lang="pl-PL" dirty="0" err="1"/>
              <a:t>our</a:t>
            </a:r>
            <a:r>
              <a:rPr lang="pl-PL" dirty="0"/>
              <a:t> </a:t>
            </a:r>
            <a:r>
              <a:rPr lang="pl-PL" dirty="0">
                <a:hlinkClick r:id="rId2"/>
              </a:rPr>
              <a:t>Good </a:t>
            </a:r>
            <a:r>
              <a:rPr lang="pl-PL" dirty="0" err="1">
                <a:hlinkClick r:id="rId2"/>
              </a:rPr>
              <a:t>Practice</a:t>
            </a:r>
            <a:r>
              <a:rPr lang="pl-PL" dirty="0">
                <a:hlinkClick r:id="rId2"/>
              </a:rPr>
              <a:t> </a:t>
            </a:r>
            <a:r>
              <a:rPr lang="pl-PL" dirty="0" err="1">
                <a:hlinkClick r:id="rId2"/>
              </a:rPr>
              <a:t>Compendium</a:t>
            </a:r>
            <a:endParaRPr lang="en-US" dirty="0"/>
          </a:p>
          <a:p>
            <a:pPr algn="just"/>
            <a:endParaRPr lang="en-IE" dirty="0"/>
          </a:p>
        </p:txBody>
      </p:sp>
      <p:pic>
        <p:nvPicPr>
          <p:cNvPr id="5" name="Symbol zastępczy obrazu 1">
            <a:extLst>
              <a:ext uri="{FF2B5EF4-FFF2-40B4-BE49-F238E27FC236}">
                <a16:creationId xmlns:a16="http://schemas.microsoft.com/office/drawing/2014/main" id="{5164C80B-82DF-35B0-EDFD-075322EED269}"/>
              </a:ext>
            </a:extLst>
          </p:cNvPr>
          <p:cNvPicPr>
            <a:picLocks noGrp="1"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06048" y="2029522"/>
            <a:ext cx="4601649" cy="413218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pic>
    </p:spTree>
    <p:extLst>
      <p:ext uri="{BB962C8B-B14F-4D97-AF65-F5344CB8AC3E}">
        <p14:creationId xmlns:p14="http://schemas.microsoft.com/office/powerpoint/2010/main" val="286433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80898-BDD1-C2F2-7228-FE1F7D08BB2D}"/>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95A18DCD-E161-00EF-DCA6-C84275EA6BC6}"/>
              </a:ext>
            </a:extLst>
          </p:cNvPr>
          <p:cNvSpPr>
            <a:spLocks noGrp="1"/>
          </p:cNvSpPr>
          <p:nvPr>
            <p:ph type="body" sz="quarter" idx="14"/>
          </p:nvPr>
        </p:nvSpPr>
        <p:spPr>
          <a:xfrm>
            <a:off x="7128213" y="1788107"/>
            <a:ext cx="4507330" cy="4136961"/>
          </a:xfrm>
        </p:spPr>
        <p:txBody>
          <a:bodyPr/>
          <a:lstStyle/>
          <a:p>
            <a:pPr algn="just"/>
            <a:endParaRPr lang="pl-PL" noProof="0" dirty="0"/>
          </a:p>
          <a:p>
            <a:pPr algn="just"/>
            <a:r>
              <a:rPr lang="en-US" dirty="0"/>
              <a:t>This video explores the idea of integrating solar technology into farmland, examining potential benefits and challenges.</a:t>
            </a:r>
          </a:p>
          <a:p>
            <a:pPr algn="just"/>
            <a:endParaRPr lang="en-US" dirty="0"/>
          </a:p>
          <a:p>
            <a:pPr algn="just"/>
            <a:r>
              <a:rPr lang="en-US" dirty="0"/>
              <a:t>Watch here</a:t>
            </a:r>
            <a:r>
              <a:rPr lang="en-US" dirty="0">
                <a:hlinkClick r:id="rId4"/>
              </a:rPr>
              <a:t> How Agri-</a:t>
            </a:r>
            <a:r>
              <a:rPr lang="en-US" dirty="0" err="1">
                <a:hlinkClick r:id="rId4"/>
              </a:rPr>
              <a:t>Voltaics</a:t>
            </a:r>
            <a:r>
              <a:rPr lang="en-US" dirty="0">
                <a:hlinkClick r:id="rId4"/>
              </a:rPr>
              <a:t> are Changing Agriculture | The Power of Solar Panels</a:t>
            </a:r>
            <a:endParaRPr lang="en-US" dirty="0"/>
          </a:p>
          <a:p>
            <a:pPr algn="just"/>
            <a:endParaRPr lang="en-US" b="1" dirty="0"/>
          </a:p>
        </p:txBody>
      </p:sp>
      <p:pic>
        <p:nvPicPr>
          <p:cNvPr id="2" name="Online Media 1" title="How Agri-Voltaics are Changing Agriculture | The Power of Solar Panels">
            <a:hlinkClick r:id="" action="ppaction://media"/>
            <a:extLst>
              <a:ext uri="{FF2B5EF4-FFF2-40B4-BE49-F238E27FC236}">
                <a16:creationId xmlns:a16="http://schemas.microsoft.com/office/drawing/2014/main" id="{1C216B39-1DA9-55E3-1CB1-FFB0D9DAE43C}"/>
              </a:ext>
            </a:extLst>
          </p:cNvPr>
          <p:cNvPicPr>
            <a:picLocks noRot="1" noChangeAspect="1"/>
          </p:cNvPicPr>
          <p:nvPr>
            <a:videoFile r:link="rId2"/>
          </p:nvPr>
        </p:nvPicPr>
        <p:blipFill>
          <a:blip r:embed="rId5"/>
          <a:stretch>
            <a:fillRect/>
          </a:stretch>
        </p:blipFill>
        <p:spPr>
          <a:xfrm>
            <a:off x="852714" y="2162239"/>
            <a:ext cx="5613400" cy="3762829"/>
          </a:xfrm>
          <a:prstGeom prst="rect">
            <a:avLst/>
          </a:prstGeom>
        </p:spPr>
      </p:pic>
      <p:sp>
        <p:nvSpPr>
          <p:cNvPr id="6" name="TextBox 5">
            <a:extLst>
              <a:ext uri="{FF2B5EF4-FFF2-40B4-BE49-F238E27FC236}">
                <a16:creationId xmlns:a16="http://schemas.microsoft.com/office/drawing/2014/main" id="{F9F2C519-F2B1-4B90-6199-96A1A906DE9E}"/>
              </a:ext>
            </a:extLst>
          </p:cNvPr>
          <p:cNvSpPr txBox="1"/>
          <p:nvPr/>
        </p:nvSpPr>
        <p:spPr>
          <a:xfrm>
            <a:off x="6666345" y="4253407"/>
            <a:ext cx="7070436" cy="369332"/>
          </a:xfrm>
          <a:prstGeom prst="rect">
            <a:avLst/>
          </a:prstGeom>
          <a:noFill/>
        </p:spPr>
        <p:txBody>
          <a:bodyPr wrap="square">
            <a:spAutoFit/>
          </a:bodyPr>
          <a:lstStyle/>
          <a:p>
            <a:r>
              <a:rPr lang="en-GB" sz="1800" dirty="0">
                <a:solidFill>
                  <a:srgbClr val="007772"/>
                </a:solidFill>
                <a:sym typeface="Wingdings" panose="05000000000000000000" pitchFamily="2" charset="2"/>
              </a:rPr>
              <a:t></a:t>
            </a:r>
            <a:endParaRPr lang="pl-PL" noProof="0" dirty="0"/>
          </a:p>
        </p:txBody>
      </p:sp>
      <p:sp>
        <p:nvSpPr>
          <p:cNvPr id="8" name="TextBox 7">
            <a:extLst>
              <a:ext uri="{FF2B5EF4-FFF2-40B4-BE49-F238E27FC236}">
                <a16:creationId xmlns:a16="http://schemas.microsoft.com/office/drawing/2014/main" id="{49EFD2E2-19B6-8C8E-BC9B-87076BCA5263}"/>
              </a:ext>
            </a:extLst>
          </p:cNvPr>
          <p:cNvSpPr txBox="1"/>
          <p:nvPr/>
        </p:nvSpPr>
        <p:spPr>
          <a:xfrm>
            <a:off x="2165928" y="726045"/>
            <a:ext cx="9275652" cy="646331"/>
          </a:xfrm>
          <a:prstGeom prst="rect">
            <a:avLst/>
          </a:prstGeom>
          <a:noFill/>
        </p:spPr>
        <p:txBody>
          <a:bodyPr wrap="square">
            <a:spAutoFit/>
          </a:bodyPr>
          <a:lstStyle/>
          <a:p>
            <a:r>
              <a:rPr lang="en-US" sz="3600" b="1" dirty="0">
                <a:solidFill>
                  <a:srgbClr val="007772"/>
                </a:solidFill>
              </a:rPr>
              <a:t>How Agri-</a:t>
            </a:r>
            <a:r>
              <a:rPr lang="en-US" sz="3600" b="1" dirty="0" err="1">
                <a:solidFill>
                  <a:srgbClr val="007772"/>
                </a:solidFill>
              </a:rPr>
              <a:t>Voltaics</a:t>
            </a:r>
            <a:r>
              <a:rPr lang="en-US" sz="3600" b="1" dirty="0">
                <a:solidFill>
                  <a:srgbClr val="007772"/>
                </a:solidFill>
              </a:rPr>
              <a:t> are Changing Agriculture</a:t>
            </a:r>
          </a:p>
        </p:txBody>
      </p:sp>
    </p:spTree>
    <p:custDataLst>
      <p:tags r:id="rId1"/>
    </p:custDataLst>
    <p:extLst>
      <p:ext uri="{BB962C8B-B14F-4D97-AF65-F5344CB8AC3E}">
        <p14:creationId xmlns:p14="http://schemas.microsoft.com/office/powerpoint/2010/main" val="31730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698064" y="2136440"/>
            <a:ext cx="4795872" cy="646331"/>
          </a:xfrm>
          <a:prstGeom prst="rect">
            <a:avLst/>
          </a:prstGeom>
          <a:solidFill>
            <a:srgbClr val="EEA821"/>
          </a:solidFill>
        </p:spPr>
        <p:txBody>
          <a:bodyPr wrap="square" rtlCol="0">
            <a:spAutoFit/>
          </a:bodyPr>
          <a:lstStyle/>
          <a:p>
            <a:pPr algn="ctr"/>
            <a:r>
              <a:rPr lang="en-GB" sz="3600" b="1" spc="324" noProof="0" dirty="0">
                <a:solidFill>
                  <a:schemeClr val="bg1"/>
                </a:solidFill>
                <a:latin typeface="Calibri" panose="020F0502020204030204" pitchFamily="34" charset="0"/>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04</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816949"/>
            <a:ext cx="8654685" cy="949952"/>
          </a:xfrm>
        </p:spPr>
        <p:txBody>
          <a:bodyPr>
            <a:normAutofit fontScale="92500" lnSpcReduction="10000"/>
          </a:bodyPr>
          <a:lstStyle/>
          <a:p>
            <a:r>
              <a:rPr lang="en-US" b="1" dirty="0"/>
              <a:t>Match the maintenance methods for solar panels to their objectives:</a:t>
            </a:r>
          </a:p>
          <a:p>
            <a:endParaRPr lang="en-GB" b="1" noProof="0" dirty="0"/>
          </a:p>
        </p:txBody>
      </p:sp>
      <p:sp>
        <p:nvSpPr>
          <p:cNvPr id="6" name="Text Placeholder 5"/>
          <p:cNvSpPr>
            <a:spLocks noGrp="1"/>
          </p:cNvSpPr>
          <p:nvPr>
            <p:ph type="body" sz="quarter" idx="14"/>
          </p:nvPr>
        </p:nvSpPr>
        <p:spPr>
          <a:xfrm>
            <a:off x="1768657" y="3324026"/>
            <a:ext cx="8654685" cy="3001108"/>
          </a:xfrm>
        </p:spPr>
        <p:txBody>
          <a:bodyPr/>
          <a:lstStyle/>
          <a:p>
            <a:r>
              <a:rPr lang="en-US" dirty="0"/>
              <a:t>Prevent energy losses caused by loose cables and corrosion</a:t>
            </a:r>
            <a:r>
              <a:rPr lang="pl-PL" dirty="0"/>
              <a:t> - </a:t>
            </a:r>
            <a:r>
              <a:rPr lang="en-GB" b="1" noProof="0" dirty="0">
                <a:solidFill>
                  <a:srgbClr val="EEA821"/>
                </a:solidFill>
              </a:rPr>
              <a:t>______</a:t>
            </a:r>
            <a:endParaRPr lang="pl-PL" dirty="0"/>
          </a:p>
          <a:p>
            <a:br>
              <a:rPr lang="en-GB" noProof="0" dirty="0"/>
            </a:br>
            <a:r>
              <a:rPr lang="en-US" dirty="0"/>
              <a:t>Ensure access to full sunlight by eliminating obstacles, e.g. tree branches</a:t>
            </a:r>
            <a:r>
              <a:rPr lang="pl-PL" dirty="0"/>
              <a:t> - </a:t>
            </a:r>
            <a:r>
              <a:rPr lang="en-GB" b="1" noProof="0" dirty="0">
                <a:solidFill>
                  <a:srgbClr val="EEA821"/>
                </a:solidFill>
              </a:rPr>
              <a:t>______</a:t>
            </a:r>
            <a:endParaRPr lang="pl-PL" b="1" noProof="0" dirty="0">
              <a:solidFill>
                <a:srgbClr val="EEA821"/>
              </a:solidFill>
            </a:endParaRPr>
          </a:p>
          <a:p>
            <a:br>
              <a:rPr lang="en-GB" noProof="0" dirty="0"/>
            </a:br>
            <a:r>
              <a:rPr lang="en-US" dirty="0"/>
              <a:t>Removal of dust, leaves and dirt to increase the efficiency of the panels </a:t>
            </a:r>
            <a:r>
              <a:rPr lang="pl-PL" dirty="0"/>
              <a:t> - </a:t>
            </a:r>
            <a:r>
              <a:rPr lang="en-GB" b="1" noProof="0" dirty="0">
                <a:solidFill>
                  <a:srgbClr val="EEA821"/>
                </a:solidFill>
              </a:rPr>
              <a:t>______</a:t>
            </a:r>
            <a:endParaRPr lang="en-GB" noProof="0" dirty="0"/>
          </a:p>
        </p:txBody>
      </p:sp>
      <p:sp>
        <p:nvSpPr>
          <p:cNvPr id="2" name="Text Placeholder 5">
            <a:extLst>
              <a:ext uri="{FF2B5EF4-FFF2-40B4-BE49-F238E27FC236}">
                <a16:creationId xmlns:a16="http://schemas.microsoft.com/office/drawing/2014/main" id="{D8BD701C-74F9-B31A-E7C8-A02DFF07616C}"/>
              </a:ext>
            </a:extLst>
          </p:cNvPr>
          <p:cNvSpPr txBox="1">
            <a:spLocks/>
          </p:cNvSpPr>
          <p:nvPr/>
        </p:nvSpPr>
        <p:spPr>
          <a:xfrm>
            <a:off x="1784714" y="2103145"/>
            <a:ext cx="8397973" cy="47185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ED8623"/>
                </a:solidFill>
              </a:rPr>
              <a:t>Regular cleaning of the panels</a:t>
            </a:r>
            <a:r>
              <a:rPr lang="pl-PL" b="1" dirty="0">
                <a:solidFill>
                  <a:srgbClr val="ED8623"/>
                </a:solidFill>
              </a:rPr>
              <a:t> - </a:t>
            </a:r>
            <a:r>
              <a:rPr lang="pl-PL" b="1" dirty="0" err="1">
                <a:solidFill>
                  <a:srgbClr val="ED8623"/>
                </a:solidFill>
              </a:rPr>
              <a:t>Checking</a:t>
            </a:r>
            <a:r>
              <a:rPr lang="pl-PL" b="1" dirty="0">
                <a:solidFill>
                  <a:srgbClr val="ED8623"/>
                </a:solidFill>
              </a:rPr>
              <a:t> the </a:t>
            </a:r>
            <a:r>
              <a:rPr lang="pl-PL" b="1" dirty="0" err="1">
                <a:solidFill>
                  <a:srgbClr val="ED8623"/>
                </a:solidFill>
              </a:rPr>
              <a:t>electrical</a:t>
            </a:r>
            <a:r>
              <a:rPr lang="pl-PL" b="1" dirty="0">
                <a:solidFill>
                  <a:srgbClr val="ED8623"/>
                </a:solidFill>
              </a:rPr>
              <a:t> </a:t>
            </a:r>
            <a:r>
              <a:rPr lang="pl-PL" b="1" dirty="0" err="1">
                <a:solidFill>
                  <a:srgbClr val="ED8623"/>
                </a:solidFill>
              </a:rPr>
              <a:t>connections</a:t>
            </a:r>
            <a:r>
              <a:rPr lang="pl-PL" b="1" dirty="0">
                <a:solidFill>
                  <a:srgbClr val="ED8623"/>
                </a:solidFill>
              </a:rPr>
              <a:t> - </a:t>
            </a:r>
            <a:r>
              <a:rPr lang="pl-PL" b="1" dirty="0" err="1">
                <a:solidFill>
                  <a:srgbClr val="ED8623"/>
                </a:solidFill>
              </a:rPr>
              <a:t>Protection</a:t>
            </a:r>
            <a:r>
              <a:rPr lang="pl-PL" b="1" dirty="0">
                <a:solidFill>
                  <a:srgbClr val="ED8623"/>
                </a:solidFill>
              </a:rPr>
              <a:t> </a:t>
            </a:r>
            <a:r>
              <a:rPr lang="pl-PL" b="1" dirty="0" err="1">
                <a:solidFill>
                  <a:srgbClr val="ED8623"/>
                </a:solidFill>
              </a:rPr>
              <a:t>against</a:t>
            </a:r>
            <a:r>
              <a:rPr lang="pl-PL" b="1" dirty="0">
                <a:solidFill>
                  <a:srgbClr val="ED8623"/>
                </a:solidFill>
              </a:rPr>
              <a:t> </a:t>
            </a:r>
            <a:r>
              <a:rPr lang="pl-PL" b="1" dirty="0" err="1">
                <a:solidFill>
                  <a:srgbClr val="ED8623"/>
                </a:solidFill>
              </a:rPr>
              <a:t>shading</a:t>
            </a:r>
            <a:endParaRPr lang="pl-PL" b="1" dirty="0">
              <a:solidFill>
                <a:srgbClr val="ED8623"/>
              </a:solidFill>
            </a:endParaRPr>
          </a:p>
          <a:p>
            <a:endParaRPr lang="pl-PL" b="1" dirty="0">
              <a:solidFill>
                <a:srgbClr val="ED8623"/>
              </a:solidFill>
            </a:endParaRPr>
          </a:p>
        </p:txBody>
      </p:sp>
    </p:spTree>
    <p:extLst>
      <p:ext uri="{BB962C8B-B14F-4D97-AF65-F5344CB8AC3E}">
        <p14:creationId xmlns:p14="http://schemas.microsoft.com/office/powerpoint/2010/main" val="1587215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773895" y="2512606"/>
            <a:ext cx="6799637" cy="1653869"/>
          </a:xfrm>
          <a:prstGeom prst="rect">
            <a:avLst/>
          </a:prstGeom>
        </p:spPr>
        <p:txBody>
          <a:bodyPr/>
          <a:lstStyle/>
          <a:p>
            <a:r>
              <a:rPr lang="en-US" sz="3600" i="1" noProof="0" dirty="0"/>
              <a:t>The sun provides more energy in one hour than the world uses in a year. Harnessing it is not just smart—it’s essential.</a:t>
            </a:r>
            <a:endParaRPr lang="en-GB" sz="3600" i="1" noProof="0" dirty="0"/>
          </a:p>
        </p:txBody>
      </p:sp>
      <p:pic>
        <p:nvPicPr>
          <p:cNvPr id="6" name="Picture Placeholder 5">
            <a:extLst>
              <a:ext uri="{FF2B5EF4-FFF2-40B4-BE49-F238E27FC236}">
                <a16:creationId xmlns:a16="http://schemas.microsoft.com/office/drawing/2014/main" id="{E67AE701-64DA-9386-AEDF-97D18F62D173}"/>
              </a:ext>
            </a:extLst>
          </p:cNvPr>
          <p:cNvPicPr>
            <a:picLocks noGrp="1" noChangeAspect="1"/>
          </p:cNvPicPr>
          <p:nvPr>
            <p:ph type="pic" sz="quarter" idx="20"/>
          </p:nvPr>
        </p:nvPicPr>
        <p:blipFill>
          <a:blip r:embed="rId3" cstate="email">
            <a:extLst>
              <a:ext uri="{28A0092B-C50C-407E-A947-70E740481C1C}">
                <a14:useLocalDpi xmlns:a14="http://schemas.microsoft.com/office/drawing/2010/main"/>
              </a:ext>
            </a:extLst>
          </a:blip>
          <a:srcRect/>
          <a:stretch>
            <a:fillRect/>
          </a:stretch>
        </p:blipFill>
        <p:spPr/>
      </p:pic>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4" name="TextBox 3">
            <a:extLst>
              <a:ext uri="{FF2B5EF4-FFF2-40B4-BE49-F238E27FC236}">
                <a16:creationId xmlns:a16="http://schemas.microsoft.com/office/drawing/2014/main" id="{CB19F7CE-B99A-2C18-49D6-AADF38469CB7}"/>
              </a:ext>
            </a:extLst>
          </p:cNvPr>
          <p:cNvSpPr txBox="1"/>
          <p:nvPr/>
        </p:nvSpPr>
        <p:spPr>
          <a:xfrm>
            <a:off x="3603397" y="4538895"/>
            <a:ext cx="6094428" cy="369332"/>
          </a:xfrm>
          <a:prstGeom prst="rect">
            <a:avLst/>
          </a:prstGeom>
          <a:noFill/>
        </p:spPr>
        <p:txBody>
          <a:bodyPr wrap="square">
            <a:spAutoFit/>
          </a:bodyPr>
          <a:lstStyle/>
          <a:p>
            <a:r>
              <a:rPr lang="en-IE" dirty="0">
                <a:solidFill>
                  <a:schemeClr val="bg1"/>
                </a:solidFill>
              </a:rPr>
              <a:t>— </a:t>
            </a:r>
            <a:r>
              <a:rPr lang="en-IE" i="1" dirty="0">
                <a:solidFill>
                  <a:schemeClr val="bg1"/>
                </a:solidFill>
              </a:rPr>
              <a:t>International Renewable Energy Agency (IRENA)</a:t>
            </a:r>
            <a:endParaRPr lang="en-IE" dirty="0">
              <a:solidFill>
                <a:schemeClr val="bg1"/>
              </a:solidFill>
            </a:endParaRPr>
          </a:p>
        </p:txBody>
      </p:sp>
    </p:spTree>
    <p:extLst>
      <p:ext uri="{BB962C8B-B14F-4D97-AF65-F5344CB8AC3E}">
        <p14:creationId xmlns:p14="http://schemas.microsoft.com/office/powerpoint/2010/main" val="102782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660174" y="2608402"/>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45073" y="1224831"/>
            <a:ext cx="2604960" cy="1200329"/>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dirty="0">
                <a:solidFill>
                  <a:schemeClr val="bg1"/>
                </a:solidFill>
                <a:latin typeface="Calibri" panose="020F0502020204030204" pitchFamily="34" charset="0"/>
                <a:ea typeface="Lato" charset="0"/>
                <a:cs typeface="Calibri" panose="020F0502020204030204" pitchFamily="34" charset="0"/>
              </a:rPr>
              <a:t> s</a:t>
            </a:r>
            <a:r>
              <a:rPr lang="en-US" dirty="0" err="1">
                <a:solidFill>
                  <a:schemeClr val="bg1"/>
                </a:solidFill>
              </a:rPr>
              <a:t>etting</a:t>
            </a:r>
            <a:r>
              <a:rPr lang="en-US" dirty="0">
                <a:solidFill>
                  <a:schemeClr val="bg1"/>
                </a:solidFill>
              </a:rPr>
              <a:t> up solar panels for irrigation systems and storage units</a:t>
            </a: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582566" y="3054877"/>
            <a:ext cx="2738384" cy="1200329"/>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m</a:t>
            </a:r>
            <a:r>
              <a:rPr lang="en-US" dirty="0" err="1">
                <a:solidFill>
                  <a:schemeClr val="bg1"/>
                </a:solidFill>
              </a:rPr>
              <a:t>aintenance</a:t>
            </a:r>
            <a:r>
              <a:rPr lang="en-US" dirty="0">
                <a:solidFill>
                  <a:schemeClr val="bg1"/>
                </a:solidFill>
              </a:rPr>
              <a:t> and performance </a:t>
            </a:r>
            <a:r>
              <a:rPr lang="en-US" dirty="0" err="1">
                <a:solidFill>
                  <a:schemeClr val="bg1"/>
                </a:solidFill>
              </a:rPr>
              <a:t>optimisation</a:t>
            </a:r>
            <a:r>
              <a:rPr lang="en-US" dirty="0">
                <a:solidFill>
                  <a:schemeClr val="bg1"/>
                </a:solidFill>
              </a:rPr>
              <a:t> of solar equipment</a:t>
            </a:r>
          </a:p>
          <a:p>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8922424" y="5156283"/>
            <a:ext cx="2755843" cy="646331"/>
          </a:xfrm>
          <a:prstGeom prst="rect">
            <a:avLst/>
          </a:prstGeom>
        </p:spPr>
        <p:txBody>
          <a:bodyPr wrap="square">
            <a:spAutoFit/>
          </a:bodyPr>
          <a:lstStyle/>
          <a:p>
            <a:r>
              <a:rPr lang="en-GB" noProof="0" dirty="0">
                <a:solidFill>
                  <a:schemeClr val="bg1"/>
                </a:solidFill>
                <a:latin typeface="Calibri" panose="020F0502020204030204" pitchFamily="34" charset="0"/>
                <a:ea typeface="Lato" charset="0"/>
                <a:cs typeface="Calibri" panose="020F0502020204030204" pitchFamily="34" charset="0"/>
              </a:rPr>
              <a:t>…</a:t>
            </a:r>
            <a:r>
              <a:rPr lang="pl-PL" noProof="0" dirty="0">
                <a:solidFill>
                  <a:schemeClr val="bg1"/>
                </a:solidFill>
                <a:latin typeface="Calibri" panose="020F0502020204030204" pitchFamily="34" charset="0"/>
                <a:ea typeface="Lato" charset="0"/>
                <a:cs typeface="Calibri" panose="020F0502020204030204" pitchFamily="34" charset="0"/>
              </a:rPr>
              <a:t> </a:t>
            </a:r>
            <a:r>
              <a:rPr lang="pl-PL" dirty="0">
                <a:solidFill>
                  <a:schemeClr val="bg1"/>
                </a:solidFill>
                <a:latin typeface="Calibri" panose="020F0502020204030204" pitchFamily="34" charset="0"/>
                <a:ea typeface="Lato" charset="0"/>
                <a:cs typeface="Calibri" panose="020F0502020204030204" pitchFamily="34" charset="0"/>
              </a:rPr>
              <a:t>h</a:t>
            </a:r>
            <a:r>
              <a:rPr lang="en-US" noProof="0" dirty="0">
                <a:solidFill>
                  <a:schemeClr val="bg1"/>
                </a:solidFill>
                <a:latin typeface="Calibri" panose="020F0502020204030204" pitchFamily="34" charset="0"/>
                <a:ea typeface="Lato" charset="0"/>
                <a:cs typeface="Calibri" panose="020F0502020204030204" pitchFamily="34" charset="0"/>
              </a:rPr>
              <a:t>ow photovoltaic panels can be used in agriculture </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465887" y="1658042"/>
            <a:ext cx="6484180" cy="4951046"/>
          </a:xfrm>
        </p:spPr>
        <p:txBody>
          <a:bodyPr/>
          <a:lstStyle/>
          <a:p>
            <a:pPr marL="0" indent="0" algn="just"/>
            <a:r>
              <a:rPr lang="en-US" noProof="0" dirty="0">
                <a:solidFill>
                  <a:schemeClr val="tx1"/>
                </a:solidFill>
              </a:rPr>
              <a:t>This module aims to provide a broad understanding of photovoltaic (PV) panels and their role in modern agriculture. The practical applications of solar energy on farms will be discussed using an example of it in modern agriculture. The module includes information on how to maintain and </a:t>
            </a:r>
            <a:r>
              <a:rPr lang="en-US" noProof="0" dirty="0" err="1">
                <a:solidFill>
                  <a:schemeClr val="tx1"/>
                </a:solidFill>
              </a:rPr>
              <a:t>optimise</a:t>
            </a:r>
            <a:r>
              <a:rPr lang="en-US" noProof="0" dirty="0">
                <a:solidFill>
                  <a:schemeClr val="tx1"/>
                </a:solidFill>
              </a:rPr>
              <a:t> the performance of photovoltaic panels, including cleaning techniques and preventive maintenance strategies. By the end of this module, you will have a clear understanding of how to effectively configure and manage solar panel systems, ensuring long-term performance and reliability in agricultural settings.</a:t>
            </a:r>
            <a:endParaRPr lang="en-GB" noProof="0" dirty="0">
              <a:solidFill>
                <a:schemeClr val="tx1"/>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493876" y="613293"/>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291FAA13-CD68-F322-0D1C-975AC5E75A0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066800" y="477838"/>
            <a:ext cx="11125200" cy="2341562"/>
          </a:xfrm>
        </p:spPr>
      </p:pic>
      <p:sp>
        <p:nvSpPr>
          <p:cNvPr id="11" name="Text Placeholder 10"/>
          <p:cNvSpPr>
            <a:spLocks noGrp="1"/>
          </p:cNvSpPr>
          <p:nvPr>
            <p:ph type="body" sz="quarter" idx="13"/>
          </p:nvPr>
        </p:nvSpPr>
        <p:spPr>
          <a:xfrm>
            <a:off x="1780185" y="3416922"/>
            <a:ext cx="8714406" cy="697353"/>
          </a:xfrm>
        </p:spPr>
        <p:txBody>
          <a:bodyPr>
            <a:noAutofit/>
          </a:bodyPr>
          <a:lstStyle/>
          <a:p>
            <a:r>
              <a:rPr lang="en-GB" b="1" noProof="0" dirty="0">
                <a:solidFill>
                  <a:srgbClr val="007772"/>
                </a:solidFill>
              </a:rPr>
              <a:t>Well Done!!! </a:t>
            </a:r>
          </a:p>
        </p:txBody>
      </p:sp>
      <p:sp>
        <p:nvSpPr>
          <p:cNvPr id="12" name="Text Placeholder 11"/>
          <p:cNvSpPr>
            <a:spLocks noGrp="1"/>
          </p:cNvSpPr>
          <p:nvPr>
            <p:ph type="body" sz="quarter" idx="14"/>
          </p:nvPr>
        </p:nvSpPr>
        <p:spPr>
          <a:xfrm>
            <a:off x="1792481" y="4217052"/>
            <a:ext cx="8703302" cy="1396348"/>
          </a:xfrm>
        </p:spPr>
        <p:txBody>
          <a:bodyPr/>
          <a:lstStyle/>
          <a:p>
            <a:r>
              <a:rPr lang="en-GB" noProof="0" dirty="0"/>
              <a:t>You finished the </a:t>
            </a:r>
            <a:r>
              <a:rPr lang="pl-PL" dirty="0" err="1"/>
              <a:t>second</a:t>
            </a:r>
            <a:r>
              <a:rPr lang="en-GB" noProof="0" dirty="0"/>
              <a:t> module of </a:t>
            </a:r>
            <a:r>
              <a:rPr lang="en-GB" b="1" noProof="0" dirty="0"/>
              <a:t>Course </a:t>
            </a:r>
            <a:r>
              <a:rPr lang="pl-PL" b="1" noProof="0" dirty="0"/>
              <a:t>4</a:t>
            </a:r>
            <a:r>
              <a:rPr lang="en-GB" noProof="0" dirty="0"/>
              <a:t>! Keep going on this learning journey. </a:t>
            </a:r>
          </a:p>
          <a:p>
            <a:r>
              <a:rPr lang="en-GB" noProof="0" dirty="0"/>
              <a:t>In the </a:t>
            </a:r>
            <a:r>
              <a:rPr lang="en-GB" b="1" noProof="0" dirty="0"/>
              <a:t>next module </a:t>
            </a:r>
            <a:r>
              <a:rPr lang="en-GB" noProof="0" dirty="0"/>
              <a:t>you will learn about </a:t>
            </a:r>
            <a:r>
              <a:rPr lang="en-US" b="1" dirty="0">
                <a:solidFill>
                  <a:srgbClr val="007772"/>
                </a:solidFill>
              </a:rPr>
              <a:t>Wind and Biomass Energy Applications</a:t>
            </a:r>
            <a:r>
              <a:rPr lang="en-GB" b="1" noProof="0" dirty="0">
                <a:solidFill>
                  <a:srgbClr val="007772"/>
                </a:solidFill>
              </a:rPr>
              <a:t>. </a:t>
            </a:r>
          </a:p>
          <a:p>
            <a:endParaRPr lang="en-GB" noProof="0" dirty="0"/>
          </a:p>
        </p:txBody>
      </p:sp>
      <p:sp>
        <p:nvSpPr>
          <p:cNvPr id="15" name="Rectangle 14">
            <a:extLst>
              <a:ext uri="{FF2B5EF4-FFF2-40B4-BE49-F238E27FC236}">
                <a16:creationId xmlns:a16="http://schemas.microsoft.com/office/drawing/2014/main" id="{AA6AE901-384E-C841-AA68-9D7D04B966E5}"/>
              </a:ext>
            </a:extLst>
          </p:cNvPr>
          <p:cNvSpPr/>
          <p:nvPr/>
        </p:nvSpPr>
        <p:spPr>
          <a:xfrm>
            <a:off x="0" y="2265329"/>
            <a:ext cx="1407911" cy="13746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A5BF3755-C302-A24F-B00E-705AE69B7136}"/>
              </a:ext>
            </a:extLst>
          </p:cNvPr>
          <p:cNvSpPr/>
          <p:nvPr/>
        </p:nvSpPr>
        <p:spPr>
          <a:xfrm>
            <a:off x="10784089" y="0"/>
            <a:ext cx="1407911" cy="5042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85579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noProof="0"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GB" noProof="0"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1667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173087" y="2255189"/>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5954587" y="2219676"/>
            <a:ext cx="6014094" cy="566444"/>
          </a:xfrm>
          <a:prstGeom prst="rect">
            <a:avLst/>
          </a:prstGeom>
        </p:spPr>
        <p:txBody>
          <a:bodyPr/>
          <a:lstStyle/>
          <a:p>
            <a:r>
              <a:rPr lang="en-US" sz="1800" b="1" dirty="0"/>
              <a:t>Setting up solar panels for irrigation systems &amp; storage units.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173087" y="2833051"/>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5954586" y="2833050"/>
            <a:ext cx="6113683" cy="566444"/>
          </a:xfrm>
          <a:prstGeom prst="rect">
            <a:avLst/>
          </a:prstGeom>
        </p:spPr>
        <p:txBody>
          <a:bodyPr/>
          <a:lstStyle/>
          <a:p>
            <a:r>
              <a:rPr lang="en-US" sz="1800" b="1" dirty="0"/>
              <a:t>Maintenance &amp; performance </a:t>
            </a:r>
            <a:r>
              <a:rPr lang="en-US" sz="1800" b="1" dirty="0" err="1"/>
              <a:t>optimisation</a:t>
            </a:r>
            <a:r>
              <a:rPr lang="en-US" sz="1800" b="1" dirty="0"/>
              <a:t> of solar equipment.</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173087" y="3412120"/>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5954587" y="3412119"/>
            <a:ext cx="6113682" cy="566444"/>
          </a:xfrm>
          <a:prstGeom prst="rect">
            <a:avLst/>
          </a:prstGeom>
        </p:spPr>
        <p:txBody>
          <a:bodyPr/>
          <a:lstStyle/>
          <a:p>
            <a:r>
              <a:rPr lang="en-US" sz="1800" b="1" dirty="0"/>
              <a:t>Case stud</a:t>
            </a:r>
            <a:r>
              <a:rPr lang="pl-PL" sz="1800" b="1" dirty="0" err="1"/>
              <a:t>ies</a:t>
            </a:r>
            <a:r>
              <a:rPr lang="en-US" sz="1800" b="1" dirty="0"/>
              <a:t> of a farm achieving energy independence through solar power.</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173087" y="3994448"/>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5954587" y="3994445"/>
            <a:ext cx="4541325" cy="566444"/>
          </a:xfrm>
          <a:prstGeom prst="rect">
            <a:avLst/>
          </a:prstGeom>
        </p:spPr>
        <p:txBody>
          <a:bodyPr/>
          <a:lstStyle/>
          <a:p>
            <a:r>
              <a:rPr lang="en-GB" sz="1800" b="1"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346846" y="2090905"/>
            <a:ext cx="4342849" cy="4057649"/>
          </a:xfrm>
          <a:prstGeom prst="rect">
            <a:avLst/>
          </a:prstGeom>
        </p:spPr>
        <p:txBody>
          <a:bodyPr/>
          <a:lstStyle/>
          <a:p>
            <a:pPr marL="0" indent="0" algn="just"/>
            <a:r>
              <a:rPr lang="en-US" noProof="0" dirty="0"/>
              <a:t>This module is dedicated to solar energy. It will include information on equipment and its maintenance, as well as spotlighting case studies to enhance learning and understanding.</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4931446"/>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60231" y="2815381"/>
            <a:ext cx="6584923"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166778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6E0CA4F5-1525-F6D9-F069-4F835AA2007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p:pic>
      <p:sp>
        <p:nvSpPr>
          <p:cNvPr id="15" name="TextBox 14">
            <a:extLst>
              <a:ext uri="{FF2B5EF4-FFF2-40B4-BE49-F238E27FC236}">
                <a16:creationId xmlns:a16="http://schemas.microsoft.com/office/drawing/2014/main" id="{197AAAE1-AF94-A75B-A825-4AC51C2B0AEE}"/>
              </a:ext>
            </a:extLst>
          </p:cNvPr>
          <p:cNvSpPr txBox="1"/>
          <p:nvPr/>
        </p:nvSpPr>
        <p:spPr>
          <a:xfrm>
            <a:off x="754028" y="2022922"/>
            <a:ext cx="8487954" cy="1200329"/>
          </a:xfrm>
          <a:prstGeom prst="rect">
            <a:avLst/>
          </a:prstGeom>
          <a:solidFill>
            <a:srgbClr val="EEA821"/>
          </a:solidFill>
        </p:spPr>
        <p:txBody>
          <a:bodyPr wrap="square" rtlCol="0">
            <a:spAutoFit/>
          </a:bodyPr>
          <a:lstStyle/>
          <a:p>
            <a:pPr algn="ctr"/>
            <a:r>
              <a:rPr lang="pl-PL" sz="3600" b="1" dirty="0">
                <a:solidFill>
                  <a:schemeClr val="bg1"/>
                </a:solidFill>
                <a:latin typeface="Calibri" panose="020F0502020204030204" pitchFamily="34" charset="0"/>
                <a:cs typeface="Calibri" panose="020F0502020204030204" pitchFamily="34" charset="0"/>
              </a:rPr>
              <a:t>SETTING UP SOLAR PANELS FOR IRRIGATION SYSTEMS AND STORAGE UNITS</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5839302" y="1197192"/>
            <a:ext cx="5466986" cy="653620"/>
          </a:xfrm>
        </p:spPr>
        <p:txBody>
          <a:bodyPr>
            <a:noAutofit/>
          </a:bodyPr>
          <a:lstStyle/>
          <a:p>
            <a:r>
              <a:rPr lang="pl-PL" b="1" noProof="0" dirty="0" err="1"/>
              <a:t>Overview</a:t>
            </a:r>
            <a:endParaRPr lang="en-GB" b="1" noProof="0"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839302" y="1926045"/>
            <a:ext cx="5958998" cy="5333999"/>
          </a:xfrm>
        </p:spPr>
        <p:txBody>
          <a:bodyPr/>
          <a:lstStyle/>
          <a:p>
            <a:pPr algn="just"/>
            <a:r>
              <a:rPr lang="en-US" noProof="0" dirty="0"/>
              <a:t>Integrating </a:t>
            </a:r>
            <a:r>
              <a:rPr lang="pl-PL" noProof="0" dirty="0" err="1"/>
              <a:t>solar</a:t>
            </a:r>
            <a:r>
              <a:rPr lang="en-US" noProof="0" dirty="0"/>
              <a:t> panels with irrigation systems and energy storage units increases the efficiency and autonomy of agriculture. Depending on the energy demand and available space, the systems can be configured in different ways:</a:t>
            </a:r>
            <a:endParaRPr lang="pl-PL" noProof="0" dirty="0"/>
          </a:p>
          <a:p>
            <a:endParaRPr lang="pl-PL" dirty="0"/>
          </a:p>
          <a:p>
            <a:pPr algn="just"/>
            <a:r>
              <a:rPr lang="en-US" b="1" dirty="0">
                <a:solidFill>
                  <a:srgbClr val="ED8623"/>
                </a:solidFill>
              </a:rPr>
              <a:t>Direct supply to water</a:t>
            </a:r>
            <a:r>
              <a:rPr lang="en-US" dirty="0">
                <a:solidFill>
                  <a:srgbClr val="ED8623"/>
                </a:solidFill>
              </a:rPr>
              <a:t> </a:t>
            </a:r>
            <a:r>
              <a:rPr lang="en-US" b="1" dirty="0">
                <a:solidFill>
                  <a:srgbClr val="ED8623"/>
                </a:solidFill>
              </a:rPr>
              <a:t>pumps</a:t>
            </a:r>
            <a:r>
              <a:rPr lang="en-US" dirty="0">
                <a:solidFill>
                  <a:srgbClr val="ED8623"/>
                </a:solidFill>
              </a:rPr>
              <a:t> – </a:t>
            </a:r>
            <a:r>
              <a:rPr lang="pl-PL" dirty="0" err="1">
                <a:solidFill>
                  <a:schemeClr val="tx1"/>
                </a:solidFill>
              </a:rPr>
              <a:t>solar</a:t>
            </a:r>
            <a:r>
              <a:rPr lang="en-US" dirty="0"/>
              <a:t> panels supply energy directly to irrigation pumps, eliminating the need for a power grid. This works best with drip systems and pumps that operate during peak sunlight hours.</a:t>
            </a:r>
          </a:p>
          <a:p>
            <a:endParaRPr lang="en-GB" noProof="0" dirty="0"/>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69628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7D52D-8D9D-0437-A0B0-59DE2A3B0EAE}"/>
            </a:ext>
          </a:extLst>
        </p:cNvPr>
        <p:cNvGrpSpPr/>
        <p:nvPr/>
      </p:nvGrpSpPr>
      <p:grpSpPr>
        <a:xfrm>
          <a:off x="0" y="0"/>
          <a:ext cx="0" cy="0"/>
          <a:chOff x="0" y="0"/>
          <a:chExt cx="0" cy="0"/>
        </a:xfrm>
      </p:grpSpPr>
      <p:pic>
        <p:nvPicPr>
          <p:cNvPr id="20" name="Symbol zastępczy obrazu 19">
            <a:extLst>
              <a:ext uri="{FF2B5EF4-FFF2-40B4-BE49-F238E27FC236}">
                <a16:creationId xmlns:a16="http://schemas.microsoft.com/office/drawing/2014/main" id="{82FCD9C7-A6D7-DBA4-70CD-261048FB34B9}"/>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8256588" y="0"/>
            <a:ext cx="3935412" cy="6858000"/>
          </a:xfrm>
        </p:spPr>
      </p:pic>
      <p:sp>
        <p:nvSpPr>
          <p:cNvPr id="11" name="Text Placeholder 10">
            <a:extLst>
              <a:ext uri="{FF2B5EF4-FFF2-40B4-BE49-F238E27FC236}">
                <a16:creationId xmlns:a16="http://schemas.microsoft.com/office/drawing/2014/main" id="{DD49962A-C47C-6E4A-03AA-C1B572C40B47}"/>
              </a:ext>
            </a:extLst>
          </p:cNvPr>
          <p:cNvSpPr>
            <a:spLocks noGrp="1"/>
          </p:cNvSpPr>
          <p:nvPr>
            <p:ph type="body" sz="quarter" idx="13"/>
          </p:nvPr>
        </p:nvSpPr>
        <p:spPr>
          <a:xfrm>
            <a:off x="660960" y="607313"/>
            <a:ext cx="6953004" cy="697353"/>
          </a:xfrm>
        </p:spPr>
        <p:txBody>
          <a:bodyPr>
            <a:noAutofit/>
          </a:bodyPr>
          <a:lstStyle/>
          <a:p>
            <a:r>
              <a:rPr lang="pl-PL" b="1" dirty="0">
                <a:solidFill>
                  <a:srgbClr val="007772"/>
                </a:solidFill>
              </a:rPr>
              <a:t>Solar-Powered Solutions for </a:t>
            </a:r>
            <a:r>
              <a:rPr lang="pl-PL" b="1" dirty="0" err="1">
                <a:solidFill>
                  <a:srgbClr val="007772"/>
                </a:solidFill>
              </a:rPr>
              <a:t>Farms</a:t>
            </a:r>
            <a:endParaRPr lang="pl-PL" b="1" dirty="0">
              <a:solidFill>
                <a:srgbClr val="007772"/>
              </a:solidFill>
            </a:endParaRPr>
          </a:p>
          <a:p>
            <a:endParaRPr lang="en-GB" noProof="0" dirty="0"/>
          </a:p>
        </p:txBody>
      </p:sp>
      <p:sp>
        <p:nvSpPr>
          <p:cNvPr id="12" name="Text Placeholder 11">
            <a:extLst>
              <a:ext uri="{FF2B5EF4-FFF2-40B4-BE49-F238E27FC236}">
                <a16:creationId xmlns:a16="http://schemas.microsoft.com/office/drawing/2014/main" id="{1114C381-7017-D815-5AFB-DEAFAC7E3573}"/>
              </a:ext>
            </a:extLst>
          </p:cNvPr>
          <p:cNvSpPr>
            <a:spLocks noGrp="1"/>
          </p:cNvSpPr>
          <p:nvPr>
            <p:ph type="body" sz="quarter" idx="14"/>
          </p:nvPr>
        </p:nvSpPr>
        <p:spPr>
          <a:xfrm>
            <a:off x="598816" y="2045359"/>
            <a:ext cx="7479740" cy="5055174"/>
          </a:xfrm>
        </p:spPr>
        <p:txBody>
          <a:bodyPr/>
          <a:lstStyle/>
          <a:p>
            <a:pPr>
              <a:buNone/>
            </a:pPr>
            <a:r>
              <a:rPr lang="en-US" b="1" dirty="0">
                <a:solidFill>
                  <a:srgbClr val="ED8623"/>
                </a:solidFill>
              </a:rPr>
              <a:t>Hybrid systems</a:t>
            </a:r>
            <a:r>
              <a:rPr lang="en-US" dirty="0">
                <a:solidFill>
                  <a:srgbClr val="ED8623"/>
                </a:solidFill>
              </a:rPr>
              <a:t> – </a:t>
            </a:r>
            <a:r>
              <a:rPr lang="en-US" dirty="0"/>
              <a:t>To ensure operational stability, especially on cloudy days or at night, photovoltaic systems can be connected to energy storage batteries or to the power grid as a backup source.</a:t>
            </a:r>
            <a:br>
              <a:rPr lang="en-US" dirty="0"/>
            </a:br>
            <a:endParaRPr lang="en-US" dirty="0"/>
          </a:p>
          <a:p>
            <a:pPr algn="just"/>
            <a:r>
              <a:rPr lang="en-US" b="1" dirty="0">
                <a:solidFill>
                  <a:srgbClr val="ED8623"/>
                </a:solidFill>
              </a:rPr>
              <a:t>Energy storage units</a:t>
            </a:r>
            <a:r>
              <a:rPr lang="en-US" dirty="0">
                <a:solidFill>
                  <a:srgbClr val="ED8623"/>
                </a:solidFill>
              </a:rPr>
              <a:t> – </a:t>
            </a:r>
            <a:r>
              <a:rPr lang="en-US" dirty="0"/>
              <a:t>Batteries enable the storage of surplus solar energy, allowing for a constant supply of water to irrigation systems and other agricultural equipment regardless of the weather conditions.</a:t>
            </a:r>
          </a:p>
          <a:p>
            <a:endParaRPr lang="en-GB" noProof="0" dirty="0"/>
          </a:p>
        </p:txBody>
      </p:sp>
      <p:sp>
        <p:nvSpPr>
          <p:cNvPr id="15" name="Rectangle 14">
            <a:extLst>
              <a:ext uri="{FF2B5EF4-FFF2-40B4-BE49-F238E27FC236}">
                <a16:creationId xmlns:a16="http://schemas.microsoft.com/office/drawing/2014/main" id="{24637578-0382-4567-B936-2E8492FA83AD}"/>
              </a:ext>
            </a:extLst>
          </p:cNvPr>
          <p:cNvSpPr/>
          <p:nvPr/>
        </p:nvSpPr>
        <p:spPr>
          <a:xfrm>
            <a:off x="8248720"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tangle 15">
            <a:extLst>
              <a:ext uri="{FF2B5EF4-FFF2-40B4-BE49-F238E27FC236}">
                <a16:creationId xmlns:a16="http://schemas.microsoft.com/office/drawing/2014/main" id="{33829151-D6A5-27AA-C1F2-8145C0496C9F}"/>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9825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B3FA3-AFF7-4D7A-D33D-D1FA05DFD6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A68A825-A113-EA29-366F-9BF8CE161A22}"/>
              </a:ext>
            </a:extLst>
          </p:cNvPr>
          <p:cNvSpPr>
            <a:spLocks noGrp="1"/>
          </p:cNvSpPr>
          <p:nvPr>
            <p:ph type="body" sz="quarter" idx="14"/>
          </p:nvPr>
        </p:nvSpPr>
        <p:spPr>
          <a:xfrm>
            <a:off x="1462350" y="1564538"/>
            <a:ext cx="9478846" cy="5333999"/>
          </a:xfrm>
        </p:spPr>
        <p:txBody>
          <a:bodyPr/>
          <a:lstStyle/>
          <a:p>
            <a:pPr algn="just"/>
            <a:r>
              <a:rPr lang="en-US" b="1" dirty="0">
                <a:solidFill>
                  <a:srgbClr val="ED8623"/>
                </a:solidFill>
              </a:rPr>
              <a:t>Intelligent control</a:t>
            </a:r>
            <a:r>
              <a:rPr lang="en-US" dirty="0">
                <a:solidFill>
                  <a:srgbClr val="ED8623"/>
                </a:solidFill>
              </a:rPr>
              <a:t> –</a:t>
            </a:r>
            <a:r>
              <a:rPr lang="en-US" dirty="0"/>
              <a:t> Modern monitoring and control systems allow for automatic regulation of pump operation based on the level of sunlight, soil moisture and water demand, which increases efficiency and reduces waste of resources.</a:t>
            </a:r>
            <a:endParaRPr lang="pl-PL" dirty="0"/>
          </a:p>
          <a:p>
            <a:pPr algn="just"/>
            <a:endParaRPr lang="pl-PL" dirty="0"/>
          </a:p>
          <a:p>
            <a:pPr algn="just"/>
            <a:r>
              <a:rPr lang="en-US" dirty="0"/>
              <a:t>The correct configuration of solar panels in agriculture can significantly reduce operating costs as well as support sustainable development by reducing CO₂ emissions and a dependence on traditional energy sources.</a:t>
            </a:r>
          </a:p>
          <a:p>
            <a:pPr algn="just"/>
            <a:endParaRPr lang="en-GB" noProof="0" dirty="0"/>
          </a:p>
        </p:txBody>
      </p:sp>
      <p:sp>
        <p:nvSpPr>
          <p:cNvPr id="7" name="Rectangle 6">
            <a:extLst>
              <a:ext uri="{FF2B5EF4-FFF2-40B4-BE49-F238E27FC236}">
                <a16:creationId xmlns:a16="http://schemas.microsoft.com/office/drawing/2014/main" id="{AA3D2EA8-47F1-0C5C-C635-B5A84AFB8CA7}"/>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D25273B4-4CBA-3845-FABA-511B72082D8F}"/>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05458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8" name="Symbol zastępczy obrazu 7">
            <a:extLst>
              <a:ext uri="{FF2B5EF4-FFF2-40B4-BE49-F238E27FC236}">
                <a16:creationId xmlns:a16="http://schemas.microsoft.com/office/drawing/2014/main" id="{47F68570-EF02-E3F5-15DC-EA0696A34247}"/>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238772" y="2724480"/>
            <a:ext cx="7708195" cy="3396829"/>
          </a:xfrm>
        </p:spPr>
      </p:pic>
      <p:sp>
        <p:nvSpPr>
          <p:cNvPr id="15" name="TextBox 14">
            <a:extLst>
              <a:ext uri="{FF2B5EF4-FFF2-40B4-BE49-F238E27FC236}">
                <a16:creationId xmlns:a16="http://schemas.microsoft.com/office/drawing/2014/main" id="{3E1666DB-365E-6809-07DD-1185D7AB9C4C}"/>
              </a:ext>
            </a:extLst>
          </p:cNvPr>
          <p:cNvSpPr txBox="1"/>
          <p:nvPr/>
        </p:nvSpPr>
        <p:spPr>
          <a:xfrm>
            <a:off x="1475920" y="2124315"/>
            <a:ext cx="7488969" cy="1200329"/>
          </a:xfrm>
          <a:prstGeom prst="rect">
            <a:avLst/>
          </a:prstGeom>
          <a:solidFill>
            <a:srgbClr val="EEA821"/>
          </a:solidFill>
        </p:spPr>
        <p:txBody>
          <a:bodyPr wrap="square" rtlCol="0">
            <a:spAutoFit/>
          </a:bodyPr>
          <a:lstStyle/>
          <a:p>
            <a:pPr>
              <a:buNone/>
            </a:pPr>
            <a:r>
              <a:rPr lang="pl-PL" sz="3600" b="1" noProof="0" dirty="0">
                <a:solidFill>
                  <a:schemeClr val="bg1"/>
                </a:solidFill>
                <a:latin typeface="Calibri" panose="020F0502020204030204" pitchFamily="34" charset="0"/>
                <a:cs typeface="Calibri" panose="020F0502020204030204" pitchFamily="34" charset="0"/>
              </a:rPr>
              <a:t>MAINTENANCE </a:t>
            </a:r>
            <a:r>
              <a:rPr lang="en-US" sz="3600" b="1" noProof="0" dirty="0">
                <a:solidFill>
                  <a:schemeClr val="bg1"/>
                </a:solidFill>
                <a:latin typeface="Calibri" panose="020F0502020204030204" pitchFamily="34" charset="0"/>
                <a:cs typeface="Calibri" panose="020F0502020204030204" pitchFamily="34" charset="0"/>
              </a:rPr>
              <a:t>&amp;</a:t>
            </a:r>
            <a:r>
              <a:rPr lang="pl-PL" sz="3600" b="1" noProof="0" dirty="0">
                <a:solidFill>
                  <a:schemeClr val="bg1"/>
                </a:solidFill>
                <a:latin typeface="Calibri" panose="020F0502020204030204" pitchFamily="34" charset="0"/>
                <a:cs typeface="Calibri" panose="020F0502020204030204" pitchFamily="34" charset="0"/>
              </a:rPr>
              <a:t> PERFORMANCE OPTIMI</a:t>
            </a:r>
            <a:r>
              <a:rPr lang="en-US" sz="3600" b="1" noProof="0" dirty="0">
                <a:solidFill>
                  <a:schemeClr val="bg1"/>
                </a:solidFill>
                <a:latin typeface="Calibri" panose="020F0502020204030204" pitchFamily="34" charset="0"/>
                <a:cs typeface="Calibri" panose="020F0502020204030204" pitchFamily="34" charset="0"/>
              </a:rPr>
              <a:t>S</a:t>
            </a:r>
            <a:r>
              <a:rPr lang="pl-PL" sz="3600" b="1" noProof="0" dirty="0">
                <a:solidFill>
                  <a:schemeClr val="bg1"/>
                </a:solidFill>
                <a:latin typeface="Calibri" panose="020F0502020204030204" pitchFamily="34" charset="0"/>
                <a:cs typeface="Calibri" panose="020F0502020204030204" pitchFamily="34" charset="0"/>
              </a:rPr>
              <a:t>ATION OF SOLAR EQUIPMENT</a:t>
            </a:r>
            <a:endParaRPr lang="en-US" dirty="0"/>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CB129319-BA5A-68FC-E921-5F216D3CFC07}"/>
              </a:ext>
            </a:extLst>
          </p:cNvPr>
          <p:cNvSpPr>
            <a:spLocks noGrp="1"/>
          </p:cNvSpPr>
          <p:nvPr>
            <p:ph type="body" sz="quarter" idx="14"/>
          </p:nvPr>
        </p:nvSpPr>
        <p:spPr>
          <a:xfrm>
            <a:off x="7053785" y="1712594"/>
            <a:ext cx="4507330" cy="4136961"/>
          </a:xfrm>
        </p:spPr>
        <p:txBody>
          <a:bodyPr/>
          <a:lstStyle/>
          <a:p>
            <a:pPr algn="just"/>
            <a:r>
              <a:rPr lang="en-US" noProof="0" dirty="0"/>
              <a:t>In order for solar panels to work effectively for many years, regular maintenance and </a:t>
            </a:r>
            <a:r>
              <a:rPr lang="en-US" noProof="0" dirty="0" err="1"/>
              <a:t>optimisation</a:t>
            </a:r>
            <a:r>
              <a:rPr lang="en-US" noProof="0" dirty="0"/>
              <a:t> of performance are necessary. Factors such as dust, dirt, shading, or wear and tear of components can reduce the efficiency of the system, so it is worth implementing appropriate practices to keep the equipment in the best possible condition.</a:t>
            </a:r>
            <a:endParaRPr lang="pl-PL" noProof="0" dirty="0"/>
          </a:p>
        </p:txBody>
      </p:sp>
      <p:pic>
        <p:nvPicPr>
          <p:cNvPr id="7" name="Obraz 6">
            <a:extLst>
              <a:ext uri="{FF2B5EF4-FFF2-40B4-BE49-F238E27FC236}">
                <a16:creationId xmlns:a16="http://schemas.microsoft.com/office/drawing/2014/main" id="{D09406DA-78AB-9479-8DEF-2DDAE05F988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05256" y="2234627"/>
            <a:ext cx="5422392" cy="3614928"/>
          </a:xfrm>
          <a:prstGeom prst="rect">
            <a:avLst/>
          </a:prstGeom>
        </p:spPr>
      </p:pic>
      <p:sp>
        <p:nvSpPr>
          <p:cNvPr id="13" name="TextBox 12">
            <a:extLst>
              <a:ext uri="{FF2B5EF4-FFF2-40B4-BE49-F238E27FC236}">
                <a16:creationId xmlns:a16="http://schemas.microsoft.com/office/drawing/2014/main" id="{9C0BB320-554A-E075-D8F6-AF01F3670C6E}"/>
              </a:ext>
            </a:extLst>
          </p:cNvPr>
          <p:cNvSpPr txBox="1"/>
          <p:nvPr/>
        </p:nvSpPr>
        <p:spPr>
          <a:xfrm>
            <a:off x="1835725" y="440592"/>
            <a:ext cx="10033002"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007772"/>
                </a:solidFill>
                <a:effectLst/>
                <a:uLnTx/>
                <a:uFillTx/>
                <a:latin typeface="Calibri" panose="020F0502020204030204"/>
                <a:ea typeface="+mn-ea"/>
                <a:cs typeface="+mn-cs"/>
              </a:rPr>
              <a:t>Maintenance and </a:t>
            </a:r>
            <a:r>
              <a:rPr kumimoji="0" lang="en-US" sz="3600" b="1" i="0" u="none" strike="noStrike" kern="1200" cap="none" spc="0" normalizeH="0" baseline="0" noProof="0" dirty="0" err="1">
                <a:ln>
                  <a:noFill/>
                </a:ln>
                <a:solidFill>
                  <a:srgbClr val="007772"/>
                </a:solidFill>
                <a:effectLst/>
                <a:uLnTx/>
                <a:uFillTx/>
                <a:latin typeface="Calibri" panose="020F0502020204030204"/>
                <a:ea typeface="+mn-ea"/>
                <a:cs typeface="+mn-cs"/>
              </a:rPr>
              <a:t>optimisation</a:t>
            </a:r>
            <a:r>
              <a:rPr kumimoji="0" lang="en-US" sz="3600" b="1" i="0" u="none" strike="noStrike" kern="1200" cap="none" spc="0" normalizeH="0" baseline="0" noProof="0" dirty="0">
                <a:ln>
                  <a:noFill/>
                </a:ln>
                <a:solidFill>
                  <a:srgbClr val="007772"/>
                </a:solidFill>
                <a:effectLst/>
                <a:uLnTx/>
                <a:uFillTx/>
                <a:latin typeface="Calibri" panose="020F0502020204030204"/>
                <a:ea typeface="+mn-ea"/>
                <a:cs typeface="+mn-cs"/>
              </a:rPr>
              <a:t> of solar equipment </a:t>
            </a:r>
            <a:endParaRPr lang="en-IE" sz="3600" b="1" dirty="0">
              <a:solidFill>
                <a:srgbClr val="007772"/>
              </a:solidFill>
            </a:endParaRPr>
          </a:p>
        </p:txBody>
      </p:sp>
    </p:spTree>
    <p:custDataLst>
      <p:tags r:id="rId1"/>
    </p:custDataLst>
    <p:extLst>
      <p:ext uri="{BB962C8B-B14F-4D97-AF65-F5344CB8AC3E}">
        <p14:creationId xmlns:p14="http://schemas.microsoft.com/office/powerpoint/2010/main" val="206641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6.4"/>
</p:tagLst>
</file>

<file path=ppt/tags/tag2.xml><?xml version="1.0" encoding="utf-8"?>
<p:tagLst xmlns:a="http://schemas.openxmlformats.org/drawingml/2006/main" xmlns:r="http://schemas.openxmlformats.org/officeDocument/2006/relationships" xmlns:p="http://schemas.openxmlformats.org/presentationml/2006/main">
  <p:tag name="TIMING" val="|15.4"/>
</p:tagLst>
</file>

<file path=ppt/tags/tag3.xml><?xml version="1.0" encoding="utf-8"?>
<p:tagLst xmlns:a="http://schemas.openxmlformats.org/drawingml/2006/main" xmlns:r="http://schemas.openxmlformats.org/officeDocument/2006/relationships" xmlns:p="http://schemas.openxmlformats.org/presentationml/2006/main">
  <p:tag name="TIMING" val="|15.4"/>
</p:tagLst>
</file>

<file path=ppt/tags/tag4.xml><?xml version="1.0" encoding="utf-8"?>
<p:tagLst xmlns:a="http://schemas.openxmlformats.org/drawingml/2006/main" xmlns:r="http://schemas.openxmlformats.org/officeDocument/2006/relationships" xmlns:p="http://schemas.openxmlformats.org/presentationml/2006/main">
  <p:tag name="TIMING" val="|4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924BA4-D480-4A82-A62B-076799713136}"/>
</file>

<file path=customXml/itemProps2.xml><?xml version="1.0" encoding="utf-8"?>
<ds:datastoreItem xmlns:ds="http://schemas.openxmlformats.org/officeDocument/2006/customXml" ds:itemID="{EF70375E-0C2F-491B-B992-C624B55CBD6D}">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customXml/itemProps3.xml><?xml version="1.0" encoding="utf-8"?>
<ds:datastoreItem xmlns:ds="http://schemas.openxmlformats.org/officeDocument/2006/customXml" ds:itemID="{F1E47A61-E093-4872-BD7A-E916CBAE6F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6567</TotalTime>
  <Words>1485</Words>
  <Application>Microsoft Office PowerPoint</Application>
  <PresentationFormat>Widescreen</PresentationFormat>
  <Paragraphs>99</Paragraphs>
  <Slides>21</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131</cp:revision>
  <dcterms:created xsi:type="dcterms:W3CDTF">2019-11-20T14:08:21Z</dcterms:created>
  <dcterms:modified xsi:type="dcterms:W3CDTF">2025-07-21T15:16:17Z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ies>
</file>