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8" r:id="rId5"/>
  </p:sldMasterIdLst>
  <p:notesMasterIdLst>
    <p:notesMasterId r:id="rId23"/>
  </p:notesMasterIdLst>
  <p:sldIdLst>
    <p:sldId id="4418" r:id="rId6"/>
    <p:sldId id="4419" r:id="rId7"/>
    <p:sldId id="4386" r:id="rId8"/>
    <p:sldId id="4387" r:id="rId9"/>
    <p:sldId id="4389" r:id="rId10"/>
    <p:sldId id="4388" r:id="rId11"/>
    <p:sldId id="4420" r:id="rId12"/>
    <p:sldId id="4390" r:id="rId13"/>
    <p:sldId id="4421" r:id="rId14"/>
    <p:sldId id="271" r:id="rId15"/>
    <p:sldId id="4416" r:id="rId16"/>
    <p:sldId id="272" r:id="rId17"/>
    <p:sldId id="4422" r:id="rId18"/>
    <p:sldId id="4370" r:id="rId19"/>
    <p:sldId id="4398" r:id="rId20"/>
    <p:sldId id="4399" r:id="rId21"/>
    <p:sldId id="442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46A2A-5463-31BB-24B8-887E45DDAF69}" name="Orla Casey" initials="OC" userId="S::orla@momentumconsulting.ie::ee9f56f0-43a2-47ae-a5b8-d4a7d2f5cec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A821"/>
    <a:srgbClr val="007772"/>
    <a:srgbClr val="404040"/>
    <a:srgbClr val="09465E"/>
    <a:srgbClr val="87C540"/>
    <a:srgbClr val="C9519D"/>
    <a:srgbClr val="3DBDAB"/>
    <a:srgbClr val="A1007D"/>
    <a:srgbClr val="FFC652"/>
    <a:srgbClr val="B3BB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6" autoAdjust="0"/>
    <p:restoredTop sz="67960" autoAdjust="0"/>
  </p:normalViewPr>
  <p:slideViewPr>
    <p:cSldViewPr snapToGrid="0" snapToObjects="1">
      <p:cViewPr varScale="1">
        <p:scale>
          <a:sx n="58" d="100"/>
          <a:sy n="58" d="100"/>
        </p:scale>
        <p:origin x="1287" y="27"/>
      </p:cViewPr>
      <p:guideLst/>
    </p:cSldViewPr>
  </p:slideViewPr>
  <p:outlineViewPr>
    <p:cViewPr>
      <p:scale>
        <a:sx n="33" d="100"/>
        <a:sy n="33" d="100"/>
      </p:scale>
      <p:origin x="0" y="-58752"/>
    </p:cViewPr>
  </p:outlineViewPr>
  <p:notesTextViewPr>
    <p:cViewPr>
      <p:scale>
        <a:sx n="1" d="1"/>
        <a:sy n="1" d="1"/>
      </p:scale>
      <p:origin x="0" y="0"/>
    </p:cViewPr>
  </p:notesTextViewPr>
  <p:sorterViewPr>
    <p:cViewPr varScale="1">
      <p:scale>
        <a:sx n="1" d="1"/>
        <a:sy n="1" d="1"/>
      </p:scale>
      <p:origin x="0" y="0"/>
    </p:cViewPr>
  </p:sorterViewPr>
  <p:notesViewPr>
    <p:cSldViewPr snapToGrid="0" snapToObjects="1" showGuides="1">
      <p:cViewPr varScale="1">
        <p:scale>
          <a:sx n="65" d="100"/>
          <a:sy n="65" d="100"/>
        </p:scale>
        <p:origin x="2811" y="5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uzana Palková" userId="2c14c765-04d3-4152-932a-beda227e1179" providerId="ADAL" clId="{CC742B05-76CC-423B-8E1E-F2FDB1576C69}"/>
    <pc:docChg chg="modSld">
      <pc:chgData name="Zuzana Palková" userId="2c14c765-04d3-4152-932a-beda227e1179" providerId="ADAL" clId="{CC742B05-76CC-423B-8E1E-F2FDB1576C69}" dt="2025-08-01T15:48:51.421" v="1" actId="20577"/>
      <pc:docMkLst>
        <pc:docMk/>
      </pc:docMkLst>
      <pc:sldChg chg="modSp mod">
        <pc:chgData name="Zuzana Palková" userId="2c14c765-04d3-4152-932a-beda227e1179" providerId="ADAL" clId="{CC742B05-76CC-423B-8E1E-F2FDB1576C69}" dt="2025-08-01T15:48:51.421" v="1" actId="20577"/>
        <pc:sldMkLst>
          <pc:docMk/>
          <pc:sldMk cId="1240833318" sldId="4418"/>
        </pc:sldMkLst>
        <pc:spChg chg="mod">
          <ac:chgData name="Zuzana Palková" userId="2c14c765-04d3-4152-932a-beda227e1179" providerId="ADAL" clId="{CC742B05-76CC-423B-8E1E-F2FDB1576C69}" dt="2025-08-01T15:48:51.421" v="1" actId="20577"/>
          <ac:spMkLst>
            <pc:docMk/>
            <pc:sldMk cId="1240833318" sldId="4418"/>
            <ac:spMk id="1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2BBE5-951B-7448-9280-3E5E86F1213F}" type="datetimeFigureOut">
              <a:rPr lang="en-US" smtClean="0"/>
              <a:t>8/1/2025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4A299-DD6E-4F4E-AAAF-972CE464E941}" type="slidenum">
              <a:rPr lang="en-US" smtClean="0"/>
              <a:t>‹#›</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23FE22-7A9A-C2C2-55B5-18EAF444B5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B90547-75B2-A9EA-4FC2-F6B93631E3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F111EC-5655-640E-85D8-8297B7091EF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650B133-FA1A-540B-3C24-54584BEFD274}"/>
              </a:ext>
            </a:extLst>
          </p:cNvPr>
          <p:cNvSpPr>
            <a:spLocks noGrp="1"/>
          </p:cNvSpPr>
          <p:nvPr>
            <p:ph type="sldNum" sz="quarter" idx="5"/>
          </p:nvPr>
        </p:nvSpPr>
        <p:spPr/>
        <p:txBody>
          <a:bodyPr/>
          <a:lstStyle/>
          <a:p>
            <a:fld id="{4BE5DE82-CF29-044D-9158-06A811149881}" type="slidenum">
              <a:rPr lang="en-US" smtClean="0"/>
              <a:t>3</a:t>
            </a:fld>
            <a:endParaRPr lang="en-US"/>
          </a:p>
        </p:txBody>
      </p:sp>
    </p:spTree>
    <p:extLst>
      <p:ext uri="{BB962C8B-B14F-4D97-AF65-F5344CB8AC3E}">
        <p14:creationId xmlns:p14="http://schemas.microsoft.com/office/powerpoint/2010/main" val="250234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75B9D-855E-ACE4-5307-C072C1C9A82E}"/>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1EB81C39-F97B-B070-4E61-D1555317485C}"/>
              </a:ext>
            </a:extLst>
          </p:cNvPr>
          <p:cNvSpPr>
            <a:spLocks noGrp="1" noRot="1" noChangeAspect="1"/>
          </p:cNvSpPr>
          <p:nvPr>
            <p:ph type="sldImg"/>
          </p:nvPr>
        </p:nvSpPr>
        <p:spPr/>
      </p:sp>
      <p:sp>
        <p:nvSpPr>
          <p:cNvPr id="3" name="Zástupný objekt pre poznámky 2">
            <a:extLst>
              <a:ext uri="{FF2B5EF4-FFF2-40B4-BE49-F238E27FC236}">
                <a16:creationId xmlns:a16="http://schemas.microsoft.com/office/drawing/2014/main" id="{470054E9-C0CF-B043-7E26-A87CAEFDD993}"/>
              </a:ext>
            </a:extLst>
          </p:cNvPr>
          <p:cNvSpPr>
            <a:spLocks noGrp="1"/>
          </p:cNvSpPr>
          <p:nvPr>
            <p:ph type="body" idx="1"/>
          </p:nvPr>
        </p:nvSpPr>
        <p:spPr/>
        <p:txBody>
          <a:bodyPr/>
          <a:lstStyle/>
          <a:p>
            <a:endParaRPr lang="sk-SK" dirty="0"/>
          </a:p>
        </p:txBody>
      </p:sp>
      <p:sp>
        <p:nvSpPr>
          <p:cNvPr id="4" name="Zástupný objekt pre číslo snímky 3">
            <a:extLst>
              <a:ext uri="{FF2B5EF4-FFF2-40B4-BE49-F238E27FC236}">
                <a16:creationId xmlns:a16="http://schemas.microsoft.com/office/drawing/2014/main" id="{68E0EAE4-C942-9BB4-44E1-B3813B6DDF5A}"/>
              </a:ext>
            </a:extLst>
          </p:cNvPr>
          <p:cNvSpPr>
            <a:spLocks noGrp="1"/>
          </p:cNvSpPr>
          <p:nvPr>
            <p:ph type="sldNum" sz="quarter" idx="5"/>
          </p:nvPr>
        </p:nvSpPr>
        <p:spPr/>
        <p:txBody>
          <a:bodyPr/>
          <a:lstStyle/>
          <a:p>
            <a:fld id="{9ED4A299-DD6E-4F4E-AAAF-972CE464E941}" type="slidenum">
              <a:rPr lang="en-US" smtClean="0"/>
              <a:t>4</a:t>
            </a:fld>
            <a:endParaRPr lang="en-US"/>
          </a:p>
        </p:txBody>
      </p:sp>
    </p:spTree>
    <p:extLst>
      <p:ext uri="{BB962C8B-B14F-4D97-AF65-F5344CB8AC3E}">
        <p14:creationId xmlns:p14="http://schemas.microsoft.com/office/powerpoint/2010/main" val="3451541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B7187A-6040-A202-659D-676A40BCA9D6}"/>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6E8A2137-8154-8E06-3EED-B507DFC6C1EA}"/>
              </a:ext>
            </a:extLst>
          </p:cNvPr>
          <p:cNvSpPr>
            <a:spLocks noGrp="1" noRot="1" noChangeAspect="1"/>
          </p:cNvSpPr>
          <p:nvPr>
            <p:ph type="sldImg"/>
          </p:nvPr>
        </p:nvSpPr>
        <p:spPr/>
      </p:sp>
      <p:sp>
        <p:nvSpPr>
          <p:cNvPr id="3" name="Zástupný objekt pre poznámky 2">
            <a:extLst>
              <a:ext uri="{FF2B5EF4-FFF2-40B4-BE49-F238E27FC236}">
                <a16:creationId xmlns:a16="http://schemas.microsoft.com/office/drawing/2014/main" id="{5289A836-06B0-3A55-7AAB-F9B380983DB4}"/>
              </a:ext>
            </a:extLst>
          </p:cNvPr>
          <p:cNvSpPr>
            <a:spLocks noGrp="1"/>
          </p:cNvSpPr>
          <p:nvPr>
            <p:ph type="body" idx="1"/>
          </p:nvPr>
        </p:nvSpPr>
        <p:spPr/>
        <p:txBody>
          <a:bodyPr/>
          <a:lstStyle/>
          <a:p>
            <a:endParaRPr lang="sk-SK" dirty="0"/>
          </a:p>
        </p:txBody>
      </p:sp>
      <p:sp>
        <p:nvSpPr>
          <p:cNvPr id="4" name="Zástupný objekt pre číslo snímky 3">
            <a:extLst>
              <a:ext uri="{FF2B5EF4-FFF2-40B4-BE49-F238E27FC236}">
                <a16:creationId xmlns:a16="http://schemas.microsoft.com/office/drawing/2014/main" id="{694266C0-F8EA-D9B6-F629-BA50D9CD2B3B}"/>
              </a:ext>
            </a:extLst>
          </p:cNvPr>
          <p:cNvSpPr>
            <a:spLocks noGrp="1"/>
          </p:cNvSpPr>
          <p:nvPr>
            <p:ph type="sldNum" sz="quarter" idx="5"/>
          </p:nvPr>
        </p:nvSpPr>
        <p:spPr/>
        <p:txBody>
          <a:bodyPr/>
          <a:lstStyle/>
          <a:p>
            <a:fld id="{9ED4A299-DD6E-4F4E-AAAF-972CE464E941}" type="slidenum">
              <a:rPr lang="en-US" smtClean="0"/>
              <a:t>5</a:t>
            </a:fld>
            <a:endParaRPr lang="en-US"/>
          </a:p>
        </p:txBody>
      </p:sp>
    </p:spTree>
    <p:extLst>
      <p:ext uri="{BB962C8B-B14F-4D97-AF65-F5344CB8AC3E}">
        <p14:creationId xmlns:p14="http://schemas.microsoft.com/office/powerpoint/2010/main" val="3188458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F2E3CE-3D7F-1CFE-6BB4-0D52CC6AA73F}"/>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3E9BDB4B-921E-22CD-F617-2EE51EC44B8A}"/>
              </a:ext>
            </a:extLst>
          </p:cNvPr>
          <p:cNvSpPr>
            <a:spLocks noGrp="1" noRot="1" noChangeAspect="1"/>
          </p:cNvSpPr>
          <p:nvPr>
            <p:ph type="sldImg"/>
          </p:nvPr>
        </p:nvSpPr>
        <p:spPr/>
      </p:sp>
      <p:sp>
        <p:nvSpPr>
          <p:cNvPr id="3" name="Zástupný objekt pre poznámky 2">
            <a:extLst>
              <a:ext uri="{FF2B5EF4-FFF2-40B4-BE49-F238E27FC236}">
                <a16:creationId xmlns:a16="http://schemas.microsoft.com/office/drawing/2014/main" id="{78758E77-4CD7-E588-D8C9-13A7AA72CEF2}"/>
              </a:ext>
            </a:extLst>
          </p:cNvPr>
          <p:cNvSpPr>
            <a:spLocks noGrp="1"/>
          </p:cNvSpPr>
          <p:nvPr>
            <p:ph type="body" idx="1"/>
          </p:nvPr>
        </p:nvSpPr>
        <p:spPr/>
        <p:txBody>
          <a:bodyPr/>
          <a:lstStyle/>
          <a:p>
            <a:endParaRPr lang="sk-SK" dirty="0"/>
          </a:p>
        </p:txBody>
      </p:sp>
      <p:sp>
        <p:nvSpPr>
          <p:cNvPr id="4" name="Zástupný objekt pre číslo snímky 3">
            <a:extLst>
              <a:ext uri="{FF2B5EF4-FFF2-40B4-BE49-F238E27FC236}">
                <a16:creationId xmlns:a16="http://schemas.microsoft.com/office/drawing/2014/main" id="{4D9278FF-97E7-0CC3-811C-85B48BB29CFE}"/>
              </a:ext>
            </a:extLst>
          </p:cNvPr>
          <p:cNvSpPr>
            <a:spLocks noGrp="1"/>
          </p:cNvSpPr>
          <p:nvPr>
            <p:ph type="sldNum" sz="quarter" idx="5"/>
          </p:nvPr>
        </p:nvSpPr>
        <p:spPr/>
        <p:txBody>
          <a:bodyPr/>
          <a:lstStyle/>
          <a:p>
            <a:fld id="{9ED4A299-DD6E-4F4E-AAAF-972CE464E941}" type="slidenum">
              <a:rPr lang="en-US" smtClean="0"/>
              <a:t>8</a:t>
            </a:fld>
            <a:endParaRPr lang="en-US"/>
          </a:p>
        </p:txBody>
      </p:sp>
    </p:spTree>
    <p:extLst>
      <p:ext uri="{BB962C8B-B14F-4D97-AF65-F5344CB8AC3E}">
        <p14:creationId xmlns:p14="http://schemas.microsoft.com/office/powerpoint/2010/main" val="2723390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9ED4A299-DD6E-4F4E-AAAF-972CE464E941}" type="slidenum">
              <a:rPr lang="en-US" smtClean="0"/>
              <a:t>10</a:t>
            </a:fld>
            <a:endParaRPr lang="en-US"/>
          </a:p>
        </p:txBody>
      </p:sp>
    </p:spTree>
    <p:extLst>
      <p:ext uri="{BB962C8B-B14F-4D97-AF65-F5344CB8AC3E}">
        <p14:creationId xmlns:p14="http://schemas.microsoft.com/office/powerpoint/2010/main" val="1166201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E290B5-8A85-8317-98B0-88C59FDF7D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1B0CF4-C2F6-F75D-BA3F-B016EFCB4D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3D6186-06DA-1A05-C4BC-A8B4194C380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9CB5048-8087-AA13-0A2C-32130E971174}"/>
              </a:ext>
            </a:extLst>
          </p:cNvPr>
          <p:cNvSpPr>
            <a:spLocks noGrp="1"/>
          </p:cNvSpPr>
          <p:nvPr>
            <p:ph type="sldNum" sz="quarter" idx="5"/>
          </p:nvPr>
        </p:nvSpPr>
        <p:spPr/>
        <p:txBody>
          <a:bodyPr/>
          <a:lstStyle/>
          <a:p>
            <a:fld id="{4BE5DE82-CF29-044D-9158-06A811149881}" type="slidenum">
              <a:rPr lang="en-US" smtClean="0"/>
              <a:t>11</a:t>
            </a:fld>
            <a:endParaRPr lang="en-US"/>
          </a:p>
        </p:txBody>
      </p:sp>
    </p:spTree>
    <p:extLst>
      <p:ext uri="{BB962C8B-B14F-4D97-AF65-F5344CB8AC3E}">
        <p14:creationId xmlns:p14="http://schemas.microsoft.com/office/powerpoint/2010/main" val="2321817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22666-1EFB-FF8B-3C41-28D31958EC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DB1750-4687-99BD-58FC-9A66A3C54C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47C591-7865-2797-DEA3-7E480E9DEF4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FEF4D2C-E513-E594-8C94-C10FA652F771}"/>
              </a:ext>
            </a:extLst>
          </p:cNvPr>
          <p:cNvSpPr>
            <a:spLocks noGrp="1"/>
          </p:cNvSpPr>
          <p:nvPr>
            <p:ph type="sldNum" sz="quarter" idx="5"/>
          </p:nvPr>
        </p:nvSpPr>
        <p:spPr/>
        <p:txBody>
          <a:bodyPr/>
          <a:lstStyle/>
          <a:p>
            <a:fld id="{4BE5DE82-CF29-044D-9158-06A811149881}" type="slidenum">
              <a:rPr lang="en-US" smtClean="0"/>
              <a:t>14</a:t>
            </a:fld>
            <a:endParaRPr lang="en-US"/>
          </a:p>
        </p:txBody>
      </p:sp>
    </p:spTree>
    <p:extLst>
      <p:ext uri="{BB962C8B-B14F-4D97-AF65-F5344CB8AC3E}">
        <p14:creationId xmlns:p14="http://schemas.microsoft.com/office/powerpoint/2010/main" val="1866347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FE72D5-28E7-AE59-28C3-DDE08FA82327}"/>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35997552-9B18-0D80-3FCE-0D976108549E}"/>
              </a:ext>
            </a:extLst>
          </p:cNvPr>
          <p:cNvSpPr>
            <a:spLocks noGrp="1" noRot="1" noChangeAspect="1"/>
          </p:cNvSpPr>
          <p:nvPr>
            <p:ph type="sldImg"/>
          </p:nvPr>
        </p:nvSpPr>
        <p:spPr/>
      </p:sp>
      <p:sp>
        <p:nvSpPr>
          <p:cNvPr id="3" name="Zástupný objekt pre poznámky 2">
            <a:extLst>
              <a:ext uri="{FF2B5EF4-FFF2-40B4-BE49-F238E27FC236}">
                <a16:creationId xmlns:a16="http://schemas.microsoft.com/office/drawing/2014/main" id="{F7454329-DF38-2DE4-1F07-9AC9DEC37FF1}"/>
              </a:ext>
            </a:extLst>
          </p:cNvPr>
          <p:cNvSpPr>
            <a:spLocks noGrp="1"/>
          </p:cNvSpPr>
          <p:nvPr>
            <p:ph type="body" idx="1"/>
          </p:nvPr>
        </p:nvSpPr>
        <p:spPr/>
        <p:txBody>
          <a:bodyPr/>
          <a:lstStyle/>
          <a:p>
            <a:endParaRPr lang="sk-SK" dirty="0"/>
          </a:p>
        </p:txBody>
      </p:sp>
      <p:sp>
        <p:nvSpPr>
          <p:cNvPr id="4" name="Zástupný objekt pre číslo snímky 3">
            <a:extLst>
              <a:ext uri="{FF2B5EF4-FFF2-40B4-BE49-F238E27FC236}">
                <a16:creationId xmlns:a16="http://schemas.microsoft.com/office/drawing/2014/main" id="{77AA63C3-C6AC-B28C-0A7D-45EA540CB679}"/>
              </a:ext>
            </a:extLst>
          </p:cNvPr>
          <p:cNvSpPr>
            <a:spLocks noGrp="1"/>
          </p:cNvSpPr>
          <p:nvPr>
            <p:ph type="sldNum" sz="quarter" idx="5"/>
          </p:nvPr>
        </p:nvSpPr>
        <p:spPr/>
        <p:txBody>
          <a:bodyPr/>
          <a:lstStyle/>
          <a:p>
            <a:fld id="{9ED4A299-DD6E-4F4E-AAAF-972CE464E941}" type="slidenum">
              <a:rPr lang="en-US" smtClean="0"/>
              <a:t>15</a:t>
            </a:fld>
            <a:endParaRPr lang="en-US"/>
          </a:p>
        </p:txBody>
      </p:sp>
    </p:spTree>
    <p:extLst>
      <p:ext uri="{BB962C8B-B14F-4D97-AF65-F5344CB8AC3E}">
        <p14:creationId xmlns:p14="http://schemas.microsoft.com/office/powerpoint/2010/main" val="881503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3B2426-1BF4-06AC-C862-3722951D932A}"/>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5260D76F-9E6B-42D8-DF18-DBAE5B2BAE61}"/>
              </a:ext>
            </a:extLst>
          </p:cNvPr>
          <p:cNvSpPr>
            <a:spLocks noGrp="1" noRot="1" noChangeAspect="1"/>
          </p:cNvSpPr>
          <p:nvPr>
            <p:ph type="sldImg"/>
          </p:nvPr>
        </p:nvSpPr>
        <p:spPr/>
      </p:sp>
      <p:sp>
        <p:nvSpPr>
          <p:cNvPr id="3" name="Zástupný objekt pre poznámky 2">
            <a:extLst>
              <a:ext uri="{FF2B5EF4-FFF2-40B4-BE49-F238E27FC236}">
                <a16:creationId xmlns:a16="http://schemas.microsoft.com/office/drawing/2014/main" id="{4D46CF5F-B980-6478-ADBE-EE05775598FA}"/>
              </a:ext>
            </a:extLst>
          </p:cNvPr>
          <p:cNvSpPr>
            <a:spLocks noGrp="1"/>
          </p:cNvSpPr>
          <p:nvPr>
            <p:ph type="body" idx="1"/>
          </p:nvPr>
        </p:nvSpPr>
        <p:spPr/>
        <p:txBody>
          <a:bodyPr/>
          <a:lstStyle/>
          <a:p>
            <a:endParaRPr lang="sk-SK" dirty="0"/>
          </a:p>
        </p:txBody>
      </p:sp>
      <p:sp>
        <p:nvSpPr>
          <p:cNvPr id="4" name="Zástupný objekt pre číslo snímky 3">
            <a:extLst>
              <a:ext uri="{FF2B5EF4-FFF2-40B4-BE49-F238E27FC236}">
                <a16:creationId xmlns:a16="http://schemas.microsoft.com/office/drawing/2014/main" id="{54200951-085C-912E-8839-2E4FFEB53490}"/>
              </a:ext>
            </a:extLst>
          </p:cNvPr>
          <p:cNvSpPr>
            <a:spLocks noGrp="1"/>
          </p:cNvSpPr>
          <p:nvPr>
            <p:ph type="sldNum" sz="quarter" idx="5"/>
          </p:nvPr>
        </p:nvSpPr>
        <p:spPr/>
        <p:txBody>
          <a:bodyPr/>
          <a:lstStyle/>
          <a:p>
            <a:fld id="{9ED4A299-DD6E-4F4E-AAAF-972CE464E941}" type="slidenum">
              <a:rPr lang="en-US" smtClean="0"/>
              <a:t>16</a:t>
            </a:fld>
            <a:endParaRPr lang="en-US"/>
          </a:p>
        </p:txBody>
      </p:sp>
    </p:spTree>
    <p:extLst>
      <p:ext uri="{BB962C8B-B14F-4D97-AF65-F5344CB8AC3E}">
        <p14:creationId xmlns:p14="http://schemas.microsoft.com/office/powerpoint/2010/main" val="19629459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 Slide">
    <p:spTree>
      <p:nvGrpSpPr>
        <p:cNvPr id="1" name=""/>
        <p:cNvGrpSpPr/>
        <p:nvPr/>
      </p:nvGrpSpPr>
      <p:grpSpPr>
        <a:xfrm>
          <a:off x="0" y="0"/>
          <a:ext cx="0" cy="0"/>
          <a:chOff x="0" y="0"/>
          <a:chExt cx="0" cy="0"/>
        </a:xfrm>
      </p:grpSpPr>
      <p:sp>
        <p:nvSpPr>
          <p:cNvPr id="7" name="Picture Placeholder 2"/>
          <p:cNvSpPr>
            <a:spLocks noGrp="1"/>
          </p:cNvSpPr>
          <p:nvPr>
            <p:ph type="pic" sz="quarter" idx="10"/>
          </p:nvPr>
        </p:nvSpPr>
        <p:spPr>
          <a:xfrm>
            <a:off x="0" y="2463800"/>
            <a:ext cx="12192000" cy="4394200"/>
          </a:xfrm>
          <a:prstGeom prst="rect">
            <a:avLst/>
          </a:prstGeom>
          <a:ln>
            <a:noFill/>
          </a:ln>
        </p:spPr>
        <p:txBody>
          <a:bodyPr anchor="t"/>
          <a:lstStyle>
            <a:lvl1pPr marL="0" indent="0" algn="ctr">
              <a:buNone/>
              <a:defRPr sz="1800" i="1" baseline="0">
                <a:solidFill>
                  <a:srgbClr val="404040"/>
                </a:solidFill>
              </a:defRPr>
            </a:lvl1pPr>
          </a:lstStyle>
          <a:p>
            <a:endParaRPr lang="en-US"/>
          </a:p>
          <a:p>
            <a:endParaRPr lang="en-US"/>
          </a:p>
          <a:p>
            <a:endParaRPr lang="en-US"/>
          </a:p>
          <a:p>
            <a:endParaRPr lang="en-US"/>
          </a:p>
          <a:p>
            <a:endParaRPr lang="en-US"/>
          </a:p>
          <a:p>
            <a:endParaRPr lang="en-US"/>
          </a:p>
          <a:p>
            <a:r>
              <a:rPr lang="en-US"/>
              <a:t>Click to add photo </a:t>
            </a:r>
          </a:p>
        </p:txBody>
      </p:sp>
      <p:sp>
        <p:nvSpPr>
          <p:cNvPr id="9" name="Text Placeholder 23"/>
          <p:cNvSpPr>
            <a:spLocks noGrp="1"/>
          </p:cNvSpPr>
          <p:nvPr>
            <p:ph type="body" sz="quarter" idx="19" hasCustomPrompt="1"/>
          </p:nvPr>
        </p:nvSpPr>
        <p:spPr>
          <a:xfrm>
            <a:off x="868292" y="4724748"/>
            <a:ext cx="3195486" cy="453130"/>
          </a:xfrm>
          <a:prstGeom prst="rect">
            <a:avLst/>
          </a:prstGeom>
        </p:spPr>
        <p:txBody>
          <a:bodyPr anchor="ctr">
            <a:normAutofit/>
          </a:bodyPr>
          <a:lstStyle>
            <a:lvl1pPr marL="0" indent="0" algn="l">
              <a:buNone/>
              <a:defRPr sz="2800" baseline="0">
                <a:solidFill>
                  <a:srgbClr val="404040"/>
                </a:solidFill>
                <a:latin typeface="+mn-lt"/>
              </a:defRPr>
            </a:lvl1pPr>
          </a:lstStyle>
          <a:p>
            <a:pPr lvl="0"/>
            <a:r>
              <a:rPr lang="en-US" dirty="0"/>
              <a:t>Sub-heading</a:t>
            </a:r>
          </a:p>
        </p:txBody>
      </p:sp>
      <p:sp>
        <p:nvSpPr>
          <p:cNvPr id="11" name="Text Placeholder 23"/>
          <p:cNvSpPr>
            <a:spLocks noGrp="1"/>
          </p:cNvSpPr>
          <p:nvPr>
            <p:ph type="body" sz="quarter" idx="20" hasCustomPrompt="1"/>
          </p:nvPr>
        </p:nvSpPr>
        <p:spPr>
          <a:xfrm>
            <a:off x="868292" y="5177863"/>
            <a:ext cx="3195485" cy="837258"/>
          </a:xfrm>
          <a:prstGeom prst="rect">
            <a:avLst/>
          </a:prstGeom>
        </p:spPr>
        <p:txBody>
          <a:bodyPr anchor="ctr">
            <a:normAutofit/>
          </a:bodyPr>
          <a:lstStyle>
            <a:lvl1pPr marL="0" indent="0" algn="l">
              <a:buNone/>
              <a:defRPr sz="5000" baseline="0">
                <a:solidFill>
                  <a:srgbClr val="404040"/>
                </a:solidFill>
                <a:latin typeface="+mn-lt"/>
              </a:defRPr>
            </a:lvl1pPr>
          </a:lstStyle>
          <a:p>
            <a:pPr lvl="0"/>
            <a:r>
              <a:rPr lang="en-US" dirty="0"/>
              <a:t>Heading </a:t>
            </a:r>
          </a:p>
        </p:txBody>
      </p:sp>
      <p:pic>
        <p:nvPicPr>
          <p:cNvPr id="3" name="Picture 2">
            <a:extLst>
              <a:ext uri="{FF2B5EF4-FFF2-40B4-BE49-F238E27FC236}">
                <a16:creationId xmlns:a16="http://schemas.microsoft.com/office/drawing/2014/main" id="{6EFE05D9-37C0-A330-5021-AED50D46BF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16633" y="428626"/>
            <a:ext cx="3870851" cy="1793276"/>
          </a:xfrm>
          <a:prstGeom prst="rect">
            <a:avLst/>
          </a:prstGeom>
        </p:spPr>
      </p:pic>
    </p:spTree>
    <p:extLst>
      <p:ext uri="{BB962C8B-B14F-4D97-AF65-F5344CB8AC3E}">
        <p14:creationId xmlns:p14="http://schemas.microsoft.com/office/powerpoint/2010/main" val="1817843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de Photo Slide">
    <p:spTree>
      <p:nvGrpSpPr>
        <p:cNvPr id="1" name=""/>
        <p:cNvGrpSpPr/>
        <p:nvPr/>
      </p:nvGrpSpPr>
      <p:grpSpPr>
        <a:xfrm>
          <a:off x="0" y="0"/>
          <a:ext cx="0" cy="0"/>
          <a:chOff x="0" y="0"/>
          <a:chExt cx="0" cy="0"/>
        </a:xfrm>
      </p:grpSpPr>
      <p:sp>
        <p:nvSpPr>
          <p:cNvPr id="18" name="Picture Placeholder 2"/>
          <p:cNvSpPr>
            <a:spLocks noGrp="1"/>
          </p:cNvSpPr>
          <p:nvPr>
            <p:ph type="pic" sz="quarter" idx="10"/>
          </p:nvPr>
        </p:nvSpPr>
        <p:spPr>
          <a:xfrm>
            <a:off x="6857999" y="0"/>
            <a:ext cx="5334001" cy="6858000"/>
          </a:xfrm>
          <a:prstGeom prst="rect">
            <a:avLst/>
          </a:prstGeom>
          <a:ln>
            <a:noFill/>
          </a:ln>
        </p:spPr>
        <p:txBody>
          <a:bodyPr anchor="t"/>
          <a:lstStyle>
            <a:lvl1pPr marL="0" indent="0" algn="ctr">
              <a:buNone/>
              <a:defRPr sz="1800" i="1" baseline="0">
                <a:solidFill>
                  <a:srgbClr val="142D55"/>
                </a:solidFill>
              </a:defRPr>
            </a:lvl1pPr>
          </a:lstStyle>
          <a:p>
            <a:endParaRPr lang="en-US"/>
          </a:p>
          <a:p>
            <a:endParaRPr lang="en-US"/>
          </a:p>
          <a:p>
            <a:endParaRPr lang="en-US"/>
          </a:p>
          <a:p>
            <a:endParaRPr lang="en-US"/>
          </a:p>
          <a:p>
            <a:endParaRPr lang="en-US"/>
          </a:p>
          <a:p>
            <a:endParaRPr lang="en-US"/>
          </a:p>
          <a:p>
            <a:r>
              <a:rPr lang="en-US"/>
              <a:t>Click to add photo </a:t>
            </a:r>
          </a:p>
        </p:txBody>
      </p:sp>
      <p:sp>
        <p:nvSpPr>
          <p:cNvPr id="19" name="Text Placeholder 23"/>
          <p:cNvSpPr>
            <a:spLocks noGrp="1"/>
          </p:cNvSpPr>
          <p:nvPr>
            <p:ph type="body" sz="quarter" idx="13" hasCustomPrompt="1"/>
          </p:nvPr>
        </p:nvSpPr>
        <p:spPr>
          <a:xfrm>
            <a:off x="660960" y="1010552"/>
            <a:ext cx="5607690" cy="697353"/>
          </a:xfrm>
          <a:prstGeom prst="rect">
            <a:avLst/>
          </a:prstGeom>
        </p:spPr>
        <p:txBody>
          <a:bodyPr>
            <a:normAutofit/>
          </a:bodyPr>
          <a:lstStyle>
            <a:lvl1pPr marL="0" indent="0" algn="l">
              <a:buNone/>
              <a:defRPr sz="3600">
                <a:solidFill>
                  <a:srgbClr val="404040"/>
                </a:solidFill>
                <a:latin typeface="+mn-lt"/>
              </a:defRPr>
            </a:lvl1pPr>
          </a:lstStyle>
          <a:p>
            <a:pPr lvl="0"/>
            <a:r>
              <a:rPr lang="en-US" dirty="0"/>
              <a:t>TITLE</a:t>
            </a:r>
          </a:p>
        </p:txBody>
      </p:sp>
      <p:sp>
        <p:nvSpPr>
          <p:cNvPr id="20" name="Text Placeholder 25"/>
          <p:cNvSpPr>
            <a:spLocks noGrp="1"/>
          </p:cNvSpPr>
          <p:nvPr>
            <p:ph type="body" sz="quarter" idx="14" hasCustomPrompt="1"/>
          </p:nvPr>
        </p:nvSpPr>
        <p:spPr>
          <a:xfrm>
            <a:off x="673256" y="2256692"/>
            <a:ext cx="5600544" cy="3686908"/>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40381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 Blue Icon box">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3DBDA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a:solidFill>
                  <a:srgbClr val="404040"/>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TPTOP SLIDE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29802C1-855F-ED49-A714-6ABAF3307BE0}"/>
              </a:ext>
            </a:extLst>
          </p:cNvPr>
          <p:cNvSpPr/>
          <p:nvPr userDrawn="1"/>
        </p:nvSpPr>
        <p:spPr>
          <a:xfrm>
            <a:off x="10769600" y="0"/>
            <a:ext cx="1422400" cy="5107577"/>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b="1">
                <a:solidFill>
                  <a:srgbClr val="007772"/>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731410" y="2512721"/>
            <a:ext cx="3108780" cy="375245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3" name="Rectangle 12">
            <a:extLst>
              <a:ext uri="{FF2B5EF4-FFF2-40B4-BE49-F238E27FC236}">
                <a16:creationId xmlns:a16="http://schemas.microsoft.com/office/drawing/2014/main" id="{9D5FE527-0F82-4A42-8F8D-19AA7CD9F04F}"/>
              </a:ext>
            </a:extLst>
          </p:cNvPr>
          <p:cNvSpPr/>
          <p:nvPr userDrawn="1"/>
        </p:nvSpPr>
        <p:spPr>
          <a:xfrm>
            <a:off x="-36717" y="643325"/>
            <a:ext cx="1422400" cy="1524001"/>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8065762F-7E38-F68C-4134-F3F438EB08CF}"/>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6474192" y="1328699"/>
            <a:ext cx="4881979" cy="5529299"/>
          </a:xfrm>
          <a:custGeom>
            <a:avLst/>
            <a:gdLst>
              <a:gd name="connsiteX0" fmla="*/ 0 w 4991918"/>
              <a:gd name="connsiteY0" fmla="*/ 0 h 5653816"/>
              <a:gd name="connsiteX1" fmla="*/ 4991918 w 4991918"/>
              <a:gd name="connsiteY1" fmla="*/ 0 h 5653816"/>
              <a:gd name="connsiteX2" fmla="*/ 4991918 w 4991918"/>
              <a:gd name="connsiteY2" fmla="*/ 5653816 h 5653816"/>
              <a:gd name="connsiteX3" fmla="*/ 0 w 4991918"/>
              <a:gd name="connsiteY3" fmla="*/ 5653816 h 5653816"/>
            </a:gdLst>
            <a:ahLst/>
            <a:cxnLst>
              <a:cxn ang="0">
                <a:pos x="connsiteX0" y="connsiteY0"/>
              </a:cxn>
              <a:cxn ang="0">
                <a:pos x="connsiteX1" y="connsiteY1"/>
              </a:cxn>
              <a:cxn ang="0">
                <a:pos x="connsiteX2" y="connsiteY2"/>
              </a:cxn>
              <a:cxn ang="0">
                <a:pos x="connsiteX3" y="connsiteY3"/>
              </a:cxn>
            </a:cxnLst>
            <a:rect l="l" t="t" r="r" b="b"/>
            <a:pathLst>
              <a:path w="4991918" h="5653816">
                <a:moveTo>
                  <a:pt x="0" y="0"/>
                </a:moveTo>
                <a:lnTo>
                  <a:pt x="4991918" y="0"/>
                </a:lnTo>
                <a:lnTo>
                  <a:pt x="4991918" y="5653816"/>
                </a:lnTo>
                <a:lnTo>
                  <a:pt x="0" y="5653816"/>
                </a:lnTo>
                <a:close/>
              </a:path>
            </a:pathLst>
          </a:custGeom>
        </p:spPr>
      </p:pic>
      <p:sp>
        <p:nvSpPr>
          <p:cNvPr id="3" name="Picture Placeholder 9">
            <a:extLst>
              <a:ext uri="{FF2B5EF4-FFF2-40B4-BE49-F238E27FC236}">
                <a16:creationId xmlns:a16="http://schemas.microsoft.com/office/drawing/2014/main" id="{F003D7D4-3AAC-1BBD-CC12-DDA60953E70D}"/>
              </a:ext>
            </a:extLst>
          </p:cNvPr>
          <p:cNvSpPr>
            <a:spLocks noGrp="1"/>
          </p:cNvSpPr>
          <p:nvPr>
            <p:ph type="pic" sz="quarter" idx="15"/>
          </p:nvPr>
        </p:nvSpPr>
        <p:spPr>
          <a:xfrm>
            <a:off x="6966760" y="2884487"/>
            <a:ext cx="3896842" cy="3973513"/>
          </a:xfrm>
          <a:prstGeom prst="rect">
            <a:avLst/>
          </a:prstGeom>
          <a:solidFill>
            <a:schemeClr val="bg1">
              <a:lumMod val="95000"/>
            </a:schemeClr>
          </a:solidFill>
        </p:spPr>
        <p:txBody>
          <a:bodyPr/>
          <a:lstStyle>
            <a:lvl1pPr>
              <a:defRPr>
                <a:solidFill>
                  <a:schemeClr val="bg1">
                    <a:lumMod val="95000"/>
                  </a:schemeClr>
                </a:solidFill>
              </a:defRPr>
            </a:lvl1pPr>
          </a:lstStyle>
          <a:p>
            <a:endParaRPr lang="fr-CA"/>
          </a:p>
        </p:txBody>
      </p:sp>
    </p:spTree>
    <p:extLst>
      <p:ext uri="{BB962C8B-B14F-4D97-AF65-F5344CB8AC3E}">
        <p14:creationId xmlns:p14="http://schemas.microsoft.com/office/powerpoint/2010/main" val="1237489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TPTOP SLIDE 2">
    <p:spTree>
      <p:nvGrpSpPr>
        <p:cNvPr id="1" name=""/>
        <p:cNvGrpSpPr/>
        <p:nvPr/>
      </p:nvGrpSpPr>
      <p:grpSpPr>
        <a:xfrm>
          <a:off x="0" y="0"/>
          <a:ext cx="0" cy="0"/>
          <a:chOff x="0" y="0"/>
          <a:chExt cx="0" cy="0"/>
        </a:xfrm>
      </p:grpSpPr>
      <p:sp>
        <p:nvSpPr>
          <p:cNvPr id="14" name="Rectangle 13"/>
          <p:cNvSpPr/>
          <p:nvPr userDrawn="1"/>
        </p:nvSpPr>
        <p:spPr>
          <a:xfrm>
            <a:off x="0" y="745067"/>
            <a:ext cx="1420250" cy="270763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D571EA6-DCBD-BC41-BDF9-2EBB87473CE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9343"/>
          <a:stretch/>
        </p:blipFill>
        <p:spPr>
          <a:xfrm>
            <a:off x="-1511179" y="2612571"/>
            <a:ext cx="8450840" cy="4245429"/>
          </a:xfrm>
          <a:prstGeom prst="rect">
            <a:avLst/>
          </a:prstGeom>
        </p:spPr>
      </p:pic>
      <p:sp>
        <p:nvSpPr>
          <p:cNvPr id="8" name="Picture Placeholder 17">
            <a:extLst>
              <a:ext uri="{FF2B5EF4-FFF2-40B4-BE49-F238E27FC236}">
                <a16:creationId xmlns:a16="http://schemas.microsoft.com/office/drawing/2014/main" id="{0C1477F3-B84F-E444-8A4E-7322B0AD193D}"/>
              </a:ext>
            </a:extLst>
          </p:cNvPr>
          <p:cNvSpPr>
            <a:spLocks noGrp="1"/>
          </p:cNvSpPr>
          <p:nvPr>
            <p:ph type="pic" sz="quarter" idx="10"/>
          </p:nvPr>
        </p:nvSpPr>
        <p:spPr>
          <a:xfrm>
            <a:off x="1114362" y="2802349"/>
            <a:ext cx="4981638" cy="3090444"/>
          </a:xfrm>
          <a:prstGeom prst="rect">
            <a:avLst/>
          </a:prstGeo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2" name="Text Placeholder 23">
            <a:extLst>
              <a:ext uri="{FF2B5EF4-FFF2-40B4-BE49-F238E27FC236}">
                <a16:creationId xmlns:a16="http://schemas.microsoft.com/office/drawing/2014/main" id="{DD07349D-6350-7B77-82BA-F4BED393CF1A}"/>
              </a:ext>
            </a:extLst>
          </p:cNvPr>
          <p:cNvSpPr>
            <a:spLocks noGrp="1"/>
          </p:cNvSpPr>
          <p:nvPr>
            <p:ph type="body" sz="quarter" idx="13" hasCustomPrompt="1"/>
          </p:nvPr>
        </p:nvSpPr>
        <p:spPr>
          <a:xfrm>
            <a:off x="6967718" y="815819"/>
            <a:ext cx="4513081"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3" name="Text Placeholder 25">
            <a:extLst>
              <a:ext uri="{FF2B5EF4-FFF2-40B4-BE49-F238E27FC236}">
                <a16:creationId xmlns:a16="http://schemas.microsoft.com/office/drawing/2014/main" id="{A21C5266-E1D5-DB3B-D988-F4B03720DDB5}"/>
              </a:ext>
            </a:extLst>
          </p:cNvPr>
          <p:cNvSpPr>
            <a:spLocks noGrp="1"/>
          </p:cNvSpPr>
          <p:nvPr>
            <p:ph type="body" sz="quarter" idx="14" hasCustomPrompt="1"/>
          </p:nvPr>
        </p:nvSpPr>
        <p:spPr>
          <a:xfrm>
            <a:off x="6972765" y="2061958"/>
            <a:ext cx="4507330" cy="31704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213745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Slide - Orange">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Slide 02">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25A464A2-8261-7127-5998-667285EF08D8}"/>
              </a:ext>
            </a:extLst>
          </p:cNvPr>
          <p:cNvSpPr/>
          <p:nvPr userDrawn="1"/>
        </p:nvSpPr>
        <p:spPr>
          <a:xfrm rot="16200000">
            <a:off x="232431" y="464696"/>
            <a:ext cx="5844795" cy="6309657"/>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23">
            <a:extLst>
              <a:ext uri="{FF2B5EF4-FFF2-40B4-BE49-F238E27FC236}">
                <a16:creationId xmlns:a16="http://schemas.microsoft.com/office/drawing/2014/main" id="{851EDE87-1D65-E1D1-3E88-1752B7273795}"/>
              </a:ext>
            </a:extLst>
          </p:cNvPr>
          <p:cNvSpPr>
            <a:spLocks noGrp="1"/>
          </p:cNvSpPr>
          <p:nvPr>
            <p:ph type="body" sz="quarter" idx="13" hasCustomPrompt="1"/>
          </p:nvPr>
        </p:nvSpPr>
        <p:spPr>
          <a:xfrm>
            <a:off x="779490" y="2278505"/>
            <a:ext cx="4137285" cy="2726804"/>
          </a:xfrm>
          <a:prstGeom prst="rect">
            <a:avLst/>
          </a:prstGeom>
        </p:spPr>
        <p:txBody>
          <a:bodyPr anchor="ctr">
            <a:normAutofit/>
          </a:bodyPr>
          <a:lstStyle>
            <a:lvl1pPr marL="0" indent="0" algn="ctr">
              <a:buNone/>
              <a:defRPr sz="4000" b="0" i="0" baseline="0">
                <a:solidFill>
                  <a:schemeClr val="bg1"/>
                </a:solidFill>
                <a:latin typeface="+mn-lt"/>
              </a:defRPr>
            </a:lvl1pPr>
          </a:lstStyle>
          <a:p>
            <a:pPr lvl="0"/>
            <a:r>
              <a:rPr lang="en-US" dirty="0"/>
              <a:t>Quote</a:t>
            </a:r>
          </a:p>
        </p:txBody>
      </p:sp>
      <p:sp>
        <p:nvSpPr>
          <p:cNvPr id="4" name="Rectangle 3">
            <a:extLst>
              <a:ext uri="{FF2B5EF4-FFF2-40B4-BE49-F238E27FC236}">
                <a16:creationId xmlns:a16="http://schemas.microsoft.com/office/drawing/2014/main" id="{C4C63A13-68DB-5FD4-7122-AA819CEDBE51}"/>
              </a:ext>
            </a:extLst>
          </p:cNvPr>
          <p:cNvSpPr/>
          <p:nvPr userDrawn="1"/>
        </p:nvSpPr>
        <p:spPr>
          <a:xfrm rot="16200000">
            <a:off x="10557481" y="-214269"/>
            <a:ext cx="1420250" cy="1848787"/>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8700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Quote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25A464A2-8261-7127-5998-667285EF08D8}"/>
              </a:ext>
            </a:extLst>
          </p:cNvPr>
          <p:cNvSpPr/>
          <p:nvPr userDrawn="1"/>
        </p:nvSpPr>
        <p:spPr>
          <a:xfrm>
            <a:off x="1281154" y="0"/>
            <a:ext cx="5844795" cy="6309657"/>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23">
            <a:extLst>
              <a:ext uri="{FF2B5EF4-FFF2-40B4-BE49-F238E27FC236}">
                <a16:creationId xmlns:a16="http://schemas.microsoft.com/office/drawing/2014/main" id="{851EDE87-1D65-E1D1-3E88-1752B7273795}"/>
              </a:ext>
            </a:extLst>
          </p:cNvPr>
          <p:cNvSpPr>
            <a:spLocks noGrp="1"/>
          </p:cNvSpPr>
          <p:nvPr>
            <p:ph type="body" sz="quarter" idx="13" hasCustomPrompt="1"/>
          </p:nvPr>
        </p:nvSpPr>
        <p:spPr>
          <a:xfrm>
            <a:off x="1289154" y="1364106"/>
            <a:ext cx="5801193" cy="3236470"/>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4" name="Rectangle 3">
            <a:extLst>
              <a:ext uri="{FF2B5EF4-FFF2-40B4-BE49-F238E27FC236}">
                <a16:creationId xmlns:a16="http://schemas.microsoft.com/office/drawing/2014/main" id="{C4C63A13-68DB-5FD4-7122-AA819CEDBE51}"/>
              </a:ext>
            </a:extLst>
          </p:cNvPr>
          <p:cNvSpPr/>
          <p:nvPr userDrawn="1"/>
        </p:nvSpPr>
        <p:spPr>
          <a:xfrm rot="16200000">
            <a:off x="10557481" y="-214269"/>
            <a:ext cx="1420250" cy="1848787"/>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2614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xt Slide 01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6999" y="-2666999"/>
            <a:ext cx="6858001" cy="12191999"/>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2965899" y="-2133928"/>
            <a:ext cx="6141020" cy="11125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052954" cy="803654"/>
          </a:xfrm>
          <a:prstGeom prst="rect">
            <a:avLst/>
          </a:prstGeom>
        </p:spPr>
        <p:txBody>
          <a:bodyPr>
            <a:noAutofit/>
          </a:bodyPr>
          <a:lstStyle>
            <a:lvl1pPr marL="0" indent="0" algn="l">
              <a:buNone/>
              <a:defRPr sz="3600" b="1" i="0">
                <a:solidFill>
                  <a:srgbClr val="007772"/>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71025D5F-47AA-FBBA-2FE0-7693F9B58131}"/>
              </a:ext>
            </a:extLst>
          </p:cNvPr>
          <p:cNvSpPr>
            <a:spLocks noGrp="1"/>
          </p:cNvSpPr>
          <p:nvPr>
            <p:ph type="body" sz="quarter" idx="19" hasCustomPrompt="1"/>
          </p:nvPr>
        </p:nvSpPr>
        <p:spPr>
          <a:xfrm>
            <a:off x="904856" y="1989039"/>
            <a:ext cx="10052954" cy="4250335"/>
          </a:xfrm>
          <a:prstGeom prst="rect">
            <a:avLst/>
          </a:prstGeom>
        </p:spPr>
        <p:txBody>
          <a:bodyPr/>
          <a:lstStyle>
            <a:lvl1pPr algn="l">
              <a:lnSpc>
                <a:spcPts val="2480"/>
              </a:lnSpc>
              <a:spcBef>
                <a:spcPts val="0"/>
              </a:spcBef>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42174671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Divider - Nav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6A8053-B208-E74B-BC0F-4142FA0CD2B7}"/>
              </a:ext>
            </a:extLst>
          </p:cNvPr>
          <p:cNvSpPr/>
          <p:nvPr userDrawn="1"/>
        </p:nvSpPr>
        <p:spPr>
          <a:xfrm>
            <a:off x="6982690" y="527858"/>
            <a:ext cx="4721156" cy="5802284"/>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Calibri" panose="020F0502020204030204" pitchFamily="34" charset="0"/>
              <a:cs typeface="Calibri" panose="020F0502020204030204" pitchFamily="34" charset="0"/>
            </a:endParaRPr>
          </a:p>
        </p:txBody>
      </p:sp>
      <p:sp>
        <p:nvSpPr>
          <p:cNvPr id="47" name="Text Placeholder 23">
            <a:extLst>
              <a:ext uri="{FF2B5EF4-FFF2-40B4-BE49-F238E27FC236}">
                <a16:creationId xmlns:a16="http://schemas.microsoft.com/office/drawing/2014/main" id="{AE77B303-149B-3242-B9F9-CA4AA9DCA5E4}"/>
              </a:ext>
            </a:extLst>
          </p:cNvPr>
          <p:cNvSpPr>
            <a:spLocks noGrp="1"/>
          </p:cNvSpPr>
          <p:nvPr userDrawn="1">
            <p:ph type="body" sz="quarter" idx="17" hasCustomPrompt="1"/>
          </p:nvPr>
        </p:nvSpPr>
        <p:spPr>
          <a:xfrm>
            <a:off x="7276362" y="543238"/>
            <a:ext cx="2066906" cy="582221"/>
          </a:xfrm>
          <a:prstGeom prst="rect">
            <a:avLst/>
          </a:prstGeom>
        </p:spPr>
        <p:txBody>
          <a:bodyPr>
            <a:noAutofit/>
          </a:bodyPr>
          <a:lstStyle>
            <a:lvl1pPr marL="0" indent="0" algn="l">
              <a:buNone/>
              <a:defRPr sz="14000" b="1" i="0">
                <a:solidFill>
                  <a:schemeClr val="bg1"/>
                </a:solidFill>
                <a:latin typeface="+mn-lt"/>
              </a:defRPr>
            </a:lvl1pPr>
          </a:lstStyle>
          <a:p>
            <a:pPr lvl="0"/>
            <a:r>
              <a:rPr lang="en-US" dirty="0"/>
              <a:t>01</a:t>
            </a:r>
          </a:p>
        </p:txBody>
      </p:sp>
      <p:sp>
        <p:nvSpPr>
          <p:cNvPr id="11" name="Picture Placeholder 3">
            <a:extLst>
              <a:ext uri="{FF2B5EF4-FFF2-40B4-BE49-F238E27FC236}">
                <a16:creationId xmlns:a16="http://schemas.microsoft.com/office/drawing/2014/main" id="{D2C6DE8A-E952-944B-9B9D-C0257D5D8CB9}"/>
              </a:ext>
            </a:extLst>
          </p:cNvPr>
          <p:cNvSpPr>
            <a:spLocks noGrp="1"/>
          </p:cNvSpPr>
          <p:nvPr>
            <p:ph type="pic" sz="quarter" idx="10"/>
          </p:nvPr>
        </p:nvSpPr>
        <p:spPr>
          <a:xfrm>
            <a:off x="238772" y="2626822"/>
            <a:ext cx="7708195" cy="339682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Tree>
    <p:extLst>
      <p:ext uri="{BB962C8B-B14F-4D97-AF65-F5344CB8AC3E}">
        <p14:creationId xmlns:p14="http://schemas.microsoft.com/office/powerpoint/2010/main" val="1045105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ntent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D662890-493E-15C0-6C30-0229373E9D17}"/>
              </a:ext>
            </a:extLst>
          </p:cNvPr>
          <p:cNvSpPr/>
          <p:nvPr userDrawn="1"/>
        </p:nvSpPr>
        <p:spPr>
          <a:xfrm flipV="1">
            <a:off x="0" y="0"/>
            <a:ext cx="5214939" cy="6858002"/>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5">
            <a:extLst>
              <a:ext uri="{FF2B5EF4-FFF2-40B4-BE49-F238E27FC236}">
                <a16:creationId xmlns:a16="http://schemas.microsoft.com/office/drawing/2014/main" id="{A5BEFE80-757C-CFD1-4E64-03725722350A}"/>
              </a:ext>
            </a:extLst>
          </p:cNvPr>
          <p:cNvSpPr>
            <a:spLocks noGrp="1"/>
          </p:cNvSpPr>
          <p:nvPr>
            <p:ph type="body" sz="quarter" idx="15" hasCustomPrompt="1"/>
          </p:nvPr>
        </p:nvSpPr>
        <p:spPr>
          <a:xfrm>
            <a:off x="6326958" y="587112"/>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12" name="Text Placeholder 25">
            <a:extLst>
              <a:ext uri="{FF2B5EF4-FFF2-40B4-BE49-F238E27FC236}">
                <a16:creationId xmlns:a16="http://schemas.microsoft.com/office/drawing/2014/main" id="{54334D93-E2E9-9419-A03A-7293A7674557}"/>
              </a:ext>
            </a:extLst>
          </p:cNvPr>
          <p:cNvSpPr>
            <a:spLocks noGrp="1"/>
          </p:cNvSpPr>
          <p:nvPr>
            <p:ph type="body" sz="quarter" idx="14" hasCustomPrompt="1"/>
          </p:nvPr>
        </p:nvSpPr>
        <p:spPr>
          <a:xfrm>
            <a:off x="7162254" y="587113"/>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3" name="Text Placeholder 25">
            <a:extLst>
              <a:ext uri="{FF2B5EF4-FFF2-40B4-BE49-F238E27FC236}">
                <a16:creationId xmlns:a16="http://schemas.microsoft.com/office/drawing/2014/main" id="{3C37BE7E-8C87-45BF-D6B8-BA3EE01F9FDD}"/>
              </a:ext>
            </a:extLst>
          </p:cNvPr>
          <p:cNvSpPr>
            <a:spLocks noGrp="1"/>
          </p:cNvSpPr>
          <p:nvPr>
            <p:ph type="body" sz="quarter" idx="29" hasCustomPrompt="1"/>
          </p:nvPr>
        </p:nvSpPr>
        <p:spPr>
          <a:xfrm>
            <a:off x="6326958" y="1164974"/>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18" name="Text Placeholder 25">
            <a:extLst>
              <a:ext uri="{FF2B5EF4-FFF2-40B4-BE49-F238E27FC236}">
                <a16:creationId xmlns:a16="http://schemas.microsoft.com/office/drawing/2014/main" id="{0B709AA1-B26C-4173-D2E2-6F0572F5200F}"/>
              </a:ext>
            </a:extLst>
          </p:cNvPr>
          <p:cNvSpPr>
            <a:spLocks noGrp="1"/>
          </p:cNvSpPr>
          <p:nvPr>
            <p:ph type="body" sz="quarter" idx="30" hasCustomPrompt="1"/>
          </p:nvPr>
        </p:nvSpPr>
        <p:spPr>
          <a:xfrm>
            <a:off x="7162254" y="1164975"/>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9" name="Text Placeholder 25">
            <a:extLst>
              <a:ext uri="{FF2B5EF4-FFF2-40B4-BE49-F238E27FC236}">
                <a16:creationId xmlns:a16="http://schemas.microsoft.com/office/drawing/2014/main" id="{DA59BCFD-D90B-8C59-C279-40F994E1FA15}"/>
              </a:ext>
            </a:extLst>
          </p:cNvPr>
          <p:cNvSpPr>
            <a:spLocks noGrp="1"/>
          </p:cNvSpPr>
          <p:nvPr>
            <p:ph type="body" sz="quarter" idx="31" hasCustomPrompt="1"/>
          </p:nvPr>
        </p:nvSpPr>
        <p:spPr>
          <a:xfrm>
            <a:off x="6326958" y="1744043"/>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20" name="Text Placeholder 25">
            <a:extLst>
              <a:ext uri="{FF2B5EF4-FFF2-40B4-BE49-F238E27FC236}">
                <a16:creationId xmlns:a16="http://schemas.microsoft.com/office/drawing/2014/main" id="{D98C242C-4ADF-2FEE-1A75-84C7F7BC4B47}"/>
              </a:ext>
            </a:extLst>
          </p:cNvPr>
          <p:cNvSpPr>
            <a:spLocks noGrp="1"/>
          </p:cNvSpPr>
          <p:nvPr>
            <p:ph type="body" sz="quarter" idx="32" hasCustomPrompt="1"/>
          </p:nvPr>
        </p:nvSpPr>
        <p:spPr>
          <a:xfrm>
            <a:off x="7162254" y="1744044"/>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5">
            <a:extLst>
              <a:ext uri="{FF2B5EF4-FFF2-40B4-BE49-F238E27FC236}">
                <a16:creationId xmlns:a16="http://schemas.microsoft.com/office/drawing/2014/main" id="{F9842BF8-F94C-C81D-6268-F22E555B2DEC}"/>
              </a:ext>
            </a:extLst>
          </p:cNvPr>
          <p:cNvSpPr>
            <a:spLocks noGrp="1"/>
          </p:cNvSpPr>
          <p:nvPr>
            <p:ph type="body" sz="quarter" idx="33" hasCustomPrompt="1"/>
          </p:nvPr>
        </p:nvSpPr>
        <p:spPr>
          <a:xfrm>
            <a:off x="6326958" y="2326369"/>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25" name="Text Placeholder 25">
            <a:extLst>
              <a:ext uri="{FF2B5EF4-FFF2-40B4-BE49-F238E27FC236}">
                <a16:creationId xmlns:a16="http://schemas.microsoft.com/office/drawing/2014/main" id="{97B87F67-6012-697D-8DBF-20BB51588063}"/>
              </a:ext>
            </a:extLst>
          </p:cNvPr>
          <p:cNvSpPr>
            <a:spLocks noGrp="1"/>
          </p:cNvSpPr>
          <p:nvPr>
            <p:ph type="body" sz="quarter" idx="34" hasCustomPrompt="1"/>
          </p:nvPr>
        </p:nvSpPr>
        <p:spPr>
          <a:xfrm>
            <a:off x="7162254" y="2326370"/>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6" name="Text Placeholder 25">
            <a:extLst>
              <a:ext uri="{FF2B5EF4-FFF2-40B4-BE49-F238E27FC236}">
                <a16:creationId xmlns:a16="http://schemas.microsoft.com/office/drawing/2014/main" id="{9A609869-044A-0F3D-732D-9A29EA550BF8}"/>
              </a:ext>
            </a:extLst>
          </p:cNvPr>
          <p:cNvSpPr>
            <a:spLocks noGrp="1"/>
          </p:cNvSpPr>
          <p:nvPr>
            <p:ph type="body" sz="quarter" idx="35" hasCustomPrompt="1"/>
          </p:nvPr>
        </p:nvSpPr>
        <p:spPr>
          <a:xfrm>
            <a:off x="6326958" y="2905468"/>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27" name="Text Placeholder 25">
            <a:extLst>
              <a:ext uri="{FF2B5EF4-FFF2-40B4-BE49-F238E27FC236}">
                <a16:creationId xmlns:a16="http://schemas.microsoft.com/office/drawing/2014/main" id="{AA926902-DF5A-EB57-E436-3B9B79D41AC2}"/>
              </a:ext>
            </a:extLst>
          </p:cNvPr>
          <p:cNvSpPr>
            <a:spLocks noGrp="1"/>
          </p:cNvSpPr>
          <p:nvPr>
            <p:ph type="body" sz="quarter" idx="36" hasCustomPrompt="1"/>
          </p:nvPr>
        </p:nvSpPr>
        <p:spPr>
          <a:xfrm>
            <a:off x="7162254" y="2905469"/>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8" name="Picture 27">
            <a:extLst>
              <a:ext uri="{FF2B5EF4-FFF2-40B4-BE49-F238E27FC236}">
                <a16:creationId xmlns:a16="http://schemas.microsoft.com/office/drawing/2014/main" id="{F62E4D73-2CF3-D562-3D16-D79B4EAF79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89650" y="5886974"/>
            <a:ext cx="2054262" cy="457426"/>
          </a:xfrm>
          <a:prstGeom prst="rect">
            <a:avLst/>
          </a:prstGeom>
        </p:spPr>
      </p:pic>
      <p:sp>
        <p:nvSpPr>
          <p:cNvPr id="30" name="Text Placeholder 25">
            <a:extLst>
              <a:ext uri="{FF2B5EF4-FFF2-40B4-BE49-F238E27FC236}">
                <a16:creationId xmlns:a16="http://schemas.microsoft.com/office/drawing/2014/main" id="{48D50E15-A8AC-EA0D-298E-B2F9A71CFC18}"/>
              </a:ext>
            </a:extLst>
          </p:cNvPr>
          <p:cNvSpPr>
            <a:spLocks noGrp="1"/>
          </p:cNvSpPr>
          <p:nvPr>
            <p:ph type="body" sz="quarter" idx="37" hasCustomPrompt="1"/>
          </p:nvPr>
        </p:nvSpPr>
        <p:spPr>
          <a:xfrm>
            <a:off x="6322195" y="3496643"/>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06</a:t>
            </a:r>
          </a:p>
        </p:txBody>
      </p:sp>
      <p:sp>
        <p:nvSpPr>
          <p:cNvPr id="31" name="Text Placeholder 25">
            <a:extLst>
              <a:ext uri="{FF2B5EF4-FFF2-40B4-BE49-F238E27FC236}">
                <a16:creationId xmlns:a16="http://schemas.microsoft.com/office/drawing/2014/main" id="{B17DE2B8-64B0-DA9B-0C20-90B667762394}"/>
              </a:ext>
            </a:extLst>
          </p:cNvPr>
          <p:cNvSpPr>
            <a:spLocks noGrp="1"/>
          </p:cNvSpPr>
          <p:nvPr>
            <p:ph type="body" sz="quarter" idx="38" hasCustomPrompt="1"/>
          </p:nvPr>
        </p:nvSpPr>
        <p:spPr>
          <a:xfrm>
            <a:off x="7157491" y="3496644"/>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2" name="Text Placeholder 25">
            <a:extLst>
              <a:ext uri="{FF2B5EF4-FFF2-40B4-BE49-F238E27FC236}">
                <a16:creationId xmlns:a16="http://schemas.microsoft.com/office/drawing/2014/main" id="{5BEC7B71-0179-64F0-1AEA-CF68156B0037}"/>
              </a:ext>
            </a:extLst>
          </p:cNvPr>
          <p:cNvSpPr>
            <a:spLocks noGrp="1"/>
          </p:cNvSpPr>
          <p:nvPr>
            <p:ph type="body" sz="quarter" idx="39" hasCustomPrompt="1"/>
          </p:nvPr>
        </p:nvSpPr>
        <p:spPr>
          <a:xfrm>
            <a:off x="6322195" y="4078969"/>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07</a:t>
            </a:r>
          </a:p>
        </p:txBody>
      </p:sp>
      <p:sp>
        <p:nvSpPr>
          <p:cNvPr id="33" name="Text Placeholder 25">
            <a:extLst>
              <a:ext uri="{FF2B5EF4-FFF2-40B4-BE49-F238E27FC236}">
                <a16:creationId xmlns:a16="http://schemas.microsoft.com/office/drawing/2014/main" id="{9FC79778-EAFD-59C1-4148-5791828F7761}"/>
              </a:ext>
            </a:extLst>
          </p:cNvPr>
          <p:cNvSpPr>
            <a:spLocks noGrp="1"/>
          </p:cNvSpPr>
          <p:nvPr>
            <p:ph type="body" sz="quarter" idx="40" hasCustomPrompt="1"/>
          </p:nvPr>
        </p:nvSpPr>
        <p:spPr>
          <a:xfrm>
            <a:off x="7157491" y="4078970"/>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4" name="Text Placeholder 25">
            <a:extLst>
              <a:ext uri="{FF2B5EF4-FFF2-40B4-BE49-F238E27FC236}">
                <a16:creationId xmlns:a16="http://schemas.microsoft.com/office/drawing/2014/main" id="{14BEB9FC-4A6E-8DE4-5DB3-C84CC387CAED}"/>
              </a:ext>
            </a:extLst>
          </p:cNvPr>
          <p:cNvSpPr>
            <a:spLocks noGrp="1"/>
          </p:cNvSpPr>
          <p:nvPr>
            <p:ph type="body" sz="quarter" idx="41" hasCustomPrompt="1"/>
          </p:nvPr>
        </p:nvSpPr>
        <p:spPr>
          <a:xfrm>
            <a:off x="6322195" y="4658068"/>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08</a:t>
            </a:r>
          </a:p>
        </p:txBody>
      </p:sp>
      <p:sp>
        <p:nvSpPr>
          <p:cNvPr id="35" name="Text Placeholder 25">
            <a:extLst>
              <a:ext uri="{FF2B5EF4-FFF2-40B4-BE49-F238E27FC236}">
                <a16:creationId xmlns:a16="http://schemas.microsoft.com/office/drawing/2014/main" id="{ECD6CDF1-0469-29A5-ADFB-6252949B3A55}"/>
              </a:ext>
            </a:extLst>
          </p:cNvPr>
          <p:cNvSpPr>
            <a:spLocks noGrp="1"/>
          </p:cNvSpPr>
          <p:nvPr>
            <p:ph type="body" sz="quarter" idx="42" hasCustomPrompt="1"/>
          </p:nvPr>
        </p:nvSpPr>
        <p:spPr>
          <a:xfrm>
            <a:off x="7157491" y="4658069"/>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6" name="Text Placeholder 17">
            <a:extLst>
              <a:ext uri="{FF2B5EF4-FFF2-40B4-BE49-F238E27FC236}">
                <a16:creationId xmlns:a16="http://schemas.microsoft.com/office/drawing/2014/main" id="{1CA5E334-A40D-636F-2677-54D2CB12201C}"/>
              </a:ext>
            </a:extLst>
          </p:cNvPr>
          <p:cNvSpPr>
            <a:spLocks noGrp="1"/>
          </p:cNvSpPr>
          <p:nvPr>
            <p:ph type="body" sz="quarter" idx="18" hasCustomPrompt="1"/>
          </p:nvPr>
        </p:nvSpPr>
        <p:spPr>
          <a:xfrm>
            <a:off x="482925" y="1785938"/>
            <a:ext cx="4360537" cy="4057649"/>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7" name="Rectangle 36">
            <a:extLst>
              <a:ext uri="{FF2B5EF4-FFF2-40B4-BE49-F238E27FC236}">
                <a16:creationId xmlns:a16="http://schemas.microsoft.com/office/drawing/2014/main" id="{6DD0961B-3DFC-EBE9-FC40-AC19493BB7A8}"/>
              </a:ext>
            </a:extLst>
          </p:cNvPr>
          <p:cNvSpPr/>
          <p:nvPr userDrawn="1"/>
        </p:nvSpPr>
        <p:spPr>
          <a:xfrm>
            <a:off x="4595973" y="5332470"/>
            <a:ext cx="1423827" cy="152553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3">
            <a:extLst>
              <a:ext uri="{FF2B5EF4-FFF2-40B4-BE49-F238E27FC236}">
                <a16:creationId xmlns:a16="http://schemas.microsoft.com/office/drawing/2014/main" id="{A2C1E5F0-47F7-FCB9-251E-B4288980DDF5}"/>
              </a:ext>
            </a:extLst>
          </p:cNvPr>
          <p:cNvSpPr>
            <a:spLocks noGrp="1"/>
          </p:cNvSpPr>
          <p:nvPr>
            <p:ph type="body" sz="quarter" idx="13" hasCustomPrompt="1"/>
          </p:nvPr>
        </p:nvSpPr>
        <p:spPr>
          <a:xfrm>
            <a:off x="455806" y="769856"/>
            <a:ext cx="4420994" cy="697353"/>
          </a:xfrm>
          <a:prstGeom prst="rect">
            <a:avLst/>
          </a:prstGeom>
        </p:spPr>
        <p:txBody>
          <a:bodyPr>
            <a:normAutofit/>
          </a:bodyPr>
          <a:lstStyle>
            <a:lvl1pPr marL="0" indent="0" algn="l">
              <a:buNone/>
              <a:defRPr sz="3600">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36814450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inal Slide 2">
    <p:spTree>
      <p:nvGrpSpPr>
        <p:cNvPr id="1" name=""/>
        <p:cNvGrpSpPr/>
        <p:nvPr/>
      </p:nvGrpSpPr>
      <p:grpSpPr>
        <a:xfrm>
          <a:off x="0" y="0"/>
          <a:ext cx="0" cy="0"/>
          <a:chOff x="0" y="0"/>
          <a:chExt cx="0" cy="0"/>
        </a:xfrm>
      </p:grpSpPr>
      <p:sp>
        <p:nvSpPr>
          <p:cNvPr id="11" name="Text Placeholder 23"/>
          <p:cNvSpPr>
            <a:spLocks noGrp="1"/>
          </p:cNvSpPr>
          <p:nvPr>
            <p:ph type="body" sz="quarter" idx="21" hasCustomPrompt="1"/>
          </p:nvPr>
        </p:nvSpPr>
        <p:spPr>
          <a:xfrm>
            <a:off x="6369349" y="4441022"/>
            <a:ext cx="3195486" cy="731140"/>
          </a:xfrm>
          <a:prstGeom prst="rect">
            <a:avLst/>
          </a:prstGeom>
        </p:spPr>
        <p:txBody>
          <a:bodyPr anchor="ctr">
            <a:normAutofit/>
          </a:bodyPr>
          <a:lstStyle>
            <a:lvl1pPr marL="0" indent="0" algn="l">
              <a:buNone/>
              <a:defRPr sz="2800" baseline="0">
                <a:solidFill>
                  <a:srgbClr val="404040"/>
                </a:solidFill>
                <a:latin typeface="+mn-lt"/>
              </a:defRPr>
            </a:lvl1pPr>
          </a:lstStyle>
          <a:p>
            <a:pPr lvl="0"/>
            <a:r>
              <a:rPr lang="en-US" dirty="0"/>
              <a:t>Any Questions?</a:t>
            </a:r>
          </a:p>
        </p:txBody>
      </p:sp>
      <p:sp>
        <p:nvSpPr>
          <p:cNvPr id="12" name="Text Placeholder 23"/>
          <p:cNvSpPr>
            <a:spLocks noGrp="1"/>
          </p:cNvSpPr>
          <p:nvPr>
            <p:ph type="body" sz="quarter" idx="22" hasCustomPrompt="1"/>
          </p:nvPr>
        </p:nvSpPr>
        <p:spPr>
          <a:xfrm>
            <a:off x="6369349" y="3631446"/>
            <a:ext cx="3195485" cy="837258"/>
          </a:xfrm>
          <a:prstGeom prst="rect">
            <a:avLst/>
          </a:prstGeom>
        </p:spPr>
        <p:txBody>
          <a:bodyPr anchor="ctr">
            <a:normAutofit/>
          </a:bodyPr>
          <a:lstStyle>
            <a:lvl1pPr marL="0" indent="0" algn="l">
              <a:buNone/>
              <a:defRPr sz="5000" baseline="0">
                <a:solidFill>
                  <a:srgbClr val="404040"/>
                </a:solidFill>
                <a:latin typeface="+mn-lt"/>
              </a:defRPr>
            </a:lvl1pPr>
          </a:lstStyle>
          <a:p>
            <a:pPr lvl="0"/>
            <a:r>
              <a:rPr lang="en-US" dirty="0"/>
              <a:t>Thank You</a:t>
            </a:r>
          </a:p>
        </p:txBody>
      </p:sp>
      <p:sp>
        <p:nvSpPr>
          <p:cNvPr id="10" name="Picture Placeholder 2">
            <a:extLst>
              <a:ext uri="{FF2B5EF4-FFF2-40B4-BE49-F238E27FC236}">
                <a16:creationId xmlns:a16="http://schemas.microsoft.com/office/drawing/2014/main" id="{B8982444-5545-079B-18EA-AF9A4ABE8233}"/>
              </a:ext>
            </a:extLst>
          </p:cNvPr>
          <p:cNvSpPr>
            <a:spLocks noGrp="1"/>
          </p:cNvSpPr>
          <p:nvPr>
            <p:ph type="pic" sz="quarter" idx="10"/>
          </p:nvPr>
        </p:nvSpPr>
        <p:spPr>
          <a:xfrm>
            <a:off x="0" y="0"/>
            <a:ext cx="5711252" cy="6858000"/>
          </a:xfrm>
          <a:prstGeom prst="rect">
            <a:avLst/>
          </a:prstGeom>
          <a:ln>
            <a:noFill/>
          </a:ln>
        </p:spPr>
        <p:txBody>
          <a:bodyPr anchor="t"/>
          <a:lstStyle>
            <a:lvl1pPr marL="0" indent="0" algn="ctr">
              <a:buNone/>
              <a:defRPr sz="1800" i="1" baseline="0">
                <a:solidFill>
                  <a:srgbClr val="404040"/>
                </a:solidFill>
              </a:defRPr>
            </a:lvl1pPr>
          </a:lstStyle>
          <a:p>
            <a:endParaRPr lang="en-US"/>
          </a:p>
          <a:p>
            <a:endParaRPr lang="en-US"/>
          </a:p>
          <a:p>
            <a:endParaRPr lang="en-US"/>
          </a:p>
          <a:p>
            <a:endParaRPr lang="en-US"/>
          </a:p>
          <a:p>
            <a:endParaRPr lang="en-US"/>
          </a:p>
          <a:p>
            <a:endParaRPr lang="en-US"/>
          </a:p>
          <a:p>
            <a:r>
              <a:rPr lang="en-US"/>
              <a:t>Click to add photo </a:t>
            </a:r>
          </a:p>
        </p:txBody>
      </p:sp>
      <p:sp>
        <p:nvSpPr>
          <p:cNvPr id="7" name="Rectangle 6">
            <a:extLst>
              <a:ext uri="{FF2B5EF4-FFF2-40B4-BE49-F238E27FC236}">
                <a16:creationId xmlns:a16="http://schemas.microsoft.com/office/drawing/2014/main" id="{30E05FFE-4949-85E4-F673-0E2A3A1147C5}"/>
              </a:ext>
            </a:extLst>
          </p:cNvPr>
          <p:cNvSpPr/>
          <p:nvPr userDrawn="1"/>
        </p:nvSpPr>
        <p:spPr>
          <a:xfrm>
            <a:off x="8354192" y="6051752"/>
            <a:ext cx="3288458" cy="553998"/>
          </a:xfrm>
          <a:prstGeom prst="rect">
            <a:avLst/>
          </a:prstGeom>
        </p:spPr>
        <p:txBody>
          <a:bodyPr wrap="square">
            <a:spAutoFit/>
          </a:bodyPr>
          <a:lstStyle/>
          <a:p>
            <a:pPr marL="0" marR="0" lvl="0" indent="0" algn="just" defTabSz="181904" rtl="0" eaLnBrk="1" fontAlgn="auto" latinLnBrk="0" hangingPunct="0">
              <a:lnSpc>
                <a:spcPct val="100000"/>
              </a:lnSpc>
              <a:spcBef>
                <a:spcPts val="0"/>
              </a:spcBef>
              <a:spcAft>
                <a:spcPts val="0"/>
              </a:spcAft>
              <a:buClrTx/>
              <a:buSzTx/>
              <a:buFontTx/>
              <a:buNone/>
              <a:tabLst/>
              <a:defRPr/>
            </a:pPr>
            <a:r>
              <a:rPr lang="en-US" sz="600" dirty="0">
                <a:solidFill>
                  <a:srgbClr val="40404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2023-2-PL01-KA220-VET-000178755</a:t>
            </a:r>
          </a:p>
          <a:p>
            <a:pPr marL="0" marR="0" lvl="0" indent="0" algn="just" defTabSz="181904" rtl="0" eaLnBrk="1" fontAlgn="auto" latinLnBrk="0" hangingPunct="0">
              <a:lnSpc>
                <a:spcPct val="100000"/>
              </a:lnSpc>
              <a:spcBef>
                <a:spcPts val="0"/>
              </a:spcBef>
              <a:spcAft>
                <a:spcPts val="0"/>
              </a:spcAft>
              <a:buClrTx/>
              <a:buSzTx/>
              <a:buFontTx/>
              <a:buNone/>
              <a:tabLst/>
              <a:defRPr/>
            </a:pPr>
            <a:endParaRPr lang="en-US" sz="600" dirty="0">
              <a:solidFill>
                <a:srgbClr val="404040"/>
              </a:solidFill>
              <a:latin typeface="Calibri" panose="020F0502020204030204" pitchFamily="34" charset="0"/>
              <a:ea typeface="Open Sans" panose="020B060603050402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9EC3BD74-E670-F9C6-9E70-F06E8C6708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35907" y="6109454"/>
            <a:ext cx="1745726" cy="388724"/>
          </a:xfrm>
          <a:prstGeom prst="rect">
            <a:avLst/>
          </a:prstGeom>
        </p:spPr>
      </p:pic>
      <p:pic>
        <p:nvPicPr>
          <p:cNvPr id="9" name="Picture 8">
            <a:extLst>
              <a:ext uri="{FF2B5EF4-FFF2-40B4-BE49-F238E27FC236}">
                <a16:creationId xmlns:a16="http://schemas.microsoft.com/office/drawing/2014/main" id="{6954CF32-B561-E65A-DE39-6575E1D56AC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02900" y="547159"/>
            <a:ext cx="3870851" cy="1793276"/>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Cover Slide">
    <p:spTree>
      <p:nvGrpSpPr>
        <p:cNvPr id="1" name=""/>
        <p:cNvGrpSpPr/>
        <p:nvPr/>
      </p:nvGrpSpPr>
      <p:grpSpPr>
        <a:xfrm>
          <a:off x="0" y="0"/>
          <a:ext cx="0" cy="0"/>
          <a:chOff x="0" y="0"/>
          <a:chExt cx="0" cy="0"/>
        </a:xfrm>
      </p:grpSpPr>
      <p:sp>
        <p:nvSpPr>
          <p:cNvPr id="7" name="Picture Placeholder 2"/>
          <p:cNvSpPr>
            <a:spLocks noGrp="1"/>
          </p:cNvSpPr>
          <p:nvPr>
            <p:ph type="pic" sz="quarter" idx="10"/>
          </p:nvPr>
        </p:nvSpPr>
        <p:spPr>
          <a:xfrm>
            <a:off x="0" y="2463800"/>
            <a:ext cx="12192000" cy="4394200"/>
          </a:xfrm>
          <a:prstGeom prst="rect">
            <a:avLst/>
          </a:prstGeom>
          <a:ln>
            <a:noFill/>
          </a:ln>
        </p:spPr>
        <p:txBody>
          <a:bodyPr anchor="t"/>
          <a:lstStyle>
            <a:lvl1pPr marL="0" indent="0" algn="ctr">
              <a:buNone/>
              <a:defRPr sz="1800" i="1" baseline="0">
                <a:solidFill>
                  <a:srgbClr val="404040"/>
                </a:solidFill>
              </a:defRPr>
            </a:lvl1pPr>
          </a:lstStyle>
          <a:p>
            <a:endParaRPr lang="en-US" dirty="0"/>
          </a:p>
          <a:p>
            <a:endParaRPr lang="en-US" dirty="0"/>
          </a:p>
          <a:p>
            <a:endParaRPr lang="en-US" dirty="0"/>
          </a:p>
          <a:p>
            <a:endParaRPr lang="en-US" dirty="0"/>
          </a:p>
          <a:p>
            <a:endParaRPr lang="en-US" dirty="0"/>
          </a:p>
          <a:p>
            <a:endParaRPr lang="en-US" dirty="0"/>
          </a:p>
          <a:p>
            <a:r>
              <a:rPr lang="en-US" dirty="0"/>
              <a:t>Click to add photo </a:t>
            </a:r>
          </a:p>
        </p:txBody>
      </p:sp>
      <p:sp>
        <p:nvSpPr>
          <p:cNvPr id="9" name="Text Placeholder 23"/>
          <p:cNvSpPr>
            <a:spLocks noGrp="1"/>
          </p:cNvSpPr>
          <p:nvPr>
            <p:ph type="body" sz="quarter" idx="19" hasCustomPrompt="1"/>
          </p:nvPr>
        </p:nvSpPr>
        <p:spPr>
          <a:xfrm>
            <a:off x="868292" y="4724748"/>
            <a:ext cx="3195486" cy="453130"/>
          </a:xfrm>
          <a:prstGeom prst="rect">
            <a:avLst/>
          </a:prstGeom>
        </p:spPr>
        <p:txBody>
          <a:bodyPr anchor="ctr">
            <a:normAutofit/>
          </a:bodyPr>
          <a:lstStyle>
            <a:lvl1pPr marL="0" indent="0" algn="l">
              <a:buNone/>
              <a:defRPr sz="2800" baseline="0">
                <a:solidFill>
                  <a:srgbClr val="404040"/>
                </a:solidFill>
                <a:latin typeface="+mn-lt"/>
              </a:defRPr>
            </a:lvl1pPr>
          </a:lstStyle>
          <a:p>
            <a:pPr lvl="0"/>
            <a:r>
              <a:rPr lang="en-US" dirty="0"/>
              <a:t>Sub-heading</a:t>
            </a:r>
          </a:p>
        </p:txBody>
      </p:sp>
      <p:sp>
        <p:nvSpPr>
          <p:cNvPr id="11" name="Text Placeholder 23"/>
          <p:cNvSpPr>
            <a:spLocks noGrp="1"/>
          </p:cNvSpPr>
          <p:nvPr>
            <p:ph type="body" sz="quarter" idx="20" hasCustomPrompt="1"/>
          </p:nvPr>
        </p:nvSpPr>
        <p:spPr>
          <a:xfrm>
            <a:off x="868292" y="5177863"/>
            <a:ext cx="3195485" cy="837258"/>
          </a:xfrm>
          <a:prstGeom prst="rect">
            <a:avLst/>
          </a:prstGeom>
        </p:spPr>
        <p:txBody>
          <a:bodyPr anchor="ctr">
            <a:normAutofit/>
          </a:bodyPr>
          <a:lstStyle>
            <a:lvl1pPr marL="0" indent="0" algn="l">
              <a:buNone/>
              <a:defRPr sz="5000" baseline="0">
                <a:solidFill>
                  <a:srgbClr val="404040"/>
                </a:solidFill>
                <a:latin typeface="+mn-lt"/>
              </a:defRPr>
            </a:lvl1pPr>
          </a:lstStyle>
          <a:p>
            <a:pPr lvl="0"/>
            <a:r>
              <a:rPr lang="en-US" dirty="0"/>
              <a:t>Heading </a:t>
            </a:r>
          </a:p>
        </p:txBody>
      </p:sp>
      <p:pic>
        <p:nvPicPr>
          <p:cNvPr id="3" name="Picture 2">
            <a:extLst>
              <a:ext uri="{FF2B5EF4-FFF2-40B4-BE49-F238E27FC236}">
                <a16:creationId xmlns:a16="http://schemas.microsoft.com/office/drawing/2014/main" id="{6EFE05D9-37C0-A330-5021-AED50D46BF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16633" y="428626"/>
            <a:ext cx="3870851" cy="1793276"/>
          </a:xfrm>
          <a:prstGeom prst="rect">
            <a:avLst/>
          </a:prstGeom>
        </p:spPr>
      </p:pic>
    </p:spTree>
    <p:extLst>
      <p:ext uri="{BB962C8B-B14F-4D97-AF65-F5344CB8AC3E}">
        <p14:creationId xmlns:p14="http://schemas.microsoft.com/office/powerpoint/2010/main" val="2220184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ntent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D662890-493E-15C0-6C30-0229373E9D17}"/>
              </a:ext>
            </a:extLst>
          </p:cNvPr>
          <p:cNvSpPr/>
          <p:nvPr userDrawn="1"/>
        </p:nvSpPr>
        <p:spPr>
          <a:xfrm flipV="1">
            <a:off x="0" y="0"/>
            <a:ext cx="5214939" cy="6858002"/>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25">
            <a:extLst>
              <a:ext uri="{FF2B5EF4-FFF2-40B4-BE49-F238E27FC236}">
                <a16:creationId xmlns:a16="http://schemas.microsoft.com/office/drawing/2014/main" id="{A5BEFE80-757C-CFD1-4E64-03725722350A}"/>
              </a:ext>
            </a:extLst>
          </p:cNvPr>
          <p:cNvSpPr>
            <a:spLocks noGrp="1"/>
          </p:cNvSpPr>
          <p:nvPr>
            <p:ph type="body" sz="quarter" idx="15" hasCustomPrompt="1"/>
          </p:nvPr>
        </p:nvSpPr>
        <p:spPr>
          <a:xfrm>
            <a:off x="6326958" y="587112"/>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12" name="Text Placeholder 25">
            <a:extLst>
              <a:ext uri="{FF2B5EF4-FFF2-40B4-BE49-F238E27FC236}">
                <a16:creationId xmlns:a16="http://schemas.microsoft.com/office/drawing/2014/main" id="{54334D93-E2E9-9419-A03A-7293A7674557}"/>
              </a:ext>
            </a:extLst>
          </p:cNvPr>
          <p:cNvSpPr>
            <a:spLocks noGrp="1"/>
          </p:cNvSpPr>
          <p:nvPr>
            <p:ph type="body" sz="quarter" idx="14" hasCustomPrompt="1"/>
          </p:nvPr>
        </p:nvSpPr>
        <p:spPr>
          <a:xfrm>
            <a:off x="7162254" y="587113"/>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3" name="Text Placeholder 25">
            <a:extLst>
              <a:ext uri="{FF2B5EF4-FFF2-40B4-BE49-F238E27FC236}">
                <a16:creationId xmlns:a16="http://schemas.microsoft.com/office/drawing/2014/main" id="{3C37BE7E-8C87-45BF-D6B8-BA3EE01F9FDD}"/>
              </a:ext>
            </a:extLst>
          </p:cNvPr>
          <p:cNvSpPr>
            <a:spLocks noGrp="1"/>
          </p:cNvSpPr>
          <p:nvPr>
            <p:ph type="body" sz="quarter" idx="29" hasCustomPrompt="1"/>
          </p:nvPr>
        </p:nvSpPr>
        <p:spPr>
          <a:xfrm>
            <a:off x="6326958" y="1164974"/>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18" name="Text Placeholder 25">
            <a:extLst>
              <a:ext uri="{FF2B5EF4-FFF2-40B4-BE49-F238E27FC236}">
                <a16:creationId xmlns:a16="http://schemas.microsoft.com/office/drawing/2014/main" id="{0B709AA1-B26C-4173-D2E2-6F0572F5200F}"/>
              </a:ext>
            </a:extLst>
          </p:cNvPr>
          <p:cNvSpPr>
            <a:spLocks noGrp="1"/>
          </p:cNvSpPr>
          <p:nvPr>
            <p:ph type="body" sz="quarter" idx="30" hasCustomPrompt="1"/>
          </p:nvPr>
        </p:nvSpPr>
        <p:spPr>
          <a:xfrm>
            <a:off x="7162254" y="1164975"/>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9" name="Text Placeholder 25">
            <a:extLst>
              <a:ext uri="{FF2B5EF4-FFF2-40B4-BE49-F238E27FC236}">
                <a16:creationId xmlns:a16="http://schemas.microsoft.com/office/drawing/2014/main" id="{DA59BCFD-D90B-8C59-C279-40F994E1FA15}"/>
              </a:ext>
            </a:extLst>
          </p:cNvPr>
          <p:cNvSpPr>
            <a:spLocks noGrp="1"/>
          </p:cNvSpPr>
          <p:nvPr>
            <p:ph type="body" sz="quarter" idx="31" hasCustomPrompt="1"/>
          </p:nvPr>
        </p:nvSpPr>
        <p:spPr>
          <a:xfrm>
            <a:off x="6326958" y="1744043"/>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20" name="Text Placeholder 25">
            <a:extLst>
              <a:ext uri="{FF2B5EF4-FFF2-40B4-BE49-F238E27FC236}">
                <a16:creationId xmlns:a16="http://schemas.microsoft.com/office/drawing/2014/main" id="{D98C242C-4ADF-2FEE-1A75-84C7F7BC4B47}"/>
              </a:ext>
            </a:extLst>
          </p:cNvPr>
          <p:cNvSpPr>
            <a:spLocks noGrp="1"/>
          </p:cNvSpPr>
          <p:nvPr>
            <p:ph type="body" sz="quarter" idx="32" hasCustomPrompt="1"/>
          </p:nvPr>
        </p:nvSpPr>
        <p:spPr>
          <a:xfrm>
            <a:off x="7162254" y="1744044"/>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5">
            <a:extLst>
              <a:ext uri="{FF2B5EF4-FFF2-40B4-BE49-F238E27FC236}">
                <a16:creationId xmlns:a16="http://schemas.microsoft.com/office/drawing/2014/main" id="{F9842BF8-F94C-C81D-6268-F22E555B2DEC}"/>
              </a:ext>
            </a:extLst>
          </p:cNvPr>
          <p:cNvSpPr>
            <a:spLocks noGrp="1"/>
          </p:cNvSpPr>
          <p:nvPr>
            <p:ph type="body" sz="quarter" idx="33" hasCustomPrompt="1"/>
          </p:nvPr>
        </p:nvSpPr>
        <p:spPr>
          <a:xfrm>
            <a:off x="6326958" y="2326369"/>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25" name="Text Placeholder 25">
            <a:extLst>
              <a:ext uri="{FF2B5EF4-FFF2-40B4-BE49-F238E27FC236}">
                <a16:creationId xmlns:a16="http://schemas.microsoft.com/office/drawing/2014/main" id="{97B87F67-6012-697D-8DBF-20BB51588063}"/>
              </a:ext>
            </a:extLst>
          </p:cNvPr>
          <p:cNvSpPr>
            <a:spLocks noGrp="1"/>
          </p:cNvSpPr>
          <p:nvPr>
            <p:ph type="body" sz="quarter" idx="34" hasCustomPrompt="1"/>
          </p:nvPr>
        </p:nvSpPr>
        <p:spPr>
          <a:xfrm>
            <a:off x="7162254" y="2326370"/>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6" name="Text Placeholder 25">
            <a:extLst>
              <a:ext uri="{FF2B5EF4-FFF2-40B4-BE49-F238E27FC236}">
                <a16:creationId xmlns:a16="http://schemas.microsoft.com/office/drawing/2014/main" id="{9A609869-044A-0F3D-732D-9A29EA550BF8}"/>
              </a:ext>
            </a:extLst>
          </p:cNvPr>
          <p:cNvSpPr>
            <a:spLocks noGrp="1"/>
          </p:cNvSpPr>
          <p:nvPr>
            <p:ph type="body" sz="quarter" idx="35" hasCustomPrompt="1"/>
          </p:nvPr>
        </p:nvSpPr>
        <p:spPr>
          <a:xfrm>
            <a:off x="6326958" y="2905468"/>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27" name="Text Placeholder 25">
            <a:extLst>
              <a:ext uri="{FF2B5EF4-FFF2-40B4-BE49-F238E27FC236}">
                <a16:creationId xmlns:a16="http://schemas.microsoft.com/office/drawing/2014/main" id="{AA926902-DF5A-EB57-E436-3B9B79D41AC2}"/>
              </a:ext>
            </a:extLst>
          </p:cNvPr>
          <p:cNvSpPr>
            <a:spLocks noGrp="1"/>
          </p:cNvSpPr>
          <p:nvPr>
            <p:ph type="body" sz="quarter" idx="36" hasCustomPrompt="1"/>
          </p:nvPr>
        </p:nvSpPr>
        <p:spPr>
          <a:xfrm>
            <a:off x="7162254" y="2905469"/>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8" name="Picture 27">
            <a:extLst>
              <a:ext uri="{FF2B5EF4-FFF2-40B4-BE49-F238E27FC236}">
                <a16:creationId xmlns:a16="http://schemas.microsoft.com/office/drawing/2014/main" id="{F62E4D73-2CF3-D562-3D16-D79B4EAF79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66916" y="6007440"/>
            <a:ext cx="1790675" cy="398733"/>
          </a:xfrm>
          <a:prstGeom prst="rect">
            <a:avLst/>
          </a:prstGeom>
        </p:spPr>
      </p:pic>
      <p:sp>
        <p:nvSpPr>
          <p:cNvPr id="30" name="Text Placeholder 25">
            <a:extLst>
              <a:ext uri="{FF2B5EF4-FFF2-40B4-BE49-F238E27FC236}">
                <a16:creationId xmlns:a16="http://schemas.microsoft.com/office/drawing/2014/main" id="{48D50E15-A8AC-EA0D-298E-B2F9A71CFC18}"/>
              </a:ext>
            </a:extLst>
          </p:cNvPr>
          <p:cNvSpPr>
            <a:spLocks noGrp="1"/>
          </p:cNvSpPr>
          <p:nvPr>
            <p:ph type="body" sz="quarter" idx="37" hasCustomPrompt="1"/>
          </p:nvPr>
        </p:nvSpPr>
        <p:spPr>
          <a:xfrm>
            <a:off x="6322195" y="3496643"/>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06</a:t>
            </a:r>
          </a:p>
        </p:txBody>
      </p:sp>
      <p:sp>
        <p:nvSpPr>
          <p:cNvPr id="31" name="Text Placeholder 25">
            <a:extLst>
              <a:ext uri="{FF2B5EF4-FFF2-40B4-BE49-F238E27FC236}">
                <a16:creationId xmlns:a16="http://schemas.microsoft.com/office/drawing/2014/main" id="{B17DE2B8-64B0-DA9B-0C20-90B667762394}"/>
              </a:ext>
            </a:extLst>
          </p:cNvPr>
          <p:cNvSpPr>
            <a:spLocks noGrp="1"/>
          </p:cNvSpPr>
          <p:nvPr>
            <p:ph type="body" sz="quarter" idx="38" hasCustomPrompt="1"/>
          </p:nvPr>
        </p:nvSpPr>
        <p:spPr>
          <a:xfrm>
            <a:off x="7157491" y="3496644"/>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2" name="Text Placeholder 25">
            <a:extLst>
              <a:ext uri="{FF2B5EF4-FFF2-40B4-BE49-F238E27FC236}">
                <a16:creationId xmlns:a16="http://schemas.microsoft.com/office/drawing/2014/main" id="{5BEC7B71-0179-64F0-1AEA-CF68156B0037}"/>
              </a:ext>
            </a:extLst>
          </p:cNvPr>
          <p:cNvSpPr>
            <a:spLocks noGrp="1"/>
          </p:cNvSpPr>
          <p:nvPr>
            <p:ph type="body" sz="quarter" idx="39" hasCustomPrompt="1"/>
          </p:nvPr>
        </p:nvSpPr>
        <p:spPr>
          <a:xfrm>
            <a:off x="6322195" y="4078969"/>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07</a:t>
            </a:r>
          </a:p>
        </p:txBody>
      </p:sp>
      <p:sp>
        <p:nvSpPr>
          <p:cNvPr id="33" name="Text Placeholder 25">
            <a:extLst>
              <a:ext uri="{FF2B5EF4-FFF2-40B4-BE49-F238E27FC236}">
                <a16:creationId xmlns:a16="http://schemas.microsoft.com/office/drawing/2014/main" id="{9FC79778-EAFD-59C1-4148-5791828F7761}"/>
              </a:ext>
            </a:extLst>
          </p:cNvPr>
          <p:cNvSpPr>
            <a:spLocks noGrp="1"/>
          </p:cNvSpPr>
          <p:nvPr>
            <p:ph type="body" sz="quarter" idx="40" hasCustomPrompt="1"/>
          </p:nvPr>
        </p:nvSpPr>
        <p:spPr>
          <a:xfrm>
            <a:off x="7157491" y="4078970"/>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4" name="Text Placeholder 25">
            <a:extLst>
              <a:ext uri="{FF2B5EF4-FFF2-40B4-BE49-F238E27FC236}">
                <a16:creationId xmlns:a16="http://schemas.microsoft.com/office/drawing/2014/main" id="{14BEB9FC-4A6E-8DE4-5DB3-C84CC387CAED}"/>
              </a:ext>
            </a:extLst>
          </p:cNvPr>
          <p:cNvSpPr>
            <a:spLocks noGrp="1"/>
          </p:cNvSpPr>
          <p:nvPr>
            <p:ph type="body" sz="quarter" idx="41" hasCustomPrompt="1"/>
          </p:nvPr>
        </p:nvSpPr>
        <p:spPr>
          <a:xfrm>
            <a:off x="6322195" y="4658068"/>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08</a:t>
            </a:r>
          </a:p>
        </p:txBody>
      </p:sp>
      <p:sp>
        <p:nvSpPr>
          <p:cNvPr id="35" name="Text Placeholder 25">
            <a:extLst>
              <a:ext uri="{FF2B5EF4-FFF2-40B4-BE49-F238E27FC236}">
                <a16:creationId xmlns:a16="http://schemas.microsoft.com/office/drawing/2014/main" id="{ECD6CDF1-0469-29A5-ADFB-6252949B3A55}"/>
              </a:ext>
            </a:extLst>
          </p:cNvPr>
          <p:cNvSpPr>
            <a:spLocks noGrp="1"/>
          </p:cNvSpPr>
          <p:nvPr>
            <p:ph type="body" sz="quarter" idx="42" hasCustomPrompt="1"/>
          </p:nvPr>
        </p:nvSpPr>
        <p:spPr>
          <a:xfrm>
            <a:off x="7157491" y="4658069"/>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6" name="Text Placeholder 17">
            <a:extLst>
              <a:ext uri="{FF2B5EF4-FFF2-40B4-BE49-F238E27FC236}">
                <a16:creationId xmlns:a16="http://schemas.microsoft.com/office/drawing/2014/main" id="{1CA5E334-A40D-636F-2677-54D2CB12201C}"/>
              </a:ext>
            </a:extLst>
          </p:cNvPr>
          <p:cNvSpPr>
            <a:spLocks noGrp="1"/>
          </p:cNvSpPr>
          <p:nvPr>
            <p:ph type="body" sz="quarter" idx="18" hasCustomPrompt="1"/>
          </p:nvPr>
        </p:nvSpPr>
        <p:spPr>
          <a:xfrm>
            <a:off x="482925" y="1785938"/>
            <a:ext cx="4360537" cy="4057649"/>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7" name="Rectangle 36">
            <a:extLst>
              <a:ext uri="{FF2B5EF4-FFF2-40B4-BE49-F238E27FC236}">
                <a16:creationId xmlns:a16="http://schemas.microsoft.com/office/drawing/2014/main" id="{6DD0961B-3DFC-EBE9-FC40-AC19493BB7A8}"/>
              </a:ext>
            </a:extLst>
          </p:cNvPr>
          <p:cNvSpPr/>
          <p:nvPr userDrawn="1"/>
        </p:nvSpPr>
        <p:spPr>
          <a:xfrm>
            <a:off x="4595973" y="5332470"/>
            <a:ext cx="1423827" cy="152553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 Placeholder 23">
            <a:extLst>
              <a:ext uri="{FF2B5EF4-FFF2-40B4-BE49-F238E27FC236}">
                <a16:creationId xmlns:a16="http://schemas.microsoft.com/office/drawing/2014/main" id="{A2C1E5F0-47F7-FCB9-251E-B4288980DDF5}"/>
              </a:ext>
            </a:extLst>
          </p:cNvPr>
          <p:cNvSpPr>
            <a:spLocks noGrp="1"/>
          </p:cNvSpPr>
          <p:nvPr>
            <p:ph type="body" sz="quarter" idx="13" hasCustomPrompt="1"/>
          </p:nvPr>
        </p:nvSpPr>
        <p:spPr>
          <a:xfrm>
            <a:off x="455806" y="769856"/>
            <a:ext cx="4420994" cy="697353"/>
          </a:xfrm>
          <a:prstGeom prst="rect">
            <a:avLst/>
          </a:prstGeom>
        </p:spPr>
        <p:txBody>
          <a:bodyPr>
            <a:normAutofit/>
          </a:bodyPr>
          <a:lstStyle>
            <a:lvl1pPr marL="0" indent="0" algn="l">
              <a:buNone/>
              <a:defRPr sz="3600">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17825679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8" name="Rectangle 7"/>
          <p:cNvSpPr/>
          <p:nvPr userDrawn="1"/>
        </p:nvSpPr>
        <p:spPr>
          <a:xfrm>
            <a:off x="-36717" y="2684585"/>
            <a:ext cx="1422400" cy="4173415"/>
          </a:xfrm>
          <a:prstGeom prst="rect">
            <a:avLst/>
          </a:prstGeom>
          <a:solidFill>
            <a:srgbClr val="00777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36717" y="643325"/>
            <a:ext cx="1422400" cy="1524001"/>
          </a:xfrm>
          <a:prstGeom prst="rect">
            <a:avLst/>
          </a:prstGeom>
          <a:solidFill>
            <a:srgbClr val="EEA821">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23"/>
          <p:cNvSpPr>
            <a:spLocks noGrp="1"/>
          </p:cNvSpPr>
          <p:nvPr>
            <p:ph type="body" sz="quarter" idx="13" hasCustomPrompt="1"/>
          </p:nvPr>
        </p:nvSpPr>
        <p:spPr>
          <a:xfrm>
            <a:off x="1639836" y="1056648"/>
            <a:ext cx="5466986"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13" name="Text Placeholder 25"/>
          <p:cNvSpPr>
            <a:spLocks noGrp="1"/>
          </p:cNvSpPr>
          <p:nvPr userDrawn="1">
            <p:ph type="body" sz="quarter" idx="14" hasCustomPrompt="1"/>
          </p:nvPr>
        </p:nvSpPr>
        <p:spPr>
          <a:xfrm>
            <a:off x="1639836" y="2977661"/>
            <a:ext cx="8817149" cy="3001108"/>
          </a:xfrm>
          <a:prstGeom prst="rect">
            <a:avLst/>
          </a:prstGeom>
        </p:spPr>
        <p:txBody>
          <a:bodyPr>
            <a:noAutofit/>
          </a:bodyPr>
          <a:lstStyle>
            <a:lvl1pPr marL="0" indent="0" algn="l">
              <a:buNone/>
              <a:defRPr sz="2400" baseline="0">
                <a:solidFill>
                  <a:schemeClr val="tx1">
                    <a:lumMod val="75000"/>
                    <a:lumOff val="25000"/>
                  </a:schemeClr>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4" name="Rectangle 13"/>
          <p:cNvSpPr/>
          <p:nvPr userDrawn="1"/>
        </p:nvSpPr>
        <p:spPr>
          <a:xfrm>
            <a:off x="10781837" y="0"/>
            <a:ext cx="1422400" cy="4057650"/>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909668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Slide 2 - with icons">
    <p:spTree>
      <p:nvGrpSpPr>
        <p:cNvPr id="1" name=""/>
        <p:cNvGrpSpPr/>
        <p:nvPr/>
      </p:nvGrpSpPr>
      <p:grpSpPr>
        <a:xfrm>
          <a:off x="0" y="0"/>
          <a:ext cx="0" cy="0"/>
          <a:chOff x="0" y="0"/>
          <a:chExt cx="0" cy="0"/>
        </a:xfrm>
      </p:grpSpPr>
      <p:sp>
        <p:nvSpPr>
          <p:cNvPr id="10" name="Rectangle 9"/>
          <p:cNvSpPr/>
          <p:nvPr userDrawn="1"/>
        </p:nvSpPr>
        <p:spPr>
          <a:xfrm>
            <a:off x="-36717" y="643325"/>
            <a:ext cx="1422400" cy="1524001"/>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23"/>
          <p:cNvSpPr>
            <a:spLocks noGrp="1"/>
          </p:cNvSpPr>
          <p:nvPr>
            <p:ph type="body" sz="quarter" idx="13" hasCustomPrompt="1"/>
          </p:nvPr>
        </p:nvSpPr>
        <p:spPr>
          <a:xfrm>
            <a:off x="1639836" y="785664"/>
            <a:ext cx="8849638" cy="1381662"/>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13" name="Text Placeholder 25"/>
          <p:cNvSpPr>
            <a:spLocks noGrp="1"/>
          </p:cNvSpPr>
          <p:nvPr userDrawn="1">
            <p:ph type="body" sz="quarter" idx="14" hasCustomPrompt="1"/>
          </p:nvPr>
        </p:nvSpPr>
        <p:spPr>
          <a:xfrm>
            <a:off x="1639837" y="2766646"/>
            <a:ext cx="8849638" cy="3190017"/>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4" name="Rectangle 13"/>
          <p:cNvSpPr/>
          <p:nvPr userDrawn="1"/>
        </p:nvSpPr>
        <p:spPr>
          <a:xfrm>
            <a:off x="10769600" y="0"/>
            <a:ext cx="1422400" cy="5107577"/>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070766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 bullet point slide">
    <p:spTree>
      <p:nvGrpSpPr>
        <p:cNvPr id="1" name=""/>
        <p:cNvGrpSpPr/>
        <p:nvPr/>
      </p:nvGrpSpPr>
      <p:grpSpPr>
        <a:xfrm>
          <a:off x="0" y="0"/>
          <a:ext cx="0" cy="0"/>
          <a:chOff x="0" y="0"/>
          <a:chExt cx="0" cy="0"/>
        </a:xfrm>
      </p:grpSpPr>
      <p:sp>
        <p:nvSpPr>
          <p:cNvPr id="2" name="Text Placeholder 23">
            <a:extLst>
              <a:ext uri="{FF2B5EF4-FFF2-40B4-BE49-F238E27FC236}">
                <a16:creationId xmlns:a16="http://schemas.microsoft.com/office/drawing/2014/main" id="{920DC654-C592-E8B9-3A4C-F38F2787154D}"/>
              </a:ext>
            </a:extLst>
          </p:cNvPr>
          <p:cNvSpPr>
            <a:spLocks noGrp="1"/>
          </p:cNvSpPr>
          <p:nvPr>
            <p:ph type="body" sz="quarter" idx="13" hasCustomPrompt="1"/>
          </p:nvPr>
        </p:nvSpPr>
        <p:spPr>
          <a:xfrm>
            <a:off x="860902" y="1056648"/>
            <a:ext cx="5466986"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3" name="Text Placeholder 25">
            <a:extLst>
              <a:ext uri="{FF2B5EF4-FFF2-40B4-BE49-F238E27FC236}">
                <a16:creationId xmlns:a16="http://schemas.microsoft.com/office/drawing/2014/main" id="{4FE29555-912C-B063-FBCD-031C05D46288}"/>
              </a:ext>
            </a:extLst>
          </p:cNvPr>
          <p:cNvSpPr>
            <a:spLocks noGrp="1"/>
          </p:cNvSpPr>
          <p:nvPr>
            <p:ph type="body" sz="quarter" idx="14" hasCustomPrompt="1"/>
          </p:nvPr>
        </p:nvSpPr>
        <p:spPr>
          <a:xfrm>
            <a:off x="860902" y="2977661"/>
            <a:ext cx="8817149" cy="3001108"/>
          </a:xfrm>
          <a:prstGeom prst="rect">
            <a:avLst/>
          </a:prstGeom>
        </p:spPr>
        <p:txBody>
          <a:bodyPr>
            <a:noAutofit/>
          </a:bodyPr>
          <a:lstStyle>
            <a:lvl1pPr marL="0" indent="0" algn="l">
              <a:buNone/>
              <a:defRPr sz="2400" baseline="0">
                <a:solidFill>
                  <a:schemeClr val="tx1">
                    <a:lumMod val="75000"/>
                    <a:lumOff val="25000"/>
                  </a:schemeClr>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947549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Slide - Orange Icon box">
    <p:spTree>
      <p:nvGrpSpPr>
        <p:cNvPr id="1" name=""/>
        <p:cNvGrpSpPr/>
        <p:nvPr/>
      </p:nvGrpSpPr>
      <p:grpSpPr>
        <a:xfrm>
          <a:off x="0" y="0"/>
          <a:ext cx="0" cy="0"/>
          <a:chOff x="0" y="0"/>
          <a:chExt cx="0" cy="0"/>
        </a:xfrm>
      </p:grpSpPr>
      <p:sp>
        <p:nvSpPr>
          <p:cNvPr id="11" name="Rectangle 10"/>
          <p:cNvSpPr/>
          <p:nvPr userDrawn="1"/>
        </p:nvSpPr>
        <p:spPr>
          <a:xfrm>
            <a:off x="0" y="660259"/>
            <a:ext cx="1423827" cy="152553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a:solidFill>
                  <a:srgbClr val="404040"/>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5621380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Slide - Purple Icon box">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9104198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Slide with quote">
    <p:spTree>
      <p:nvGrpSpPr>
        <p:cNvPr id="1" name=""/>
        <p:cNvGrpSpPr/>
        <p:nvPr/>
      </p:nvGrpSpPr>
      <p:grpSpPr>
        <a:xfrm>
          <a:off x="0" y="0"/>
          <a:ext cx="0" cy="0"/>
          <a:chOff x="0" y="0"/>
          <a:chExt cx="0" cy="0"/>
        </a:xfrm>
      </p:grpSpPr>
      <p:sp>
        <p:nvSpPr>
          <p:cNvPr id="11" name="Rectangle 10"/>
          <p:cNvSpPr/>
          <p:nvPr userDrawn="1"/>
        </p:nvSpPr>
        <p:spPr>
          <a:xfrm>
            <a:off x="0" y="660259"/>
            <a:ext cx="1423827" cy="152553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p:cNvSpPr/>
          <p:nvPr userDrawn="1"/>
        </p:nvSpPr>
        <p:spPr>
          <a:xfrm rot="16200000">
            <a:off x="5984599" y="4179308"/>
            <a:ext cx="3245241" cy="91670"/>
          </a:xfrm>
          <a:prstGeom prst="roundRect">
            <a:avLst>
              <a:gd name="adj" fmla="val 50000"/>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23"/>
          <p:cNvSpPr>
            <a:spLocks noGrp="1"/>
          </p:cNvSpPr>
          <p:nvPr>
            <p:ph type="body" sz="quarter" idx="13" hasCustomPrompt="1"/>
          </p:nvPr>
        </p:nvSpPr>
        <p:spPr>
          <a:xfrm>
            <a:off x="1675006" y="1074656"/>
            <a:ext cx="5382286"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5463775"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9" name="Text Placeholder 25"/>
          <p:cNvSpPr>
            <a:spLocks noGrp="1"/>
          </p:cNvSpPr>
          <p:nvPr>
            <p:ph type="body" sz="quarter" idx="15" hasCustomPrompt="1"/>
          </p:nvPr>
        </p:nvSpPr>
        <p:spPr>
          <a:xfrm>
            <a:off x="8063361" y="2602523"/>
            <a:ext cx="3706607" cy="3245241"/>
          </a:xfrm>
          <a:prstGeom prst="rect">
            <a:avLst/>
          </a:prstGeom>
        </p:spPr>
        <p:txBody>
          <a:bodyPr anchor="ctr">
            <a:noAutofit/>
          </a:bodyPr>
          <a:lstStyle>
            <a:lvl1pPr marL="0" indent="0" algn="ctr">
              <a:buNone/>
              <a:defRPr sz="2400" i="1"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“Quote”</a:t>
            </a:r>
          </a:p>
        </p:txBody>
      </p:sp>
    </p:spTree>
    <p:extLst>
      <p:ext uri="{BB962C8B-B14F-4D97-AF65-F5344CB8AC3E}">
        <p14:creationId xmlns:p14="http://schemas.microsoft.com/office/powerpoint/2010/main" val="272913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ottom Photo Slide">
    <p:spTree>
      <p:nvGrpSpPr>
        <p:cNvPr id="1" name=""/>
        <p:cNvGrpSpPr/>
        <p:nvPr/>
      </p:nvGrpSpPr>
      <p:grpSpPr>
        <a:xfrm>
          <a:off x="0" y="0"/>
          <a:ext cx="0" cy="0"/>
          <a:chOff x="0" y="0"/>
          <a:chExt cx="0" cy="0"/>
        </a:xfrm>
      </p:grpSpPr>
      <p:sp>
        <p:nvSpPr>
          <p:cNvPr id="18" name="Picture Placeholder 2"/>
          <p:cNvSpPr>
            <a:spLocks noGrp="1"/>
          </p:cNvSpPr>
          <p:nvPr>
            <p:ph type="pic" sz="quarter" idx="10"/>
          </p:nvPr>
        </p:nvSpPr>
        <p:spPr>
          <a:xfrm>
            <a:off x="0" y="3695066"/>
            <a:ext cx="11125201" cy="2342319"/>
          </a:xfrm>
          <a:prstGeom prst="rect">
            <a:avLst/>
          </a:prstGeom>
          <a:ln>
            <a:noFill/>
          </a:ln>
        </p:spPr>
        <p:txBody>
          <a:bodyPr anchor="t"/>
          <a:lstStyle>
            <a:lvl1pPr marL="0" indent="0" algn="ctr">
              <a:buNone/>
              <a:defRPr sz="1800" i="1" baseline="0">
                <a:solidFill>
                  <a:srgbClr val="142D55"/>
                </a:solidFill>
              </a:defRPr>
            </a:lvl1pPr>
          </a:lstStyle>
          <a:p>
            <a:endParaRPr lang="en-US" dirty="0"/>
          </a:p>
          <a:p>
            <a:endParaRPr lang="en-US" dirty="0"/>
          </a:p>
          <a:p>
            <a:endParaRPr lang="en-US" dirty="0"/>
          </a:p>
          <a:p>
            <a:endParaRPr lang="en-US" dirty="0"/>
          </a:p>
          <a:p>
            <a:endParaRPr lang="en-US" dirty="0"/>
          </a:p>
          <a:p>
            <a:endParaRPr lang="en-US" dirty="0"/>
          </a:p>
          <a:p>
            <a:r>
              <a:rPr lang="en-US" dirty="0"/>
              <a:t>Click to add photo </a:t>
            </a:r>
          </a:p>
        </p:txBody>
      </p:sp>
      <p:sp>
        <p:nvSpPr>
          <p:cNvPr id="19" name="Text Placeholder 23"/>
          <p:cNvSpPr>
            <a:spLocks noGrp="1"/>
          </p:cNvSpPr>
          <p:nvPr>
            <p:ph type="body" sz="quarter" idx="13" hasCustomPrompt="1"/>
          </p:nvPr>
        </p:nvSpPr>
        <p:spPr>
          <a:xfrm>
            <a:off x="1651560" y="1086752"/>
            <a:ext cx="9649486" cy="697353"/>
          </a:xfrm>
          <a:prstGeom prst="rect">
            <a:avLst/>
          </a:prstGeom>
        </p:spPr>
        <p:txBody>
          <a:bodyPr>
            <a:normAutofit/>
          </a:bodyPr>
          <a:lstStyle>
            <a:lvl1pPr marL="0" indent="0" algn="l">
              <a:buNone/>
              <a:defRPr sz="3600">
                <a:solidFill>
                  <a:srgbClr val="404040"/>
                </a:solidFill>
                <a:latin typeface="+mn-lt"/>
              </a:defRPr>
            </a:lvl1pPr>
          </a:lstStyle>
          <a:p>
            <a:pPr lvl="0"/>
            <a:r>
              <a:rPr lang="en-US" dirty="0"/>
              <a:t>TITLE</a:t>
            </a:r>
          </a:p>
        </p:txBody>
      </p:sp>
      <p:sp>
        <p:nvSpPr>
          <p:cNvPr id="20" name="Text Placeholder 25"/>
          <p:cNvSpPr>
            <a:spLocks noGrp="1"/>
          </p:cNvSpPr>
          <p:nvPr>
            <p:ph type="body" sz="quarter" idx="14" hasCustomPrompt="1"/>
          </p:nvPr>
        </p:nvSpPr>
        <p:spPr>
          <a:xfrm>
            <a:off x="1663856" y="2332892"/>
            <a:ext cx="9637190" cy="1228628"/>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865867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8" name="Rectangle 7"/>
          <p:cNvSpPr/>
          <p:nvPr userDrawn="1"/>
        </p:nvSpPr>
        <p:spPr>
          <a:xfrm>
            <a:off x="-36717" y="2684585"/>
            <a:ext cx="1422400" cy="4173415"/>
          </a:xfrm>
          <a:prstGeom prst="rect">
            <a:avLst/>
          </a:prstGeom>
          <a:solidFill>
            <a:srgbClr val="00777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36717" y="643325"/>
            <a:ext cx="1422400" cy="1524001"/>
          </a:xfrm>
          <a:prstGeom prst="rect">
            <a:avLst/>
          </a:prstGeom>
          <a:solidFill>
            <a:srgbClr val="EEA821">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3"/>
          <p:cNvSpPr>
            <a:spLocks noGrp="1"/>
          </p:cNvSpPr>
          <p:nvPr>
            <p:ph type="body" sz="quarter" idx="13" hasCustomPrompt="1"/>
          </p:nvPr>
        </p:nvSpPr>
        <p:spPr>
          <a:xfrm>
            <a:off x="1639836" y="1056648"/>
            <a:ext cx="5466986"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13" name="Text Placeholder 25"/>
          <p:cNvSpPr>
            <a:spLocks noGrp="1"/>
          </p:cNvSpPr>
          <p:nvPr userDrawn="1">
            <p:ph type="body" sz="quarter" idx="14" hasCustomPrompt="1"/>
          </p:nvPr>
        </p:nvSpPr>
        <p:spPr>
          <a:xfrm>
            <a:off x="1639836" y="2977661"/>
            <a:ext cx="8817149" cy="3001108"/>
          </a:xfrm>
          <a:prstGeom prst="rect">
            <a:avLst/>
          </a:prstGeom>
        </p:spPr>
        <p:txBody>
          <a:bodyPr>
            <a:noAutofit/>
          </a:bodyPr>
          <a:lstStyle>
            <a:lvl1pPr marL="0" indent="0" algn="l">
              <a:buNone/>
              <a:defRPr sz="2400" baseline="0">
                <a:solidFill>
                  <a:schemeClr val="tx1">
                    <a:lumMod val="75000"/>
                    <a:lumOff val="25000"/>
                  </a:schemeClr>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4" name="Rectangle 13"/>
          <p:cNvSpPr/>
          <p:nvPr userDrawn="1"/>
        </p:nvSpPr>
        <p:spPr>
          <a:xfrm>
            <a:off x="10781837" y="0"/>
            <a:ext cx="1422400" cy="4057650"/>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de Photo Slide">
    <p:spTree>
      <p:nvGrpSpPr>
        <p:cNvPr id="1" name=""/>
        <p:cNvGrpSpPr/>
        <p:nvPr/>
      </p:nvGrpSpPr>
      <p:grpSpPr>
        <a:xfrm>
          <a:off x="0" y="0"/>
          <a:ext cx="0" cy="0"/>
          <a:chOff x="0" y="0"/>
          <a:chExt cx="0" cy="0"/>
        </a:xfrm>
      </p:grpSpPr>
      <p:sp>
        <p:nvSpPr>
          <p:cNvPr id="18" name="Picture Placeholder 2"/>
          <p:cNvSpPr>
            <a:spLocks noGrp="1"/>
          </p:cNvSpPr>
          <p:nvPr>
            <p:ph type="pic" sz="quarter" idx="10"/>
          </p:nvPr>
        </p:nvSpPr>
        <p:spPr>
          <a:xfrm>
            <a:off x="6857999" y="0"/>
            <a:ext cx="5334001" cy="6858000"/>
          </a:xfrm>
          <a:prstGeom prst="rect">
            <a:avLst/>
          </a:prstGeom>
          <a:ln>
            <a:noFill/>
          </a:ln>
        </p:spPr>
        <p:txBody>
          <a:bodyPr anchor="t"/>
          <a:lstStyle>
            <a:lvl1pPr marL="0" indent="0" algn="ctr">
              <a:buNone/>
              <a:defRPr sz="1800" i="1" baseline="0">
                <a:solidFill>
                  <a:srgbClr val="142D55"/>
                </a:solidFill>
              </a:defRPr>
            </a:lvl1pPr>
          </a:lstStyle>
          <a:p>
            <a:endParaRPr lang="en-US" dirty="0"/>
          </a:p>
          <a:p>
            <a:endParaRPr lang="en-US" dirty="0"/>
          </a:p>
          <a:p>
            <a:endParaRPr lang="en-US" dirty="0"/>
          </a:p>
          <a:p>
            <a:endParaRPr lang="en-US" dirty="0"/>
          </a:p>
          <a:p>
            <a:endParaRPr lang="en-US" dirty="0"/>
          </a:p>
          <a:p>
            <a:endParaRPr lang="en-US" dirty="0"/>
          </a:p>
          <a:p>
            <a:r>
              <a:rPr lang="en-US" dirty="0"/>
              <a:t>Click to add photo </a:t>
            </a:r>
          </a:p>
        </p:txBody>
      </p:sp>
      <p:sp>
        <p:nvSpPr>
          <p:cNvPr id="19" name="Text Placeholder 23"/>
          <p:cNvSpPr>
            <a:spLocks noGrp="1"/>
          </p:cNvSpPr>
          <p:nvPr>
            <p:ph type="body" sz="quarter" idx="13" hasCustomPrompt="1"/>
          </p:nvPr>
        </p:nvSpPr>
        <p:spPr>
          <a:xfrm>
            <a:off x="660960" y="1010552"/>
            <a:ext cx="5607690" cy="697353"/>
          </a:xfrm>
          <a:prstGeom prst="rect">
            <a:avLst/>
          </a:prstGeom>
        </p:spPr>
        <p:txBody>
          <a:bodyPr>
            <a:normAutofit/>
          </a:bodyPr>
          <a:lstStyle>
            <a:lvl1pPr marL="0" indent="0" algn="l">
              <a:buNone/>
              <a:defRPr sz="3600">
                <a:solidFill>
                  <a:srgbClr val="404040"/>
                </a:solidFill>
                <a:latin typeface="+mn-lt"/>
              </a:defRPr>
            </a:lvl1pPr>
          </a:lstStyle>
          <a:p>
            <a:pPr lvl="0"/>
            <a:r>
              <a:rPr lang="en-US" dirty="0"/>
              <a:t>TITLE</a:t>
            </a:r>
          </a:p>
        </p:txBody>
      </p:sp>
      <p:sp>
        <p:nvSpPr>
          <p:cNvPr id="20" name="Text Placeholder 25"/>
          <p:cNvSpPr>
            <a:spLocks noGrp="1"/>
          </p:cNvSpPr>
          <p:nvPr>
            <p:ph type="body" sz="quarter" idx="14" hasCustomPrompt="1"/>
          </p:nvPr>
        </p:nvSpPr>
        <p:spPr>
          <a:xfrm>
            <a:off x="673256" y="2256692"/>
            <a:ext cx="5600544" cy="3686908"/>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398033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Slide - Blue Icon box">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3DBDA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a:solidFill>
                  <a:srgbClr val="404040"/>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1015921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ATPTOP SLIDE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29802C1-855F-ED49-A714-6ABAF3307BE0}"/>
              </a:ext>
            </a:extLst>
          </p:cNvPr>
          <p:cNvSpPr/>
          <p:nvPr userDrawn="1"/>
        </p:nvSpPr>
        <p:spPr>
          <a:xfrm>
            <a:off x="10769600" y="0"/>
            <a:ext cx="1422400" cy="5107577"/>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b="1">
                <a:solidFill>
                  <a:srgbClr val="007772"/>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731410" y="2512721"/>
            <a:ext cx="3108780" cy="375245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3" name="Rectangle 12">
            <a:extLst>
              <a:ext uri="{FF2B5EF4-FFF2-40B4-BE49-F238E27FC236}">
                <a16:creationId xmlns:a16="http://schemas.microsoft.com/office/drawing/2014/main" id="{9D5FE527-0F82-4A42-8F8D-19AA7CD9F04F}"/>
              </a:ext>
            </a:extLst>
          </p:cNvPr>
          <p:cNvSpPr/>
          <p:nvPr userDrawn="1"/>
        </p:nvSpPr>
        <p:spPr>
          <a:xfrm>
            <a:off x="-36717" y="643325"/>
            <a:ext cx="1422400" cy="1524001"/>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8065762F-7E38-F68C-4134-F3F438EB08CF}"/>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7106712" y="1328701"/>
            <a:ext cx="4881979" cy="5529299"/>
          </a:xfrm>
          <a:custGeom>
            <a:avLst/>
            <a:gdLst>
              <a:gd name="connsiteX0" fmla="*/ 0 w 4991918"/>
              <a:gd name="connsiteY0" fmla="*/ 0 h 5653816"/>
              <a:gd name="connsiteX1" fmla="*/ 4991918 w 4991918"/>
              <a:gd name="connsiteY1" fmla="*/ 0 h 5653816"/>
              <a:gd name="connsiteX2" fmla="*/ 4991918 w 4991918"/>
              <a:gd name="connsiteY2" fmla="*/ 5653816 h 5653816"/>
              <a:gd name="connsiteX3" fmla="*/ 0 w 4991918"/>
              <a:gd name="connsiteY3" fmla="*/ 5653816 h 5653816"/>
            </a:gdLst>
            <a:ahLst/>
            <a:cxnLst>
              <a:cxn ang="0">
                <a:pos x="connsiteX0" y="connsiteY0"/>
              </a:cxn>
              <a:cxn ang="0">
                <a:pos x="connsiteX1" y="connsiteY1"/>
              </a:cxn>
              <a:cxn ang="0">
                <a:pos x="connsiteX2" y="connsiteY2"/>
              </a:cxn>
              <a:cxn ang="0">
                <a:pos x="connsiteX3" y="connsiteY3"/>
              </a:cxn>
            </a:cxnLst>
            <a:rect l="l" t="t" r="r" b="b"/>
            <a:pathLst>
              <a:path w="4991918" h="5653816">
                <a:moveTo>
                  <a:pt x="0" y="0"/>
                </a:moveTo>
                <a:lnTo>
                  <a:pt x="4991918" y="0"/>
                </a:lnTo>
                <a:lnTo>
                  <a:pt x="4991918" y="5653816"/>
                </a:lnTo>
                <a:lnTo>
                  <a:pt x="0" y="5653816"/>
                </a:lnTo>
                <a:close/>
              </a:path>
            </a:pathLst>
          </a:custGeom>
        </p:spPr>
      </p:pic>
      <p:sp>
        <p:nvSpPr>
          <p:cNvPr id="3" name="Picture Placeholder 9">
            <a:extLst>
              <a:ext uri="{FF2B5EF4-FFF2-40B4-BE49-F238E27FC236}">
                <a16:creationId xmlns:a16="http://schemas.microsoft.com/office/drawing/2014/main" id="{F003D7D4-3AAC-1BBD-CC12-DDA60953E70D}"/>
              </a:ext>
            </a:extLst>
          </p:cNvPr>
          <p:cNvSpPr>
            <a:spLocks noGrp="1"/>
          </p:cNvSpPr>
          <p:nvPr>
            <p:ph type="pic" sz="quarter" idx="15"/>
          </p:nvPr>
        </p:nvSpPr>
        <p:spPr>
          <a:xfrm>
            <a:off x="7642283" y="2884487"/>
            <a:ext cx="3896842" cy="3973513"/>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Tree>
    <p:extLst>
      <p:ext uri="{BB962C8B-B14F-4D97-AF65-F5344CB8AC3E}">
        <p14:creationId xmlns:p14="http://schemas.microsoft.com/office/powerpoint/2010/main" val="3430969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ATPTOP SLIDE 2">
    <p:spTree>
      <p:nvGrpSpPr>
        <p:cNvPr id="1" name=""/>
        <p:cNvGrpSpPr/>
        <p:nvPr/>
      </p:nvGrpSpPr>
      <p:grpSpPr>
        <a:xfrm>
          <a:off x="0" y="0"/>
          <a:ext cx="0" cy="0"/>
          <a:chOff x="0" y="0"/>
          <a:chExt cx="0" cy="0"/>
        </a:xfrm>
      </p:grpSpPr>
      <p:sp>
        <p:nvSpPr>
          <p:cNvPr id="14" name="Rectangle 13"/>
          <p:cNvSpPr/>
          <p:nvPr userDrawn="1"/>
        </p:nvSpPr>
        <p:spPr>
          <a:xfrm>
            <a:off x="0" y="745067"/>
            <a:ext cx="1420250" cy="270763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7D571EA6-DCBD-BC41-BDF9-2EBB87473CE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9343"/>
          <a:stretch/>
        </p:blipFill>
        <p:spPr>
          <a:xfrm>
            <a:off x="-1945288" y="2098883"/>
            <a:ext cx="9293954" cy="4668982"/>
          </a:xfrm>
          <a:prstGeom prst="rect">
            <a:avLst/>
          </a:prstGeom>
        </p:spPr>
      </p:pic>
      <p:sp>
        <p:nvSpPr>
          <p:cNvPr id="8" name="Picture Placeholder 17">
            <a:extLst>
              <a:ext uri="{FF2B5EF4-FFF2-40B4-BE49-F238E27FC236}">
                <a16:creationId xmlns:a16="http://schemas.microsoft.com/office/drawing/2014/main" id="{0C1477F3-B84F-E444-8A4E-7322B0AD193D}"/>
              </a:ext>
            </a:extLst>
          </p:cNvPr>
          <p:cNvSpPr>
            <a:spLocks noGrp="1"/>
          </p:cNvSpPr>
          <p:nvPr>
            <p:ph type="pic" sz="quarter" idx="10"/>
          </p:nvPr>
        </p:nvSpPr>
        <p:spPr>
          <a:xfrm>
            <a:off x="1114362" y="2802349"/>
            <a:ext cx="4981638" cy="3090444"/>
          </a:xfrm>
          <a:prstGeom prst="rect">
            <a:avLst/>
          </a:prstGeo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2" name="Text Placeholder 23">
            <a:extLst>
              <a:ext uri="{FF2B5EF4-FFF2-40B4-BE49-F238E27FC236}">
                <a16:creationId xmlns:a16="http://schemas.microsoft.com/office/drawing/2014/main" id="{DD07349D-6350-7B77-82BA-F4BED393CF1A}"/>
              </a:ext>
            </a:extLst>
          </p:cNvPr>
          <p:cNvSpPr>
            <a:spLocks noGrp="1"/>
          </p:cNvSpPr>
          <p:nvPr>
            <p:ph type="body" sz="quarter" idx="13" hasCustomPrompt="1"/>
          </p:nvPr>
        </p:nvSpPr>
        <p:spPr>
          <a:xfrm>
            <a:off x="6967718" y="815819"/>
            <a:ext cx="4513081"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3" name="Text Placeholder 25">
            <a:extLst>
              <a:ext uri="{FF2B5EF4-FFF2-40B4-BE49-F238E27FC236}">
                <a16:creationId xmlns:a16="http://schemas.microsoft.com/office/drawing/2014/main" id="{A21C5266-E1D5-DB3B-D988-F4B03720DDB5}"/>
              </a:ext>
            </a:extLst>
          </p:cNvPr>
          <p:cNvSpPr>
            <a:spLocks noGrp="1"/>
          </p:cNvSpPr>
          <p:nvPr>
            <p:ph type="body" sz="quarter" idx="14" hasCustomPrompt="1"/>
          </p:nvPr>
        </p:nvSpPr>
        <p:spPr>
          <a:xfrm>
            <a:off x="6972765" y="2061958"/>
            <a:ext cx="4507330" cy="31704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9657439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03305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ivider Slide - Orang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72572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Quote Slide 02">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25A464A2-8261-7127-5998-667285EF08D8}"/>
              </a:ext>
            </a:extLst>
          </p:cNvPr>
          <p:cNvSpPr/>
          <p:nvPr userDrawn="1"/>
        </p:nvSpPr>
        <p:spPr>
          <a:xfrm rot="16200000">
            <a:off x="232431" y="464696"/>
            <a:ext cx="5844795" cy="6309657"/>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23">
            <a:extLst>
              <a:ext uri="{FF2B5EF4-FFF2-40B4-BE49-F238E27FC236}">
                <a16:creationId xmlns:a16="http://schemas.microsoft.com/office/drawing/2014/main" id="{851EDE87-1D65-E1D1-3E88-1752B7273795}"/>
              </a:ext>
            </a:extLst>
          </p:cNvPr>
          <p:cNvSpPr>
            <a:spLocks noGrp="1"/>
          </p:cNvSpPr>
          <p:nvPr>
            <p:ph type="body" sz="quarter" idx="13" hasCustomPrompt="1"/>
          </p:nvPr>
        </p:nvSpPr>
        <p:spPr>
          <a:xfrm>
            <a:off x="779490" y="2278505"/>
            <a:ext cx="4137285" cy="2726804"/>
          </a:xfrm>
          <a:prstGeom prst="rect">
            <a:avLst/>
          </a:prstGeom>
        </p:spPr>
        <p:txBody>
          <a:bodyPr anchor="ctr">
            <a:normAutofit/>
          </a:bodyPr>
          <a:lstStyle>
            <a:lvl1pPr marL="0" indent="0" algn="ctr">
              <a:buNone/>
              <a:defRPr sz="4000" b="0" i="0" baseline="0">
                <a:solidFill>
                  <a:schemeClr val="bg1"/>
                </a:solidFill>
                <a:latin typeface="+mn-lt"/>
              </a:defRPr>
            </a:lvl1pPr>
          </a:lstStyle>
          <a:p>
            <a:pPr lvl="0"/>
            <a:r>
              <a:rPr lang="en-US" dirty="0"/>
              <a:t>Quote</a:t>
            </a:r>
          </a:p>
        </p:txBody>
      </p:sp>
      <p:sp>
        <p:nvSpPr>
          <p:cNvPr id="4" name="Rectangle 3">
            <a:extLst>
              <a:ext uri="{FF2B5EF4-FFF2-40B4-BE49-F238E27FC236}">
                <a16:creationId xmlns:a16="http://schemas.microsoft.com/office/drawing/2014/main" id="{C4C63A13-68DB-5FD4-7122-AA819CEDBE51}"/>
              </a:ext>
            </a:extLst>
          </p:cNvPr>
          <p:cNvSpPr/>
          <p:nvPr userDrawn="1"/>
        </p:nvSpPr>
        <p:spPr>
          <a:xfrm rot="16200000">
            <a:off x="10557481" y="-214269"/>
            <a:ext cx="1420250" cy="1848787"/>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65602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Quote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25A464A2-8261-7127-5998-667285EF08D8}"/>
              </a:ext>
            </a:extLst>
          </p:cNvPr>
          <p:cNvSpPr/>
          <p:nvPr userDrawn="1"/>
        </p:nvSpPr>
        <p:spPr>
          <a:xfrm>
            <a:off x="1281154" y="0"/>
            <a:ext cx="5844795" cy="6309657"/>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23">
            <a:extLst>
              <a:ext uri="{FF2B5EF4-FFF2-40B4-BE49-F238E27FC236}">
                <a16:creationId xmlns:a16="http://schemas.microsoft.com/office/drawing/2014/main" id="{851EDE87-1D65-E1D1-3E88-1752B7273795}"/>
              </a:ext>
            </a:extLst>
          </p:cNvPr>
          <p:cNvSpPr>
            <a:spLocks noGrp="1"/>
          </p:cNvSpPr>
          <p:nvPr>
            <p:ph type="body" sz="quarter" idx="13" hasCustomPrompt="1"/>
          </p:nvPr>
        </p:nvSpPr>
        <p:spPr>
          <a:xfrm>
            <a:off x="1289154" y="1364106"/>
            <a:ext cx="5801193" cy="3236470"/>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4" name="Rectangle 3">
            <a:extLst>
              <a:ext uri="{FF2B5EF4-FFF2-40B4-BE49-F238E27FC236}">
                <a16:creationId xmlns:a16="http://schemas.microsoft.com/office/drawing/2014/main" id="{C4C63A13-68DB-5FD4-7122-AA819CEDBE51}"/>
              </a:ext>
            </a:extLst>
          </p:cNvPr>
          <p:cNvSpPr/>
          <p:nvPr userDrawn="1"/>
        </p:nvSpPr>
        <p:spPr>
          <a:xfrm rot="16200000">
            <a:off x="10557481" y="-214269"/>
            <a:ext cx="1420250" cy="1848787"/>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806680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Quote/Photo Slide 02 - Navy">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A64D667-BE72-C24D-B0CC-AD31B56CD27C}"/>
              </a:ext>
            </a:extLst>
          </p:cNvPr>
          <p:cNvSpPr/>
          <p:nvPr userDrawn="1"/>
        </p:nvSpPr>
        <p:spPr>
          <a:xfrm rot="16200000">
            <a:off x="4192375" y="-642572"/>
            <a:ext cx="3807250" cy="8129849"/>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Placeholder 17">
            <a:extLst>
              <a:ext uri="{FF2B5EF4-FFF2-40B4-BE49-F238E27FC236}">
                <a16:creationId xmlns:a16="http://schemas.microsoft.com/office/drawing/2014/main" id="{4CD73164-A5CD-B44E-851C-2983ED5519FA}"/>
              </a:ext>
            </a:extLst>
          </p:cNvPr>
          <p:cNvSpPr>
            <a:spLocks noGrp="1"/>
          </p:cNvSpPr>
          <p:nvPr>
            <p:ph type="body" sz="quarter" idx="19" hasCustomPrompt="1"/>
          </p:nvPr>
        </p:nvSpPr>
        <p:spPr>
          <a:xfrm>
            <a:off x="2031074" y="2022793"/>
            <a:ext cx="8129850" cy="1985691"/>
          </a:xfrm>
          <a:prstGeom prst="rect">
            <a:avLst/>
          </a:prstGeom>
          <a:noFill/>
          <a:ln>
            <a:noFill/>
          </a:ln>
        </p:spPr>
        <p:txBody>
          <a:bodyPr anchor="ctr"/>
          <a:lstStyle>
            <a:lvl1pPr algn="ctr">
              <a:buNone/>
              <a:defRPr sz="3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QUOTE</a:t>
            </a:r>
            <a:endParaRPr lang="en-US" dirty="0"/>
          </a:p>
        </p:txBody>
      </p:sp>
      <p:sp>
        <p:nvSpPr>
          <p:cNvPr id="30" name="Picture Placeholder 29">
            <a:extLst>
              <a:ext uri="{FF2B5EF4-FFF2-40B4-BE49-F238E27FC236}">
                <a16:creationId xmlns:a16="http://schemas.microsoft.com/office/drawing/2014/main" id="{C6C7483F-9D23-2345-991A-9E887BE50E14}"/>
              </a:ext>
            </a:extLst>
          </p:cNvPr>
          <p:cNvSpPr>
            <a:spLocks noGrp="1"/>
          </p:cNvSpPr>
          <p:nvPr>
            <p:ph type="pic" sz="quarter" idx="20"/>
          </p:nvPr>
        </p:nvSpPr>
        <p:spPr>
          <a:xfrm>
            <a:off x="-2" y="-7299"/>
            <a:ext cx="12192002" cy="6865298"/>
          </a:xfrm>
          <a:custGeom>
            <a:avLst/>
            <a:gdLst>
              <a:gd name="connsiteX0" fmla="*/ 2031077 w 12192002"/>
              <a:gd name="connsiteY0" fmla="*/ 1509985 h 6865298"/>
              <a:gd name="connsiteX1" fmla="*/ 2031077 w 12192002"/>
              <a:gd name="connsiteY1" fmla="*/ 5275310 h 6865298"/>
              <a:gd name="connsiteX2" fmla="*/ 10160926 w 12192002"/>
              <a:gd name="connsiteY2" fmla="*/ 5275310 h 6865298"/>
              <a:gd name="connsiteX3" fmla="*/ 10160926 w 12192002"/>
              <a:gd name="connsiteY3" fmla="*/ 1509985 h 6865298"/>
              <a:gd name="connsiteX4" fmla="*/ 0 w 12192002"/>
              <a:gd name="connsiteY4" fmla="*/ 0 h 6865298"/>
              <a:gd name="connsiteX5" fmla="*/ 12192002 w 12192002"/>
              <a:gd name="connsiteY5" fmla="*/ 0 h 6865298"/>
              <a:gd name="connsiteX6" fmla="*/ 12192002 w 12192002"/>
              <a:gd name="connsiteY6" fmla="*/ 5795417 h 6865298"/>
              <a:gd name="connsiteX7" fmla="*/ 12192002 w 12192002"/>
              <a:gd name="connsiteY7" fmla="*/ 6785294 h 6865298"/>
              <a:gd name="connsiteX8" fmla="*/ 12192002 w 12192002"/>
              <a:gd name="connsiteY8" fmla="*/ 6865298 h 6865298"/>
              <a:gd name="connsiteX9" fmla="*/ 0 w 12192002"/>
              <a:gd name="connsiteY9" fmla="*/ 6865298 h 6865298"/>
              <a:gd name="connsiteX10" fmla="*/ 0 w 12192002"/>
              <a:gd name="connsiteY10" fmla="*/ 6785294 h 6865298"/>
              <a:gd name="connsiteX11" fmla="*/ 0 w 12192002"/>
              <a:gd name="connsiteY11" fmla="*/ 5795417 h 6865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2" h="6865298">
                <a:moveTo>
                  <a:pt x="2031077" y="1509985"/>
                </a:moveTo>
                <a:lnTo>
                  <a:pt x="2031077" y="5275310"/>
                </a:lnTo>
                <a:lnTo>
                  <a:pt x="10160926" y="5275310"/>
                </a:lnTo>
                <a:lnTo>
                  <a:pt x="10160926" y="1509985"/>
                </a:lnTo>
                <a:close/>
                <a:moveTo>
                  <a:pt x="0" y="0"/>
                </a:moveTo>
                <a:lnTo>
                  <a:pt x="12192002" y="0"/>
                </a:lnTo>
                <a:lnTo>
                  <a:pt x="12192002" y="5795417"/>
                </a:lnTo>
                <a:lnTo>
                  <a:pt x="12192002" y="6785294"/>
                </a:lnTo>
                <a:lnTo>
                  <a:pt x="12192002" y="6865298"/>
                </a:lnTo>
                <a:lnTo>
                  <a:pt x="0" y="6865298"/>
                </a:lnTo>
                <a:lnTo>
                  <a:pt x="0" y="6785294"/>
                </a:lnTo>
                <a:lnTo>
                  <a:pt x="0" y="5795417"/>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Tree>
    <p:extLst>
      <p:ext uri="{BB962C8B-B14F-4D97-AF65-F5344CB8AC3E}">
        <p14:creationId xmlns:p14="http://schemas.microsoft.com/office/powerpoint/2010/main" val="34248011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ext Slide 01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6999" y="-2666999"/>
            <a:ext cx="6858001" cy="12191999"/>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2965899" y="-2133928"/>
            <a:ext cx="6141020" cy="11125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052954" cy="803654"/>
          </a:xfrm>
          <a:prstGeom prst="rect">
            <a:avLst/>
          </a:prstGeom>
        </p:spPr>
        <p:txBody>
          <a:bodyPr>
            <a:noAutofit/>
          </a:bodyPr>
          <a:lstStyle>
            <a:lvl1pPr marL="0" indent="0" algn="l">
              <a:buNone/>
              <a:defRPr sz="3600" b="1" i="0">
                <a:solidFill>
                  <a:srgbClr val="007772"/>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71025D5F-47AA-FBBA-2FE0-7693F9B58131}"/>
              </a:ext>
            </a:extLst>
          </p:cNvPr>
          <p:cNvSpPr>
            <a:spLocks noGrp="1"/>
          </p:cNvSpPr>
          <p:nvPr>
            <p:ph type="body" sz="quarter" idx="19" hasCustomPrompt="1"/>
          </p:nvPr>
        </p:nvSpPr>
        <p:spPr>
          <a:xfrm>
            <a:off x="904856" y="1989039"/>
            <a:ext cx="10052954" cy="4250335"/>
          </a:xfrm>
          <a:prstGeom prst="rect">
            <a:avLst/>
          </a:prstGeom>
        </p:spPr>
        <p:txBody>
          <a:bodyPr/>
          <a:lstStyle>
            <a:lvl1pPr algn="l">
              <a:lnSpc>
                <a:spcPts val="2480"/>
              </a:lnSpc>
              <a:spcBef>
                <a:spcPts val="0"/>
              </a:spcBef>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3220569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2 - with icons">
    <p:spTree>
      <p:nvGrpSpPr>
        <p:cNvPr id="1" name=""/>
        <p:cNvGrpSpPr/>
        <p:nvPr/>
      </p:nvGrpSpPr>
      <p:grpSpPr>
        <a:xfrm>
          <a:off x="0" y="0"/>
          <a:ext cx="0" cy="0"/>
          <a:chOff x="0" y="0"/>
          <a:chExt cx="0" cy="0"/>
        </a:xfrm>
      </p:grpSpPr>
      <p:sp>
        <p:nvSpPr>
          <p:cNvPr id="10" name="Rectangle 9"/>
          <p:cNvSpPr/>
          <p:nvPr userDrawn="1"/>
        </p:nvSpPr>
        <p:spPr>
          <a:xfrm>
            <a:off x="-36717" y="643325"/>
            <a:ext cx="1422400" cy="1524001"/>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3"/>
          <p:cNvSpPr>
            <a:spLocks noGrp="1"/>
          </p:cNvSpPr>
          <p:nvPr>
            <p:ph type="body" sz="quarter" idx="13" hasCustomPrompt="1"/>
          </p:nvPr>
        </p:nvSpPr>
        <p:spPr>
          <a:xfrm>
            <a:off x="1639836" y="785664"/>
            <a:ext cx="8849638" cy="1381662"/>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13" name="Text Placeholder 25"/>
          <p:cNvSpPr>
            <a:spLocks noGrp="1"/>
          </p:cNvSpPr>
          <p:nvPr userDrawn="1">
            <p:ph type="body" sz="quarter" idx="14" hasCustomPrompt="1"/>
          </p:nvPr>
        </p:nvSpPr>
        <p:spPr>
          <a:xfrm>
            <a:off x="1639837" y="2766646"/>
            <a:ext cx="8849638" cy="3190017"/>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4" name="Rectangle 13"/>
          <p:cNvSpPr/>
          <p:nvPr userDrawn="1"/>
        </p:nvSpPr>
        <p:spPr>
          <a:xfrm>
            <a:off x="10769600" y="0"/>
            <a:ext cx="1422400" cy="5107577"/>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Divider - Nav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6A8053-B208-E74B-BC0F-4142FA0CD2B7}"/>
              </a:ext>
            </a:extLst>
          </p:cNvPr>
          <p:cNvSpPr/>
          <p:nvPr userDrawn="1"/>
        </p:nvSpPr>
        <p:spPr>
          <a:xfrm>
            <a:off x="6982690" y="527858"/>
            <a:ext cx="4721156" cy="5802284"/>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Calibri" panose="020F0502020204030204" pitchFamily="34" charset="0"/>
              <a:cs typeface="Calibri" panose="020F0502020204030204" pitchFamily="34" charset="0"/>
            </a:endParaRPr>
          </a:p>
        </p:txBody>
      </p:sp>
      <p:sp>
        <p:nvSpPr>
          <p:cNvPr id="47" name="Text Placeholder 23">
            <a:extLst>
              <a:ext uri="{FF2B5EF4-FFF2-40B4-BE49-F238E27FC236}">
                <a16:creationId xmlns:a16="http://schemas.microsoft.com/office/drawing/2014/main" id="{AE77B303-149B-3242-B9F9-CA4AA9DCA5E4}"/>
              </a:ext>
            </a:extLst>
          </p:cNvPr>
          <p:cNvSpPr>
            <a:spLocks noGrp="1"/>
          </p:cNvSpPr>
          <p:nvPr userDrawn="1">
            <p:ph type="body" sz="quarter" idx="17" hasCustomPrompt="1"/>
          </p:nvPr>
        </p:nvSpPr>
        <p:spPr>
          <a:xfrm>
            <a:off x="7276362" y="543238"/>
            <a:ext cx="2066906" cy="582221"/>
          </a:xfrm>
          <a:prstGeom prst="rect">
            <a:avLst/>
          </a:prstGeom>
        </p:spPr>
        <p:txBody>
          <a:bodyPr>
            <a:noAutofit/>
          </a:bodyPr>
          <a:lstStyle>
            <a:lvl1pPr marL="0" indent="0" algn="l">
              <a:buNone/>
              <a:defRPr sz="14000" b="1" i="0">
                <a:solidFill>
                  <a:schemeClr val="bg1"/>
                </a:solidFill>
                <a:latin typeface="+mn-lt"/>
              </a:defRPr>
            </a:lvl1pPr>
          </a:lstStyle>
          <a:p>
            <a:pPr lvl="0"/>
            <a:r>
              <a:rPr lang="en-US" dirty="0"/>
              <a:t>01</a:t>
            </a:r>
          </a:p>
        </p:txBody>
      </p:sp>
      <p:sp>
        <p:nvSpPr>
          <p:cNvPr id="11" name="Picture Placeholder 3">
            <a:extLst>
              <a:ext uri="{FF2B5EF4-FFF2-40B4-BE49-F238E27FC236}">
                <a16:creationId xmlns:a16="http://schemas.microsoft.com/office/drawing/2014/main" id="{D2C6DE8A-E952-944B-9B9D-C0257D5D8CB9}"/>
              </a:ext>
            </a:extLst>
          </p:cNvPr>
          <p:cNvSpPr>
            <a:spLocks noGrp="1"/>
          </p:cNvSpPr>
          <p:nvPr>
            <p:ph type="pic" sz="quarter" idx="10"/>
          </p:nvPr>
        </p:nvSpPr>
        <p:spPr>
          <a:xfrm>
            <a:off x="238772" y="2626822"/>
            <a:ext cx="7708195" cy="339682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Tree>
    <p:extLst>
      <p:ext uri="{BB962C8B-B14F-4D97-AF65-F5344CB8AC3E}">
        <p14:creationId xmlns:p14="http://schemas.microsoft.com/office/powerpoint/2010/main" val="38922477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Final Slide 2">
    <p:spTree>
      <p:nvGrpSpPr>
        <p:cNvPr id="1" name=""/>
        <p:cNvGrpSpPr/>
        <p:nvPr/>
      </p:nvGrpSpPr>
      <p:grpSpPr>
        <a:xfrm>
          <a:off x="0" y="0"/>
          <a:ext cx="0" cy="0"/>
          <a:chOff x="0" y="0"/>
          <a:chExt cx="0" cy="0"/>
        </a:xfrm>
      </p:grpSpPr>
      <p:sp>
        <p:nvSpPr>
          <p:cNvPr id="11" name="Text Placeholder 23"/>
          <p:cNvSpPr>
            <a:spLocks noGrp="1"/>
          </p:cNvSpPr>
          <p:nvPr>
            <p:ph type="body" sz="quarter" idx="21" hasCustomPrompt="1"/>
          </p:nvPr>
        </p:nvSpPr>
        <p:spPr>
          <a:xfrm>
            <a:off x="6369349" y="4441022"/>
            <a:ext cx="3195486" cy="731140"/>
          </a:xfrm>
          <a:prstGeom prst="rect">
            <a:avLst/>
          </a:prstGeom>
        </p:spPr>
        <p:txBody>
          <a:bodyPr anchor="ctr">
            <a:normAutofit/>
          </a:bodyPr>
          <a:lstStyle>
            <a:lvl1pPr marL="0" indent="0" algn="l">
              <a:buNone/>
              <a:defRPr sz="2800" baseline="0">
                <a:solidFill>
                  <a:srgbClr val="404040"/>
                </a:solidFill>
                <a:latin typeface="+mn-lt"/>
              </a:defRPr>
            </a:lvl1pPr>
          </a:lstStyle>
          <a:p>
            <a:pPr lvl="0"/>
            <a:r>
              <a:rPr lang="en-US" dirty="0"/>
              <a:t>Any Questions?</a:t>
            </a:r>
          </a:p>
        </p:txBody>
      </p:sp>
      <p:sp>
        <p:nvSpPr>
          <p:cNvPr id="12" name="Text Placeholder 23"/>
          <p:cNvSpPr>
            <a:spLocks noGrp="1"/>
          </p:cNvSpPr>
          <p:nvPr>
            <p:ph type="body" sz="quarter" idx="22" hasCustomPrompt="1"/>
          </p:nvPr>
        </p:nvSpPr>
        <p:spPr>
          <a:xfrm>
            <a:off x="6369349" y="3631446"/>
            <a:ext cx="3195485" cy="837258"/>
          </a:xfrm>
          <a:prstGeom prst="rect">
            <a:avLst/>
          </a:prstGeom>
        </p:spPr>
        <p:txBody>
          <a:bodyPr anchor="ctr">
            <a:normAutofit/>
          </a:bodyPr>
          <a:lstStyle>
            <a:lvl1pPr marL="0" indent="0" algn="l">
              <a:buNone/>
              <a:defRPr sz="5000" baseline="0">
                <a:solidFill>
                  <a:srgbClr val="404040"/>
                </a:solidFill>
                <a:latin typeface="+mn-lt"/>
              </a:defRPr>
            </a:lvl1pPr>
          </a:lstStyle>
          <a:p>
            <a:pPr lvl="0"/>
            <a:r>
              <a:rPr lang="en-US" dirty="0"/>
              <a:t>Thank You</a:t>
            </a:r>
          </a:p>
        </p:txBody>
      </p:sp>
      <p:sp>
        <p:nvSpPr>
          <p:cNvPr id="10" name="Picture Placeholder 2">
            <a:extLst>
              <a:ext uri="{FF2B5EF4-FFF2-40B4-BE49-F238E27FC236}">
                <a16:creationId xmlns:a16="http://schemas.microsoft.com/office/drawing/2014/main" id="{B8982444-5545-079B-18EA-AF9A4ABE8233}"/>
              </a:ext>
            </a:extLst>
          </p:cNvPr>
          <p:cNvSpPr>
            <a:spLocks noGrp="1"/>
          </p:cNvSpPr>
          <p:nvPr>
            <p:ph type="pic" sz="quarter" idx="10"/>
          </p:nvPr>
        </p:nvSpPr>
        <p:spPr>
          <a:xfrm>
            <a:off x="0" y="0"/>
            <a:ext cx="5711252" cy="6858000"/>
          </a:xfrm>
          <a:prstGeom prst="rect">
            <a:avLst/>
          </a:prstGeom>
          <a:ln>
            <a:noFill/>
          </a:ln>
        </p:spPr>
        <p:txBody>
          <a:bodyPr anchor="t"/>
          <a:lstStyle>
            <a:lvl1pPr marL="0" indent="0" algn="ctr">
              <a:buNone/>
              <a:defRPr sz="1800" i="1" baseline="0">
                <a:solidFill>
                  <a:srgbClr val="404040"/>
                </a:solidFill>
              </a:defRPr>
            </a:lvl1pPr>
          </a:lstStyle>
          <a:p>
            <a:endParaRPr lang="en-US" dirty="0"/>
          </a:p>
          <a:p>
            <a:endParaRPr lang="en-US" dirty="0"/>
          </a:p>
          <a:p>
            <a:endParaRPr lang="en-US" dirty="0"/>
          </a:p>
          <a:p>
            <a:endParaRPr lang="en-US" dirty="0"/>
          </a:p>
          <a:p>
            <a:endParaRPr lang="en-US" dirty="0"/>
          </a:p>
          <a:p>
            <a:endParaRPr lang="en-US" dirty="0"/>
          </a:p>
          <a:p>
            <a:r>
              <a:rPr lang="en-US" dirty="0"/>
              <a:t>Click to add photo </a:t>
            </a:r>
          </a:p>
        </p:txBody>
      </p:sp>
      <p:sp>
        <p:nvSpPr>
          <p:cNvPr id="7" name="Rectangle 6">
            <a:extLst>
              <a:ext uri="{FF2B5EF4-FFF2-40B4-BE49-F238E27FC236}">
                <a16:creationId xmlns:a16="http://schemas.microsoft.com/office/drawing/2014/main" id="{30E05FFE-4949-85E4-F673-0E2A3A1147C5}"/>
              </a:ext>
            </a:extLst>
          </p:cNvPr>
          <p:cNvSpPr/>
          <p:nvPr userDrawn="1"/>
        </p:nvSpPr>
        <p:spPr>
          <a:xfrm>
            <a:off x="8354192" y="6051752"/>
            <a:ext cx="3288458" cy="553998"/>
          </a:xfrm>
          <a:prstGeom prst="rect">
            <a:avLst/>
          </a:prstGeom>
        </p:spPr>
        <p:txBody>
          <a:bodyPr wrap="square">
            <a:spAutoFit/>
          </a:bodyPr>
          <a:lstStyle/>
          <a:p>
            <a:pPr marL="0" marR="0" lvl="0" indent="0" algn="just" defTabSz="181904" rtl="0" eaLnBrk="1" fontAlgn="auto" latinLnBrk="0" hangingPunct="0">
              <a:lnSpc>
                <a:spcPct val="100000"/>
              </a:lnSpc>
              <a:spcBef>
                <a:spcPts val="0"/>
              </a:spcBef>
              <a:spcAft>
                <a:spcPts val="0"/>
              </a:spcAft>
              <a:buClrTx/>
              <a:buSzTx/>
              <a:buFontTx/>
              <a:buNone/>
              <a:tabLst/>
              <a:defRPr/>
            </a:pPr>
            <a:r>
              <a:rPr lang="en-US" sz="600" dirty="0">
                <a:solidFill>
                  <a:srgbClr val="40404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2023-2-PL01-KA220-VET-000178755</a:t>
            </a:r>
          </a:p>
          <a:p>
            <a:pPr marL="0" marR="0" lvl="0" indent="0" algn="just" defTabSz="181904" rtl="0" eaLnBrk="1" fontAlgn="auto" latinLnBrk="0" hangingPunct="0">
              <a:lnSpc>
                <a:spcPct val="100000"/>
              </a:lnSpc>
              <a:spcBef>
                <a:spcPts val="0"/>
              </a:spcBef>
              <a:spcAft>
                <a:spcPts val="0"/>
              </a:spcAft>
              <a:buClrTx/>
              <a:buSzTx/>
              <a:buFontTx/>
              <a:buNone/>
              <a:tabLst/>
              <a:defRPr/>
            </a:pPr>
            <a:endParaRPr lang="en-US" sz="600" dirty="0">
              <a:solidFill>
                <a:srgbClr val="404040"/>
              </a:solidFill>
              <a:latin typeface="Calibri" panose="020F0502020204030204" pitchFamily="34" charset="0"/>
              <a:ea typeface="Open Sans" panose="020B060603050402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9EC3BD74-E670-F9C6-9E70-F06E8C6708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35907" y="6109454"/>
            <a:ext cx="1745726" cy="388724"/>
          </a:xfrm>
          <a:prstGeom prst="rect">
            <a:avLst/>
          </a:prstGeom>
        </p:spPr>
      </p:pic>
      <p:pic>
        <p:nvPicPr>
          <p:cNvPr id="9" name="Picture 8">
            <a:extLst>
              <a:ext uri="{FF2B5EF4-FFF2-40B4-BE49-F238E27FC236}">
                <a16:creationId xmlns:a16="http://schemas.microsoft.com/office/drawing/2014/main" id="{6954CF32-B561-E65A-DE39-6575E1D56AC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02900" y="547159"/>
            <a:ext cx="3870851" cy="1793276"/>
          </a:xfrm>
          <a:prstGeom prst="rect">
            <a:avLst/>
          </a:prstGeom>
        </p:spPr>
      </p:pic>
    </p:spTree>
    <p:extLst>
      <p:ext uri="{BB962C8B-B14F-4D97-AF65-F5344CB8AC3E}">
        <p14:creationId xmlns:p14="http://schemas.microsoft.com/office/powerpoint/2010/main" val="8114314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Master">
    <p:spTree>
      <p:nvGrpSpPr>
        <p:cNvPr id="1" name=""/>
        <p:cNvGrpSpPr/>
        <p:nvPr/>
      </p:nvGrpSpPr>
      <p:grpSpPr>
        <a:xfrm>
          <a:off x="0" y="0"/>
          <a:ext cx="0" cy="0"/>
          <a:chOff x="0" y="0"/>
          <a:chExt cx="0" cy="0"/>
        </a:xfrm>
      </p:grpSpPr>
      <p:sp>
        <p:nvSpPr>
          <p:cNvPr id="4" name="Text Placeholder 17">
            <a:extLst>
              <a:ext uri="{FF2B5EF4-FFF2-40B4-BE49-F238E27FC236}">
                <a16:creationId xmlns:a16="http://schemas.microsoft.com/office/drawing/2014/main" id="{85581FDB-620D-A940-7570-FC4992DD078F}"/>
              </a:ext>
            </a:extLst>
          </p:cNvPr>
          <p:cNvSpPr>
            <a:spLocks noGrp="1"/>
          </p:cNvSpPr>
          <p:nvPr>
            <p:ph type="body" sz="quarter" idx="18" hasCustomPrompt="1"/>
          </p:nvPr>
        </p:nvSpPr>
        <p:spPr>
          <a:xfrm>
            <a:off x="798381" y="2045704"/>
            <a:ext cx="4203926" cy="3849918"/>
          </a:xfrm>
          <a:prstGeom prst="rect">
            <a:avLst/>
          </a:prstGeom>
        </p:spPr>
        <p:txBody>
          <a:bodyPr/>
          <a:lstStyle>
            <a:lvl1pPr algn="l">
              <a:buNone/>
              <a:defRPr sz="2400" b="0" i="0" spc="0">
                <a:solidFill>
                  <a:srgbClr val="08657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 name="Text Placeholder 23">
            <a:extLst>
              <a:ext uri="{FF2B5EF4-FFF2-40B4-BE49-F238E27FC236}">
                <a16:creationId xmlns:a16="http://schemas.microsoft.com/office/drawing/2014/main" id="{285DDF02-6F1E-42FC-596B-7038DD05D8A8}"/>
              </a:ext>
            </a:extLst>
          </p:cNvPr>
          <p:cNvSpPr>
            <a:spLocks noGrp="1"/>
          </p:cNvSpPr>
          <p:nvPr>
            <p:ph type="body" sz="quarter" idx="16" hasCustomPrompt="1"/>
          </p:nvPr>
        </p:nvSpPr>
        <p:spPr>
          <a:xfrm>
            <a:off x="798382" y="761603"/>
            <a:ext cx="4203926" cy="803654"/>
          </a:xfrm>
          <a:prstGeom prst="rect">
            <a:avLst/>
          </a:prstGeom>
        </p:spPr>
        <p:txBody>
          <a:bodyPr>
            <a:noAutofit/>
          </a:bodyPr>
          <a:lstStyle>
            <a:lvl1pPr marL="0" indent="0" algn="l">
              <a:buNone/>
              <a:defRPr sz="3600" b="0" i="0">
                <a:solidFill>
                  <a:srgbClr val="086575"/>
                </a:solidFill>
                <a:latin typeface="+mn-lt"/>
              </a:defRPr>
            </a:lvl1pPr>
          </a:lstStyle>
          <a:p>
            <a:pPr lvl="0"/>
            <a:r>
              <a:rPr lang="en-US" dirty="0"/>
              <a:t>Heading</a:t>
            </a:r>
          </a:p>
        </p:txBody>
      </p:sp>
    </p:spTree>
    <p:extLst>
      <p:ext uri="{BB962C8B-B14F-4D97-AF65-F5344CB8AC3E}">
        <p14:creationId xmlns:p14="http://schemas.microsoft.com/office/powerpoint/2010/main" val="1504734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Master">
    <p:spTree>
      <p:nvGrpSpPr>
        <p:cNvPr id="1" name=""/>
        <p:cNvGrpSpPr/>
        <p:nvPr/>
      </p:nvGrpSpPr>
      <p:grpSpPr>
        <a:xfrm>
          <a:off x="0" y="0"/>
          <a:ext cx="0" cy="0"/>
          <a:chOff x="0" y="0"/>
          <a:chExt cx="0" cy="0"/>
        </a:xfrm>
      </p:grpSpPr>
      <p:sp>
        <p:nvSpPr>
          <p:cNvPr id="3" name="Text Placeholder 23">
            <a:extLst>
              <a:ext uri="{FF2B5EF4-FFF2-40B4-BE49-F238E27FC236}">
                <a16:creationId xmlns:a16="http://schemas.microsoft.com/office/drawing/2014/main" id="{770B68B2-B174-95DD-0F39-0B68D890419B}"/>
              </a:ext>
            </a:extLst>
          </p:cNvPr>
          <p:cNvSpPr>
            <a:spLocks noGrp="1"/>
          </p:cNvSpPr>
          <p:nvPr>
            <p:ph type="body" sz="quarter" idx="16" hasCustomPrompt="1"/>
          </p:nvPr>
        </p:nvSpPr>
        <p:spPr>
          <a:xfrm>
            <a:off x="-2" y="375841"/>
            <a:ext cx="12191999" cy="803654"/>
          </a:xfrm>
          <a:prstGeom prst="rect">
            <a:avLst/>
          </a:prstGeom>
        </p:spPr>
        <p:txBody>
          <a:bodyPr>
            <a:noAutofit/>
          </a:bodyPr>
          <a:lstStyle>
            <a:lvl1pPr marL="0" indent="0" algn="ctr">
              <a:buNone/>
              <a:defRPr sz="3600" b="1" i="0">
                <a:solidFill>
                  <a:srgbClr val="007772"/>
                </a:solidFill>
                <a:latin typeface="+mn-lt"/>
              </a:defRPr>
            </a:lvl1pPr>
          </a:lstStyle>
          <a:p>
            <a:pPr lvl="0"/>
            <a:r>
              <a:rPr lang="en-US" dirty="0"/>
              <a:t>Heading</a:t>
            </a:r>
          </a:p>
        </p:txBody>
      </p:sp>
    </p:spTree>
    <p:extLst>
      <p:ext uri="{BB962C8B-B14F-4D97-AF65-F5344CB8AC3E}">
        <p14:creationId xmlns:p14="http://schemas.microsoft.com/office/powerpoint/2010/main" val="3449023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bullet point slide">
    <p:spTree>
      <p:nvGrpSpPr>
        <p:cNvPr id="1" name=""/>
        <p:cNvGrpSpPr/>
        <p:nvPr/>
      </p:nvGrpSpPr>
      <p:grpSpPr>
        <a:xfrm>
          <a:off x="0" y="0"/>
          <a:ext cx="0" cy="0"/>
          <a:chOff x="0" y="0"/>
          <a:chExt cx="0" cy="0"/>
        </a:xfrm>
      </p:grpSpPr>
      <p:sp>
        <p:nvSpPr>
          <p:cNvPr id="2" name="Text Placeholder 23">
            <a:extLst>
              <a:ext uri="{FF2B5EF4-FFF2-40B4-BE49-F238E27FC236}">
                <a16:creationId xmlns:a16="http://schemas.microsoft.com/office/drawing/2014/main" id="{920DC654-C592-E8B9-3A4C-F38F2787154D}"/>
              </a:ext>
            </a:extLst>
          </p:cNvPr>
          <p:cNvSpPr>
            <a:spLocks noGrp="1"/>
          </p:cNvSpPr>
          <p:nvPr>
            <p:ph type="body" sz="quarter" idx="13" hasCustomPrompt="1"/>
          </p:nvPr>
        </p:nvSpPr>
        <p:spPr>
          <a:xfrm>
            <a:off x="860902" y="1056648"/>
            <a:ext cx="5466986"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3" name="Text Placeholder 25">
            <a:extLst>
              <a:ext uri="{FF2B5EF4-FFF2-40B4-BE49-F238E27FC236}">
                <a16:creationId xmlns:a16="http://schemas.microsoft.com/office/drawing/2014/main" id="{4FE29555-912C-B063-FBCD-031C05D46288}"/>
              </a:ext>
            </a:extLst>
          </p:cNvPr>
          <p:cNvSpPr>
            <a:spLocks noGrp="1"/>
          </p:cNvSpPr>
          <p:nvPr>
            <p:ph type="body" sz="quarter" idx="14" hasCustomPrompt="1"/>
          </p:nvPr>
        </p:nvSpPr>
        <p:spPr>
          <a:xfrm>
            <a:off x="860902" y="2977661"/>
            <a:ext cx="8817149" cy="3001108"/>
          </a:xfrm>
          <a:prstGeom prst="rect">
            <a:avLst/>
          </a:prstGeom>
        </p:spPr>
        <p:txBody>
          <a:bodyPr>
            <a:noAutofit/>
          </a:bodyPr>
          <a:lstStyle>
            <a:lvl1pPr marL="0" indent="0" algn="l">
              <a:buNone/>
              <a:defRPr sz="2400" baseline="0">
                <a:solidFill>
                  <a:schemeClr val="tx1">
                    <a:lumMod val="75000"/>
                    <a:lumOff val="25000"/>
                  </a:schemeClr>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 Orange Icon box">
    <p:spTree>
      <p:nvGrpSpPr>
        <p:cNvPr id="1" name=""/>
        <p:cNvGrpSpPr/>
        <p:nvPr/>
      </p:nvGrpSpPr>
      <p:grpSpPr>
        <a:xfrm>
          <a:off x="0" y="0"/>
          <a:ext cx="0" cy="0"/>
          <a:chOff x="0" y="0"/>
          <a:chExt cx="0" cy="0"/>
        </a:xfrm>
      </p:grpSpPr>
      <p:sp>
        <p:nvSpPr>
          <p:cNvPr id="11" name="Rectangle 10"/>
          <p:cNvSpPr/>
          <p:nvPr userDrawn="1"/>
        </p:nvSpPr>
        <p:spPr>
          <a:xfrm>
            <a:off x="0" y="660259"/>
            <a:ext cx="1423827" cy="152553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a:solidFill>
                  <a:srgbClr val="404040"/>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999890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 - Purple Icon box">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with quote">
    <p:spTree>
      <p:nvGrpSpPr>
        <p:cNvPr id="1" name=""/>
        <p:cNvGrpSpPr/>
        <p:nvPr/>
      </p:nvGrpSpPr>
      <p:grpSpPr>
        <a:xfrm>
          <a:off x="0" y="0"/>
          <a:ext cx="0" cy="0"/>
          <a:chOff x="0" y="0"/>
          <a:chExt cx="0" cy="0"/>
        </a:xfrm>
      </p:grpSpPr>
      <p:sp>
        <p:nvSpPr>
          <p:cNvPr id="11" name="Rectangle 10"/>
          <p:cNvSpPr/>
          <p:nvPr userDrawn="1"/>
        </p:nvSpPr>
        <p:spPr>
          <a:xfrm>
            <a:off x="0" y="660259"/>
            <a:ext cx="1423827" cy="152553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userDrawn="1"/>
        </p:nvSpPr>
        <p:spPr>
          <a:xfrm rot="16200000">
            <a:off x="5984599" y="4179308"/>
            <a:ext cx="3245241" cy="91670"/>
          </a:xfrm>
          <a:prstGeom prst="roundRect">
            <a:avLst>
              <a:gd name="adj" fmla="val 50000"/>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5382286"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5463775"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9" name="Text Placeholder 25"/>
          <p:cNvSpPr>
            <a:spLocks noGrp="1"/>
          </p:cNvSpPr>
          <p:nvPr>
            <p:ph type="body" sz="quarter" idx="15" hasCustomPrompt="1"/>
          </p:nvPr>
        </p:nvSpPr>
        <p:spPr>
          <a:xfrm>
            <a:off x="8063361" y="2602523"/>
            <a:ext cx="3706607" cy="3245241"/>
          </a:xfrm>
          <a:prstGeom prst="rect">
            <a:avLst/>
          </a:prstGeom>
        </p:spPr>
        <p:txBody>
          <a:bodyPr anchor="ctr">
            <a:noAutofit/>
          </a:bodyPr>
          <a:lstStyle>
            <a:lvl1pPr marL="0" indent="0" algn="ctr">
              <a:buNone/>
              <a:defRPr sz="2400" i="1"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“Quote”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ttom Photo Slide">
    <p:spTree>
      <p:nvGrpSpPr>
        <p:cNvPr id="1" name=""/>
        <p:cNvGrpSpPr/>
        <p:nvPr/>
      </p:nvGrpSpPr>
      <p:grpSpPr>
        <a:xfrm>
          <a:off x="0" y="0"/>
          <a:ext cx="0" cy="0"/>
          <a:chOff x="0" y="0"/>
          <a:chExt cx="0" cy="0"/>
        </a:xfrm>
      </p:grpSpPr>
      <p:sp>
        <p:nvSpPr>
          <p:cNvPr id="18" name="Picture Placeholder 2"/>
          <p:cNvSpPr>
            <a:spLocks noGrp="1"/>
          </p:cNvSpPr>
          <p:nvPr>
            <p:ph type="pic" sz="quarter" idx="10"/>
          </p:nvPr>
        </p:nvSpPr>
        <p:spPr>
          <a:xfrm>
            <a:off x="0" y="3695066"/>
            <a:ext cx="11125201" cy="2342319"/>
          </a:xfrm>
          <a:prstGeom prst="rect">
            <a:avLst/>
          </a:prstGeom>
          <a:ln>
            <a:noFill/>
          </a:ln>
        </p:spPr>
        <p:txBody>
          <a:bodyPr anchor="t"/>
          <a:lstStyle>
            <a:lvl1pPr marL="0" indent="0" algn="ctr">
              <a:buNone/>
              <a:defRPr sz="1800" i="1" baseline="0">
                <a:solidFill>
                  <a:srgbClr val="142D55"/>
                </a:solidFill>
              </a:defRPr>
            </a:lvl1pPr>
          </a:lstStyle>
          <a:p>
            <a:endParaRPr lang="en-US"/>
          </a:p>
          <a:p>
            <a:endParaRPr lang="en-US"/>
          </a:p>
          <a:p>
            <a:endParaRPr lang="en-US"/>
          </a:p>
          <a:p>
            <a:endParaRPr lang="en-US"/>
          </a:p>
          <a:p>
            <a:endParaRPr lang="en-US"/>
          </a:p>
          <a:p>
            <a:endParaRPr lang="en-US"/>
          </a:p>
          <a:p>
            <a:r>
              <a:rPr lang="en-US"/>
              <a:t>Click to add photo </a:t>
            </a:r>
          </a:p>
        </p:txBody>
      </p:sp>
      <p:sp>
        <p:nvSpPr>
          <p:cNvPr id="19" name="Text Placeholder 23"/>
          <p:cNvSpPr>
            <a:spLocks noGrp="1"/>
          </p:cNvSpPr>
          <p:nvPr>
            <p:ph type="body" sz="quarter" idx="13" hasCustomPrompt="1"/>
          </p:nvPr>
        </p:nvSpPr>
        <p:spPr>
          <a:xfrm>
            <a:off x="1651560" y="1086752"/>
            <a:ext cx="9649486" cy="697353"/>
          </a:xfrm>
          <a:prstGeom prst="rect">
            <a:avLst/>
          </a:prstGeom>
        </p:spPr>
        <p:txBody>
          <a:bodyPr>
            <a:normAutofit/>
          </a:bodyPr>
          <a:lstStyle>
            <a:lvl1pPr marL="0" indent="0" algn="l">
              <a:buNone/>
              <a:defRPr sz="3600">
                <a:solidFill>
                  <a:srgbClr val="404040"/>
                </a:solidFill>
                <a:latin typeface="+mn-lt"/>
              </a:defRPr>
            </a:lvl1pPr>
          </a:lstStyle>
          <a:p>
            <a:pPr lvl="0"/>
            <a:r>
              <a:rPr lang="en-US" dirty="0"/>
              <a:t>TITLE</a:t>
            </a:r>
          </a:p>
        </p:txBody>
      </p:sp>
      <p:sp>
        <p:nvSpPr>
          <p:cNvPr id="20" name="Text Placeholder 25"/>
          <p:cNvSpPr>
            <a:spLocks noGrp="1"/>
          </p:cNvSpPr>
          <p:nvPr>
            <p:ph type="body" sz="quarter" idx="14" hasCustomPrompt="1"/>
          </p:nvPr>
        </p:nvSpPr>
        <p:spPr>
          <a:xfrm>
            <a:off x="1663856" y="2332892"/>
            <a:ext cx="9637190" cy="1228628"/>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107843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26" Type="http://schemas.openxmlformats.org/officeDocument/2006/relationships/image" Target="../media/image2.png"/><Relationship Id="rId3" Type="http://schemas.openxmlformats.org/officeDocument/2006/relationships/slideLayout" Target="../slideLayouts/slideLayout23.xml"/><Relationship Id="rId21" Type="http://schemas.openxmlformats.org/officeDocument/2006/relationships/slideLayout" Target="../slideLayouts/slideLayout41.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5" Type="http://schemas.openxmlformats.org/officeDocument/2006/relationships/image" Target="../media/image1.png"/><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theme" Target="../theme/theme2.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slideLayout" Target="../slideLayouts/slideLayout43.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CE02612-5E8C-DDE7-9A6A-87D69F0B8DC3}"/>
              </a:ext>
            </a:extLst>
          </p:cNvPr>
          <p:cNvGrpSpPr/>
          <p:nvPr userDrawn="1"/>
        </p:nvGrpSpPr>
        <p:grpSpPr>
          <a:xfrm>
            <a:off x="9819391" y="6329679"/>
            <a:ext cx="2006924" cy="228419"/>
            <a:chOff x="428174" y="10170041"/>
            <a:chExt cx="1952169" cy="222187"/>
          </a:xfrm>
        </p:grpSpPr>
        <p:pic>
          <p:nvPicPr>
            <p:cNvPr id="6" name="Picture 5">
              <a:extLst>
                <a:ext uri="{FF2B5EF4-FFF2-40B4-BE49-F238E27FC236}">
                  <a16:creationId xmlns:a16="http://schemas.microsoft.com/office/drawing/2014/main" id="{B6707F7A-3691-1A6D-00D1-C2ED8F08BB00}"/>
                </a:ext>
              </a:extLst>
            </p:cNvPr>
            <p:cNvPicPr>
              <a:picLocks noChangeAspect="1"/>
            </p:cNvPicPr>
            <p:nvPr userDrawn="1"/>
          </p:nvPicPr>
          <p:blipFill rotWithShape="1">
            <a:blip r:embed="rId22" cstate="screen">
              <a:extLst>
                <a:ext uri="{28A0092B-C50C-407E-A947-70E740481C1C}">
                  <a14:useLocalDpi xmlns:a14="http://schemas.microsoft.com/office/drawing/2010/main"/>
                </a:ext>
              </a:extLst>
            </a:blip>
            <a:srcRect/>
            <a:stretch/>
          </p:blipFill>
          <p:spPr>
            <a:xfrm>
              <a:off x="602343" y="10174514"/>
              <a:ext cx="1778000" cy="217714"/>
            </a:xfrm>
            <a:prstGeom prst="rect">
              <a:avLst/>
            </a:prstGeom>
          </p:spPr>
        </p:pic>
        <p:pic>
          <p:nvPicPr>
            <p:cNvPr id="7" name="Picture 6">
              <a:extLst>
                <a:ext uri="{FF2B5EF4-FFF2-40B4-BE49-F238E27FC236}">
                  <a16:creationId xmlns:a16="http://schemas.microsoft.com/office/drawing/2014/main" id="{AAD33BCC-7EC4-4959-0670-9641A10DB609}"/>
                </a:ext>
              </a:extLst>
            </p:cNvPr>
            <p:cNvPicPr>
              <a:picLocks noChangeAspect="1"/>
            </p:cNvPicPr>
            <p:nvPr userDrawn="1"/>
          </p:nvPicPr>
          <p:blipFill rotWithShape="1">
            <a:blip r:embed="rId23" cstate="screen">
              <a:extLst>
                <a:ext uri="{28A0092B-C50C-407E-A947-70E740481C1C}">
                  <a14:useLocalDpi xmlns:a14="http://schemas.microsoft.com/office/drawing/2010/main"/>
                </a:ext>
              </a:extLst>
            </a:blip>
            <a:srcRect/>
            <a:stretch/>
          </p:blipFill>
          <p:spPr>
            <a:xfrm>
              <a:off x="428174" y="10170041"/>
              <a:ext cx="210456" cy="185903"/>
            </a:xfrm>
            <a:prstGeom prst="rect">
              <a:avLst/>
            </a:prstGeom>
          </p:spPr>
        </p:pic>
      </p:gr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73" r:id="rId1"/>
    <p:sldLayoutId id="2147483672" r:id="rId2"/>
    <p:sldLayoutId id="2147483660" r:id="rId3"/>
    <p:sldLayoutId id="2147483665" r:id="rId4"/>
    <p:sldLayoutId id="2147483666" r:id="rId5"/>
    <p:sldLayoutId id="2147483651" r:id="rId6"/>
    <p:sldLayoutId id="2147483661" r:id="rId7"/>
    <p:sldLayoutId id="2147483667" r:id="rId8"/>
    <p:sldLayoutId id="2147483652" r:id="rId9"/>
    <p:sldLayoutId id="2147483671" r:id="rId10"/>
    <p:sldLayoutId id="2147483662" r:id="rId11"/>
    <p:sldLayoutId id="2147483669" r:id="rId12"/>
    <p:sldLayoutId id="2147483670" r:id="rId13"/>
    <p:sldLayoutId id="2147483663" r:id="rId14"/>
    <p:sldLayoutId id="2147483664" r:id="rId15"/>
    <p:sldLayoutId id="2147483674" r:id="rId16"/>
    <p:sldLayoutId id="2147483675" r:id="rId17"/>
    <p:sldLayoutId id="2147483677" r:id="rId18"/>
    <p:sldLayoutId id="2147483676" r:id="rId19"/>
    <p:sldLayoutId id="2147483668"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CE02612-5E8C-DDE7-9A6A-87D69F0B8DC3}"/>
              </a:ext>
            </a:extLst>
          </p:cNvPr>
          <p:cNvGrpSpPr/>
          <p:nvPr userDrawn="1"/>
        </p:nvGrpSpPr>
        <p:grpSpPr>
          <a:xfrm>
            <a:off x="9819391" y="6329679"/>
            <a:ext cx="2006924" cy="228419"/>
            <a:chOff x="428174" y="10170041"/>
            <a:chExt cx="1952169" cy="222187"/>
          </a:xfrm>
        </p:grpSpPr>
        <p:pic>
          <p:nvPicPr>
            <p:cNvPr id="6" name="Picture 5">
              <a:extLst>
                <a:ext uri="{FF2B5EF4-FFF2-40B4-BE49-F238E27FC236}">
                  <a16:creationId xmlns:a16="http://schemas.microsoft.com/office/drawing/2014/main" id="{B6707F7A-3691-1A6D-00D1-C2ED8F08BB00}"/>
                </a:ext>
              </a:extLst>
            </p:cNvPr>
            <p:cNvPicPr>
              <a:picLocks noChangeAspect="1"/>
            </p:cNvPicPr>
            <p:nvPr userDrawn="1"/>
          </p:nvPicPr>
          <p:blipFill rotWithShape="1">
            <a:blip r:embed="rId25" cstate="screen">
              <a:extLst>
                <a:ext uri="{28A0092B-C50C-407E-A947-70E740481C1C}">
                  <a14:useLocalDpi xmlns:a14="http://schemas.microsoft.com/office/drawing/2010/main"/>
                </a:ext>
              </a:extLst>
            </a:blip>
            <a:srcRect/>
            <a:stretch/>
          </p:blipFill>
          <p:spPr>
            <a:xfrm>
              <a:off x="602343" y="10174514"/>
              <a:ext cx="1778000" cy="217714"/>
            </a:xfrm>
            <a:prstGeom prst="rect">
              <a:avLst/>
            </a:prstGeom>
          </p:spPr>
        </p:pic>
        <p:pic>
          <p:nvPicPr>
            <p:cNvPr id="7" name="Picture 6">
              <a:extLst>
                <a:ext uri="{FF2B5EF4-FFF2-40B4-BE49-F238E27FC236}">
                  <a16:creationId xmlns:a16="http://schemas.microsoft.com/office/drawing/2014/main" id="{AAD33BCC-7EC4-4959-0670-9641A10DB609}"/>
                </a:ext>
              </a:extLst>
            </p:cNvPr>
            <p:cNvPicPr>
              <a:picLocks noChangeAspect="1"/>
            </p:cNvPicPr>
            <p:nvPr userDrawn="1"/>
          </p:nvPicPr>
          <p:blipFill rotWithShape="1">
            <a:blip r:embed="rId26" cstate="screen">
              <a:extLst>
                <a:ext uri="{28A0092B-C50C-407E-A947-70E740481C1C}">
                  <a14:useLocalDpi xmlns:a14="http://schemas.microsoft.com/office/drawing/2010/main"/>
                </a:ext>
              </a:extLst>
            </a:blip>
            <a:srcRect/>
            <a:stretch/>
          </p:blipFill>
          <p:spPr>
            <a:xfrm>
              <a:off x="428174" y="10170041"/>
              <a:ext cx="210456" cy="185903"/>
            </a:xfrm>
            <a:prstGeom prst="rect">
              <a:avLst/>
            </a:prstGeom>
          </p:spPr>
        </p:pic>
      </p:grpSp>
    </p:spTree>
    <p:extLst>
      <p:ext uri="{BB962C8B-B14F-4D97-AF65-F5344CB8AC3E}">
        <p14:creationId xmlns:p14="http://schemas.microsoft.com/office/powerpoint/2010/main" val="275622389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 id="2147483698" r:id="rId20"/>
    <p:sldLayoutId id="2147483699" r:id="rId21"/>
    <p:sldLayoutId id="2147483700" r:id="rId22"/>
    <p:sldLayoutId id="2147483701"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reepik.com/premium-ai-image/precision-agriculture-technology-with-solarpowered-sensors-field_163651671.htm" TargetMode="External"/><Relationship Id="rId2" Type="http://schemas.openxmlformats.org/officeDocument/2006/relationships/image" Target="../media/image10.jpg"/><Relationship Id="rId1" Type="http://schemas.openxmlformats.org/officeDocument/2006/relationships/slideLayout" Target="../slideLayouts/slideLayout21.xml"/><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video" Target="https://www.youtube.com/embed/CS-i-z8PqRQ?feature=oembed" TargetMode="External"/><Relationship Id="rId5" Type="http://schemas.openxmlformats.org/officeDocument/2006/relationships/hyperlink" Target="https://www.youtube.com/watch?v=CS-i-z8PqRQ" TargetMode="Externa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smartskillsproject.eu/smart-skills-good-practice-guide/" TargetMode="External"/><Relationship Id="rId1" Type="http://schemas.openxmlformats.org/officeDocument/2006/relationships/slideLayout" Target="../slideLayouts/slideLayout8.xml"/><Relationship Id="rId4" Type="http://schemas.openxmlformats.org/officeDocument/2006/relationships/hyperlink" Target="https://vesa-velhartice.cz/en/uvod-english/"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1.xml"/><Relationship Id="rId4" Type="http://schemas.openxmlformats.org/officeDocument/2006/relationships/image" Target="../media/image27.svg"/></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hyperlink" Target="https://www.instructables.com/ESP32-Soil-Moisture-Sensors-DIY-Automatic-Waterin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astopto.en.made-in-china.com/product/MtrUvsaOnzho/China-Best-for-Indoor-or-Greenhouse-Hydroponic-Plant-Automatic-Digital-Precision-pH-Meter-pH-Controller.html" TargetMode="External"/><Relationship Id="rId2" Type="http://schemas.openxmlformats.org/officeDocument/2006/relationships/image" Target="../media/image17.jpeg"/><Relationship Id="rId1" Type="http://schemas.openxmlformats.org/officeDocument/2006/relationships/slideLayout" Target="../slideLayouts/slideLayout12.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hyperlink" Target="https://astopto.en.made-in-china.com/product/MtrUvsaOnzho/China-Best-for-Indoor-or-Greenhouse-Hydroponic-Plant-Automatic-Digital-Precision-pH-Meter-pH-Controller.html" TargetMode="External"/><Relationship Id="rId2" Type="http://schemas.openxmlformats.org/officeDocument/2006/relationships/image" Target="../media/image17.jpeg"/><Relationship Id="rId1" Type="http://schemas.openxmlformats.org/officeDocument/2006/relationships/slideLayout" Target="../slideLayouts/slideLayout12.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hyperlink" Target="https://www.venturemfgco.com/blog/know-about-impact-of-automation-on-agricultur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www.venturemfgco.com/actuators-for-tractors/"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ymbol zastępczy obrazu 6">
            <a:extLst>
              <a:ext uri="{FF2B5EF4-FFF2-40B4-BE49-F238E27FC236}">
                <a16:creationId xmlns:a16="http://schemas.microsoft.com/office/drawing/2014/main" id="{023FED1A-25AB-154F-EC71-33B875B5E65F}"/>
              </a:ext>
            </a:extLst>
          </p:cNvPr>
          <p:cNvPicPr>
            <a:picLocks noGrp="1" noChangeAspect="1"/>
          </p:cNvPicPr>
          <p:nvPr>
            <p:ph type="pic" sz="quarter" idx="10"/>
          </p:nvPr>
        </p:nvPicPr>
        <p:blipFill>
          <a:blip r:embed="rId2">
            <a:extLst>
              <a:ext uri="{837473B0-CC2E-450A-ABE3-18F120FF3D39}">
                <a1611:picAttrSrcUrl xmlns:a1611="http://schemas.microsoft.com/office/drawing/2016/11/main" r:id="rId3"/>
              </a:ext>
            </a:extLst>
          </a:blip>
          <a:srcRect/>
          <a:stretch/>
        </p:blipFill>
        <p:spPr>
          <a:xfrm flipH="1">
            <a:off x="0" y="2463800"/>
            <a:ext cx="12192000" cy="4394200"/>
          </a:xfrm>
        </p:spPr>
      </p:pic>
      <p:sp>
        <p:nvSpPr>
          <p:cNvPr id="5" name="Rectangle 4"/>
          <p:cNvSpPr/>
          <p:nvPr/>
        </p:nvSpPr>
        <p:spPr>
          <a:xfrm>
            <a:off x="324115" y="1647254"/>
            <a:ext cx="4023033" cy="3579734"/>
          </a:xfrm>
          <a:prstGeom prst="rect">
            <a:avLst/>
          </a:prstGeom>
          <a:solidFill>
            <a:srgbClr val="007772">
              <a:alpha val="8351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ext Placeholder 12"/>
          <p:cNvSpPr>
            <a:spLocks noGrp="1"/>
          </p:cNvSpPr>
          <p:nvPr>
            <p:ph type="body" sz="quarter" idx="20"/>
          </p:nvPr>
        </p:nvSpPr>
        <p:spPr>
          <a:xfrm>
            <a:off x="488656" y="3607527"/>
            <a:ext cx="3903123" cy="1393098"/>
          </a:xfrm>
        </p:spPr>
        <p:txBody>
          <a:bodyPr>
            <a:noAutofit/>
          </a:bodyPr>
          <a:lstStyle/>
          <a:p>
            <a:pPr>
              <a:lnSpc>
                <a:spcPct val="80000"/>
              </a:lnSpc>
            </a:pPr>
            <a:r>
              <a:rPr lang="en-GB" sz="3400" noProof="0">
                <a:solidFill>
                  <a:schemeClr val="bg1"/>
                </a:solidFill>
              </a:rPr>
              <a:t>M3: </a:t>
            </a:r>
            <a:r>
              <a:rPr lang="pl-PL" sz="3400" dirty="0">
                <a:solidFill>
                  <a:schemeClr val="bg1"/>
                </a:solidFill>
              </a:rPr>
              <a:t>Sensors and Actuators</a:t>
            </a:r>
          </a:p>
          <a:p>
            <a:pPr>
              <a:lnSpc>
                <a:spcPct val="80000"/>
              </a:lnSpc>
            </a:pPr>
            <a:endParaRPr lang="en-GB" sz="3400" noProof="0" dirty="0">
              <a:solidFill>
                <a:schemeClr val="bg1"/>
              </a:solidFill>
            </a:endParaRPr>
          </a:p>
        </p:txBody>
      </p:sp>
      <p:sp>
        <p:nvSpPr>
          <p:cNvPr id="11" name="Rectangle 10">
            <a:extLst>
              <a:ext uri="{FF2B5EF4-FFF2-40B4-BE49-F238E27FC236}">
                <a16:creationId xmlns:a16="http://schemas.microsoft.com/office/drawing/2014/main" id="{4A3970E9-6C36-2FF2-35EB-1E90998A92ED}"/>
              </a:ext>
            </a:extLst>
          </p:cNvPr>
          <p:cNvSpPr/>
          <p:nvPr/>
        </p:nvSpPr>
        <p:spPr>
          <a:xfrm>
            <a:off x="1" y="5706534"/>
            <a:ext cx="4649492" cy="7803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648B8548-F896-179B-CCDA-B59EEAE98DB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8656" y="5855855"/>
            <a:ext cx="2298208" cy="511746"/>
          </a:xfrm>
          <a:prstGeom prst="rect">
            <a:avLst/>
          </a:prstGeom>
        </p:spPr>
      </p:pic>
      <p:grpSp>
        <p:nvGrpSpPr>
          <p:cNvPr id="69" name="Group 68">
            <a:extLst>
              <a:ext uri="{FF2B5EF4-FFF2-40B4-BE49-F238E27FC236}">
                <a16:creationId xmlns:a16="http://schemas.microsoft.com/office/drawing/2014/main" id="{16E8F5E2-0AE8-FF45-AC2B-678B1639A6BB}"/>
              </a:ext>
            </a:extLst>
          </p:cNvPr>
          <p:cNvGrpSpPr/>
          <p:nvPr/>
        </p:nvGrpSpPr>
        <p:grpSpPr>
          <a:xfrm>
            <a:off x="10667405" y="2517388"/>
            <a:ext cx="3049190" cy="3049190"/>
            <a:chOff x="3268483" y="5538141"/>
            <a:chExt cx="1760348" cy="1760348"/>
          </a:xfrm>
          <a:solidFill>
            <a:schemeClr val="bg1">
              <a:alpha val="42000"/>
            </a:schemeClr>
          </a:solidFill>
        </p:grpSpPr>
        <p:sp>
          <p:nvSpPr>
            <p:cNvPr id="70" name="Freeform 69">
              <a:extLst>
                <a:ext uri="{FF2B5EF4-FFF2-40B4-BE49-F238E27FC236}">
                  <a16:creationId xmlns:a16="http://schemas.microsoft.com/office/drawing/2014/main" id="{6B27811F-2E28-1182-78E9-B81BBE5884A1}"/>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1" name="Freeform 70">
              <a:extLst>
                <a:ext uri="{FF2B5EF4-FFF2-40B4-BE49-F238E27FC236}">
                  <a16:creationId xmlns:a16="http://schemas.microsoft.com/office/drawing/2014/main" id="{B75F0EDB-D63C-EE88-0C1A-560A25D98D70}"/>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 name="Text Placeholder 58">
            <a:extLst>
              <a:ext uri="{FF2B5EF4-FFF2-40B4-BE49-F238E27FC236}">
                <a16:creationId xmlns:a16="http://schemas.microsoft.com/office/drawing/2014/main" id="{80161DC9-89E9-776F-CC99-764B15F7A141}"/>
              </a:ext>
            </a:extLst>
          </p:cNvPr>
          <p:cNvSpPr txBox="1">
            <a:spLocks/>
          </p:cNvSpPr>
          <p:nvPr/>
        </p:nvSpPr>
        <p:spPr>
          <a:xfrm>
            <a:off x="5380522" y="5556737"/>
            <a:ext cx="6811478" cy="759391"/>
          </a:xfrm>
          <a:prstGeom prst="rect">
            <a:avLst/>
          </a:prstGeom>
          <a:solidFill>
            <a:srgbClr val="EEA821">
              <a:alpha val="71000"/>
            </a:srgbClr>
          </a:solidFill>
        </p:spPr>
        <p:txBody>
          <a:bodyPr anchor="ct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rPr>
              <a:t>www.</a:t>
            </a:r>
            <a:r>
              <a:rPr kumimoji="0" lang="en-GB"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smartskillsproject</a:t>
            </a:r>
            <a:r>
              <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rPr>
              <a:t>.eu</a:t>
            </a:r>
          </a:p>
        </p:txBody>
      </p:sp>
      <p:sp>
        <p:nvSpPr>
          <p:cNvPr id="8" name="Text Placeholder 2">
            <a:extLst>
              <a:ext uri="{FF2B5EF4-FFF2-40B4-BE49-F238E27FC236}">
                <a16:creationId xmlns:a16="http://schemas.microsoft.com/office/drawing/2014/main" id="{43C4C732-9958-5930-82E1-D1F17576AF4F}"/>
              </a:ext>
            </a:extLst>
          </p:cNvPr>
          <p:cNvSpPr txBox="1">
            <a:spLocks/>
          </p:cNvSpPr>
          <p:nvPr/>
        </p:nvSpPr>
        <p:spPr>
          <a:xfrm>
            <a:off x="488656" y="2413490"/>
            <a:ext cx="3558493" cy="760902"/>
          </a:xfrm>
          <a:prstGeom prst="rect">
            <a:avLst/>
          </a:prstGeom>
        </p:spPr>
        <p:txBody>
          <a:bodyPr anchor="ctr">
            <a:noAutofit/>
          </a:bodyPr>
          <a:lstStyle>
            <a:lvl1pPr marL="0" indent="0" algn="l" defTabSz="914400" rtl="0" eaLnBrk="1" latinLnBrk="0" hangingPunct="1">
              <a:lnSpc>
                <a:spcPct val="90000"/>
              </a:lnSpc>
              <a:spcBef>
                <a:spcPts val="1000"/>
              </a:spcBef>
              <a:buFont typeface="Arial"/>
              <a:buNone/>
              <a:defRPr sz="2800" kern="1200" baseline="0">
                <a:solidFill>
                  <a:srgbClr val="404040"/>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GB" sz="3000" b="0" i="0" u="none" strike="noStrike" kern="1200" cap="none" spc="0" normalizeH="0" baseline="0" noProof="0" dirty="0">
                <a:ln>
                  <a:noFill/>
                </a:ln>
                <a:solidFill>
                  <a:prstClr val="white"/>
                </a:solidFill>
                <a:effectLst/>
                <a:uLnTx/>
                <a:uFillTx/>
                <a:latin typeface="Calibri" panose="020F0502020204030204"/>
                <a:ea typeface="+mn-ea"/>
                <a:cs typeface="+mn-cs"/>
              </a:rPr>
              <a:t>Course </a:t>
            </a:r>
            <a:r>
              <a:rPr kumimoji="0" lang="en-IE" sz="3000" b="0" i="0" u="none" strike="noStrike" kern="1200" cap="none" spc="0" normalizeH="0" baseline="0" noProof="0" dirty="0">
                <a:ln>
                  <a:noFill/>
                </a:ln>
                <a:solidFill>
                  <a:prstClr val="white"/>
                </a:solidFill>
                <a:effectLst/>
                <a:uLnTx/>
                <a:uFillTx/>
                <a:latin typeface="Calibri" panose="020F0502020204030204"/>
                <a:ea typeface="+mn-ea"/>
                <a:cs typeface="+mn-cs"/>
              </a:rPr>
              <a:t>3</a:t>
            </a:r>
            <a:r>
              <a:rPr kumimoji="0" lang="en-GB" sz="3000" b="0"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pl-PL" sz="3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IE" sz="3000" b="0" i="0" u="none" strike="noStrike" kern="1200" cap="none" spc="0" normalizeH="0" baseline="0" noProof="0" dirty="0">
                <a:ln>
                  <a:noFill/>
                </a:ln>
                <a:solidFill>
                  <a:prstClr val="white"/>
                </a:solidFill>
                <a:effectLst/>
                <a:uLnTx/>
                <a:uFillTx/>
                <a:latin typeface="Calibri" panose="020F0502020204030204"/>
                <a:ea typeface="+mn-ea"/>
                <a:cs typeface="+mn-cs"/>
              </a:rPr>
              <a:t>Mechatronics </a:t>
            </a:r>
            <a:r>
              <a:rPr kumimoji="0" lang="pl-PL" sz="3000" b="0" i="0" u="none" strike="noStrike" kern="1200" cap="none" spc="0" normalizeH="0" baseline="0" noProof="0" dirty="0">
                <a:ln>
                  <a:noFill/>
                </a:ln>
                <a:solidFill>
                  <a:prstClr val="white"/>
                </a:solidFill>
                <a:effectLst/>
                <a:uLnTx/>
                <a:uFillTx/>
                <a:latin typeface="Calibri" panose="020F0502020204030204"/>
                <a:ea typeface="+mn-ea"/>
                <a:cs typeface="+mn-cs"/>
              </a:rPr>
              <a:t>in Agriculture</a:t>
            </a:r>
            <a:endParaRPr kumimoji="0" lang="en-GB" sz="3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descr="A grey and black sign with a person in a circle&#10;&#10;AI-generated content may be incorrect.">
            <a:extLst>
              <a:ext uri="{FF2B5EF4-FFF2-40B4-BE49-F238E27FC236}">
                <a16:creationId xmlns:a16="http://schemas.microsoft.com/office/drawing/2014/main" id="{38D91F61-9DE0-7C29-92EB-2B6682416A31}"/>
              </a:ext>
            </a:extLst>
          </p:cNvPr>
          <p:cNvPicPr>
            <a:picLocks noChangeAspect="1"/>
          </p:cNvPicPr>
          <p:nvPr/>
        </p:nvPicPr>
        <p:blipFill>
          <a:blip r:embed="rId5"/>
          <a:stretch>
            <a:fillRect/>
          </a:stretch>
        </p:blipFill>
        <p:spPr>
          <a:xfrm>
            <a:off x="3133513" y="5901656"/>
            <a:ext cx="1123257" cy="382670"/>
          </a:xfrm>
          <a:prstGeom prst="rect">
            <a:avLst/>
          </a:prstGeom>
        </p:spPr>
      </p:pic>
    </p:spTree>
    <p:extLst>
      <p:ext uri="{BB962C8B-B14F-4D97-AF65-F5344CB8AC3E}">
        <p14:creationId xmlns:p14="http://schemas.microsoft.com/office/powerpoint/2010/main" val="1240833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sk-SK" sz="3600" b="1" kern="1200" dirty="0" err="1">
                <a:solidFill>
                  <a:srgbClr val="007772"/>
                </a:solidFill>
                <a:effectLst/>
                <a:latin typeface="+mn-lt"/>
                <a:ea typeface="+mn-ea"/>
                <a:cs typeface="+mn-cs"/>
              </a:rPr>
              <a:t>Actuators</a:t>
            </a:r>
            <a:r>
              <a:rPr lang="sk-SK" sz="3600" b="1" kern="1200" dirty="0">
                <a:solidFill>
                  <a:srgbClr val="007772"/>
                </a:solidFill>
                <a:effectLst/>
                <a:latin typeface="+mn-lt"/>
                <a:ea typeface="+mn-ea"/>
                <a:cs typeface="+mn-cs"/>
              </a:rPr>
              <a:t> in Agriculture</a:t>
            </a:r>
            <a:endParaRPr lang="en-US" dirty="0"/>
          </a:p>
        </p:txBody>
      </p:sp>
      <p:sp>
        <p:nvSpPr>
          <p:cNvPr id="6" name="Text Placeholder 5"/>
          <p:cNvSpPr>
            <a:spLocks noGrp="1"/>
          </p:cNvSpPr>
          <p:nvPr>
            <p:ph type="body" sz="quarter" idx="14"/>
          </p:nvPr>
        </p:nvSpPr>
        <p:spPr>
          <a:xfrm>
            <a:off x="1639835" y="1543050"/>
            <a:ext cx="9204175" cy="853281"/>
          </a:xfrm>
        </p:spPr>
        <p:txBody>
          <a:bodyPr/>
          <a:lstStyle/>
          <a:p>
            <a:r>
              <a:rPr lang="en-US" dirty="0"/>
              <a:t>For a visual demonstration of electromechanical actuators in agricultural machinery, you might find the following video informative:</a:t>
            </a:r>
          </a:p>
        </p:txBody>
      </p:sp>
      <p:grpSp>
        <p:nvGrpSpPr>
          <p:cNvPr id="7" name="Group 6"/>
          <p:cNvGrpSpPr/>
          <p:nvPr/>
        </p:nvGrpSpPr>
        <p:grpSpPr>
          <a:xfrm>
            <a:off x="8399463" y="2397919"/>
            <a:ext cx="546100" cy="546100"/>
            <a:chOff x="6483350" y="2427288"/>
            <a:chExt cx="546100" cy="546100"/>
          </a:xfrm>
          <a:solidFill>
            <a:schemeClr val="bg1"/>
          </a:solidFill>
        </p:grpSpPr>
        <p:sp>
          <p:nvSpPr>
            <p:cNvPr id="8" name="Freeform 6"/>
            <p:cNvSpPr>
              <a:spLocks noEditPoints="1"/>
            </p:cNvSpPr>
            <p:nvPr/>
          </p:nvSpPr>
          <p:spPr bwMode="auto">
            <a:xfrm>
              <a:off x="6483350" y="2427288"/>
              <a:ext cx="546100" cy="546100"/>
            </a:xfrm>
            <a:custGeom>
              <a:avLst/>
              <a:gdLst>
                <a:gd name="T0" fmla="*/ 1452 w 3439"/>
                <a:gd name="T1" fmla="*/ 202 h 3444"/>
                <a:gd name="T2" fmla="*/ 1111 w 3439"/>
                <a:gd name="T3" fmla="*/ 305 h 3444"/>
                <a:gd name="T4" fmla="*/ 792 w 3439"/>
                <a:gd name="T5" fmla="*/ 490 h 3444"/>
                <a:gd name="T6" fmla="*/ 525 w 3439"/>
                <a:gd name="T7" fmla="*/ 746 h 3444"/>
                <a:gd name="T8" fmla="*/ 328 w 3439"/>
                <a:gd name="T9" fmla="*/ 1059 h 3444"/>
                <a:gd name="T10" fmla="*/ 210 w 3439"/>
                <a:gd name="T11" fmla="*/ 1415 h 3444"/>
                <a:gd name="T12" fmla="*/ 180 w 3439"/>
                <a:gd name="T13" fmla="*/ 1785 h 3444"/>
                <a:gd name="T14" fmla="*/ 238 w 3439"/>
                <a:gd name="T15" fmla="*/ 2149 h 3444"/>
                <a:gd name="T16" fmla="*/ 385 w 3439"/>
                <a:gd name="T17" fmla="*/ 2493 h 3444"/>
                <a:gd name="T18" fmla="*/ 609 w 3439"/>
                <a:gd name="T19" fmla="*/ 2792 h 3444"/>
                <a:gd name="T20" fmla="*/ 894 w 3439"/>
                <a:gd name="T21" fmla="*/ 3026 h 3444"/>
                <a:gd name="T22" fmla="*/ 1231 w 3439"/>
                <a:gd name="T23" fmla="*/ 3185 h 3444"/>
                <a:gd name="T24" fmla="*/ 1598 w 3439"/>
                <a:gd name="T25" fmla="*/ 3260 h 3444"/>
                <a:gd name="T26" fmla="*/ 1966 w 3439"/>
                <a:gd name="T27" fmla="*/ 3245 h 3444"/>
                <a:gd name="T28" fmla="*/ 2321 w 3439"/>
                <a:gd name="T29" fmla="*/ 3142 h 3444"/>
                <a:gd name="T30" fmla="*/ 2647 w 3439"/>
                <a:gd name="T31" fmla="*/ 2954 h 3444"/>
                <a:gd name="T32" fmla="*/ 2914 w 3439"/>
                <a:gd name="T33" fmla="*/ 2697 h 3444"/>
                <a:gd name="T34" fmla="*/ 3111 w 3439"/>
                <a:gd name="T35" fmla="*/ 2386 h 3444"/>
                <a:gd name="T36" fmla="*/ 3229 w 3439"/>
                <a:gd name="T37" fmla="*/ 2029 h 3444"/>
                <a:gd name="T38" fmla="*/ 3259 w 3439"/>
                <a:gd name="T39" fmla="*/ 1659 h 3444"/>
                <a:gd name="T40" fmla="*/ 3201 w 3439"/>
                <a:gd name="T41" fmla="*/ 1295 h 3444"/>
                <a:gd name="T42" fmla="*/ 3053 w 3439"/>
                <a:gd name="T43" fmla="*/ 951 h 3444"/>
                <a:gd name="T44" fmla="*/ 2830 w 3439"/>
                <a:gd name="T45" fmla="*/ 652 h 3444"/>
                <a:gd name="T46" fmla="*/ 2545 w 3439"/>
                <a:gd name="T47" fmla="*/ 419 h 3444"/>
                <a:gd name="T48" fmla="*/ 2208 w 3439"/>
                <a:gd name="T49" fmla="*/ 260 h 3444"/>
                <a:gd name="T50" fmla="*/ 1818 w 3439"/>
                <a:gd name="T51" fmla="*/ 182 h 3444"/>
                <a:gd name="T52" fmla="*/ 1959 w 3439"/>
                <a:gd name="T53" fmla="*/ 17 h 3444"/>
                <a:gd name="T54" fmla="*/ 2350 w 3439"/>
                <a:gd name="T55" fmla="*/ 121 h 3444"/>
                <a:gd name="T56" fmla="*/ 2690 w 3439"/>
                <a:gd name="T57" fmla="*/ 299 h 3444"/>
                <a:gd name="T58" fmla="*/ 2979 w 3439"/>
                <a:gd name="T59" fmla="*/ 549 h 3444"/>
                <a:gd name="T60" fmla="*/ 3209 w 3439"/>
                <a:gd name="T61" fmla="*/ 861 h 3444"/>
                <a:gd name="T62" fmla="*/ 3372 w 3439"/>
                <a:gd name="T63" fmla="*/ 1245 h 3444"/>
                <a:gd name="T64" fmla="*/ 3438 w 3439"/>
                <a:gd name="T65" fmla="*/ 1651 h 3444"/>
                <a:gd name="T66" fmla="*/ 3404 w 3439"/>
                <a:gd name="T67" fmla="*/ 2065 h 3444"/>
                <a:gd name="T68" fmla="*/ 3281 w 3439"/>
                <a:gd name="T69" fmla="*/ 2442 h 3444"/>
                <a:gd name="T70" fmla="*/ 3085 w 3439"/>
                <a:gd name="T71" fmla="*/ 2771 h 3444"/>
                <a:gd name="T72" fmla="*/ 2818 w 3439"/>
                <a:gd name="T73" fmla="*/ 3046 h 3444"/>
                <a:gd name="T74" fmla="*/ 2489 w 3439"/>
                <a:gd name="T75" fmla="*/ 3261 h 3444"/>
                <a:gd name="T76" fmla="*/ 2115 w 3439"/>
                <a:gd name="T77" fmla="*/ 3398 h 3444"/>
                <a:gd name="T78" fmla="*/ 1723 w 3439"/>
                <a:gd name="T79" fmla="*/ 3444 h 3444"/>
                <a:gd name="T80" fmla="*/ 1274 w 3439"/>
                <a:gd name="T81" fmla="*/ 3384 h 3444"/>
                <a:gd name="T82" fmla="*/ 914 w 3439"/>
                <a:gd name="T83" fmla="*/ 3243 h 3444"/>
                <a:gd name="T84" fmla="*/ 598 w 3439"/>
                <a:gd name="T85" fmla="*/ 3028 h 3444"/>
                <a:gd name="T86" fmla="*/ 337 w 3439"/>
                <a:gd name="T87" fmla="*/ 2746 h 3444"/>
                <a:gd name="T88" fmla="*/ 136 w 3439"/>
                <a:gd name="T89" fmla="*/ 2394 h 3444"/>
                <a:gd name="T90" fmla="*/ 21 w 3439"/>
                <a:gd name="T91" fmla="*/ 1998 h 3444"/>
                <a:gd name="T92" fmla="*/ 5 w 3439"/>
                <a:gd name="T93" fmla="*/ 1586 h 3444"/>
                <a:gd name="T94" fmla="*/ 87 w 3439"/>
                <a:gd name="T95" fmla="*/ 1182 h 3444"/>
                <a:gd name="T96" fmla="*/ 247 w 3439"/>
                <a:gd name="T97" fmla="*/ 832 h 3444"/>
                <a:gd name="T98" fmla="*/ 479 w 3439"/>
                <a:gd name="T99" fmla="*/ 528 h 3444"/>
                <a:gd name="T100" fmla="*/ 776 w 3439"/>
                <a:gd name="T101" fmla="*/ 283 h 3444"/>
                <a:gd name="T102" fmla="*/ 1145 w 3439"/>
                <a:gd name="T103" fmla="*/ 99 h 3444"/>
                <a:gd name="T104" fmla="*/ 1546 w 3439"/>
                <a:gd name="T105" fmla="*/ 9 h 3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39" h="3444">
                  <a:moveTo>
                    <a:pt x="1717" y="179"/>
                  </a:moveTo>
                  <a:lnTo>
                    <a:pt x="1629" y="181"/>
                  </a:lnTo>
                  <a:lnTo>
                    <a:pt x="1540" y="190"/>
                  </a:lnTo>
                  <a:lnTo>
                    <a:pt x="1452" y="202"/>
                  </a:lnTo>
                  <a:lnTo>
                    <a:pt x="1365" y="220"/>
                  </a:lnTo>
                  <a:lnTo>
                    <a:pt x="1280" y="243"/>
                  </a:lnTo>
                  <a:lnTo>
                    <a:pt x="1194" y="271"/>
                  </a:lnTo>
                  <a:lnTo>
                    <a:pt x="1111" y="305"/>
                  </a:lnTo>
                  <a:lnTo>
                    <a:pt x="1029" y="343"/>
                  </a:lnTo>
                  <a:lnTo>
                    <a:pt x="950" y="386"/>
                  </a:lnTo>
                  <a:lnTo>
                    <a:pt x="869" y="436"/>
                  </a:lnTo>
                  <a:lnTo>
                    <a:pt x="792" y="490"/>
                  </a:lnTo>
                  <a:lnTo>
                    <a:pt x="720" y="548"/>
                  </a:lnTo>
                  <a:lnTo>
                    <a:pt x="651" y="611"/>
                  </a:lnTo>
                  <a:lnTo>
                    <a:pt x="586" y="677"/>
                  </a:lnTo>
                  <a:lnTo>
                    <a:pt x="525" y="746"/>
                  </a:lnTo>
                  <a:lnTo>
                    <a:pt x="469" y="819"/>
                  </a:lnTo>
                  <a:lnTo>
                    <a:pt x="418" y="897"/>
                  </a:lnTo>
                  <a:lnTo>
                    <a:pt x="371" y="976"/>
                  </a:lnTo>
                  <a:lnTo>
                    <a:pt x="328" y="1059"/>
                  </a:lnTo>
                  <a:lnTo>
                    <a:pt x="291" y="1144"/>
                  </a:lnTo>
                  <a:lnTo>
                    <a:pt x="259" y="1232"/>
                  </a:lnTo>
                  <a:lnTo>
                    <a:pt x="232" y="1323"/>
                  </a:lnTo>
                  <a:lnTo>
                    <a:pt x="210" y="1415"/>
                  </a:lnTo>
                  <a:lnTo>
                    <a:pt x="193" y="1507"/>
                  </a:lnTo>
                  <a:lnTo>
                    <a:pt x="184" y="1600"/>
                  </a:lnTo>
                  <a:lnTo>
                    <a:pt x="179" y="1692"/>
                  </a:lnTo>
                  <a:lnTo>
                    <a:pt x="180" y="1785"/>
                  </a:lnTo>
                  <a:lnTo>
                    <a:pt x="186" y="1877"/>
                  </a:lnTo>
                  <a:lnTo>
                    <a:pt x="198" y="1968"/>
                  </a:lnTo>
                  <a:lnTo>
                    <a:pt x="215" y="2059"/>
                  </a:lnTo>
                  <a:lnTo>
                    <a:pt x="238" y="2149"/>
                  </a:lnTo>
                  <a:lnTo>
                    <a:pt x="267" y="2237"/>
                  </a:lnTo>
                  <a:lnTo>
                    <a:pt x="301" y="2324"/>
                  </a:lnTo>
                  <a:lnTo>
                    <a:pt x="341" y="2410"/>
                  </a:lnTo>
                  <a:lnTo>
                    <a:pt x="385" y="2493"/>
                  </a:lnTo>
                  <a:lnTo>
                    <a:pt x="435" y="2574"/>
                  </a:lnTo>
                  <a:lnTo>
                    <a:pt x="489" y="2650"/>
                  </a:lnTo>
                  <a:lnTo>
                    <a:pt x="547" y="2723"/>
                  </a:lnTo>
                  <a:lnTo>
                    <a:pt x="609" y="2792"/>
                  </a:lnTo>
                  <a:lnTo>
                    <a:pt x="676" y="2857"/>
                  </a:lnTo>
                  <a:lnTo>
                    <a:pt x="745" y="2917"/>
                  </a:lnTo>
                  <a:lnTo>
                    <a:pt x="818" y="2973"/>
                  </a:lnTo>
                  <a:lnTo>
                    <a:pt x="894" y="3026"/>
                  </a:lnTo>
                  <a:lnTo>
                    <a:pt x="975" y="3072"/>
                  </a:lnTo>
                  <a:lnTo>
                    <a:pt x="1057" y="3115"/>
                  </a:lnTo>
                  <a:lnTo>
                    <a:pt x="1142" y="3152"/>
                  </a:lnTo>
                  <a:lnTo>
                    <a:pt x="1231" y="3185"/>
                  </a:lnTo>
                  <a:lnTo>
                    <a:pt x="1320" y="3212"/>
                  </a:lnTo>
                  <a:lnTo>
                    <a:pt x="1412" y="3233"/>
                  </a:lnTo>
                  <a:lnTo>
                    <a:pt x="1505" y="3249"/>
                  </a:lnTo>
                  <a:lnTo>
                    <a:pt x="1598" y="3260"/>
                  </a:lnTo>
                  <a:lnTo>
                    <a:pt x="1690" y="3264"/>
                  </a:lnTo>
                  <a:lnTo>
                    <a:pt x="1783" y="3263"/>
                  </a:lnTo>
                  <a:lnTo>
                    <a:pt x="1875" y="3257"/>
                  </a:lnTo>
                  <a:lnTo>
                    <a:pt x="1966" y="3245"/>
                  </a:lnTo>
                  <a:lnTo>
                    <a:pt x="2057" y="3228"/>
                  </a:lnTo>
                  <a:lnTo>
                    <a:pt x="2147" y="3205"/>
                  </a:lnTo>
                  <a:lnTo>
                    <a:pt x="2234" y="3175"/>
                  </a:lnTo>
                  <a:lnTo>
                    <a:pt x="2321" y="3142"/>
                  </a:lnTo>
                  <a:lnTo>
                    <a:pt x="2407" y="3102"/>
                  </a:lnTo>
                  <a:lnTo>
                    <a:pt x="2489" y="3057"/>
                  </a:lnTo>
                  <a:lnTo>
                    <a:pt x="2570" y="3008"/>
                  </a:lnTo>
                  <a:lnTo>
                    <a:pt x="2647" y="2954"/>
                  </a:lnTo>
                  <a:lnTo>
                    <a:pt x="2719" y="2895"/>
                  </a:lnTo>
                  <a:lnTo>
                    <a:pt x="2788" y="2833"/>
                  </a:lnTo>
                  <a:lnTo>
                    <a:pt x="2853" y="2767"/>
                  </a:lnTo>
                  <a:lnTo>
                    <a:pt x="2914" y="2697"/>
                  </a:lnTo>
                  <a:lnTo>
                    <a:pt x="2970" y="2624"/>
                  </a:lnTo>
                  <a:lnTo>
                    <a:pt x="3021" y="2548"/>
                  </a:lnTo>
                  <a:lnTo>
                    <a:pt x="3068" y="2468"/>
                  </a:lnTo>
                  <a:lnTo>
                    <a:pt x="3111" y="2386"/>
                  </a:lnTo>
                  <a:lnTo>
                    <a:pt x="3148" y="2300"/>
                  </a:lnTo>
                  <a:lnTo>
                    <a:pt x="3180" y="2212"/>
                  </a:lnTo>
                  <a:lnTo>
                    <a:pt x="3207" y="2121"/>
                  </a:lnTo>
                  <a:lnTo>
                    <a:pt x="3229" y="2029"/>
                  </a:lnTo>
                  <a:lnTo>
                    <a:pt x="3246" y="1936"/>
                  </a:lnTo>
                  <a:lnTo>
                    <a:pt x="3255" y="1844"/>
                  </a:lnTo>
                  <a:lnTo>
                    <a:pt x="3260" y="1751"/>
                  </a:lnTo>
                  <a:lnTo>
                    <a:pt x="3259" y="1659"/>
                  </a:lnTo>
                  <a:lnTo>
                    <a:pt x="3253" y="1566"/>
                  </a:lnTo>
                  <a:lnTo>
                    <a:pt x="3240" y="1475"/>
                  </a:lnTo>
                  <a:lnTo>
                    <a:pt x="3224" y="1384"/>
                  </a:lnTo>
                  <a:lnTo>
                    <a:pt x="3201" y="1295"/>
                  </a:lnTo>
                  <a:lnTo>
                    <a:pt x="3172" y="1206"/>
                  </a:lnTo>
                  <a:lnTo>
                    <a:pt x="3138" y="1119"/>
                  </a:lnTo>
                  <a:lnTo>
                    <a:pt x="3098" y="1035"/>
                  </a:lnTo>
                  <a:lnTo>
                    <a:pt x="3053" y="951"/>
                  </a:lnTo>
                  <a:lnTo>
                    <a:pt x="3003" y="870"/>
                  </a:lnTo>
                  <a:lnTo>
                    <a:pt x="2950" y="794"/>
                  </a:lnTo>
                  <a:lnTo>
                    <a:pt x="2892" y="721"/>
                  </a:lnTo>
                  <a:lnTo>
                    <a:pt x="2830" y="652"/>
                  </a:lnTo>
                  <a:lnTo>
                    <a:pt x="2763" y="587"/>
                  </a:lnTo>
                  <a:lnTo>
                    <a:pt x="2694" y="526"/>
                  </a:lnTo>
                  <a:lnTo>
                    <a:pt x="2621" y="470"/>
                  </a:lnTo>
                  <a:lnTo>
                    <a:pt x="2545" y="419"/>
                  </a:lnTo>
                  <a:lnTo>
                    <a:pt x="2464" y="372"/>
                  </a:lnTo>
                  <a:lnTo>
                    <a:pt x="2382" y="330"/>
                  </a:lnTo>
                  <a:lnTo>
                    <a:pt x="2297" y="292"/>
                  </a:lnTo>
                  <a:lnTo>
                    <a:pt x="2208" y="260"/>
                  </a:lnTo>
                  <a:lnTo>
                    <a:pt x="2119" y="232"/>
                  </a:lnTo>
                  <a:lnTo>
                    <a:pt x="2018" y="209"/>
                  </a:lnTo>
                  <a:lnTo>
                    <a:pt x="1918" y="193"/>
                  </a:lnTo>
                  <a:lnTo>
                    <a:pt x="1818" y="182"/>
                  </a:lnTo>
                  <a:lnTo>
                    <a:pt x="1717" y="179"/>
                  </a:lnTo>
                  <a:close/>
                  <a:moveTo>
                    <a:pt x="1752" y="0"/>
                  </a:moveTo>
                  <a:lnTo>
                    <a:pt x="1855" y="6"/>
                  </a:lnTo>
                  <a:lnTo>
                    <a:pt x="1959" y="17"/>
                  </a:lnTo>
                  <a:lnTo>
                    <a:pt x="2062" y="35"/>
                  </a:lnTo>
                  <a:lnTo>
                    <a:pt x="2164" y="59"/>
                  </a:lnTo>
                  <a:lnTo>
                    <a:pt x="2259" y="87"/>
                  </a:lnTo>
                  <a:lnTo>
                    <a:pt x="2350" y="121"/>
                  </a:lnTo>
                  <a:lnTo>
                    <a:pt x="2439" y="158"/>
                  </a:lnTo>
                  <a:lnTo>
                    <a:pt x="2525" y="200"/>
                  </a:lnTo>
                  <a:lnTo>
                    <a:pt x="2608" y="248"/>
                  </a:lnTo>
                  <a:lnTo>
                    <a:pt x="2690" y="299"/>
                  </a:lnTo>
                  <a:lnTo>
                    <a:pt x="2767" y="356"/>
                  </a:lnTo>
                  <a:lnTo>
                    <a:pt x="2841" y="415"/>
                  </a:lnTo>
                  <a:lnTo>
                    <a:pt x="2911" y="480"/>
                  </a:lnTo>
                  <a:lnTo>
                    <a:pt x="2979" y="549"/>
                  </a:lnTo>
                  <a:lnTo>
                    <a:pt x="3042" y="621"/>
                  </a:lnTo>
                  <a:lnTo>
                    <a:pt x="3102" y="698"/>
                  </a:lnTo>
                  <a:lnTo>
                    <a:pt x="3157" y="777"/>
                  </a:lnTo>
                  <a:lnTo>
                    <a:pt x="3209" y="861"/>
                  </a:lnTo>
                  <a:lnTo>
                    <a:pt x="3258" y="954"/>
                  </a:lnTo>
                  <a:lnTo>
                    <a:pt x="3302" y="1049"/>
                  </a:lnTo>
                  <a:lnTo>
                    <a:pt x="3341" y="1146"/>
                  </a:lnTo>
                  <a:lnTo>
                    <a:pt x="3372" y="1245"/>
                  </a:lnTo>
                  <a:lnTo>
                    <a:pt x="3398" y="1345"/>
                  </a:lnTo>
                  <a:lnTo>
                    <a:pt x="3418" y="1447"/>
                  </a:lnTo>
                  <a:lnTo>
                    <a:pt x="3432" y="1548"/>
                  </a:lnTo>
                  <a:lnTo>
                    <a:pt x="3438" y="1651"/>
                  </a:lnTo>
                  <a:lnTo>
                    <a:pt x="3439" y="1754"/>
                  </a:lnTo>
                  <a:lnTo>
                    <a:pt x="3434" y="1858"/>
                  </a:lnTo>
                  <a:lnTo>
                    <a:pt x="3422" y="1961"/>
                  </a:lnTo>
                  <a:lnTo>
                    <a:pt x="3404" y="2065"/>
                  </a:lnTo>
                  <a:lnTo>
                    <a:pt x="3380" y="2167"/>
                  </a:lnTo>
                  <a:lnTo>
                    <a:pt x="3352" y="2261"/>
                  </a:lnTo>
                  <a:lnTo>
                    <a:pt x="3320" y="2353"/>
                  </a:lnTo>
                  <a:lnTo>
                    <a:pt x="3281" y="2442"/>
                  </a:lnTo>
                  <a:lnTo>
                    <a:pt x="3239" y="2529"/>
                  </a:lnTo>
                  <a:lnTo>
                    <a:pt x="3192" y="2613"/>
                  </a:lnTo>
                  <a:lnTo>
                    <a:pt x="3140" y="2693"/>
                  </a:lnTo>
                  <a:lnTo>
                    <a:pt x="3085" y="2771"/>
                  </a:lnTo>
                  <a:lnTo>
                    <a:pt x="3024" y="2845"/>
                  </a:lnTo>
                  <a:lnTo>
                    <a:pt x="2959" y="2915"/>
                  </a:lnTo>
                  <a:lnTo>
                    <a:pt x="2892" y="2983"/>
                  </a:lnTo>
                  <a:lnTo>
                    <a:pt x="2818" y="3046"/>
                  </a:lnTo>
                  <a:lnTo>
                    <a:pt x="2742" y="3105"/>
                  </a:lnTo>
                  <a:lnTo>
                    <a:pt x="2663" y="3162"/>
                  </a:lnTo>
                  <a:lnTo>
                    <a:pt x="2579" y="3213"/>
                  </a:lnTo>
                  <a:lnTo>
                    <a:pt x="2489" y="3261"/>
                  </a:lnTo>
                  <a:lnTo>
                    <a:pt x="2398" y="3304"/>
                  </a:lnTo>
                  <a:lnTo>
                    <a:pt x="2306" y="3340"/>
                  </a:lnTo>
                  <a:lnTo>
                    <a:pt x="2210" y="3372"/>
                  </a:lnTo>
                  <a:lnTo>
                    <a:pt x="2115" y="3398"/>
                  </a:lnTo>
                  <a:lnTo>
                    <a:pt x="2018" y="3418"/>
                  </a:lnTo>
                  <a:lnTo>
                    <a:pt x="1920" y="3432"/>
                  </a:lnTo>
                  <a:lnTo>
                    <a:pt x="1822" y="3441"/>
                  </a:lnTo>
                  <a:lnTo>
                    <a:pt x="1723" y="3444"/>
                  </a:lnTo>
                  <a:lnTo>
                    <a:pt x="1610" y="3440"/>
                  </a:lnTo>
                  <a:lnTo>
                    <a:pt x="1498" y="3429"/>
                  </a:lnTo>
                  <a:lnTo>
                    <a:pt x="1386" y="3411"/>
                  </a:lnTo>
                  <a:lnTo>
                    <a:pt x="1274" y="3384"/>
                  </a:lnTo>
                  <a:lnTo>
                    <a:pt x="1180" y="3356"/>
                  </a:lnTo>
                  <a:lnTo>
                    <a:pt x="1089" y="3324"/>
                  </a:lnTo>
                  <a:lnTo>
                    <a:pt x="1000" y="3286"/>
                  </a:lnTo>
                  <a:lnTo>
                    <a:pt x="914" y="3243"/>
                  </a:lnTo>
                  <a:lnTo>
                    <a:pt x="830" y="3196"/>
                  </a:lnTo>
                  <a:lnTo>
                    <a:pt x="749" y="3144"/>
                  </a:lnTo>
                  <a:lnTo>
                    <a:pt x="672" y="3088"/>
                  </a:lnTo>
                  <a:lnTo>
                    <a:pt x="598" y="3028"/>
                  </a:lnTo>
                  <a:lnTo>
                    <a:pt x="528" y="2963"/>
                  </a:lnTo>
                  <a:lnTo>
                    <a:pt x="460" y="2895"/>
                  </a:lnTo>
                  <a:lnTo>
                    <a:pt x="397" y="2823"/>
                  </a:lnTo>
                  <a:lnTo>
                    <a:pt x="337" y="2746"/>
                  </a:lnTo>
                  <a:lnTo>
                    <a:pt x="282" y="2666"/>
                  </a:lnTo>
                  <a:lnTo>
                    <a:pt x="230" y="2582"/>
                  </a:lnTo>
                  <a:lnTo>
                    <a:pt x="181" y="2489"/>
                  </a:lnTo>
                  <a:lnTo>
                    <a:pt x="136" y="2394"/>
                  </a:lnTo>
                  <a:lnTo>
                    <a:pt x="98" y="2298"/>
                  </a:lnTo>
                  <a:lnTo>
                    <a:pt x="67" y="2198"/>
                  </a:lnTo>
                  <a:lnTo>
                    <a:pt x="41" y="2099"/>
                  </a:lnTo>
                  <a:lnTo>
                    <a:pt x="21" y="1998"/>
                  </a:lnTo>
                  <a:lnTo>
                    <a:pt x="7" y="1895"/>
                  </a:lnTo>
                  <a:lnTo>
                    <a:pt x="1" y="1793"/>
                  </a:lnTo>
                  <a:lnTo>
                    <a:pt x="0" y="1689"/>
                  </a:lnTo>
                  <a:lnTo>
                    <a:pt x="5" y="1586"/>
                  </a:lnTo>
                  <a:lnTo>
                    <a:pt x="17" y="1482"/>
                  </a:lnTo>
                  <a:lnTo>
                    <a:pt x="34" y="1379"/>
                  </a:lnTo>
                  <a:lnTo>
                    <a:pt x="58" y="1276"/>
                  </a:lnTo>
                  <a:lnTo>
                    <a:pt x="87" y="1182"/>
                  </a:lnTo>
                  <a:lnTo>
                    <a:pt x="119" y="1091"/>
                  </a:lnTo>
                  <a:lnTo>
                    <a:pt x="158" y="1001"/>
                  </a:lnTo>
                  <a:lnTo>
                    <a:pt x="200" y="915"/>
                  </a:lnTo>
                  <a:lnTo>
                    <a:pt x="247" y="832"/>
                  </a:lnTo>
                  <a:lnTo>
                    <a:pt x="299" y="751"/>
                  </a:lnTo>
                  <a:lnTo>
                    <a:pt x="354" y="674"/>
                  </a:lnTo>
                  <a:lnTo>
                    <a:pt x="415" y="600"/>
                  </a:lnTo>
                  <a:lnTo>
                    <a:pt x="479" y="528"/>
                  </a:lnTo>
                  <a:lnTo>
                    <a:pt x="547" y="461"/>
                  </a:lnTo>
                  <a:lnTo>
                    <a:pt x="621" y="398"/>
                  </a:lnTo>
                  <a:lnTo>
                    <a:pt x="697" y="338"/>
                  </a:lnTo>
                  <a:lnTo>
                    <a:pt x="776" y="283"/>
                  </a:lnTo>
                  <a:lnTo>
                    <a:pt x="860" y="231"/>
                  </a:lnTo>
                  <a:lnTo>
                    <a:pt x="953" y="181"/>
                  </a:lnTo>
                  <a:lnTo>
                    <a:pt x="1048" y="137"/>
                  </a:lnTo>
                  <a:lnTo>
                    <a:pt x="1145" y="99"/>
                  </a:lnTo>
                  <a:lnTo>
                    <a:pt x="1243" y="67"/>
                  </a:lnTo>
                  <a:lnTo>
                    <a:pt x="1343" y="41"/>
                  </a:lnTo>
                  <a:lnTo>
                    <a:pt x="1444" y="22"/>
                  </a:lnTo>
                  <a:lnTo>
                    <a:pt x="1546" y="9"/>
                  </a:lnTo>
                  <a:lnTo>
                    <a:pt x="1648" y="1"/>
                  </a:lnTo>
                  <a:lnTo>
                    <a:pt x="17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noEditPoints="1"/>
            </p:cNvSpPr>
            <p:nvPr/>
          </p:nvSpPr>
          <p:spPr bwMode="auto">
            <a:xfrm>
              <a:off x="6667500" y="2568575"/>
              <a:ext cx="234950" cy="261938"/>
            </a:xfrm>
            <a:custGeom>
              <a:avLst/>
              <a:gdLst>
                <a:gd name="T0" fmla="*/ 186 w 1481"/>
                <a:gd name="T1" fmla="*/ 179 h 1654"/>
                <a:gd name="T2" fmla="*/ 181 w 1481"/>
                <a:gd name="T3" fmla="*/ 182 h 1654"/>
                <a:gd name="T4" fmla="*/ 180 w 1481"/>
                <a:gd name="T5" fmla="*/ 187 h 1654"/>
                <a:gd name="T6" fmla="*/ 180 w 1481"/>
                <a:gd name="T7" fmla="*/ 1466 h 1654"/>
                <a:gd name="T8" fmla="*/ 180 w 1481"/>
                <a:gd name="T9" fmla="*/ 1469 h 1654"/>
                <a:gd name="T10" fmla="*/ 184 w 1481"/>
                <a:gd name="T11" fmla="*/ 1473 h 1654"/>
                <a:gd name="T12" fmla="*/ 190 w 1481"/>
                <a:gd name="T13" fmla="*/ 1474 h 1654"/>
                <a:gd name="T14" fmla="*/ 193 w 1481"/>
                <a:gd name="T15" fmla="*/ 1473 h 1654"/>
                <a:gd name="T16" fmla="*/ 1299 w 1481"/>
                <a:gd name="T17" fmla="*/ 834 h 1654"/>
                <a:gd name="T18" fmla="*/ 1301 w 1481"/>
                <a:gd name="T19" fmla="*/ 831 h 1654"/>
                <a:gd name="T20" fmla="*/ 1302 w 1481"/>
                <a:gd name="T21" fmla="*/ 827 h 1654"/>
                <a:gd name="T22" fmla="*/ 1301 w 1481"/>
                <a:gd name="T23" fmla="*/ 822 h 1654"/>
                <a:gd name="T24" fmla="*/ 1299 w 1481"/>
                <a:gd name="T25" fmla="*/ 820 h 1654"/>
                <a:gd name="T26" fmla="*/ 193 w 1481"/>
                <a:gd name="T27" fmla="*/ 180 h 1654"/>
                <a:gd name="T28" fmla="*/ 188 w 1481"/>
                <a:gd name="T29" fmla="*/ 179 h 1654"/>
                <a:gd name="T30" fmla="*/ 220 w 1481"/>
                <a:gd name="T31" fmla="*/ 3 h 1654"/>
                <a:gd name="T32" fmla="*/ 281 w 1481"/>
                <a:gd name="T33" fmla="*/ 26 h 1654"/>
                <a:gd name="T34" fmla="*/ 1411 w 1481"/>
                <a:gd name="T35" fmla="*/ 680 h 1654"/>
                <a:gd name="T36" fmla="*/ 1449 w 1481"/>
                <a:gd name="T37" fmla="*/ 721 h 1654"/>
                <a:gd name="T38" fmla="*/ 1473 w 1481"/>
                <a:gd name="T39" fmla="*/ 771 h 1654"/>
                <a:gd name="T40" fmla="*/ 1481 w 1481"/>
                <a:gd name="T41" fmla="*/ 827 h 1654"/>
                <a:gd name="T42" fmla="*/ 1473 w 1481"/>
                <a:gd name="T43" fmla="*/ 883 h 1654"/>
                <a:gd name="T44" fmla="*/ 1449 w 1481"/>
                <a:gd name="T45" fmla="*/ 932 h 1654"/>
                <a:gd name="T46" fmla="*/ 1411 w 1481"/>
                <a:gd name="T47" fmla="*/ 973 h 1654"/>
                <a:gd name="T48" fmla="*/ 281 w 1481"/>
                <a:gd name="T49" fmla="*/ 1629 h 1654"/>
                <a:gd name="T50" fmla="*/ 220 w 1481"/>
                <a:gd name="T51" fmla="*/ 1651 h 1654"/>
                <a:gd name="T52" fmla="*/ 156 w 1481"/>
                <a:gd name="T53" fmla="*/ 1651 h 1654"/>
                <a:gd name="T54" fmla="*/ 94 w 1481"/>
                <a:gd name="T55" fmla="*/ 1629 h 1654"/>
                <a:gd name="T56" fmla="*/ 51 w 1481"/>
                <a:gd name="T57" fmla="*/ 1593 h 1654"/>
                <a:gd name="T58" fmla="*/ 19 w 1481"/>
                <a:gd name="T59" fmla="*/ 1547 h 1654"/>
                <a:gd name="T60" fmla="*/ 3 w 1481"/>
                <a:gd name="T61" fmla="*/ 1495 h 1654"/>
                <a:gd name="T62" fmla="*/ 0 w 1481"/>
                <a:gd name="T63" fmla="*/ 188 h 1654"/>
                <a:gd name="T64" fmla="*/ 9 w 1481"/>
                <a:gd name="T65" fmla="*/ 132 h 1654"/>
                <a:gd name="T66" fmla="*/ 33 w 1481"/>
                <a:gd name="T67" fmla="*/ 82 h 1654"/>
                <a:gd name="T68" fmla="*/ 70 w 1481"/>
                <a:gd name="T69" fmla="*/ 41 h 1654"/>
                <a:gd name="T70" fmla="*/ 125 w 1481"/>
                <a:gd name="T71" fmla="*/ 11 h 1654"/>
                <a:gd name="T72" fmla="*/ 188 w 1481"/>
                <a:gd name="T73" fmla="*/ 0 h 1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81" h="1654">
                  <a:moveTo>
                    <a:pt x="188" y="179"/>
                  </a:moveTo>
                  <a:lnTo>
                    <a:pt x="186" y="179"/>
                  </a:lnTo>
                  <a:lnTo>
                    <a:pt x="184" y="180"/>
                  </a:lnTo>
                  <a:lnTo>
                    <a:pt x="181" y="182"/>
                  </a:lnTo>
                  <a:lnTo>
                    <a:pt x="180" y="185"/>
                  </a:lnTo>
                  <a:lnTo>
                    <a:pt x="180" y="187"/>
                  </a:lnTo>
                  <a:lnTo>
                    <a:pt x="180" y="188"/>
                  </a:lnTo>
                  <a:lnTo>
                    <a:pt x="180" y="1466"/>
                  </a:lnTo>
                  <a:lnTo>
                    <a:pt x="180" y="1468"/>
                  </a:lnTo>
                  <a:lnTo>
                    <a:pt x="180" y="1469"/>
                  </a:lnTo>
                  <a:lnTo>
                    <a:pt x="181" y="1471"/>
                  </a:lnTo>
                  <a:lnTo>
                    <a:pt x="184" y="1473"/>
                  </a:lnTo>
                  <a:lnTo>
                    <a:pt x="186" y="1474"/>
                  </a:lnTo>
                  <a:lnTo>
                    <a:pt x="190" y="1474"/>
                  </a:lnTo>
                  <a:lnTo>
                    <a:pt x="191" y="1474"/>
                  </a:lnTo>
                  <a:lnTo>
                    <a:pt x="193" y="1473"/>
                  </a:lnTo>
                  <a:lnTo>
                    <a:pt x="1298" y="834"/>
                  </a:lnTo>
                  <a:lnTo>
                    <a:pt x="1299" y="834"/>
                  </a:lnTo>
                  <a:lnTo>
                    <a:pt x="1300" y="833"/>
                  </a:lnTo>
                  <a:lnTo>
                    <a:pt x="1301" y="831"/>
                  </a:lnTo>
                  <a:lnTo>
                    <a:pt x="1302" y="830"/>
                  </a:lnTo>
                  <a:lnTo>
                    <a:pt x="1302" y="827"/>
                  </a:lnTo>
                  <a:lnTo>
                    <a:pt x="1302" y="825"/>
                  </a:lnTo>
                  <a:lnTo>
                    <a:pt x="1301" y="822"/>
                  </a:lnTo>
                  <a:lnTo>
                    <a:pt x="1300" y="821"/>
                  </a:lnTo>
                  <a:lnTo>
                    <a:pt x="1299" y="820"/>
                  </a:lnTo>
                  <a:lnTo>
                    <a:pt x="1298" y="819"/>
                  </a:lnTo>
                  <a:lnTo>
                    <a:pt x="193" y="180"/>
                  </a:lnTo>
                  <a:lnTo>
                    <a:pt x="191" y="180"/>
                  </a:lnTo>
                  <a:lnTo>
                    <a:pt x="188" y="179"/>
                  </a:lnTo>
                  <a:close/>
                  <a:moveTo>
                    <a:pt x="188" y="0"/>
                  </a:moveTo>
                  <a:lnTo>
                    <a:pt x="220" y="3"/>
                  </a:lnTo>
                  <a:lnTo>
                    <a:pt x="252" y="11"/>
                  </a:lnTo>
                  <a:lnTo>
                    <a:pt x="281" y="26"/>
                  </a:lnTo>
                  <a:lnTo>
                    <a:pt x="1388" y="665"/>
                  </a:lnTo>
                  <a:lnTo>
                    <a:pt x="1411" y="680"/>
                  </a:lnTo>
                  <a:lnTo>
                    <a:pt x="1432" y="700"/>
                  </a:lnTo>
                  <a:lnTo>
                    <a:pt x="1449" y="721"/>
                  </a:lnTo>
                  <a:lnTo>
                    <a:pt x="1463" y="745"/>
                  </a:lnTo>
                  <a:lnTo>
                    <a:pt x="1473" y="771"/>
                  </a:lnTo>
                  <a:lnTo>
                    <a:pt x="1479" y="798"/>
                  </a:lnTo>
                  <a:lnTo>
                    <a:pt x="1481" y="827"/>
                  </a:lnTo>
                  <a:lnTo>
                    <a:pt x="1479" y="856"/>
                  </a:lnTo>
                  <a:lnTo>
                    <a:pt x="1473" y="883"/>
                  </a:lnTo>
                  <a:lnTo>
                    <a:pt x="1463" y="908"/>
                  </a:lnTo>
                  <a:lnTo>
                    <a:pt x="1449" y="932"/>
                  </a:lnTo>
                  <a:lnTo>
                    <a:pt x="1432" y="954"/>
                  </a:lnTo>
                  <a:lnTo>
                    <a:pt x="1411" y="973"/>
                  </a:lnTo>
                  <a:lnTo>
                    <a:pt x="1388" y="990"/>
                  </a:lnTo>
                  <a:lnTo>
                    <a:pt x="281" y="1629"/>
                  </a:lnTo>
                  <a:lnTo>
                    <a:pt x="252" y="1642"/>
                  </a:lnTo>
                  <a:lnTo>
                    <a:pt x="220" y="1651"/>
                  </a:lnTo>
                  <a:lnTo>
                    <a:pt x="188" y="1654"/>
                  </a:lnTo>
                  <a:lnTo>
                    <a:pt x="156" y="1651"/>
                  </a:lnTo>
                  <a:lnTo>
                    <a:pt x="125" y="1642"/>
                  </a:lnTo>
                  <a:lnTo>
                    <a:pt x="94" y="1629"/>
                  </a:lnTo>
                  <a:lnTo>
                    <a:pt x="70" y="1612"/>
                  </a:lnTo>
                  <a:lnTo>
                    <a:pt x="51" y="1593"/>
                  </a:lnTo>
                  <a:lnTo>
                    <a:pt x="33" y="1571"/>
                  </a:lnTo>
                  <a:lnTo>
                    <a:pt x="19" y="1547"/>
                  </a:lnTo>
                  <a:lnTo>
                    <a:pt x="9" y="1522"/>
                  </a:lnTo>
                  <a:lnTo>
                    <a:pt x="3" y="1495"/>
                  </a:lnTo>
                  <a:lnTo>
                    <a:pt x="0" y="1466"/>
                  </a:lnTo>
                  <a:lnTo>
                    <a:pt x="0" y="188"/>
                  </a:lnTo>
                  <a:lnTo>
                    <a:pt x="3" y="159"/>
                  </a:lnTo>
                  <a:lnTo>
                    <a:pt x="9" y="132"/>
                  </a:lnTo>
                  <a:lnTo>
                    <a:pt x="19" y="106"/>
                  </a:lnTo>
                  <a:lnTo>
                    <a:pt x="33" y="82"/>
                  </a:lnTo>
                  <a:lnTo>
                    <a:pt x="51" y="60"/>
                  </a:lnTo>
                  <a:lnTo>
                    <a:pt x="70" y="41"/>
                  </a:lnTo>
                  <a:lnTo>
                    <a:pt x="94" y="26"/>
                  </a:lnTo>
                  <a:lnTo>
                    <a:pt x="125" y="11"/>
                  </a:lnTo>
                  <a:lnTo>
                    <a:pt x="156" y="3"/>
                  </a:lnTo>
                  <a:lnTo>
                    <a:pt x="18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p:cNvSpPr>
            <p:nvPr/>
          </p:nvSpPr>
          <p:spPr bwMode="auto">
            <a:xfrm>
              <a:off x="6769100" y="2489200"/>
              <a:ext cx="158750" cy="103188"/>
            </a:xfrm>
            <a:custGeom>
              <a:avLst/>
              <a:gdLst>
                <a:gd name="T0" fmla="*/ 80 w 998"/>
                <a:gd name="T1" fmla="*/ 0 h 652"/>
                <a:gd name="T2" fmla="*/ 101 w 998"/>
                <a:gd name="T3" fmla="*/ 1 h 652"/>
                <a:gd name="T4" fmla="*/ 187 w 998"/>
                <a:gd name="T5" fmla="*/ 15 h 652"/>
                <a:gd name="T6" fmla="*/ 271 w 998"/>
                <a:gd name="T7" fmla="*/ 35 h 652"/>
                <a:gd name="T8" fmla="*/ 354 w 998"/>
                <a:gd name="T9" fmla="*/ 61 h 652"/>
                <a:gd name="T10" fmla="*/ 435 w 998"/>
                <a:gd name="T11" fmla="*/ 92 h 652"/>
                <a:gd name="T12" fmla="*/ 514 w 998"/>
                <a:gd name="T13" fmla="*/ 128 h 652"/>
                <a:gd name="T14" fmla="*/ 590 w 998"/>
                <a:gd name="T15" fmla="*/ 169 h 652"/>
                <a:gd name="T16" fmla="*/ 663 w 998"/>
                <a:gd name="T17" fmla="*/ 214 h 652"/>
                <a:gd name="T18" fmla="*/ 734 w 998"/>
                <a:gd name="T19" fmla="*/ 264 h 652"/>
                <a:gd name="T20" fmla="*/ 801 w 998"/>
                <a:gd name="T21" fmla="*/ 320 h 652"/>
                <a:gd name="T22" fmla="*/ 865 w 998"/>
                <a:gd name="T23" fmla="*/ 378 h 652"/>
                <a:gd name="T24" fmla="*/ 924 w 998"/>
                <a:gd name="T25" fmla="*/ 441 h 652"/>
                <a:gd name="T26" fmla="*/ 980 w 998"/>
                <a:gd name="T27" fmla="*/ 508 h 652"/>
                <a:gd name="T28" fmla="*/ 990 w 998"/>
                <a:gd name="T29" fmla="*/ 526 h 652"/>
                <a:gd name="T30" fmla="*/ 996 w 998"/>
                <a:gd name="T31" fmla="*/ 544 h 652"/>
                <a:gd name="T32" fmla="*/ 998 w 998"/>
                <a:gd name="T33" fmla="*/ 564 h 652"/>
                <a:gd name="T34" fmla="*/ 995 w 998"/>
                <a:gd name="T35" fmla="*/ 584 h 652"/>
                <a:gd name="T36" fmla="*/ 989 w 998"/>
                <a:gd name="T37" fmla="*/ 603 h 652"/>
                <a:gd name="T38" fmla="*/ 979 w 998"/>
                <a:gd name="T39" fmla="*/ 620 h 652"/>
                <a:gd name="T40" fmla="*/ 964 w 998"/>
                <a:gd name="T41" fmla="*/ 633 h 652"/>
                <a:gd name="T42" fmla="*/ 946 w 998"/>
                <a:gd name="T43" fmla="*/ 645 h 652"/>
                <a:gd name="T44" fmla="*/ 927 w 998"/>
                <a:gd name="T45" fmla="*/ 650 h 652"/>
                <a:gd name="T46" fmla="*/ 909 w 998"/>
                <a:gd name="T47" fmla="*/ 652 h 652"/>
                <a:gd name="T48" fmla="*/ 889 w 998"/>
                <a:gd name="T49" fmla="*/ 650 h 652"/>
                <a:gd name="T50" fmla="*/ 870 w 998"/>
                <a:gd name="T51" fmla="*/ 644 h 652"/>
                <a:gd name="T52" fmla="*/ 852 w 998"/>
                <a:gd name="T53" fmla="*/ 633 h 652"/>
                <a:gd name="T54" fmla="*/ 838 w 998"/>
                <a:gd name="T55" fmla="*/ 618 h 652"/>
                <a:gd name="T56" fmla="*/ 790 w 998"/>
                <a:gd name="T57" fmla="*/ 560 h 652"/>
                <a:gd name="T58" fmla="*/ 738 w 998"/>
                <a:gd name="T59" fmla="*/ 506 h 652"/>
                <a:gd name="T60" fmla="*/ 683 w 998"/>
                <a:gd name="T61" fmla="*/ 454 h 652"/>
                <a:gd name="T62" fmla="*/ 626 w 998"/>
                <a:gd name="T63" fmla="*/ 406 h 652"/>
                <a:gd name="T64" fmla="*/ 564 w 998"/>
                <a:gd name="T65" fmla="*/ 364 h 652"/>
                <a:gd name="T66" fmla="*/ 500 w 998"/>
                <a:gd name="T67" fmla="*/ 324 h 652"/>
                <a:gd name="T68" fmla="*/ 434 w 998"/>
                <a:gd name="T69" fmla="*/ 288 h 652"/>
                <a:gd name="T70" fmla="*/ 366 w 998"/>
                <a:gd name="T71" fmla="*/ 257 h 652"/>
                <a:gd name="T72" fmla="*/ 296 w 998"/>
                <a:gd name="T73" fmla="*/ 231 h 652"/>
                <a:gd name="T74" fmla="*/ 224 w 998"/>
                <a:gd name="T75" fmla="*/ 209 h 652"/>
                <a:gd name="T76" fmla="*/ 151 w 998"/>
                <a:gd name="T77" fmla="*/ 191 h 652"/>
                <a:gd name="T78" fmla="*/ 77 w 998"/>
                <a:gd name="T79" fmla="*/ 178 h 652"/>
                <a:gd name="T80" fmla="*/ 57 w 998"/>
                <a:gd name="T81" fmla="*/ 173 h 652"/>
                <a:gd name="T82" fmla="*/ 39 w 998"/>
                <a:gd name="T83" fmla="*/ 164 h 652"/>
                <a:gd name="T84" fmla="*/ 24 w 998"/>
                <a:gd name="T85" fmla="*/ 151 h 652"/>
                <a:gd name="T86" fmla="*/ 12 w 998"/>
                <a:gd name="T87" fmla="*/ 136 h 652"/>
                <a:gd name="T88" fmla="*/ 4 w 998"/>
                <a:gd name="T89" fmla="*/ 118 h 652"/>
                <a:gd name="T90" fmla="*/ 0 w 998"/>
                <a:gd name="T91" fmla="*/ 98 h 652"/>
                <a:gd name="T92" fmla="*/ 1 w 998"/>
                <a:gd name="T93" fmla="*/ 77 h 652"/>
                <a:gd name="T94" fmla="*/ 6 w 998"/>
                <a:gd name="T95" fmla="*/ 57 h 652"/>
                <a:gd name="T96" fmla="*/ 14 w 998"/>
                <a:gd name="T97" fmla="*/ 39 h 652"/>
                <a:gd name="T98" fmla="*/ 28 w 998"/>
                <a:gd name="T99" fmla="*/ 25 h 652"/>
                <a:gd name="T100" fmla="*/ 43 w 998"/>
                <a:gd name="T101" fmla="*/ 12 h 652"/>
                <a:gd name="T102" fmla="*/ 61 w 998"/>
                <a:gd name="T103" fmla="*/ 4 h 652"/>
                <a:gd name="T104" fmla="*/ 80 w 998"/>
                <a:gd name="T105" fmla="*/ 0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98" h="652">
                  <a:moveTo>
                    <a:pt x="80" y="0"/>
                  </a:moveTo>
                  <a:lnTo>
                    <a:pt x="101" y="1"/>
                  </a:lnTo>
                  <a:lnTo>
                    <a:pt x="187" y="15"/>
                  </a:lnTo>
                  <a:lnTo>
                    <a:pt x="271" y="35"/>
                  </a:lnTo>
                  <a:lnTo>
                    <a:pt x="354" y="61"/>
                  </a:lnTo>
                  <a:lnTo>
                    <a:pt x="435" y="92"/>
                  </a:lnTo>
                  <a:lnTo>
                    <a:pt x="514" y="128"/>
                  </a:lnTo>
                  <a:lnTo>
                    <a:pt x="590" y="169"/>
                  </a:lnTo>
                  <a:lnTo>
                    <a:pt x="663" y="214"/>
                  </a:lnTo>
                  <a:lnTo>
                    <a:pt x="734" y="264"/>
                  </a:lnTo>
                  <a:lnTo>
                    <a:pt x="801" y="320"/>
                  </a:lnTo>
                  <a:lnTo>
                    <a:pt x="865" y="378"/>
                  </a:lnTo>
                  <a:lnTo>
                    <a:pt x="924" y="441"/>
                  </a:lnTo>
                  <a:lnTo>
                    <a:pt x="980" y="508"/>
                  </a:lnTo>
                  <a:lnTo>
                    <a:pt x="990" y="526"/>
                  </a:lnTo>
                  <a:lnTo>
                    <a:pt x="996" y="544"/>
                  </a:lnTo>
                  <a:lnTo>
                    <a:pt x="998" y="564"/>
                  </a:lnTo>
                  <a:lnTo>
                    <a:pt x="995" y="584"/>
                  </a:lnTo>
                  <a:lnTo>
                    <a:pt x="989" y="603"/>
                  </a:lnTo>
                  <a:lnTo>
                    <a:pt x="979" y="620"/>
                  </a:lnTo>
                  <a:lnTo>
                    <a:pt x="964" y="633"/>
                  </a:lnTo>
                  <a:lnTo>
                    <a:pt x="946" y="645"/>
                  </a:lnTo>
                  <a:lnTo>
                    <a:pt x="927" y="650"/>
                  </a:lnTo>
                  <a:lnTo>
                    <a:pt x="909" y="652"/>
                  </a:lnTo>
                  <a:lnTo>
                    <a:pt x="889" y="650"/>
                  </a:lnTo>
                  <a:lnTo>
                    <a:pt x="870" y="644"/>
                  </a:lnTo>
                  <a:lnTo>
                    <a:pt x="852" y="633"/>
                  </a:lnTo>
                  <a:lnTo>
                    <a:pt x="838" y="618"/>
                  </a:lnTo>
                  <a:lnTo>
                    <a:pt x="790" y="560"/>
                  </a:lnTo>
                  <a:lnTo>
                    <a:pt x="738" y="506"/>
                  </a:lnTo>
                  <a:lnTo>
                    <a:pt x="683" y="454"/>
                  </a:lnTo>
                  <a:lnTo>
                    <a:pt x="626" y="406"/>
                  </a:lnTo>
                  <a:lnTo>
                    <a:pt x="564" y="364"/>
                  </a:lnTo>
                  <a:lnTo>
                    <a:pt x="500" y="324"/>
                  </a:lnTo>
                  <a:lnTo>
                    <a:pt x="434" y="288"/>
                  </a:lnTo>
                  <a:lnTo>
                    <a:pt x="366" y="257"/>
                  </a:lnTo>
                  <a:lnTo>
                    <a:pt x="296" y="231"/>
                  </a:lnTo>
                  <a:lnTo>
                    <a:pt x="224" y="209"/>
                  </a:lnTo>
                  <a:lnTo>
                    <a:pt x="151" y="191"/>
                  </a:lnTo>
                  <a:lnTo>
                    <a:pt x="77" y="178"/>
                  </a:lnTo>
                  <a:lnTo>
                    <a:pt x="57" y="173"/>
                  </a:lnTo>
                  <a:lnTo>
                    <a:pt x="39" y="164"/>
                  </a:lnTo>
                  <a:lnTo>
                    <a:pt x="24" y="151"/>
                  </a:lnTo>
                  <a:lnTo>
                    <a:pt x="12" y="136"/>
                  </a:lnTo>
                  <a:lnTo>
                    <a:pt x="4" y="118"/>
                  </a:lnTo>
                  <a:lnTo>
                    <a:pt x="0" y="98"/>
                  </a:lnTo>
                  <a:lnTo>
                    <a:pt x="1" y="77"/>
                  </a:lnTo>
                  <a:lnTo>
                    <a:pt x="6" y="57"/>
                  </a:lnTo>
                  <a:lnTo>
                    <a:pt x="14" y="39"/>
                  </a:lnTo>
                  <a:lnTo>
                    <a:pt x="28" y="25"/>
                  </a:lnTo>
                  <a:lnTo>
                    <a:pt x="43" y="12"/>
                  </a:lnTo>
                  <a:lnTo>
                    <a:pt x="61" y="4"/>
                  </a:lnTo>
                  <a:lnTo>
                    <a:pt x="8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1" name="Group 10"/>
          <p:cNvGrpSpPr/>
          <p:nvPr/>
        </p:nvGrpSpPr>
        <p:grpSpPr>
          <a:xfrm>
            <a:off x="8365332" y="1071563"/>
            <a:ext cx="614363" cy="546100"/>
            <a:chOff x="6480175" y="1214438"/>
            <a:chExt cx="614363" cy="546100"/>
          </a:xfrm>
          <a:solidFill>
            <a:schemeClr val="bg1"/>
          </a:solidFill>
        </p:grpSpPr>
        <p:sp>
          <p:nvSpPr>
            <p:cNvPr id="12" name="Freeform 13"/>
            <p:cNvSpPr>
              <a:spLocks noEditPoints="1"/>
            </p:cNvSpPr>
            <p:nvPr/>
          </p:nvSpPr>
          <p:spPr bwMode="auto">
            <a:xfrm>
              <a:off x="6480175" y="1214438"/>
              <a:ext cx="614363" cy="546100"/>
            </a:xfrm>
            <a:custGeom>
              <a:avLst/>
              <a:gdLst>
                <a:gd name="T0" fmla="*/ 1417 w 3483"/>
                <a:gd name="T1" fmla="*/ 2732 h 3100"/>
                <a:gd name="T2" fmla="*/ 1379 w 3483"/>
                <a:gd name="T3" fmla="*/ 2864 h 3100"/>
                <a:gd name="T4" fmla="*/ 2150 w 3483"/>
                <a:gd name="T5" fmla="*/ 2940 h 3100"/>
                <a:gd name="T6" fmla="*/ 2086 w 3483"/>
                <a:gd name="T7" fmla="*/ 2822 h 3100"/>
                <a:gd name="T8" fmla="*/ 2062 w 3483"/>
                <a:gd name="T9" fmla="*/ 2686 h 3100"/>
                <a:gd name="T10" fmla="*/ 160 w 3483"/>
                <a:gd name="T11" fmla="*/ 1901 h 3100"/>
                <a:gd name="T12" fmla="*/ 170 w 3483"/>
                <a:gd name="T13" fmla="*/ 2351 h 3100"/>
                <a:gd name="T14" fmla="*/ 210 w 3483"/>
                <a:gd name="T15" fmla="*/ 2373 h 3100"/>
                <a:gd name="T16" fmla="*/ 3303 w 3483"/>
                <a:gd name="T17" fmla="*/ 2362 h 3100"/>
                <a:gd name="T18" fmla="*/ 3323 w 3483"/>
                <a:gd name="T19" fmla="*/ 2322 h 3100"/>
                <a:gd name="T20" fmla="*/ 210 w 3483"/>
                <a:gd name="T21" fmla="*/ 161 h 3100"/>
                <a:gd name="T22" fmla="*/ 170 w 3483"/>
                <a:gd name="T23" fmla="*/ 181 h 3100"/>
                <a:gd name="T24" fmla="*/ 160 w 3483"/>
                <a:gd name="T25" fmla="*/ 1740 h 3100"/>
                <a:gd name="T26" fmla="*/ 3319 w 3483"/>
                <a:gd name="T27" fmla="*/ 194 h 3100"/>
                <a:gd name="T28" fmla="*/ 3289 w 3483"/>
                <a:gd name="T29" fmla="*/ 163 h 3100"/>
                <a:gd name="T30" fmla="*/ 210 w 3483"/>
                <a:gd name="T31" fmla="*/ 0 h 3100"/>
                <a:gd name="T32" fmla="*/ 3339 w 3483"/>
                <a:gd name="T33" fmla="*/ 11 h 3100"/>
                <a:gd name="T34" fmla="*/ 3422 w 3483"/>
                <a:gd name="T35" fmla="*/ 61 h 3100"/>
                <a:gd name="T36" fmla="*/ 3472 w 3483"/>
                <a:gd name="T37" fmla="*/ 144 h 3100"/>
                <a:gd name="T38" fmla="*/ 3483 w 3483"/>
                <a:gd name="T39" fmla="*/ 2322 h 3100"/>
                <a:gd name="T40" fmla="*/ 3460 w 3483"/>
                <a:gd name="T41" fmla="*/ 2419 h 3100"/>
                <a:gd name="T42" fmla="*/ 3396 w 3483"/>
                <a:gd name="T43" fmla="*/ 2492 h 3100"/>
                <a:gd name="T44" fmla="*/ 3307 w 3483"/>
                <a:gd name="T45" fmla="*/ 2530 h 3100"/>
                <a:gd name="T46" fmla="*/ 2224 w 3483"/>
                <a:gd name="T47" fmla="*/ 2686 h 3100"/>
                <a:gd name="T48" fmla="*/ 2251 w 3483"/>
                <a:gd name="T49" fmla="*/ 2802 h 3100"/>
                <a:gd name="T50" fmla="*/ 2327 w 3483"/>
                <a:gd name="T51" fmla="*/ 2890 h 3100"/>
                <a:gd name="T52" fmla="*/ 2436 w 3483"/>
                <a:gd name="T53" fmla="*/ 2936 h 3100"/>
                <a:gd name="T54" fmla="*/ 2730 w 3483"/>
                <a:gd name="T55" fmla="*/ 2942 h 3100"/>
                <a:gd name="T56" fmla="*/ 2778 w 3483"/>
                <a:gd name="T57" fmla="*/ 2979 h 3100"/>
                <a:gd name="T58" fmla="*/ 2786 w 3483"/>
                <a:gd name="T59" fmla="*/ 3041 h 3100"/>
                <a:gd name="T60" fmla="*/ 2749 w 3483"/>
                <a:gd name="T61" fmla="*/ 3088 h 3100"/>
                <a:gd name="T62" fmla="*/ 774 w 3483"/>
                <a:gd name="T63" fmla="*/ 3100 h 3100"/>
                <a:gd name="T64" fmla="*/ 718 w 3483"/>
                <a:gd name="T65" fmla="*/ 3076 h 3100"/>
                <a:gd name="T66" fmla="*/ 693 w 3483"/>
                <a:gd name="T67" fmla="*/ 3020 h 3100"/>
                <a:gd name="T68" fmla="*/ 718 w 3483"/>
                <a:gd name="T69" fmla="*/ 2963 h 3100"/>
                <a:gd name="T70" fmla="*/ 774 w 3483"/>
                <a:gd name="T71" fmla="*/ 2940 h 3100"/>
                <a:gd name="T72" fmla="*/ 1086 w 3483"/>
                <a:gd name="T73" fmla="*/ 2926 h 3100"/>
                <a:gd name="T74" fmla="*/ 1185 w 3483"/>
                <a:gd name="T75" fmla="*/ 2865 h 3100"/>
                <a:gd name="T76" fmla="*/ 1246 w 3483"/>
                <a:gd name="T77" fmla="*/ 2766 h 3100"/>
                <a:gd name="T78" fmla="*/ 1259 w 3483"/>
                <a:gd name="T79" fmla="*/ 2533 h 3100"/>
                <a:gd name="T80" fmla="*/ 144 w 3483"/>
                <a:gd name="T81" fmla="*/ 2521 h 3100"/>
                <a:gd name="T82" fmla="*/ 61 w 3483"/>
                <a:gd name="T83" fmla="*/ 2471 h 3100"/>
                <a:gd name="T84" fmla="*/ 11 w 3483"/>
                <a:gd name="T85" fmla="*/ 2388 h 3100"/>
                <a:gd name="T86" fmla="*/ 0 w 3483"/>
                <a:gd name="T87" fmla="*/ 210 h 3100"/>
                <a:gd name="T88" fmla="*/ 23 w 3483"/>
                <a:gd name="T89" fmla="*/ 114 h 3100"/>
                <a:gd name="T90" fmla="*/ 87 w 3483"/>
                <a:gd name="T91" fmla="*/ 40 h 3100"/>
                <a:gd name="T92" fmla="*/ 176 w 3483"/>
                <a:gd name="T93" fmla="*/ 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83" h="3100">
                  <a:moveTo>
                    <a:pt x="1421" y="2533"/>
                  </a:moveTo>
                  <a:lnTo>
                    <a:pt x="1421" y="2686"/>
                  </a:lnTo>
                  <a:lnTo>
                    <a:pt x="1417" y="2732"/>
                  </a:lnTo>
                  <a:lnTo>
                    <a:pt x="1410" y="2778"/>
                  </a:lnTo>
                  <a:lnTo>
                    <a:pt x="1397" y="2822"/>
                  </a:lnTo>
                  <a:lnTo>
                    <a:pt x="1379" y="2864"/>
                  </a:lnTo>
                  <a:lnTo>
                    <a:pt x="1358" y="2903"/>
                  </a:lnTo>
                  <a:lnTo>
                    <a:pt x="1333" y="2940"/>
                  </a:lnTo>
                  <a:lnTo>
                    <a:pt x="2150" y="2940"/>
                  </a:lnTo>
                  <a:lnTo>
                    <a:pt x="2125" y="2903"/>
                  </a:lnTo>
                  <a:lnTo>
                    <a:pt x="2104" y="2864"/>
                  </a:lnTo>
                  <a:lnTo>
                    <a:pt x="2086" y="2822"/>
                  </a:lnTo>
                  <a:lnTo>
                    <a:pt x="2073" y="2778"/>
                  </a:lnTo>
                  <a:lnTo>
                    <a:pt x="2066" y="2732"/>
                  </a:lnTo>
                  <a:lnTo>
                    <a:pt x="2062" y="2686"/>
                  </a:lnTo>
                  <a:lnTo>
                    <a:pt x="2062" y="2533"/>
                  </a:lnTo>
                  <a:lnTo>
                    <a:pt x="1421" y="2533"/>
                  </a:lnTo>
                  <a:close/>
                  <a:moveTo>
                    <a:pt x="160" y="1901"/>
                  </a:moveTo>
                  <a:lnTo>
                    <a:pt x="160" y="2322"/>
                  </a:lnTo>
                  <a:lnTo>
                    <a:pt x="164" y="2338"/>
                  </a:lnTo>
                  <a:lnTo>
                    <a:pt x="170" y="2351"/>
                  </a:lnTo>
                  <a:lnTo>
                    <a:pt x="180" y="2362"/>
                  </a:lnTo>
                  <a:lnTo>
                    <a:pt x="194" y="2369"/>
                  </a:lnTo>
                  <a:lnTo>
                    <a:pt x="210" y="2373"/>
                  </a:lnTo>
                  <a:lnTo>
                    <a:pt x="3273" y="2373"/>
                  </a:lnTo>
                  <a:lnTo>
                    <a:pt x="3289" y="2369"/>
                  </a:lnTo>
                  <a:lnTo>
                    <a:pt x="3303" y="2362"/>
                  </a:lnTo>
                  <a:lnTo>
                    <a:pt x="3313" y="2351"/>
                  </a:lnTo>
                  <a:lnTo>
                    <a:pt x="3319" y="2338"/>
                  </a:lnTo>
                  <a:lnTo>
                    <a:pt x="3323" y="2322"/>
                  </a:lnTo>
                  <a:lnTo>
                    <a:pt x="3323" y="1901"/>
                  </a:lnTo>
                  <a:lnTo>
                    <a:pt x="160" y="1901"/>
                  </a:lnTo>
                  <a:close/>
                  <a:moveTo>
                    <a:pt x="210" y="161"/>
                  </a:moveTo>
                  <a:lnTo>
                    <a:pt x="194" y="163"/>
                  </a:lnTo>
                  <a:lnTo>
                    <a:pt x="180" y="170"/>
                  </a:lnTo>
                  <a:lnTo>
                    <a:pt x="170" y="181"/>
                  </a:lnTo>
                  <a:lnTo>
                    <a:pt x="164" y="194"/>
                  </a:lnTo>
                  <a:lnTo>
                    <a:pt x="160" y="210"/>
                  </a:lnTo>
                  <a:lnTo>
                    <a:pt x="160" y="1740"/>
                  </a:lnTo>
                  <a:lnTo>
                    <a:pt x="3323" y="1740"/>
                  </a:lnTo>
                  <a:lnTo>
                    <a:pt x="3323" y="210"/>
                  </a:lnTo>
                  <a:lnTo>
                    <a:pt x="3319" y="194"/>
                  </a:lnTo>
                  <a:lnTo>
                    <a:pt x="3313" y="181"/>
                  </a:lnTo>
                  <a:lnTo>
                    <a:pt x="3303" y="170"/>
                  </a:lnTo>
                  <a:lnTo>
                    <a:pt x="3289" y="163"/>
                  </a:lnTo>
                  <a:lnTo>
                    <a:pt x="3273" y="161"/>
                  </a:lnTo>
                  <a:lnTo>
                    <a:pt x="210" y="161"/>
                  </a:lnTo>
                  <a:close/>
                  <a:moveTo>
                    <a:pt x="210" y="0"/>
                  </a:moveTo>
                  <a:lnTo>
                    <a:pt x="3273" y="0"/>
                  </a:lnTo>
                  <a:lnTo>
                    <a:pt x="3307" y="3"/>
                  </a:lnTo>
                  <a:lnTo>
                    <a:pt x="3339" y="11"/>
                  </a:lnTo>
                  <a:lnTo>
                    <a:pt x="3369" y="23"/>
                  </a:lnTo>
                  <a:lnTo>
                    <a:pt x="3396" y="40"/>
                  </a:lnTo>
                  <a:lnTo>
                    <a:pt x="3422" y="61"/>
                  </a:lnTo>
                  <a:lnTo>
                    <a:pt x="3443" y="87"/>
                  </a:lnTo>
                  <a:lnTo>
                    <a:pt x="3460" y="114"/>
                  </a:lnTo>
                  <a:lnTo>
                    <a:pt x="3472" y="144"/>
                  </a:lnTo>
                  <a:lnTo>
                    <a:pt x="3480" y="176"/>
                  </a:lnTo>
                  <a:lnTo>
                    <a:pt x="3483" y="210"/>
                  </a:lnTo>
                  <a:lnTo>
                    <a:pt x="3483" y="2322"/>
                  </a:lnTo>
                  <a:lnTo>
                    <a:pt x="3480" y="2357"/>
                  </a:lnTo>
                  <a:lnTo>
                    <a:pt x="3472" y="2388"/>
                  </a:lnTo>
                  <a:lnTo>
                    <a:pt x="3460" y="2419"/>
                  </a:lnTo>
                  <a:lnTo>
                    <a:pt x="3443" y="2446"/>
                  </a:lnTo>
                  <a:lnTo>
                    <a:pt x="3422" y="2471"/>
                  </a:lnTo>
                  <a:lnTo>
                    <a:pt x="3396" y="2492"/>
                  </a:lnTo>
                  <a:lnTo>
                    <a:pt x="3369" y="2509"/>
                  </a:lnTo>
                  <a:lnTo>
                    <a:pt x="3339" y="2521"/>
                  </a:lnTo>
                  <a:lnTo>
                    <a:pt x="3307" y="2530"/>
                  </a:lnTo>
                  <a:lnTo>
                    <a:pt x="3273" y="2533"/>
                  </a:lnTo>
                  <a:lnTo>
                    <a:pt x="2224" y="2533"/>
                  </a:lnTo>
                  <a:lnTo>
                    <a:pt x="2224" y="2686"/>
                  </a:lnTo>
                  <a:lnTo>
                    <a:pt x="2227" y="2727"/>
                  </a:lnTo>
                  <a:lnTo>
                    <a:pt x="2237" y="2766"/>
                  </a:lnTo>
                  <a:lnTo>
                    <a:pt x="2251" y="2802"/>
                  </a:lnTo>
                  <a:lnTo>
                    <a:pt x="2272" y="2835"/>
                  </a:lnTo>
                  <a:lnTo>
                    <a:pt x="2298" y="2865"/>
                  </a:lnTo>
                  <a:lnTo>
                    <a:pt x="2327" y="2890"/>
                  </a:lnTo>
                  <a:lnTo>
                    <a:pt x="2361" y="2911"/>
                  </a:lnTo>
                  <a:lnTo>
                    <a:pt x="2397" y="2926"/>
                  </a:lnTo>
                  <a:lnTo>
                    <a:pt x="2436" y="2936"/>
                  </a:lnTo>
                  <a:lnTo>
                    <a:pt x="2478" y="2940"/>
                  </a:lnTo>
                  <a:lnTo>
                    <a:pt x="2709" y="2940"/>
                  </a:lnTo>
                  <a:lnTo>
                    <a:pt x="2730" y="2942"/>
                  </a:lnTo>
                  <a:lnTo>
                    <a:pt x="2749" y="2950"/>
                  </a:lnTo>
                  <a:lnTo>
                    <a:pt x="2765" y="2963"/>
                  </a:lnTo>
                  <a:lnTo>
                    <a:pt x="2778" y="2979"/>
                  </a:lnTo>
                  <a:lnTo>
                    <a:pt x="2786" y="2998"/>
                  </a:lnTo>
                  <a:lnTo>
                    <a:pt x="2790" y="3020"/>
                  </a:lnTo>
                  <a:lnTo>
                    <a:pt x="2786" y="3041"/>
                  </a:lnTo>
                  <a:lnTo>
                    <a:pt x="2778" y="3060"/>
                  </a:lnTo>
                  <a:lnTo>
                    <a:pt x="2765" y="3076"/>
                  </a:lnTo>
                  <a:lnTo>
                    <a:pt x="2749" y="3088"/>
                  </a:lnTo>
                  <a:lnTo>
                    <a:pt x="2730" y="3097"/>
                  </a:lnTo>
                  <a:lnTo>
                    <a:pt x="2709" y="3100"/>
                  </a:lnTo>
                  <a:lnTo>
                    <a:pt x="774" y="3100"/>
                  </a:lnTo>
                  <a:lnTo>
                    <a:pt x="753" y="3097"/>
                  </a:lnTo>
                  <a:lnTo>
                    <a:pt x="734" y="3088"/>
                  </a:lnTo>
                  <a:lnTo>
                    <a:pt x="718" y="3076"/>
                  </a:lnTo>
                  <a:lnTo>
                    <a:pt x="705" y="3060"/>
                  </a:lnTo>
                  <a:lnTo>
                    <a:pt x="697" y="3041"/>
                  </a:lnTo>
                  <a:lnTo>
                    <a:pt x="693" y="3020"/>
                  </a:lnTo>
                  <a:lnTo>
                    <a:pt x="697" y="2998"/>
                  </a:lnTo>
                  <a:lnTo>
                    <a:pt x="705" y="2979"/>
                  </a:lnTo>
                  <a:lnTo>
                    <a:pt x="718" y="2963"/>
                  </a:lnTo>
                  <a:lnTo>
                    <a:pt x="734" y="2950"/>
                  </a:lnTo>
                  <a:lnTo>
                    <a:pt x="753" y="2942"/>
                  </a:lnTo>
                  <a:lnTo>
                    <a:pt x="774" y="2940"/>
                  </a:lnTo>
                  <a:lnTo>
                    <a:pt x="1005" y="2940"/>
                  </a:lnTo>
                  <a:lnTo>
                    <a:pt x="1047" y="2936"/>
                  </a:lnTo>
                  <a:lnTo>
                    <a:pt x="1086" y="2926"/>
                  </a:lnTo>
                  <a:lnTo>
                    <a:pt x="1122" y="2911"/>
                  </a:lnTo>
                  <a:lnTo>
                    <a:pt x="1156" y="2890"/>
                  </a:lnTo>
                  <a:lnTo>
                    <a:pt x="1185" y="2865"/>
                  </a:lnTo>
                  <a:lnTo>
                    <a:pt x="1211" y="2835"/>
                  </a:lnTo>
                  <a:lnTo>
                    <a:pt x="1232" y="2802"/>
                  </a:lnTo>
                  <a:lnTo>
                    <a:pt x="1246" y="2766"/>
                  </a:lnTo>
                  <a:lnTo>
                    <a:pt x="1256" y="2727"/>
                  </a:lnTo>
                  <a:lnTo>
                    <a:pt x="1259" y="2686"/>
                  </a:lnTo>
                  <a:lnTo>
                    <a:pt x="1259" y="2533"/>
                  </a:lnTo>
                  <a:lnTo>
                    <a:pt x="210" y="2533"/>
                  </a:lnTo>
                  <a:lnTo>
                    <a:pt x="176" y="2530"/>
                  </a:lnTo>
                  <a:lnTo>
                    <a:pt x="144" y="2521"/>
                  </a:lnTo>
                  <a:lnTo>
                    <a:pt x="114" y="2509"/>
                  </a:lnTo>
                  <a:lnTo>
                    <a:pt x="87" y="2492"/>
                  </a:lnTo>
                  <a:lnTo>
                    <a:pt x="61" y="2471"/>
                  </a:lnTo>
                  <a:lnTo>
                    <a:pt x="40" y="2446"/>
                  </a:lnTo>
                  <a:lnTo>
                    <a:pt x="23" y="2419"/>
                  </a:lnTo>
                  <a:lnTo>
                    <a:pt x="11" y="2388"/>
                  </a:lnTo>
                  <a:lnTo>
                    <a:pt x="3" y="2357"/>
                  </a:lnTo>
                  <a:lnTo>
                    <a:pt x="0" y="2322"/>
                  </a:lnTo>
                  <a:lnTo>
                    <a:pt x="0" y="210"/>
                  </a:lnTo>
                  <a:lnTo>
                    <a:pt x="3" y="176"/>
                  </a:lnTo>
                  <a:lnTo>
                    <a:pt x="11" y="144"/>
                  </a:lnTo>
                  <a:lnTo>
                    <a:pt x="23" y="114"/>
                  </a:lnTo>
                  <a:lnTo>
                    <a:pt x="40" y="87"/>
                  </a:lnTo>
                  <a:lnTo>
                    <a:pt x="61" y="61"/>
                  </a:lnTo>
                  <a:lnTo>
                    <a:pt x="87" y="40"/>
                  </a:lnTo>
                  <a:lnTo>
                    <a:pt x="114" y="23"/>
                  </a:lnTo>
                  <a:lnTo>
                    <a:pt x="144" y="11"/>
                  </a:lnTo>
                  <a:lnTo>
                    <a:pt x="176" y="3"/>
                  </a:lnTo>
                  <a:lnTo>
                    <a:pt x="2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14"/>
            <p:cNvSpPr>
              <a:spLocks/>
            </p:cNvSpPr>
            <p:nvPr/>
          </p:nvSpPr>
          <p:spPr bwMode="auto">
            <a:xfrm>
              <a:off x="6772275" y="1574800"/>
              <a:ext cx="30163" cy="31750"/>
            </a:xfrm>
            <a:custGeom>
              <a:avLst/>
              <a:gdLst>
                <a:gd name="T0" fmla="*/ 87 w 173"/>
                <a:gd name="T1" fmla="*/ 0 h 173"/>
                <a:gd name="T2" fmla="*/ 110 w 173"/>
                <a:gd name="T3" fmla="*/ 3 h 173"/>
                <a:gd name="T4" fmla="*/ 130 w 173"/>
                <a:gd name="T5" fmla="*/ 11 h 173"/>
                <a:gd name="T6" fmla="*/ 148 w 173"/>
                <a:gd name="T7" fmla="*/ 25 h 173"/>
                <a:gd name="T8" fmla="*/ 161 w 173"/>
                <a:gd name="T9" fmla="*/ 43 h 173"/>
                <a:gd name="T10" fmla="*/ 170 w 173"/>
                <a:gd name="T11" fmla="*/ 63 h 173"/>
                <a:gd name="T12" fmla="*/ 173 w 173"/>
                <a:gd name="T13" fmla="*/ 86 h 173"/>
                <a:gd name="T14" fmla="*/ 170 w 173"/>
                <a:gd name="T15" fmla="*/ 110 h 173"/>
                <a:gd name="T16" fmla="*/ 161 w 173"/>
                <a:gd name="T17" fmla="*/ 131 h 173"/>
                <a:gd name="T18" fmla="*/ 148 w 173"/>
                <a:gd name="T19" fmla="*/ 147 h 173"/>
                <a:gd name="T20" fmla="*/ 130 w 173"/>
                <a:gd name="T21" fmla="*/ 161 h 173"/>
                <a:gd name="T22" fmla="*/ 110 w 173"/>
                <a:gd name="T23" fmla="*/ 170 h 173"/>
                <a:gd name="T24" fmla="*/ 87 w 173"/>
                <a:gd name="T25" fmla="*/ 173 h 173"/>
                <a:gd name="T26" fmla="*/ 63 w 173"/>
                <a:gd name="T27" fmla="*/ 170 h 173"/>
                <a:gd name="T28" fmla="*/ 43 w 173"/>
                <a:gd name="T29" fmla="*/ 161 h 173"/>
                <a:gd name="T30" fmla="*/ 25 w 173"/>
                <a:gd name="T31" fmla="*/ 147 h 173"/>
                <a:gd name="T32" fmla="*/ 12 w 173"/>
                <a:gd name="T33" fmla="*/ 131 h 173"/>
                <a:gd name="T34" fmla="*/ 3 w 173"/>
                <a:gd name="T35" fmla="*/ 110 h 173"/>
                <a:gd name="T36" fmla="*/ 0 w 173"/>
                <a:gd name="T37" fmla="*/ 86 h 173"/>
                <a:gd name="T38" fmla="*/ 3 w 173"/>
                <a:gd name="T39" fmla="*/ 63 h 173"/>
                <a:gd name="T40" fmla="*/ 12 w 173"/>
                <a:gd name="T41" fmla="*/ 43 h 173"/>
                <a:gd name="T42" fmla="*/ 25 w 173"/>
                <a:gd name="T43" fmla="*/ 25 h 173"/>
                <a:gd name="T44" fmla="*/ 43 w 173"/>
                <a:gd name="T45" fmla="*/ 11 h 173"/>
                <a:gd name="T46" fmla="*/ 63 w 173"/>
                <a:gd name="T47" fmla="*/ 3 h 173"/>
                <a:gd name="T48" fmla="*/ 87 w 173"/>
                <a:gd name="T49"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3" h="173">
                  <a:moveTo>
                    <a:pt x="87" y="0"/>
                  </a:moveTo>
                  <a:lnTo>
                    <a:pt x="110" y="3"/>
                  </a:lnTo>
                  <a:lnTo>
                    <a:pt x="130" y="11"/>
                  </a:lnTo>
                  <a:lnTo>
                    <a:pt x="148" y="25"/>
                  </a:lnTo>
                  <a:lnTo>
                    <a:pt x="161" y="43"/>
                  </a:lnTo>
                  <a:lnTo>
                    <a:pt x="170" y="63"/>
                  </a:lnTo>
                  <a:lnTo>
                    <a:pt x="173" y="86"/>
                  </a:lnTo>
                  <a:lnTo>
                    <a:pt x="170" y="110"/>
                  </a:lnTo>
                  <a:lnTo>
                    <a:pt x="161" y="131"/>
                  </a:lnTo>
                  <a:lnTo>
                    <a:pt x="148" y="147"/>
                  </a:lnTo>
                  <a:lnTo>
                    <a:pt x="130" y="161"/>
                  </a:lnTo>
                  <a:lnTo>
                    <a:pt x="110" y="170"/>
                  </a:lnTo>
                  <a:lnTo>
                    <a:pt x="87" y="173"/>
                  </a:lnTo>
                  <a:lnTo>
                    <a:pt x="63" y="170"/>
                  </a:lnTo>
                  <a:lnTo>
                    <a:pt x="43" y="161"/>
                  </a:lnTo>
                  <a:lnTo>
                    <a:pt x="25" y="147"/>
                  </a:lnTo>
                  <a:lnTo>
                    <a:pt x="12" y="131"/>
                  </a:lnTo>
                  <a:lnTo>
                    <a:pt x="3" y="110"/>
                  </a:lnTo>
                  <a:lnTo>
                    <a:pt x="0" y="86"/>
                  </a:lnTo>
                  <a:lnTo>
                    <a:pt x="3" y="63"/>
                  </a:lnTo>
                  <a:lnTo>
                    <a:pt x="12" y="43"/>
                  </a:lnTo>
                  <a:lnTo>
                    <a:pt x="25" y="25"/>
                  </a:lnTo>
                  <a:lnTo>
                    <a:pt x="43" y="11"/>
                  </a:lnTo>
                  <a:lnTo>
                    <a:pt x="63" y="3"/>
                  </a:lnTo>
                  <a:lnTo>
                    <a:pt x="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15"/>
            <p:cNvSpPr>
              <a:spLocks/>
            </p:cNvSpPr>
            <p:nvPr/>
          </p:nvSpPr>
          <p:spPr bwMode="auto">
            <a:xfrm>
              <a:off x="6688138" y="1306513"/>
              <a:ext cx="127000" cy="128588"/>
            </a:xfrm>
            <a:custGeom>
              <a:avLst/>
              <a:gdLst>
                <a:gd name="T0" fmla="*/ 638 w 727"/>
                <a:gd name="T1" fmla="*/ 0 h 727"/>
                <a:gd name="T2" fmla="*/ 656 w 727"/>
                <a:gd name="T3" fmla="*/ 0 h 727"/>
                <a:gd name="T4" fmla="*/ 673 w 727"/>
                <a:gd name="T5" fmla="*/ 4 h 727"/>
                <a:gd name="T6" fmla="*/ 690 w 727"/>
                <a:gd name="T7" fmla="*/ 11 h 727"/>
                <a:gd name="T8" fmla="*/ 704 w 727"/>
                <a:gd name="T9" fmla="*/ 23 h 727"/>
                <a:gd name="T10" fmla="*/ 715 w 727"/>
                <a:gd name="T11" fmla="*/ 38 h 727"/>
                <a:gd name="T12" fmla="*/ 724 w 727"/>
                <a:gd name="T13" fmla="*/ 53 h 727"/>
                <a:gd name="T14" fmla="*/ 727 w 727"/>
                <a:gd name="T15" fmla="*/ 70 h 727"/>
                <a:gd name="T16" fmla="*/ 727 w 727"/>
                <a:gd name="T17" fmla="*/ 88 h 727"/>
                <a:gd name="T18" fmla="*/ 724 w 727"/>
                <a:gd name="T19" fmla="*/ 105 h 727"/>
                <a:gd name="T20" fmla="*/ 715 w 727"/>
                <a:gd name="T21" fmla="*/ 122 h 727"/>
                <a:gd name="T22" fmla="*/ 704 w 727"/>
                <a:gd name="T23" fmla="*/ 137 h 727"/>
                <a:gd name="T24" fmla="*/ 137 w 727"/>
                <a:gd name="T25" fmla="*/ 703 h 727"/>
                <a:gd name="T26" fmla="*/ 124 w 727"/>
                <a:gd name="T27" fmla="*/ 713 h 727"/>
                <a:gd name="T28" fmla="*/ 111 w 727"/>
                <a:gd name="T29" fmla="*/ 721 h 727"/>
                <a:gd name="T30" fmla="*/ 96 w 727"/>
                <a:gd name="T31" fmla="*/ 725 h 727"/>
                <a:gd name="T32" fmla="*/ 80 w 727"/>
                <a:gd name="T33" fmla="*/ 727 h 727"/>
                <a:gd name="T34" fmla="*/ 64 w 727"/>
                <a:gd name="T35" fmla="*/ 725 h 727"/>
                <a:gd name="T36" fmla="*/ 49 w 727"/>
                <a:gd name="T37" fmla="*/ 721 h 727"/>
                <a:gd name="T38" fmla="*/ 36 w 727"/>
                <a:gd name="T39" fmla="*/ 713 h 727"/>
                <a:gd name="T40" fmla="*/ 23 w 727"/>
                <a:gd name="T41" fmla="*/ 703 h 727"/>
                <a:gd name="T42" fmla="*/ 11 w 727"/>
                <a:gd name="T43" fmla="*/ 688 h 727"/>
                <a:gd name="T44" fmla="*/ 4 w 727"/>
                <a:gd name="T45" fmla="*/ 672 h 727"/>
                <a:gd name="T46" fmla="*/ 0 w 727"/>
                <a:gd name="T47" fmla="*/ 655 h 727"/>
                <a:gd name="T48" fmla="*/ 0 w 727"/>
                <a:gd name="T49" fmla="*/ 637 h 727"/>
                <a:gd name="T50" fmla="*/ 4 w 727"/>
                <a:gd name="T51" fmla="*/ 621 h 727"/>
                <a:gd name="T52" fmla="*/ 11 w 727"/>
                <a:gd name="T53" fmla="*/ 604 h 727"/>
                <a:gd name="T54" fmla="*/ 23 w 727"/>
                <a:gd name="T55" fmla="*/ 590 h 727"/>
                <a:gd name="T56" fmla="*/ 591 w 727"/>
                <a:gd name="T57" fmla="*/ 23 h 727"/>
                <a:gd name="T58" fmla="*/ 606 w 727"/>
                <a:gd name="T59" fmla="*/ 11 h 727"/>
                <a:gd name="T60" fmla="*/ 621 w 727"/>
                <a:gd name="T61" fmla="*/ 4 h 727"/>
                <a:gd name="T62" fmla="*/ 638 w 727"/>
                <a:gd name="T63" fmla="*/ 0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27" h="727">
                  <a:moveTo>
                    <a:pt x="638" y="0"/>
                  </a:moveTo>
                  <a:lnTo>
                    <a:pt x="656" y="0"/>
                  </a:lnTo>
                  <a:lnTo>
                    <a:pt x="673" y="4"/>
                  </a:lnTo>
                  <a:lnTo>
                    <a:pt x="690" y="11"/>
                  </a:lnTo>
                  <a:lnTo>
                    <a:pt x="704" y="23"/>
                  </a:lnTo>
                  <a:lnTo>
                    <a:pt x="715" y="38"/>
                  </a:lnTo>
                  <a:lnTo>
                    <a:pt x="724" y="53"/>
                  </a:lnTo>
                  <a:lnTo>
                    <a:pt x="727" y="70"/>
                  </a:lnTo>
                  <a:lnTo>
                    <a:pt x="727" y="88"/>
                  </a:lnTo>
                  <a:lnTo>
                    <a:pt x="724" y="105"/>
                  </a:lnTo>
                  <a:lnTo>
                    <a:pt x="715" y="122"/>
                  </a:lnTo>
                  <a:lnTo>
                    <a:pt x="704" y="137"/>
                  </a:lnTo>
                  <a:lnTo>
                    <a:pt x="137" y="703"/>
                  </a:lnTo>
                  <a:lnTo>
                    <a:pt x="124" y="713"/>
                  </a:lnTo>
                  <a:lnTo>
                    <a:pt x="111" y="721"/>
                  </a:lnTo>
                  <a:lnTo>
                    <a:pt x="96" y="725"/>
                  </a:lnTo>
                  <a:lnTo>
                    <a:pt x="80" y="727"/>
                  </a:lnTo>
                  <a:lnTo>
                    <a:pt x="64" y="725"/>
                  </a:lnTo>
                  <a:lnTo>
                    <a:pt x="49" y="721"/>
                  </a:lnTo>
                  <a:lnTo>
                    <a:pt x="36" y="713"/>
                  </a:lnTo>
                  <a:lnTo>
                    <a:pt x="23" y="703"/>
                  </a:lnTo>
                  <a:lnTo>
                    <a:pt x="11" y="688"/>
                  </a:lnTo>
                  <a:lnTo>
                    <a:pt x="4" y="672"/>
                  </a:lnTo>
                  <a:lnTo>
                    <a:pt x="0" y="655"/>
                  </a:lnTo>
                  <a:lnTo>
                    <a:pt x="0" y="637"/>
                  </a:lnTo>
                  <a:lnTo>
                    <a:pt x="4" y="621"/>
                  </a:lnTo>
                  <a:lnTo>
                    <a:pt x="11" y="604"/>
                  </a:lnTo>
                  <a:lnTo>
                    <a:pt x="23" y="590"/>
                  </a:lnTo>
                  <a:lnTo>
                    <a:pt x="591" y="23"/>
                  </a:lnTo>
                  <a:lnTo>
                    <a:pt x="606" y="11"/>
                  </a:lnTo>
                  <a:lnTo>
                    <a:pt x="621" y="4"/>
                  </a:lnTo>
                  <a:lnTo>
                    <a:pt x="6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 name="Freeform 16"/>
            <p:cNvSpPr>
              <a:spLocks/>
            </p:cNvSpPr>
            <p:nvPr/>
          </p:nvSpPr>
          <p:spPr bwMode="auto">
            <a:xfrm>
              <a:off x="6807200" y="1365250"/>
              <a:ext cx="68263" cy="68263"/>
            </a:xfrm>
            <a:custGeom>
              <a:avLst/>
              <a:gdLst>
                <a:gd name="T0" fmla="*/ 297 w 386"/>
                <a:gd name="T1" fmla="*/ 0 h 386"/>
                <a:gd name="T2" fmla="*/ 315 w 386"/>
                <a:gd name="T3" fmla="*/ 0 h 386"/>
                <a:gd name="T4" fmla="*/ 332 w 386"/>
                <a:gd name="T5" fmla="*/ 4 h 386"/>
                <a:gd name="T6" fmla="*/ 348 w 386"/>
                <a:gd name="T7" fmla="*/ 12 h 386"/>
                <a:gd name="T8" fmla="*/ 362 w 386"/>
                <a:gd name="T9" fmla="*/ 24 h 386"/>
                <a:gd name="T10" fmla="*/ 374 w 386"/>
                <a:gd name="T11" fmla="*/ 37 h 386"/>
                <a:gd name="T12" fmla="*/ 381 w 386"/>
                <a:gd name="T13" fmla="*/ 54 h 386"/>
                <a:gd name="T14" fmla="*/ 386 w 386"/>
                <a:gd name="T15" fmla="*/ 71 h 386"/>
                <a:gd name="T16" fmla="*/ 386 w 386"/>
                <a:gd name="T17" fmla="*/ 89 h 386"/>
                <a:gd name="T18" fmla="*/ 381 w 386"/>
                <a:gd name="T19" fmla="*/ 106 h 386"/>
                <a:gd name="T20" fmla="*/ 374 w 386"/>
                <a:gd name="T21" fmla="*/ 122 h 386"/>
                <a:gd name="T22" fmla="*/ 362 w 386"/>
                <a:gd name="T23" fmla="*/ 137 h 386"/>
                <a:gd name="T24" fmla="*/ 137 w 386"/>
                <a:gd name="T25" fmla="*/ 362 h 386"/>
                <a:gd name="T26" fmla="*/ 124 w 386"/>
                <a:gd name="T27" fmla="*/ 373 h 386"/>
                <a:gd name="T28" fmla="*/ 110 w 386"/>
                <a:gd name="T29" fmla="*/ 380 h 386"/>
                <a:gd name="T30" fmla="*/ 95 w 386"/>
                <a:gd name="T31" fmla="*/ 384 h 386"/>
                <a:gd name="T32" fmla="*/ 80 w 386"/>
                <a:gd name="T33" fmla="*/ 386 h 386"/>
                <a:gd name="T34" fmla="*/ 65 w 386"/>
                <a:gd name="T35" fmla="*/ 384 h 386"/>
                <a:gd name="T36" fmla="*/ 50 w 386"/>
                <a:gd name="T37" fmla="*/ 380 h 386"/>
                <a:gd name="T38" fmla="*/ 35 w 386"/>
                <a:gd name="T39" fmla="*/ 373 h 386"/>
                <a:gd name="T40" fmla="*/ 23 w 386"/>
                <a:gd name="T41" fmla="*/ 362 h 386"/>
                <a:gd name="T42" fmla="*/ 11 w 386"/>
                <a:gd name="T43" fmla="*/ 348 h 386"/>
                <a:gd name="T44" fmla="*/ 4 w 386"/>
                <a:gd name="T45" fmla="*/ 332 h 386"/>
                <a:gd name="T46" fmla="*/ 0 w 386"/>
                <a:gd name="T47" fmla="*/ 315 h 386"/>
                <a:gd name="T48" fmla="*/ 0 w 386"/>
                <a:gd name="T49" fmla="*/ 297 h 386"/>
                <a:gd name="T50" fmla="*/ 4 w 386"/>
                <a:gd name="T51" fmla="*/ 280 h 386"/>
                <a:gd name="T52" fmla="*/ 11 w 386"/>
                <a:gd name="T53" fmla="*/ 263 h 386"/>
                <a:gd name="T54" fmla="*/ 23 w 386"/>
                <a:gd name="T55" fmla="*/ 249 h 386"/>
                <a:gd name="T56" fmla="*/ 249 w 386"/>
                <a:gd name="T57" fmla="*/ 24 h 386"/>
                <a:gd name="T58" fmla="*/ 263 w 386"/>
                <a:gd name="T59" fmla="*/ 12 h 386"/>
                <a:gd name="T60" fmla="*/ 280 w 386"/>
                <a:gd name="T61" fmla="*/ 4 h 386"/>
                <a:gd name="T62" fmla="*/ 297 w 386"/>
                <a:gd name="T63"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6" h="386">
                  <a:moveTo>
                    <a:pt x="297" y="0"/>
                  </a:moveTo>
                  <a:lnTo>
                    <a:pt x="315" y="0"/>
                  </a:lnTo>
                  <a:lnTo>
                    <a:pt x="332" y="4"/>
                  </a:lnTo>
                  <a:lnTo>
                    <a:pt x="348" y="12"/>
                  </a:lnTo>
                  <a:lnTo>
                    <a:pt x="362" y="24"/>
                  </a:lnTo>
                  <a:lnTo>
                    <a:pt x="374" y="37"/>
                  </a:lnTo>
                  <a:lnTo>
                    <a:pt x="381" y="54"/>
                  </a:lnTo>
                  <a:lnTo>
                    <a:pt x="386" y="71"/>
                  </a:lnTo>
                  <a:lnTo>
                    <a:pt x="386" y="89"/>
                  </a:lnTo>
                  <a:lnTo>
                    <a:pt x="381" y="106"/>
                  </a:lnTo>
                  <a:lnTo>
                    <a:pt x="374" y="122"/>
                  </a:lnTo>
                  <a:lnTo>
                    <a:pt x="362" y="137"/>
                  </a:lnTo>
                  <a:lnTo>
                    <a:pt x="137" y="362"/>
                  </a:lnTo>
                  <a:lnTo>
                    <a:pt x="124" y="373"/>
                  </a:lnTo>
                  <a:lnTo>
                    <a:pt x="110" y="380"/>
                  </a:lnTo>
                  <a:lnTo>
                    <a:pt x="95" y="384"/>
                  </a:lnTo>
                  <a:lnTo>
                    <a:pt x="80" y="386"/>
                  </a:lnTo>
                  <a:lnTo>
                    <a:pt x="65" y="384"/>
                  </a:lnTo>
                  <a:lnTo>
                    <a:pt x="50" y="380"/>
                  </a:lnTo>
                  <a:lnTo>
                    <a:pt x="35" y="373"/>
                  </a:lnTo>
                  <a:lnTo>
                    <a:pt x="23" y="362"/>
                  </a:lnTo>
                  <a:lnTo>
                    <a:pt x="11" y="348"/>
                  </a:lnTo>
                  <a:lnTo>
                    <a:pt x="4" y="332"/>
                  </a:lnTo>
                  <a:lnTo>
                    <a:pt x="0" y="315"/>
                  </a:lnTo>
                  <a:lnTo>
                    <a:pt x="0" y="297"/>
                  </a:lnTo>
                  <a:lnTo>
                    <a:pt x="4" y="280"/>
                  </a:lnTo>
                  <a:lnTo>
                    <a:pt x="11" y="263"/>
                  </a:lnTo>
                  <a:lnTo>
                    <a:pt x="23" y="249"/>
                  </a:lnTo>
                  <a:lnTo>
                    <a:pt x="249" y="24"/>
                  </a:lnTo>
                  <a:lnTo>
                    <a:pt x="263" y="12"/>
                  </a:lnTo>
                  <a:lnTo>
                    <a:pt x="280" y="4"/>
                  </a:lnTo>
                  <a:lnTo>
                    <a:pt x="2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6" name="Freeform 21"/>
          <p:cNvSpPr>
            <a:spLocks noEditPoints="1"/>
          </p:cNvSpPr>
          <p:nvPr/>
        </p:nvSpPr>
        <p:spPr bwMode="auto">
          <a:xfrm>
            <a:off x="8365332" y="3724275"/>
            <a:ext cx="614363" cy="547688"/>
          </a:xfrm>
          <a:custGeom>
            <a:avLst/>
            <a:gdLst>
              <a:gd name="T0" fmla="*/ 163 w 3487"/>
              <a:gd name="T1" fmla="*/ 2142 h 3103"/>
              <a:gd name="T2" fmla="*/ 163 w 3487"/>
              <a:gd name="T3" fmla="*/ 2171 h 3103"/>
              <a:gd name="T4" fmla="*/ 1676 w 3487"/>
              <a:gd name="T5" fmla="*/ 2933 h 3103"/>
              <a:gd name="T6" fmla="*/ 1810 w 3487"/>
              <a:gd name="T7" fmla="*/ 2933 h 3103"/>
              <a:gd name="T8" fmla="*/ 3323 w 3487"/>
              <a:gd name="T9" fmla="*/ 2171 h 3103"/>
              <a:gd name="T10" fmla="*/ 3323 w 3487"/>
              <a:gd name="T11" fmla="*/ 2142 h 3103"/>
              <a:gd name="T12" fmla="*/ 1914 w 3487"/>
              <a:gd name="T13" fmla="*/ 2457 h 3103"/>
              <a:gd name="T14" fmla="*/ 1743 w 3487"/>
              <a:gd name="T15" fmla="*/ 2497 h 3103"/>
              <a:gd name="T16" fmla="*/ 1572 w 3487"/>
              <a:gd name="T17" fmla="*/ 2457 h 3103"/>
              <a:gd name="T18" fmla="*/ 1872 w 3487"/>
              <a:gd name="T19" fmla="*/ 1869 h 3103"/>
              <a:gd name="T20" fmla="*/ 1699 w 3487"/>
              <a:gd name="T21" fmla="*/ 1889 h 3103"/>
              <a:gd name="T22" fmla="*/ 545 w 3487"/>
              <a:gd name="T23" fmla="*/ 1338 h 3103"/>
              <a:gd name="T24" fmla="*/ 161 w 3487"/>
              <a:gd name="T25" fmla="*/ 1545 h 3103"/>
              <a:gd name="T26" fmla="*/ 169 w 3487"/>
              <a:gd name="T27" fmla="*/ 1574 h 3103"/>
              <a:gd name="T28" fmla="*/ 1709 w 3487"/>
              <a:gd name="T29" fmla="*/ 2334 h 3103"/>
              <a:gd name="T30" fmla="*/ 1843 w 3487"/>
              <a:gd name="T31" fmla="*/ 2313 h 3103"/>
              <a:gd name="T32" fmla="*/ 3326 w 3487"/>
              <a:gd name="T33" fmla="*/ 1558 h 3103"/>
              <a:gd name="T34" fmla="*/ 3317 w 3487"/>
              <a:gd name="T35" fmla="*/ 1529 h 3103"/>
              <a:gd name="T36" fmla="*/ 1709 w 3487"/>
              <a:gd name="T37" fmla="*/ 163 h 3103"/>
              <a:gd name="T38" fmla="*/ 169 w 3487"/>
              <a:gd name="T39" fmla="*/ 923 h 3103"/>
              <a:gd name="T40" fmla="*/ 161 w 3487"/>
              <a:gd name="T41" fmla="*/ 953 h 3103"/>
              <a:gd name="T42" fmla="*/ 1644 w 3487"/>
              <a:gd name="T43" fmla="*/ 1708 h 3103"/>
              <a:gd name="T44" fmla="*/ 1777 w 3487"/>
              <a:gd name="T45" fmla="*/ 1729 h 3103"/>
              <a:gd name="T46" fmla="*/ 3317 w 3487"/>
              <a:gd name="T47" fmla="*/ 969 h 3103"/>
              <a:gd name="T48" fmla="*/ 3326 w 3487"/>
              <a:gd name="T49" fmla="*/ 939 h 3103"/>
              <a:gd name="T50" fmla="*/ 1842 w 3487"/>
              <a:gd name="T51" fmla="*/ 183 h 3103"/>
              <a:gd name="T52" fmla="*/ 1743 w 3487"/>
              <a:gd name="T53" fmla="*/ 0 h 3103"/>
              <a:gd name="T54" fmla="*/ 1914 w 3487"/>
              <a:gd name="T55" fmla="*/ 40 h 3103"/>
              <a:gd name="T56" fmla="*/ 3449 w 3487"/>
              <a:gd name="T57" fmla="*/ 831 h 3103"/>
              <a:gd name="T58" fmla="*/ 3487 w 3487"/>
              <a:gd name="T59" fmla="*/ 945 h 3103"/>
              <a:gd name="T60" fmla="*/ 3450 w 3487"/>
              <a:gd name="T61" fmla="*/ 1060 h 3103"/>
              <a:gd name="T62" fmla="*/ 3380 w 3487"/>
              <a:gd name="T63" fmla="*/ 1119 h 3103"/>
              <a:gd name="T64" fmla="*/ 3430 w 3487"/>
              <a:gd name="T65" fmla="*/ 1414 h 3103"/>
              <a:gd name="T66" fmla="*/ 3484 w 3487"/>
              <a:gd name="T67" fmla="*/ 1520 h 3103"/>
              <a:gd name="T68" fmla="*/ 3464 w 3487"/>
              <a:gd name="T69" fmla="*/ 1640 h 3103"/>
              <a:gd name="T70" fmla="*/ 3380 w 3487"/>
              <a:gd name="T71" fmla="*/ 1725 h 3103"/>
              <a:gd name="T72" fmla="*/ 3430 w 3487"/>
              <a:gd name="T73" fmla="*/ 2020 h 3103"/>
              <a:gd name="T74" fmla="*/ 3484 w 3487"/>
              <a:gd name="T75" fmla="*/ 2126 h 3103"/>
              <a:gd name="T76" fmla="*/ 3464 w 3487"/>
              <a:gd name="T77" fmla="*/ 2245 h 3103"/>
              <a:gd name="T78" fmla="*/ 3380 w 3487"/>
              <a:gd name="T79" fmla="*/ 2330 h 3103"/>
              <a:gd name="T80" fmla="*/ 1787 w 3487"/>
              <a:gd name="T81" fmla="*/ 3100 h 3103"/>
              <a:gd name="T82" fmla="*/ 1613 w 3487"/>
              <a:gd name="T83" fmla="*/ 3080 h 3103"/>
              <a:gd name="T84" fmla="*/ 57 w 3487"/>
              <a:gd name="T85" fmla="*/ 2294 h 3103"/>
              <a:gd name="T86" fmla="*/ 2 w 3487"/>
              <a:gd name="T87" fmla="*/ 2187 h 3103"/>
              <a:gd name="T88" fmla="*/ 21 w 3487"/>
              <a:gd name="T89" fmla="*/ 2068 h 3103"/>
              <a:gd name="T90" fmla="*/ 107 w 3487"/>
              <a:gd name="T91" fmla="*/ 1984 h 3103"/>
              <a:gd name="T92" fmla="*/ 57 w 3487"/>
              <a:gd name="T93" fmla="*/ 1689 h 3103"/>
              <a:gd name="T94" fmla="*/ 2 w 3487"/>
              <a:gd name="T95" fmla="*/ 1583 h 3103"/>
              <a:gd name="T96" fmla="*/ 21 w 3487"/>
              <a:gd name="T97" fmla="*/ 1463 h 3103"/>
              <a:gd name="T98" fmla="*/ 107 w 3487"/>
              <a:gd name="T99" fmla="*/ 1378 h 3103"/>
              <a:gd name="T100" fmla="*/ 57 w 3487"/>
              <a:gd name="T101" fmla="*/ 1083 h 3103"/>
              <a:gd name="T102" fmla="*/ 2 w 3487"/>
              <a:gd name="T103" fmla="*/ 977 h 3103"/>
              <a:gd name="T104" fmla="*/ 21 w 3487"/>
              <a:gd name="T105" fmla="*/ 858 h 3103"/>
              <a:gd name="T106" fmla="*/ 107 w 3487"/>
              <a:gd name="T107" fmla="*/ 773 h 3103"/>
              <a:gd name="T108" fmla="*/ 1699 w 3487"/>
              <a:gd name="T109" fmla="*/ 2 h 3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87" h="3103">
                <a:moveTo>
                  <a:pt x="545" y="1944"/>
                </a:moveTo>
                <a:lnTo>
                  <a:pt x="179" y="2127"/>
                </a:lnTo>
                <a:lnTo>
                  <a:pt x="169" y="2134"/>
                </a:lnTo>
                <a:lnTo>
                  <a:pt x="163" y="2142"/>
                </a:lnTo>
                <a:lnTo>
                  <a:pt x="161" y="2150"/>
                </a:lnTo>
                <a:lnTo>
                  <a:pt x="160" y="2157"/>
                </a:lnTo>
                <a:lnTo>
                  <a:pt x="161" y="2164"/>
                </a:lnTo>
                <a:lnTo>
                  <a:pt x="163" y="2171"/>
                </a:lnTo>
                <a:lnTo>
                  <a:pt x="169" y="2180"/>
                </a:lnTo>
                <a:lnTo>
                  <a:pt x="179" y="2186"/>
                </a:lnTo>
                <a:lnTo>
                  <a:pt x="1644" y="2919"/>
                </a:lnTo>
                <a:lnTo>
                  <a:pt x="1676" y="2933"/>
                </a:lnTo>
                <a:lnTo>
                  <a:pt x="1709" y="2940"/>
                </a:lnTo>
                <a:lnTo>
                  <a:pt x="1743" y="2942"/>
                </a:lnTo>
                <a:lnTo>
                  <a:pt x="1777" y="2940"/>
                </a:lnTo>
                <a:lnTo>
                  <a:pt x="1810" y="2933"/>
                </a:lnTo>
                <a:lnTo>
                  <a:pt x="1843" y="2919"/>
                </a:lnTo>
                <a:lnTo>
                  <a:pt x="3308" y="2186"/>
                </a:lnTo>
                <a:lnTo>
                  <a:pt x="3317" y="2180"/>
                </a:lnTo>
                <a:lnTo>
                  <a:pt x="3323" y="2171"/>
                </a:lnTo>
                <a:lnTo>
                  <a:pt x="3326" y="2164"/>
                </a:lnTo>
                <a:lnTo>
                  <a:pt x="3326" y="2157"/>
                </a:lnTo>
                <a:lnTo>
                  <a:pt x="3326" y="2150"/>
                </a:lnTo>
                <a:lnTo>
                  <a:pt x="3323" y="2142"/>
                </a:lnTo>
                <a:lnTo>
                  <a:pt x="3317" y="2134"/>
                </a:lnTo>
                <a:lnTo>
                  <a:pt x="3308" y="2127"/>
                </a:lnTo>
                <a:lnTo>
                  <a:pt x="2941" y="1944"/>
                </a:lnTo>
                <a:lnTo>
                  <a:pt x="1914" y="2457"/>
                </a:lnTo>
                <a:lnTo>
                  <a:pt x="1872" y="2474"/>
                </a:lnTo>
                <a:lnTo>
                  <a:pt x="1830" y="2487"/>
                </a:lnTo>
                <a:lnTo>
                  <a:pt x="1787" y="2494"/>
                </a:lnTo>
                <a:lnTo>
                  <a:pt x="1743" y="2497"/>
                </a:lnTo>
                <a:lnTo>
                  <a:pt x="1699" y="2494"/>
                </a:lnTo>
                <a:lnTo>
                  <a:pt x="1655" y="2487"/>
                </a:lnTo>
                <a:lnTo>
                  <a:pt x="1613" y="2474"/>
                </a:lnTo>
                <a:lnTo>
                  <a:pt x="1572" y="2457"/>
                </a:lnTo>
                <a:lnTo>
                  <a:pt x="545" y="1944"/>
                </a:lnTo>
                <a:close/>
                <a:moveTo>
                  <a:pt x="2941" y="1338"/>
                </a:moveTo>
                <a:lnTo>
                  <a:pt x="1914" y="1852"/>
                </a:lnTo>
                <a:lnTo>
                  <a:pt x="1872" y="1869"/>
                </a:lnTo>
                <a:lnTo>
                  <a:pt x="1830" y="1881"/>
                </a:lnTo>
                <a:lnTo>
                  <a:pt x="1787" y="1889"/>
                </a:lnTo>
                <a:lnTo>
                  <a:pt x="1743" y="1892"/>
                </a:lnTo>
                <a:lnTo>
                  <a:pt x="1699" y="1889"/>
                </a:lnTo>
                <a:lnTo>
                  <a:pt x="1655" y="1881"/>
                </a:lnTo>
                <a:lnTo>
                  <a:pt x="1613" y="1869"/>
                </a:lnTo>
                <a:lnTo>
                  <a:pt x="1572" y="1852"/>
                </a:lnTo>
                <a:lnTo>
                  <a:pt x="545" y="1338"/>
                </a:lnTo>
                <a:lnTo>
                  <a:pt x="179" y="1521"/>
                </a:lnTo>
                <a:lnTo>
                  <a:pt x="169" y="1529"/>
                </a:lnTo>
                <a:lnTo>
                  <a:pt x="163" y="1536"/>
                </a:lnTo>
                <a:lnTo>
                  <a:pt x="161" y="1545"/>
                </a:lnTo>
                <a:lnTo>
                  <a:pt x="160" y="1551"/>
                </a:lnTo>
                <a:lnTo>
                  <a:pt x="161" y="1558"/>
                </a:lnTo>
                <a:lnTo>
                  <a:pt x="163" y="1566"/>
                </a:lnTo>
                <a:lnTo>
                  <a:pt x="169" y="1574"/>
                </a:lnTo>
                <a:lnTo>
                  <a:pt x="179" y="1581"/>
                </a:lnTo>
                <a:lnTo>
                  <a:pt x="1644" y="2313"/>
                </a:lnTo>
                <a:lnTo>
                  <a:pt x="1676" y="2327"/>
                </a:lnTo>
                <a:lnTo>
                  <a:pt x="1709" y="2334"/>
                </a:lnTo>
                <a:lnTo>
                  <a:pt x="1743" y="2337"/>
                </a:lnTo>
                <a:lnTo>
                  <a:pt x="1777" y="2334"/>
                </a:lnTo>
                <a:lnTo>
                  <a:pt x="1810" y="2327"/>
                </a:lnTo>
                <a:lnTo>
                  <a:pt x="1843" y="2313"/>
                </a:lnTo>
                <a:lnTo>
                  <a:pt x="3308" y="1581"/>
                </a:lnTo>
                <a:lnTo>
                  <a:pt x="3317" y="1574"/>
                </a:lnTo>
                <a:lnTo>
                  <a:pt x="3323" y="1566"/>
                </a:lnTo>
                <a:lnTo>
                  <a:pt x="3326" y="1558"/>
                </a:lnTo>
                <a:lnTo>
                  <a:pt x="3326" y="1551"/>
                </a:lnTo>
                <a:lnTo>
                  <a:pt x="3326" y="1545"/>
                </a:lnTo>
                <a:lnTo>
                  <a:pt x="3323" y="1536"/>
                </a:lnTo>
                <a:lnTo>
                  <a:pt x="3317" y="1529"/>
                </a:lnTo>
                <a:lnTo>
                  <a:pt x="3308" y="1521"/>
                </a:lnTo>
                <a:lnTo>
                  <a:pt x="2941" y="1338"/>
                </a:lnTo>
                <a:close/>
                <a:moveTo>
                  <a:pt x="1743" y="160"/>
                </a:moveTo>
                <a:lnTo>
                  <a:pt x="1709" y="163"/>
                </a:lnTo>
                <a:lnTo>
                  <a:pt x="1676" y="171"/>
                </a:lnTo>
                <a:lnTo>
                  <a:pt x="1644" y="183"/>
                </a:lnTo>
                <a:lnTo>
                  <a:pt x="179" y="916"/>
                </a:lnTo>
                <a:lnTo>
                  <a:pt x="169" y="923"/>
                </a:lnTo>
                <a:lnTo>
                  <a:pt x="163" y="931"/>
                </a:lnTo>
                <a:lnTo>
                  <a:pt x="161" y="939"/>
                </a:lnTo>
                <a:lnTo>
                  <a:pt x="160" y="945"/>
                </a:lnTo>
                <a:lnTo>
                  <a:pt x="161" y="953"/>
                </a:lnTo>
                <a:lnTo>
                  <a:pt x="163" y="960"/>
                </a:lnTo>
                <a:lnTo>
                  <a:pt x="169" y="969"/>
                </a:lnTo>
                <a:lnTo>
                  <a:pt x="179" y="975"/>
                </a:lnTo>
                <a:lnTo>
                  <a:pt x="1644" y="1708"/>
                </a:lnTo>
                <a:lnTo>
                  <a:pt x="1676" y="1721"/>
                </a:lnTo>
                <a:lnTo>
                  <a:pt x="1709" y="1729"/>
                </a:lnTo>
                <a:lnTo>
                  <a:pt x="1743" y="1731"/>
                </a:lnTo>
                <a:lnTo>
                  <a:pt x="1777" y="1729"/>
                </a:lnTo>
                <a:lnTo>
                  <a:pt x="1810" y="1721"/>
                </a:lnTo>
                <a:lnTo>
                  <a:pt x="1843" y="1708"/>
                </a:lnTo>
                <a:lnTo>
                  <a:pt x="3308" y="975"/>
                </a:lnTo>
                <a:lnTo>
                  <a:pt x="3317" y="969"/>
                </a:lnTo>
                <a:lnTo>
                  <a:pt x="3323" y="960"/>
                </a:lnTo>
                <a:lnTo>
                  <a:pt x="3326" y="953"/>
                </a:lnTo>
                <a:lnTo>
                  <a:pt x="3326" y="945"/>
                </a:lnTo>
                <a:lnTo>
                  <a:pt x="3326" y="939"/>
                </a:lnTo>
                <a:lnTo>
                  <a:pt x="3323" y="931"/>
                </a:lnTo>
                <a:lnTo>
                  <a:pt x="3317" y="923"/>
                </a:lnTo>
                <a:lnTo>
                  <a:pt x="3308" y="916"/>
                </a:lnTo>
                <a:lnTo>
                  <a:pt x="1842" y="183"/>
                </a:lnTo>
                <a:lnTo>
                  <a:pt x="1810" y="171"/>
                </a:lnTo>
                <a:lnTo>
                  <a:pt x="1777" y="163"/>
                </a:lnTo>
                <a:lnTo>
                  <a:pt x="1743" y="160"/>
                </a:lnTo>
                <a:close/>
                <a:moveTo>
                  <a:pt x="1743" y="0"/>
                </a:moveTo>
                <a:lnTo>
                  <a:pt x="1787" y="2"/>
                </a:lnTo>
                <a:lnTo>
                  <a:pt x="1830" y="10"/>
                </a:lnTo>
                <a:lnTo>
                  <a:pt x="1872" y="22"/>
                </a:lnTo>
                <a:lnTo>
                  <a:pt x="1914" y="40"/>
                </a:lnTo>
                <a:lnTo>
                  <a:pt x="3380" y="773"/>
                </a:lnTo>
                <a:lnTo>
                  <a:pt x="3406" y="789"/>
                </a:lnTo>
                <a:lnTo>
                  <a:pt x="3430" y="809"/>
                </a:lnTo>
                <a:lnTo>
                  <a:pt x="3449" y="831"/>
                </a:lnTo>
                <a:lnTo>
                  <a:pt x="3464" y="858"/>
                </a:lnTo>
                <a:lnTo>
                  <a:pt x="3476" y="885"/>
                </a:lnTo>
                <a:lnTo>
                  <a:pt x="3484" y="915"/>
                </a:lnTo>
                <a:lnTo>
                  <a:pt x="3487" y="945"/>
                </a:lnTo>
                <a:lnTo>
                  <a:pt x="3484" y="977"/>
                </a:lnTo>
                <a:lnTo>
                  <a:pt x="3476" y="1007"/>
                </a:lnTo>
                <a:lnTo>
                  <a:pt x="3464" y="1034"/>
                </a:lnTo>
                <a:lnTo>
                  <a:pt x="3450" y="1060"/>
                </a:lnTo>
                <a:lnTo>
                  <a:pt x="3430" y="1083"/>
                </a:lnTo>
                <a:lnTo>
                  <a:pt x="3406" y="1102"/>
                </a:lnTo>
                <a:lnTo>
                  <a:pt x="3380" y="1119"/>
                </a:lnTo>
                <a:lnTo>
                  <a:pt x="3380" y="1119"/>
                </a:lnTo>
                <a:lnTo>
                  <a:pt x="3119" y="1248"/>
                </a:lnTo>
                <a:lnTo>
                  <a:pt x="3380" y="1378"/>
                </a:lnTo>
                <a:lnTo>
                  <a:pt x="3406" y="1394"/>
                </a:lnTo>
                <a:lnTo>
                  <a:pt x="3430" y="1414"/>
                </a:lnTo>
                <a:lnTo>
                  <a:pt x="3449" y="1437"/>
                </a:lnTo>
                <a:lnTo>
                  <a:pt x="3464" y="1463"/>
                </a:lnTo>
                <a:lnTo>
                  <a:pt x="3476" y="1491"/>
                </a:lnTo>
                <a:lnTo>
                  <a:pt x="3484" y="1520"/>
                </a:lnTo>
                <a:lnTo>
                  <a:pt x="3487" y="1551"/>
                </a:lnTo>
                <a:lnTo>
                  <a:pt x="3484" y="1583"/>
                </a:lnTo>
                <a:lnTo>
                  <a:pt x="3476" y="1612"/>
                </a:lnTo>
                <a:lnTo>
                  <a:pt x="3464" y="1640"/>
                </a:lnTo>
                <a:lnTo>
                  <a:pt x="3449" y="1665"/>
                </a:lnTo>
                <a:lnTo>
                  <a:pt x="3430" y="1689"/>
                </a:lnTo>
                <a:lnTo>
                  <a:pt x="3406" y="1708"/>
                </a:lnTo>
                <a:lnTo>
                  <a:pt x="3380" y="1725"/>
                </a:lnTo>
                <a:lnTo>
                  <a:pt x="3119" y="1854"/>
                </a:lnTo>
                <a:lnTo>
                  <a:pt x="3380" y="1984"/>
                </a:lnTo>
                <a:lnTo>
                  <a:pt x="3406" y="2000"/>
                </a:lnTo>
                <a:lnTo>
                  <a:pt x="3430" y="2020"/>
                </a:lnTo>
                <a:lnTo>
                  <a:pt x="3449" y="2042"/>
                </a:lnTo>
                <a:lnTo>
                  <a:pt x="3464" y="2068"/>
                </a:lnTo>
                <a:lnTo>
                  <a:pt x="3476" y="2096"/>
                </a:lnTo>
                <a:lnTo>
                  <a:pt x="3484" y="2126"/>
                </a:lnTo>
                <a:lnTo>
                  <a:pt x="3487" y="2157"/>
                </a:lnTo>
                <a:lnTo>
                  <a:pt x="3484" y="2187"/>
                </a:lnTo>
                <a:lnTo>
                  <a:pt x="3476" y="2218"/>
                </a:lnTo>
                <a:lnTo>
                  <a:pt x="3464" y="2245"/>
                </a:lnTo>
                <a:lnTo>
                  <a:pt x="3450" y="2271"/>
                </a:lnTo>
                <a:lnTo>
                  <a:pt x="3430" y="2294"/>
                </a:lnTo>
                <a:lnTo>
                  <a:pt x="3406" y="2313"/>
                </a:lnTo>
                <a:lnTo>
                  <a:pt x="3380" y="2330"/>
                </a:lnTo>
                <a:lnTo>
                  <a:pt x="1914" y="3063"/>
                </a:lnTo>
                <a:lnTo>
                  <a:pt x="1872" y="3080"/>
                </a:lnTo>
                <a:lnTo>
                  <a:pt x="1830" y="3092"/>
                </a:lnTo>
                <a:lnTo>
                  <a:pt x="1787" y="3100"/>
                </a:lnTo>
                <a:lnTo>
                  <a:pt x="1743" y="3103"/>
                </a:lnTo>
                <a:lnTo>
                  <a:pt x="1699" y="3100"/>
                </a:lnTo>
                <a:lnTo>
                  <a:pt x="1655" y="3092"/>
                </a:lnTo>
                <a:lnTo>
                  <a:pt x="1613" y="3080"/>
                </a:lnTo>
                <a:lnTo>
                  <a:pt x="1572" y="3063"/>
                </a:lnTo>
                <a:lnTo>
                  <a:pt x="107" y="2330"/>
                </a:lnTo>
                <a:lnTo>
                  <a:pt x="80" y="2313"/>
                </a:lnTo>
                <a:lnTo>
                  <a:pt x="57" y="2294"/>
                </a:lnTo>
                <a:lnTo>
                  <a:pt x="37" y="2271"/>
                </a:lnTo>
                <a:lnTo>
                  <a:pt x="21" y="2245"/>
                </a:lnTo>
                <a:lnTo>
                  <a:pt x="10" y="2218"/>
                </a:lnTo>
                <a:lnTo>
                  <a:pt x="2" y="2187"/>
                </a:lnTo>
                <a:lnTo>
                  <a:pt x="0" y="2157"/>
                </a:lnTo>
                <a:lnTo>
                  <a:pt x="2" y="2126"/>
                </a:lnTo>
                <a:lnTo>
                  <a:pt x="10" y="2096"/>
                </a:lnTo>
                <a:lnTo>
                  <a:pt x="21" y="2068"/>
                </a:lnTo>
                <a:lnTo>
                  <a:pt x="37" y="2042"/>
                </a:lnTo>
                <a:lnTo>
                  <a:pt x="57" y="2020"/>
                </a:lnTo>
                <a:lnTo>
                  <a:pt x="80" y="2000"/>
                </a:lnTo>
                <a:lnTo>
                  <a:pt x="107" y="1984"/>
                </a:lnTo>
                <a:lnTo>
                  <a:pt x="366" y="1854"/>
                </a:lnTo>
                <a:lnTo>
                  <a:pt x="107" y="1725"/>
                </a:lnTo>
                <a:lnTo>
                  <a:pt x="80" y="1708"/>
                </a:lnTo>
                <a:lnTo>
                  <a:pt x="57" y="1689"/>
                </a:lnTo>
                <a:lnTo>
                  <a:pt x="37" y="1665"/>
                </a:lnTo>
                <a:lnTo>
                  <a:pt x="21" y="1640"/>
                </a:lnTo>
                <a:lnTo>
                  <a:pt x="10" y="1612"/>
                </a:lnTo>
                <a:lnTo>
                  <a:pt x="2" y="1583"/>
                </a:lnTo>
                <a:lnTo>
                  <a:pt x="0" y="1551"/>
                </a:lnTo>
                <a:lnTo>
                  <a:pt x="2" y="1520"/>
                </a:lnTo>
                <a:lnTo>
                  <a:pt x="10" y="1491"/>
                </a:lnTo>
                <a:lnTo>
                  <a:pt x="21" y="1463"/>
                </a:lnTo>
                <a:lnTo>
                  <a:pt x="37" y="1437"/>
                </a:lnTo>
                <a:lnTo>
                  <a:pt x="57" y="1414"/>
                </a:lnTo>
                <a:lnTo>
                  <a:pt x="80" y="1394"/>
                </a:lnTo>
                <a:lnTo>
                  <a:pt x="107" y="1378"/>
                </a:lnTo>
                <a:lnTo>
                  <a:pt x="366" y="1248"/>
                </a:lnTo>
                <a:lnTo>
                  <a:pt x="107" y="1119"/>
                </a:lnTo>
                <a:lnTo>
                  <a:pt x="80" y="1102"/>
                </a:lnTo>
                <a:lnTo>
                  <a:pt x="57" y="1083"/>
                </a:lnTo>
                <a:lnTo>
                  <a:pt x="37" y="1060"/>
                </a:lnTo>
                <a:lnTo>
                  <a:pt x="21" y="1034"/>
                </a:lnTo>
                <a:lnTo>
                  <a:pt x="10" y="1007"/>
                </a:lnTo>
                <a:lnTo>
                  <a:pt x="2" y="977"/>
                </a:lnTo>
                <a:lnTo>
                  <a:pt x="0" y="945"/>
                </a:lnTo>
                <a:lnTo>
                  <a:pt x="2" y="915"/>
                </a:lnTo>
                <a:lnTo>
                  <a:pt x="10" y="885"/>
                </a:lnTo>
                <a:lnTo>
                  <a:pt x="21" y="858"/>
                </a:lnTo>
                <a:lnTo>
                  <a:pt x="37" y="831"/>
                </a:lnTo>
                <a:lnTo>
                  <a:pt x="57" y="809"/>
                </a:lnTo>
                <a:lnTo>
                  <a:pt x="80" y="789"/>
                </a:lnTo>
                <a:lnTo>
                  <a:pt x="107" y="773"/>
                </a:lnTo>
                <a:lnTo>
                  <a:pt x="1572" y="40"/>
                </a:lnTo>
                <a:lnTo>
                  <a:pt x="1613" y="22"/>
                </a:lnTo>
                <a:lnTo>
                  <a:pt x="1655" y="10"/>
                </a:lnTo>
                <a:lnTo>
                  <a:pt x="1699" y="2"/>
                </a:lnTo>
                <a:lnTo>
                  <a:pt x="174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2" name="Online médium 1" title="Ewellix - Electromechanical actuators for agriculture machinery &amp; equipment">
            <a:hlinkClick r:id="" action="ppaction://media"/>
            <a:extLst>
              <a:ext uri="{FF2B5EF4-FFF2-40B4-BE49-F238E27FC236}">
                <a16:creationId xmlns:a16="http://schemas.microsoft.com/office/drawing/2014/main" id="{3A5828E6-481F-3BC3-75E4-5F11EB2D2FD3}"/>
              </a:ext>
            </a:extLst>
          </p:cNvPr>
          <p:cNvPicPr>
            <a:picLocks noRot="1" noChangeAspect="1"/>
          </p:cNvPicPr>
          <p:nvPr>
            <a:videoFile r:link="rId1"/>
          </p:nvPr>
        </p:nvPicPr>
        <p:blipFill>
          <a:blip r:embed="rId4"/>
          <a:stretch>
            <a:fillRect/>
          </a:stretch>
        </p:blipFill>
        <p:spPr>
          <a:xfrm>
            <a:off x="1639836" y="2475706"/>
            <a:ext cx="7620000" cy="4305300"/>
          </a:xfrm>
          <a:prstGeom prst="rect">
            <a:avLst/>
          </a:prstGeom>
        </p:spPr>
      </p:pic>
      <p:sp>
        <p:nvSpPr>
          <p:cNvPr id="4" name="TextBox 3">
            <a:extLst>
              <a:ext uri="{FF2B5EF4-FFF2-40B4-BE49-F238E27FC236}">
                <a16:creationId xmlns:a16="http://schemas.microsoft.com/office/drawing/2014/main" id="{C1CB87ED-D953-8CC2-1976-3B2FBC939F46}"/>
              </a:ext>
            </a:extLst>
          </p:cNvPr>
          <p:cNvSpPr txBox="1"/>
          <p:nvPr/>
        </p:nvSpPr>
        <p:spPr>
          <a:xfrm>
            <a:off x="9392478" y="5216243"/>
            <a:ext cx="2587487" cy="954107"/>
          </a:xfrm>
          <a:prstGeom prst="rect">
            <a:avLst/>
          </a:prstGeom>
          <a:noFill/>
        </p:spPr>
        <p:txBody>
          <a:bodyPr wrap="square">
            <a:spAutoFit/>
          </a:bodyPr>
          <a:lstStyle/>
          <a:p>
            <a:r>
              <a:rPr lang="en-US" sz="1400" dirty="0" err="1">
                <a:hlinkClick r:id="rId5"/>
              </a:rPr>
              <a:t>Ewellix</a:t>
            </a:r>
            <a:r>
              <a:rPr lang="en-US" sz="1400" dirty="0">
                <a:hlinkClick r:id="rId5"/>
              </a:rPr>
              <a:t> - Electromechanical actuators for agriculture machinery &amp; equipment - YouTube</a:t>
            </a:r>
            <a:endParaRPr lang="en-IE" sz="1400" dirty="0"/>
          </a:p>
        </p:txBody>
      </p:sp>
    </p:spTree>
    <p:extLst>
      <p:ext uri="{BB962C8B-B14F-4D97-AF65-F5344CB8AC3E}">
        <p14:creationId xmlns:p14="http://schemas.microsoft.com/office/powerpoint/2010/main" val="2128466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BC9A40-C437-1C69-0799-B58DC6752820}"/>
            </a:ext>
          </a:extLst>
        </p:cNvPr>
        <p:cNvGrpSpPr/>
        <p:nvPr/>
      </p:nvGrpSpPr>
      <p:grpSpPr>
        <a:xfrm>
          <a:off x="0" y="0"/>
          <a:ext cx="0" cy="0"/>
          <a:chOff x="0" y="0"/>
          <a:chExt cx="0" cy="0"/>
        </a:xfrm>
      </p:grpSpPr>
      <p:pic>
        <p:nvPicPr>
          <p:cNvPr id="4" name="Picture Placeholder 13" descr="Roof of greenhouse">
            <a:extLst>
              <a:ext uri="{FF2B5EF4-FFF2-40B4-BE49-F238E27FC236}">
                <a16:creationId xmlns:a16="http://schemas.microsoft.com/office/drawing/2014/main" id="{EF8E9D3F-F98B-55AC-14C7-39BD1F38F20A}"/>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p:pic>
      <p:sp>
        <p:nvSpPr>
          <p:cNvPr id="15" name="TextBox 14">
            <a:extLst>
              <a:ext uri="{FF2B5EF4-FFF2-40B4-BE49-F238E27FC236}">
                <a16:creationId xmlns:a16="http://schemas.microsoft.com/office/drawing/2014/main" id="{BC1E2DB8-6728-7811-7537-7758C66F4310}"/>
              </a:ext>
            </a:extLst>
          </p:cNvPr>
          <p:cNvSpPr txBox="1"/>
          <p:nvPr/>
        </p:nvSpPr>
        <p:spPr>
          <a:xfrm>
            <a:off x="2358886" y="2268415"/>
            <a:ext cx="6783923" cy="954107"/>
          </a:xfrm>
          <a:prstGeom prst="rect">
            <a:avLst/>
          </a:prstGeom>
          <a:solidFill>
            <a:srgbClr val="EEA821"/>
          </a:solidFill>
        </p:spPr>
        <p:txBody>
          <a:bodyPr wrap="square" rtlCol="0">
            <a:spAutoFit/>
          </a:bodyPr>
          <a:lstStyle/>
          <a:p>
            <a:pPr algn="ctr"/>
            <a:r>
              <a:rPr lang="en-GB" sz="2800" b="1" dirty="0">
                <a:solidFill>
                  <a:schemeClr val="bg1"/>
                </a:solidFill>
                <a:latin typeface="Calibri" panose="020F0502020204030204" pitchFamily="34" charset="0"/>
                <a:cs typeface="Calibri" panose="020F0502020204030204" pitchFamily="34" charset="0"/>
              </a:rPr>
              <a:t>CASE STUDY: </a:t>
            </a:r>
            <a:r>
              <a:rPr lang="sk-SK" sz="2800" b="1" dirty="0">
                <a:solidFill>
                  <a:schemeClr val="bg1"/>
                </a:solidFill>
                <a:latin typeface="Calibri" panose="020F0502020204030204" pitchFamily="34" charset="0"/>
                <a:cs typeface="Calibri" panose="020F0502020204030204" pitchFamily="34" charset="0"/>
              </a:rPr>
              <a:t>MECHATRONICS FOR SMART GREENHOUSE SYSTEMS</a:t>
            </a:r>
          </a:p>
        </p:txBody>
      </p:sp>
      <p:sp>
        <p:nvSpPr>
          <p:cNvPr id="6" name="Rectangle 5">
            <a:extLst>
              <a:ext uri="{FF2B5EF4-FFF2-40B4-BE49-F238E27FC236}">
                <a16:creationId xmlns:a16="http://schemas.microsoft.com/office/drawing/2014/main" id="{6E267171-492D-8F44-59B7-7FF965E76CE4}"/>
              </a:ext>
            </a:extLst>
          </p:cNvPr>
          <p:cNvSpPr/>
          <p:nvPr/>
        </p:nvSpPr>
        <p:spPr>
          <a:xfrm>
            <a:off x="10027950" y="0"/>
            <a:ext cx="1407911" cy="263769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2A6DC67-D1C5-CA06-2F26-6BAD62E9D10F}"/>
              </a:ext>
            </a:extLst>
          </p:cNvPr>
          <p:cNvSpPr/>
          <p:nvPr/>
        </p:nvSpPr>
        <p:spPr>
          <a:xfrm>
            <a:off x="0" y="5371864"/>
            <a:ext cx="1407911" cy="1486136"/>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8B8F323C-727C-4D11-A790-7C7F2C1E126F}"/>
              </a:ext>
            </a:extLst>
          </p:cNvPr>
          <p:cNvSpPr>
            <a:spLocks noGrp="1"/>
          </p:cNvSpPr>
          <p:nvPr>
            <p:ph type="body" sz="quarter" idx="17"/>
          </p:nvPr>
        </p:nvSpPr>
        <p:spPr>
          <a:xfrm>
            <a:off x="9241981" y="871477"/>
            <a:ext cx="2066906" cy="1581948"/>
          </a:xfrm>
        </p:spPr>
        <p:txBody>
          <a:bodyPr lIns="91440" tIns="45720" rIns="91440" bIns="45720" anchor="t">
            <a:noAutofit/>
          </a:bodyPr>
          <a:lstStyle/>
          <a:p>
            <a:r>
              <a:rPr lang="en-US" dirty="0"/>
              <a:t>02</a:t>
            </a:r>
          </a:p>
        </p:txBody>
      </p:sp>
      <p:grpSp>
        <p:nvGrpSpPr>
          <p:cNvPr id="10" name="Group 9">
            <a:extLst>
              <a:ext uri="{FF2B5EF4-FFF2-40B4-BE49-F238E27FC236}">
                <a16:creationId xmlns:a16="http://schemas.microsoft.com/office/drawing/2014/main" id="{2004C291-0A11-6A95-6CEE-8C63859DF4FF}"/>
              </a:ext>
            </a:extLst>
          </p:cNvPr>
          <p:cNvGrpSpPr/>
          <p:nvPr/>
        </p:nvGrpSpPr>
        <p:grpSpPr>
          <a:xfrm>
            <a:off x="9142810" y="3808810"/>
            <a:ext cx="3049190" cy="3049190"/>
            <a:chOff x="3268483" y="5538141"/>
            <a:chExt cx="1760348" cy="1760348"/>
          </a:xfrm>
          <a:solidFill>
            <a:schemeClr val="bg1">
              <a:alpha val="7008"/>
            </a:schemeClr>
          </a:solidFill>
        </p:grpSpPr>
        <p:sp>
          <p:nvSpPr>
            <p:cNvPr id="11" name="Freeform 10">
              <a:extLst>
                <a:ext uri="{FF2B5EF4-FFF2-40B4-BE49-F238E27FC236}">
                  <a16:creationId xmlns:a16="http://schemas.microsoft.com/office/drawing/2014/main" id="{C06D978D-0FF4-DDB0-CCA7-23B79EDB8671}"/>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C394E55A-B307-F116-02F3-AB435B59C700}"/>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US"/>
            </a:p>
          </p:txBody>
        </p:sp>
      </p:grpSp>
    </p:spTree>
    <p:extLst>
      <p:ext uri="{BB962C8B-B14F-4D97-AF65-F5344CB8AC3E}">
        <p14:creationId xmlns:p14="http://schemas.microsoft.com/office/powerpoint/2010/main" val="2703721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639835" y="658092"/>
            <a:ext cx="8349291" cy="922728"/>
          </a:xfrm>
        </p:spPr>
        <p:txBody>
          <a:bodyPr>
            <a:noAutofit/>
          </a:bodyPr>
          <a:lstStyle/>
          <a:p>
            <a:r>
              <a:rPr lang="en-US" b="1" dirty="0">
                <a:highlight>
                  <a:srgbClr val="EEA821"/>
                </a:highlight>
              </a:rPr>
              <a:t>Case Study: </a:t>
            </a:r>
            <a:r>
              <a:rPr lang="sk-SK" b="1" kern="1200" dirty="0" err="1">
                <a:solidFill>
                  <a:srgbClr val="007772"/>
                </a:solidFill>
                <a:effectLst/>
                <a:latin typeface="+mn-lt"/>
                <a:ea typeface="+mn-ea"/>
                <a:cs typeface="+mn-cs"/>
              </a:rPr>
              <a:t>Mechatronics</a:t>
            </a:r>
            <a:r>
              <a:rPr lang="sk-SK" b="1" kern="1200" dirty="0">
                <a:solidFill>
                  <a:srgbClr val="007772"/>
                </a:solidFill>
                <a:effectLst/>
                <a:latin typeface="+mn-lt"/>
                <a:ea typeface="+mn-ea"/>
                <a:cs typeface="+mn-cs"/>
              </a:rPr>
              <a:t> for </a:t>
            </a:r>
            <a:r>
              <a:rPr lang="sk-SK" b="1" kern="1200" dirty="0" err="1">
                <a:solidFill>
                  <a:srgbClr val="007772"/>
                </a:solidFill>
                <a:effectLst/>
                <a:latin typeface="+mn-lt"/>
                <a:ea typeface="+mn-ea"/>
                <a:cs typeface="+mn-cs"/>
              </a:rPr>
              <a:t>Smart</a:t>
            </a:r>
            <a:r>
              <a:rPr lang="sk-SK" b="1" kern="1200" dirty="0">
                <a:solidFill>
                  <a:srgbClr val="007772"/>
                </a:solidFill>
                <a:effectLst/>
                <a:latin typeface="+mn-lt"/>
                <a:ea typeface="+mn-ea"/>
                <a:cs typeface="+mn-cs"/>
              </a:rPr>
              <a:t> </a:t>
            </a:r>
            <a:r>
              <a:rPr lang="sk-SK" b="1" kern="1200" dirty="0" err="1">
                <a:solidFill>
                  <a:srgbClr val="007772"/>
                </a:solidFill>
                <a:effectLst/>
                <a:latin typeface="+mn-lt"/>
                <a:ea typeface="+mn-ea"/>
                <a:cs typeface="+mn-cs"/>
              </a:rPr>
              <a:t>Greenhouse</a:t>
            </a:r>
            <a:r>
              <a:rPr lang="sk-SK" b="1" kern="1200" dirty="0">
                <a:solidFill>
                  <a:srgbClr val="007772"/>
                </a:solidFill>
                <a:effectLst/>
                <a:latin typeface="+mn-lt"/>
                <a:ea typeface="+mn-ea"/>
                <a:cs typeface="+mn-cs"/>
              </a:rPr>
              <a:t> Systems</a:t>
            </a:r>
            <a:endParaRPr lang="en-US" b="1" dirty="0"/>
          </a:p>
        </p:txBody>
      </p:sp>
      <p:sp>
        <p:nvSpPr>
          <p:cNvPr id="6" name="Text Placeholder 5"/>
          <p:cNvSpPr>
            <a:spLocks noGrp="1"/>
          </p:cNvSpPr>
          <p:nvPr>
            <p:ph type="body" sz="quarter" idx="14"/>
          </p:nvPr>
        </p:nvSpPr>
        <p:spPr>
          <a:xfrm>
            <a:off x="1556709" y="1928445"/>
            <a:ext cx="9177552" cy="4707881"/>
          </a:xfrm>
        </p:spPr>
        <p:txBody>
          <a:bodyPr/>
          <a:lstStyle/>
          <a:p>
            <a:r>
              <a:rPr lang="sk-SK" sz="2400" kern="1200" baseline="0" dirty="0">
                <a:solidFill>
                  <a:schemeClr val="tx1">
                    <a:lumMod val="75000"/>
                    <a:lumOff val="25000"/>
                  </a:schemeClr>
                </a:solidFill>
                <a:effectLst/>
                <a:latin typeface="+mn-lt"/>
                <a:ea typeface="+mn-ea"/>
                <a:cs typeface="+mn-cs"/>
              </a:rPr>
              <a:t>Greenhouses equipped with </a:t>
            </a:r>
            <a:r>
              <a:rPr lang="sk-SK" sz="2400" b="1" kern="1200" baseline="0" dirty="0">
                <a:solidFill>
                  <a:schemeClr val="tx1">
                    <a:lumMod val="75000"/>
                    <a:lumOff val="25000"/>
                  </a:schemeClr>
                </a:solidFill>
                <a:effectLst/>
                <a:latin typeface="+mn-lt"/>
                <a:ea typeface="+mn-ea"/>
                <a:cs typeface="+mn-cs"/>
              </a:rPr>
              <a:t>mechatronic control systems</a:t>
            </a:r>
            <a:r>
              <a:rPr lang="sk-SK" sz="2400" kern="1200" baseline="0" dirty="0">
                <a:solidFill>
                  <a:schemeClr val="tx1">
                    <a:lumMod val="75000"/>
                    <a:lumOff val="25000"/>
                  </a:schemeClr>
                </a:solidFill>
                <a:effectLst/>
                <a:latin typeface="+mn-lt"/>
                <a:ea typeface="+mn-ea"/>
                <a:cs typeface="+mn-cs"/>
              </a:rPr>
              <a:t> integrate </a:t>
            </a:r>
            <a:r>
              <a:rPr lang="sk-SK" sz="2400" b="1" kern="1200" baseline="0" dirty="0">
                <a:solidFill>
                  <a:schemeClr val="tx1">
                    <a:lumMod val="75000"/>
                    <a:lumOff val="25000"/>
                  </a:schemeClr>
                </a:solidFill>
                <a:effectLst/>
                <a:latin typeface="+mn-lt"/>
                <a:ea typeface="+mn-ea"/>
                <a:cs typeface="+mn-cs"/>
              </a:rPr>
              <a:t>sensors, actuators, and AI</a:t>
            </a:r>
            <a:r>
              <a:rPr lang="sk-SK" sz="2400" kern="1200" baseline="0" dirty="0">
                <a:solidFill>
                  <a:schemeClr val="tx1">
                    <a:lumMod val="75000"/>
                    <a:lumOff val="25000"/>
                  </a:schemeClr>
                </a:solidFill>
                <a:effectLst/>
                <a:latin typeface="+mn-lt"/>
                <a:ea typeface="+mn-ea"/>
                <a:cs typeface="+mn-cs"/>
              </a:rPr>
              <a:t> to create an optimi</a:t>
            </a:r>
            <a:r>
              <a:rPr lang="en-IE" sz="2400" kern="1200" baseline="0" dirty="0">
                <a:solidFill>
                  <a:schemeClr val="tx1">
                    <a:lumMod val="75000"/>
                    <a:lumOff val="25000"/>
                  </a:schemeClr>
                </a:solidFill>
                <a:effectLst/>
                <a:latin typeface="+mn-lt"/>
                <a:ea typeface="+mn-ea"/>
                <a:cs typeface="+mn-cs"/>
              </a:rPr>
              <a:t>s</a:t>
            </a:r>
            <a:r>
              <a:rPr lang="sk-SK" sz="2400" kern="1200" baseline="0" dirty="0">
                <a:solidFill>
                  <a:schemeClr val="tx1">
                    <a:lumMod val="75000"/>
                    <a:lumOff val="25000"/>
                  </a:schemeClr>
                </a:solidFill>
                <a:effectLst/>
                <a:latin typeface="+mn-lt"/>
                <a:ea typeface="+mn-ea"/>
                <a:cs typeface="+mn-cs"/>
              </a:rPr>
              <a:t>ed growing environment. </a:t>
            </a:r>
            <a:r>
              <a:rPr lang="sk-SK" sz="2400" kern="1200" baseline="0" dirty="0" err="1">
                <a:solidFill>
                  <a:schemeClr val="tx1">
                    <a:lumMod val="75000"/>
                    <a:lumOff val="25000"/>
                  </a:schemeClr>
                </a:solidFill>
                <a:effectLst/>
                <a:latin typeface="+mn-lt"/>
                <a:ea typeface="+mn-ea"/>
                <a:cs typeface="+mn-cs"/>
              </a:rPr>
              <a:t>These</a:t>
            </a:r>
            <a:r>
              <a:rPr lang="sk-SK" sz="2400" kern="1200" baseline="0" dirty="0">
                <a:solidFill>
                  <a:schemeClr val="tx1">
                    <a:lumMod val="75000"/>
                    <a:lumOff val="25000"/>
                  </a:schemeClr>
                </a:solidFill>
                <a:effectLst/>
                <a:latin typeface="+mn-lt"/>
                <a:ea typeface="+mn-ea"/>
                <a:cs typeface="+mn-cs"/>
              </a:rPr>
              <a:t> </a:t>
            </a:r>
            <a:r>
              <a:rPr lang="sk-SK" sz="2400" b="1" kern="1200" baseline="0" dirty="0" err="1">
                <a:solidFill>
                  <a:schemeClr val="tx1">
                    <a:lumMod val="75000"/>
                    <a:lumOff val="25000"/>
                  </a:schemeClr>
                </a:solidFill>
                <a:effectLst/>
                <a:latin typeface="+mn-lt"/>
                <a:ea typeface="+mn-ea"/>
                <a:cs typeface="+mn-cs"/>
              </a:rPr>
              <a:t>smart</a:t>
            </a:r>
            <a:r>
              <a:rPr lang="sk-SK" sz="2400" b="1" kern="1200" baseline="0" dirty="0">
                <a:solidFill>
                  <a:schemeClr val="tx1">
                    <a:lumMod val="75000"/>
                    <a:lumOff val="25000"/>
                  </a:schemeClr>
                </a:solidFill>
                <a:effectLst/>
                <a:latin typeface="+mn-lt"/>
                <a:ea typeface="+mn-ea"/>
                <a:cs typeface="+mn-cs"/>
              </a:rPr>
              <a:t> </a:t>
            </a:r>
            <a:r>
              <a:rPr lang="sk-SK" sz="2400" b="1" kern="1200" baseline="0" dirty="0" err="1">
                <a:solidFill>
                  <a:schemeClr val="tx1">
                    <a:lumMod val="75000"/>
                    <a:lumOff val="25000"/>
                  </a:schemeClr>
                </a:solidFill>
                <a:effectLst/>
                <a:latin typeface="+mn-lt"/>
                <a:ea typeface="+mn-ea"/>
                <a:cs typeface="+mn-cs"/>
              </a:rPr>
              <a:t>systems</a:t>
            </a:r>
            <a:r>
              <a:rPr lang="sk-SK" sz="2400" kern="1200" baseline="0" dirty="0">
                <a:solidFill>
                  <a:schemeClr val="tx1">
                    <a:lumMod val="75000"/>
                    <a:lumOff val="25000"/>
                  </a:schemeClr>
                </a:solidFill>
                <a:effectLst/>
                <a:latin typeface="+mn-lt"/>
                <a:ea typeface="+mn-ea"/>
                <a:cs typeface="+mn-cs"/>
              </a:rPr>
              <a:t> </a:t>
            </a:r>
            <a:r>
              <a:rPr lang="sk-SK" sz="2400" kern="1200" baseline="0" dirty="0" err="1">
                <a:solidFill>
                  <a:schemeClr val="tx1">
                    <a:lumMod val="75000"/>
                    <a:lumOff val="25000"/>
                  </a:schemeClr>
                </a:solidFill>
                <a:effectLst/>
                <a:latin typeface="+mn-lt"/>
                <a:ea typeface="+mn-ea"/>
                <a:cs typeface="+mn-cs"/>
              </a:rPr>
              <a:t>adjust</a:t>
            </a:r>
            <a:r>
              <a:rPr lang="sk-SK" sz="2400" kern="1200" baseline="0" dirty="0">
                <a:solidFill>
                  <a:schemeClr val="tx1">
                    <a:lumMod val="75000"/>
                    <a:lumOff val="25000"/>
                  </a:schemeClr>
                </a:solidFill>
                <a:effectLst/>
                <a:latin typeface="+mn-lt"/>
                <a:ea typeface="+mn-ea"/>
                <a:cs typeface="+mn-cs"/>
              </a:rPr>
              <a:t> </a:t>
            </a:r>
            <a:r>
              <a:rPr lang="sk-SK" sz="2400" kern="1200" baseline="0" dirty="0" err="1">
                <a:solidFill>
                  <a:schemeClr val="tx1">
                    <a:lumMod val="75000"/>
                    <a:lumOff val="25000"/>
                  </a:schemeClr>
                </a:solidFill>
                <a:effectLst/>
                <a:latin typeface="+mn-lt"/>
                <a:ea typeface="+mn-ea"/>
                <a:cs typeface="+mn-cs"/>
              </a:rPr>
              <a:t>temperature</a:t>
            </a:r>
            <a:r>
              <a:rPr lang="sk-SK" sz="2400" kern="1200" baseline="0" dirty="0">
                <a:solidFill>
                  <a:schemeClr val="tx1">
                    <a:lumMod val="75000"/>
                    <a:lumOff val="25000"/>
                  </a:schemeClr>
                </a:solidFill>
                <a:effectLst/>
                <a:latin typeface="+mn-lt"/>
                <a:ea typeface="+mn-ea"/>
                <a:cs typeface="+mn-cs"/>
              </a:rPr>
              <a:t>, </a:t>
            </a:r>
            <a:r>
              <a:rPr lang="sk-SK" sz="2400" kern="1200" baseline="0" dirty="0" err="1">
                <a:solidFill>
                  <a:schemeClr val="tx1">
                    <a:lumMod val="75000"/>
                    <a:lumOff val="25000"/>
                  </a:schemeClr>
                </a:solidFill>
                <a:effectLst/>
                <a:latin typeface="+mn-lt"/>
                <a:ea typeface="+mn-ea"/>
                <a:cs typeface="+mn-cs"/>
              </a:rPr>
              <a:t>humidity</a:t>
            </a:r>
            <a:r>
              <a:rPr lang="sk-SK" sz="2400" kern="1200" baseline="0" dirty="0">
                <a:solidFill>
                  <a:schemeClr val="tx1">
                    <a:lumMod val="75000"/>
                    <a:lumOff val="25000"/>
                  </a:schemeClr>
                </a:solidFill>
                <a:effectLst/>
                <a:latin typeface="+mn-lt"/>
                <a:ea typeface="+mn-ea"/>
                <a:cs typeface="+mn-cs"/>
              </a:rPr>
              <a:t>, and </a:t>
            </a:r>
            <a:r>
              <a:rPr lang="sk-SK" sz="2400" kern="1200" baseline="0" dirty="0" err="1">
                <a:solidFill>
                  <a:schemeClr val="tx1">
                    <a:lumMod val="75000"/>
                    <a:lumOff val="25000"/>
                  </a:schemeClr>
                </a:solidFill>
                <a:effectLst/>
                <a:latin typeface="+mn-lt"/>
                <a:ea typeface="+mn-ea"/>
                <a:cs typeface="+mn-cs"/>
              </a:rPr>
              <a:t>irrigation</a:t>
            </a:r>
            <a:r>
              <a:rPr lang="sk-SK" sz="2400" kern="1200" baseline="0" dirty="0">
                <a:solidFill>
                  <a:schemeClr val="tx1">
                    <a:lumMod val="75000"/>
                    <a:lumOff val="25000"/>
                  </a:schemeClr>
                </a:solidFill>
                <a:effectLst/>
                <a:latin typeface="+mn-lt"/>
                <a:ea typeface="+mn-ea"/>
                <a:cs typeface="+mn-cs"/>
              </a:rPr>
              <a:t> </a:t>
            </a:r>
            <a:r>
              <a:rPr lang="sk-SK" sz="2400" kern="1200" baseline="0" dirty="0" err="1">
                <a:solidFill>
                  <a:schemeClr val="tx1">
                    <a:lumMod val="75000"/>
                    <a:lumOff val="25000"/>
                  </a:schemeClr>
                </a:solidFill>
                <a:effectLst/>
                <a:latin typeface="+mn-lt"/>
                <a:ea typeface="+mn-ea"/>
                <a:cs typeface="+mn-cs"/>
              </a:rPr>
              <a:t>based</a:t>
            </a:r>
            <a:r>
              <a:rPr lang="sk-SK" sz="2400" kern="1200" baseline="0" dirty="0">
                <a:solidFill>
                  <a:schemeClr val="tx1">
                    <a:lumMod val="75000"/>
                    <a:lumOff val="25000"/>
                  </a:schemeClr>
                </a:solidFill>
                <a:effectLst/>
                <a:latin typeface="+mn-lt"/>
                <a:ea typeface="+mn-ea"/>
                <a:cs typeface="+mn-cs"/>
              </a:rPr>
              <a:t> on </a:t>
            </a:r>
            <a:r>
              <a:rPr lang="sk-SK" sz="2400" kern="1200" baseline="0" dirty="0" err="1">
                <a:solidFill>
                  <a:schemeClr val="tx1">
                    <a:lumMod val="75000"/>
                    <a:lumOff val="25000"/>
                  </a:schemeClr>
                </a:solidFill>
                <a:effectLst/>
                <a:latin typeface="+mn-lt"/>
                <a:ea typeface="+mn-ea"/>
                <a:cs typeface="+mn-cs"/>
              </a:rPr>
              <a:t>real-time</a:t>
            </a:r>
            <a:r>
              <a:rPr lang="sk-SK" sz="2400" kern="1200" baseline="0" dirty="0">
                <a:solidFill>
                  <a:schemeClr val="tx1">
                    <a:lumMod val="75000"/>
                    <a:lumOff val="25000"/>
                  </a:schemeClr>
                </a:solidFill>
                <a:effectLst/>
                <a:latin typeface="+mn-lt"/>
                <a:ea typeface="+mn-ea"/>
                <a:cs typeface="+mn-cs"/>
              </a:rPr>
              <a:t> </a:t>
            </a:r>
            <a:r>
              <a:rPr lang="sk-SK" sz="2400" kern="1200" baseline="0" dirty="0" err="1">
                <a:solidFill>
                  <a:schemeClr val="tx1">
                    <a:lumMod val="75000"/>
                    <a:lumOff val="25000"/>
                  </a:schemeClr>
                </a:solidFill>
                <a:effectLst/>
                <a:latin typeface="+mn-lt"/>
                <a:ea typeface="+mn-ea"/>
                <a:cs typeface="+mn-cs"/>
              </a:rPr>
              <a:t>conditions</a:t>
            </a:r>
            <a:r>
              <a:rPr lang="sk-SK" sz="2400" kern="1200" baseline="0" dirty="0">
                <a:solidFill>
                  <a:schemeClr val="tx1">
                    <a:lumMod val="75000"/>
                    <a:lumOff val="25000"/>
                  </a:schemeClr>
                </a:solidFill>
                <a:effectLst/>
                <a:latin typeface="+mn-lt"/>
                <a:ea typeface="+mn-ea"/>
                <a:cs typeface="+mn-cs"/>
              </a:rPr>
              <a:t>, </a:t>
            </a:r>
            <a:r>
              <a:rPr lang="sk-SK" sz="2400" kern="1200" baseline="0" dirty="0" err="1">
                <a:solidFill>
                  <a:schemeClr val="tx1">
                    <a:lumMod val="75000"/>
                    <a:lumOff val="25000"/>
                  </a:schemeClr>
                </a:solidFill>
                <a:effectLst/>
                <a:latin typeface="+mn-lt"/>
                <a:ea typeface="+mn-ea"/>
                <a:cs typeface="+mn-cs"/>
              </a:rPr>
              <a:t>enhancing</a:t>
            </a:r>
            <a:r>
              <a:rPr lang="sk-SK" sz="2400" kern="1200" baseline="0" dirty="0">
                <a:solidFill>
                  <a:schemeClr val="tx1">
                    <a:lumMod val="75000"/>
                    <a:lumOff val="25000"/>
                  </a:schemeClr>
                </a:solidFill>
                <a:effectLst/>
                <a:latin typeface="+mn-lt"/>
                <a:ea typeface="+mn-ea"/>
                <a:cs typeface="+mn-cs"/>
              </a:rPr>
              <a:t> </a:t>
            </a:r>
            <a:r>
              <a:rPr lang="sk-SK" sz="2400" kern="1200" baseline="0" dirty="0" err="1">
                <a:solidFill>
                  <a:schemeClr val="tx1">
                    <a:lumMod val="75000"/>
                    <a:lumOff val="25000"/>
                  </a:schemeClr>
                </a:solidFill>
                <a:effectLst/>
                <a:latin typeface="+mn-lt"/>
                <a:ea typeface="+mn-ea"/>
                <a:cs typeface="+mn-cs"/>
              </a:rPr>
              <a:t>productivity</a:t>
            </a:r>
            <a:r>
              <a:rPr lang="sk-SK" sz="2400" kern="1200" baseline="0" dirty="0">
                <a:solidFill>
                  <a:schemeClr val="tx1">
                    <a:lumMod val="75000"/>
                    <a:lumOff val="25000"/>
                  </a:schemeClr>
                </a:solidFill>
                <a:effectLst/>
                <a:latin typeface="+mn-lt"/>
                <a:ea typeface="+mn-ea"/>
                <a:cs typeface="+mn-cs"/>
              </a:rPr>
              <a:t> and </a:t>
            </a:r>
            <a:r>
              <a:rPr lang="sk-SK" sz="2400" kern="1200" baseline="0" dirty="0" err="1">
                <a:solidFill>
                  <a:schemeClr val="tx1">
                    <a:lumMod val="75000"/>
                    <a:lumOff val="25000"/>
                  </a:schemeClr>
                </a:solidFill>
                <a:effectLst/>
                <a:latin typeface="+mn-lt"/>
                <a:ea typeface="+mn-ea"/>
                <a:cs typeface="+mn-cs"/>
              </a:rPr>
              <a:t>sustainability</a:t>
            </a:r>
            <a:r>
              <a:rPr lang="sk-SK" sz="2400" kern="1200" baseline="0" dirty="0">
                <a:solidFill>
                  <a:schemeClr val="tx1">
                    <a:lumMod val="75000"/>
                    <a:lumOff val="25000"/>
                  </a:schemeClr>
                </a:solidFill>
                <a:effectLst/>
                <a:latin typeface="+mn-lt"/>
                <a:ea typeface="+mn-ea"/>
                <a:cs typeface="+mn-cs"/>
              </a:rPr>
              <a:t>.</a:t>
            </a:r>
          </a:p>
          <a:p>
            <a:r>
              <a:rPr lang="sk-SK" sz="2400" b="1" kern="1200" baseline="0" dirty="0" err="1">
                <a:solidFill>
                  <a:schemeClr val="tx1">
                    <a:lumMod val="75000"/>
                    <a:lumOff val="25000"/>
                  </a:schemeClr>
                </a:solidFill>
                <a:effectLst/>
                <a:latin typeface="+mn-lt"/>
                <a:ea typeface="+mn-ea"/>
                <a:cs typeface="+mn-cs"/>
              </a:rPr>
              <a:t>How</a:t>
            </a:r>
            <a:r>
              <a:rPr lang="sk-SK" sz="2400" b="1" kern="1200" baseline="0" dirty="0">
                <a:solidFill>
                  <a:schemeClr val="tx1">
                    <a:lumMod val="75000"/>
                    <a:lumOff val="25000"/>
                  </a:schemeClr>
                </a:solidFill>
                <a:effectLst/>
                <a:latin typeface="+mn-lt"/>
                <a:ea typeface="+mn-ea"/>
                <a:cs typeface="+mn-cs"/>
              </a:rPr>
              <a:t> </a:t>
            </a:r>
            <a:r>
              <a:rPr lang="sk-SK" sz="2400" b="1" kern="1200" baseline="0" dirty="0" err="1">
                <a:solidFill>
                  <a:schemeClr val="tx1">
                    <a:lumMod val="75000"/>
                    <a:lumOff val="25000"/>
                  </a:schemeClr>
                </a:solidFill>
                <a:effectLst/>
                <a:latin typeface="+mn-lt"/>
                <a:ea typeface="+mn-ea"/>
                <a:cs typeface="+mn-cs"/>
              </a:rPr>
              <a:t>It</a:t>
            </a:r>
            <a:r>
              <a:rPr lang="sk-SK" sz="2400" b="1" kern="1200" baseline="0" dirty="0">
                <a:solidFill>
                  <a:schemeClr val="tx1">
                    <a:lumMod val="75000"/>
                    <a:lumOff val="25000"/>
                  </a:schemeClr>
                </a:solidFill>
                <a:effectLst/>
                <a:latin typeface="+mn-lt"/>
                <a:ea typeface="+mn-ea"/>
                <a:cs typeface="+mn-cs"/>
              </a:rPr>
              <a:t> Works:</a:t>
            </a:r>
            <a:endParaRPr lang="sk-SK" sz="2400" kern="1200" baseline="0" dirty="0">
              <a:solidFill>
                <a:schemeClr val="tx1">
                  <a:lumMod val="75000"/>
                  <a:lumOff val="25000"/>
                </a:schemeClr>
              </a:solidFill>
              <a:effectLst/>
              <a:latin typeface="+mn-lt"/>
              <a:ea typeface="+mn-ea"/>
              <a:cs typeface="+mn-cs"/>
            </a:endParaRPr>
          </a:p>
          <a:p>
            <a:pPr marL="342900" lvl="0" indent="-342900">
              <a:buFont typeface="Arial" panose="020B0604020202020204" pitchFamily="34" charset="0"/>
              <a:buChar char="•"/>
            </a:pPr>
            <a:r>
              <a:rPr lang="sk-SK" sz="2400" b="1" kern="1200" baseline="0" dirty="0" err="1">
                <a:solidFill>
                  <a:schemeClr val="tx1">
                    <a:lumMod val="75000"/>
                    <a:lumOff val="25000"/>
                  </a:schemeClr>
                </a:solidFill>
                <a:effectLst/>
                <a:latin typeface="+mn-lt"/>
                <a:ea typeface="+mn-ea"/>
                <a:cs typeface="+mn-cs"/>
              </a:rPr>
              <a:t>Sensors</a:t>
            </a:r>
            <a:r>
              <a:rPr lang="sk-SK" sz="2400" b="1" kern="1200" baseline="0" dirty="0">
                <a:solidFill>
                  <a:schemeClr val="tx1">
                    <a:lumMod val="75000"/>
                    <a:lumOff val="25000"/>
                  </a:schemeClr>
                </a:solidFill>
                <a:effectLst/>
                <a:latin typeface="+mn-lt"/>
                <a:ea typeface="+mn-ea"/>
                <a:cs typeface="+mn-cs"/>
              </a:rPr>
              <a:t> monitor </a:t>
            </a:r>
            <a:r>
              <a:rPr lang="sk-SK" sz="2400" b="1" kern="1200" baseline="0" dirty="0" err="1">
                <a:solidFill>
                  <a:schemeClr val="tx1">
                    <a:lumMod val="75000"/>
                    <a:lumOff val="25000"/>
                  </a:schemeClr>
                </a:solidFill>
                <a:effectLst/>
                <a:latin typeface="+mn-lt"/>
                <a:ea typeface="+mn-ea"/>
                <a:cs typeface="+mn-cs"/>
              </a:rPr>
              <a:t>climate</a:t>
            </a:r>
            <a:r>
              <a:rPr lang="sk-SK" sz="2400" b="1" kern="1200" baseline="0" dirty="0">
                <a:solidFill>
                  <a:schemeClr val="tx1">
                    <a:lumMod val="75000"/>
                    <a:lumOff val="25000"/>
                  </a:schemeClr>
                </a:solidFill>
                <a:effectLst/>
                <a:latin typeface="+mn-lt"/>
                <a:ea typeface="+mn-ea"/>
                <a:cs typeface="+mn-cs"/>
              </a:rPr>
              <a:t> </a:t>
            </a:r>
            <a:r>
              <a:rPr lang="sk-SK" sz="2400" b="1" kern="1200" baseline="0" dirty="0" err="1">
                <a:solidFill>
                  <a:schemeClr val="tx1">
                    <a:lumMod val="75000"/>
                    <a:lumOff val="25000"/>
                  </a:schemeClr>
                </a:solidFill>
                <a:effectLst/>
                <a:latin typeface="+mn-lt"/>
                <a:ea typeface="+mn-ea"/>
                <a:cs typeface="+mn-cs"/>
              </a:rPr>
              <a:t>conditions</a:t>
            </a:r>
            <a:r>
              <a:rPr lang="sk-SK" sz="2400" kern="1200" baseline="0" dirty="0">
                <a:solidFill>
                  <a:schemeClr val="tx1">
                    <a:lumMod val="75000"/>
                    <a:lumOff val="25000"/>
                  </a:schemeClr>
                </a:solidFill>
                <a:effectLst/>
                <a:latin typeface="+mn-lt"/>
                <a:ea typeface="+mn-ea"/>
                <a:cs typeface="+mn-cs"/>
              </a:rPr>
              <a:t> (</a:t>
            </a:r>
            <a:r>
              <a:rPr lang="sk-SK" sz="2400" kern="1200" baseline="0" dirty="0" err="1">
                <a:solidFill>
                  <a:schemeClr val="tx1">
                    <a:lumMod val="75000"/>
                    <a:lumOff val="25000"/>
                  </a:schemeClr>
                </a:solidFill>
                <a:effectLst/>
                <a:latin typeface="+mn-lt"/>
                <a:ea typeface="+mn-ea"/>
                <a:cs typeface="+mn-cs"/>
              </a:rPr>
              <a:t>temperature</a:t>
            </a:r>
            <a:r>
              <a:rPr lang="sk-SK" sz="2400" kern="1200" baseline="0" dirty="0">
                <a:solidFill>
                  <a:schemeClr val="tx1">
                    <a:lumMod val="75000"/>
                    <a:lumOff val="25000"/>
                  </a:schemeClr>
                </a:solidFill>
                <a:effectLst/>
                <a:latin typeface="+mn-lt"/>
                <a:ea typeface="+mn-ea"/>
                <a:cs typeface="+mn-cs"/>
              </a:rPr>
              <a:t>, CO₂ </a:t>
            </a:r>
            <a:r>
              <a:rPr lang="sk-SK" sz="2400" kern="1200" baseline="0" dirty="0" err="1">
                <a:solidFill>
                  <a:schemeClr val="tx1">
                    <a:lumMod val="75000"/>
                    <a:lumOff val="25000"/>
                  </a:schemeClr>
                </a:solidFill>
                <a:effectLst/>
                <a:latin typeface="+mn-lt"/>
                <a:ea typeface="+mn-ea"/>
                <a:cs typeface="+mn-cs"/>
              </a:rPr>
              <a:t>levels</a:t>
            </a:r>
            <a:r>
              <a:rPr lang="sk-SK" sz="2400" kern="1200" baseline="0" dirty="0">
                <a:solidFill>
                  <a:schemeClr val="tx1">
                    <a:lumMod val="75000"/>
                    <a:lumOff val="25000"/>
                  </a:schemeClr>
                </a:solidFill>
                <a:effectLst/>
                <a:latin typeface="+mn-lt"/>
                <a:ea typeface="+mn-ea"/>
                <a:cs typeface="+mn-cs"/>
              </a:rPr>
              <a:t>, </a:t>
            </a:r>
            <a:r>
              <a:rPr lang="sk-SK" sz="2400" kern="1200" baseline="0" dirty="0" err="1">
                <a:solidFill>
                  <a:schemeClr val="tx1">
                    <a:lumMod val="75000"/>
                    <a:lumOff val="25000"/>
                  </a:schemeClr>
                </a:solidFill>
                <a:effectLst/>
                <a:latin typeface="+mn-lt"/>
                <a:ea typeface="+mn-ea"/>
                <a:cs typeface="+mn-cs"/>
              </a:rPr>
              <a:t>soil</a:t>
            </a:r>
            <a:r>
              <a:rPr lang="sk-SK" sz="2400" kern="1200" baseline="0" dirty="0">
                <a:solidFill>
                  <a:schemeClr val="tx1">
                    <a:lumMod val="75000"/>
                    <a:lumOff val="25000"/>
                  </a:schemeClr>
                </a:solidFill>
                <a:effectLst/>
                <a:latin typeface="+mn-lt"/>
                <a:ea typeface="+mn-ea"/>
                <a:cs typeface="+mn-cs"/>
              </a:rPr>
              <a:t> </a:t>
            </a:r>
            <a:r>
              <a:rPr lang="sk-SK" sz="2400" kern="1200" baseline="0" dirty="0" err="1">
                <a:solidFill>
                  <a:schemeClr val="tx1">
                    <a:lumMod val="75000"/>
                    <a:lumOff val="25000"/>
                  </a:schemeClr>
                </a:solidFill>
                <a:effectLst/>
                <a:latin typeface="+mn-lt"/>
                <a:ea typeface="+mn-ea"/>
                <a:cs typeface="+mn-cs"/>
              </a:rPr>
              <a:t>moisture</a:t>
            </a:r>
            <a:r>
              <a:rPr lang="sk-SK" sz="2400" kern="1200" baseline="0" dirty="0">
                <a:solidFill>
                  <a:schemeClr val="tx1">
                    <a:lumMod val="75000"/>
                    <a:lumOff val="25000"/>
                  </a:schemeClr>
                </a:solidFill>
                <a:effectLst/>
                <a:latin typeface="+mn-lt"/>
                <a:ea typeface="+mn-ea"/>
                <a:cs typeface="+mn-cs"/>
              </a:rPr>
              <a:t>, and </a:t>
            </a:r>
            <a:r>
              <a:rPr lang="sk-SK" sz="2400" kern="1200" baseline="0" dirty="0" err="1">
                <a:solidFill>
                  <a:schemeClr val="tx1">
                    <a:lumMod val="75000"/>
                    <a:lumOff val="25000"/>
                  </a:schemeClr>
                </a:solidFill>
                <a:effectLst/>
                <a:latin typeface="+mn-lt"/>
                <a:ea typeface="+mn-ea"/>
                <a:cs typeface="+mn-cs"/>
              </a:rPr>
              <a:t>light</a:t>
            </a:r>
            <a:r>
              <a:rPr lang="sk-SK" sz="2400" kern="1200" baseline="0" dirty="0">
                <a:solidFill>
                  <a:schemeClr val="tx1">
                    <a:lumMod val="75000"/>
                    <a:lumOff val="25000"/>
                  </a:schemeClr>
                </a:solidFill>
                <a:effectLst/>
                <a:latin typeface="+mn-lt"/>
                <a:ea typeface="+mn-ea"/>
                <a:cs typeface="+mn-cs"/>
              </a:rPr>
              <a:t> </a:t>
            </a:r>
            <a:r>
              <a:rPr lang="sk-SK" sz="2400" kern="1200" baseline="0" dirty="0" err="1">
                <a:solidFill>
                  <a:schemeClr val="tx1">
                    <a:lumMod val="75000"/>
                    <a:lumOff val="25000"/>
                  </a:schemeClr>
                </a:solidFill>
                <a:effectLst/>
                <a:latin typeface="+mn-lt"/>
                <a:ea typeface="+mn-ea"/>
                <a:cs typeface="+mn-cs"/>
              </a:rPr>
              <a:t>intensity</a:t>
            </a:r>
            <a:r>
              <a:rPr lang="sk-SK" sz="2400" kern="1200" baseline="0" dirty="0">
                <a:solidFill>
                  <a:schemeClr val="tx1">
                    <a:lumMod val="75000"/>
                    <a:lumOff val="25000"/>
                  </a:schemeClr>
                </a:solidFill>
                <a:effectLst/>
                <a:latin typeface="+mn-lt"/>
                <a:ea typeface="+mn-ea"/>
                <a:cs typeface="+mn-cs"/>
              </a:rPr>
              <a:t>).</a:t>
            </a:r>
          </a:p>
          <a:p>
            <a:pPr marL="342900" lvl="0" indent="-342900">
              <a:buFont typeface="Arial" panose="020B0604020202020204" pitchFamily="34" charset="0"/>
              <a:buChar char="•"/>
            </a:pPr>
            <a:r>
              <a:rPr lang="sk-SK" sz="2400" b="1" kern="1200" baseline="0" dirty="0" err="1">
                <a:solidFill>
                  <a:schemeClr val="tx1">
                    <a:lumMod val="75000"/>
                    <a:lumOff val="25000"/>
                  </a:schemeClr>
                </a:solidFill>
                <a:effectLst/>
                <a:latin typeface="+mn-lt"/>
                <a:ea typeface="+mn-ea"/>
                <a:cs typeface="+mn-cs"/>
              </a:rPr>
              <a:t>Actuators</a:t>
            </a:r>
            <a:r>
              <a:rPr lang="sk-SK" sz="2400" b="1" kern="1200" baseline="0" dirty="0">
                <a:solidFill>
                  <a:schemeClr val="tx1">
                    <a:lumMod val="75000"/>
                    <a:lumOff val="25000"/>
                  </a:schemeClr>
                </a:solidFill>
                <a:effectLst/>
                <a:latin typeface="+mn-lt"/>
                <a:ea typeface="+mn-ea"/>
                <a:cs typeface="+mn-cs"/>
              </a:rPr>
              <a:t> </a:t>
            </a:r>
            <a:r>
              <a:rPr lang="sk-SK" sz="2400" b="1" kern="1200" baseline="0" dirty="0" err="1">
                <a:solidFill>
                  <a:schemeClr val="tx1">
                    <a:lumMod val="75000"/>
                    <a:lumOff val="25000"/>
                  </a:schemeClr>
                </a:solidFill>
                <a:effectLst/>
                <a:latin typeface="+mn-lt"/>
                <a:ea typeface="+mn-ea"/>
                <a:cs typeface="+mn-cs"/>
              </a:rPr>
              <a:t>regulate</a:t>
            </a:r>
            <a:r>
              <a:rPr lang="sk-SK" sz="2400" b="1" kern="1200" baseline="0" dirty="0">
                <a:solidFill>
                  <a:schemeClr val="tx1">
                    <a:lumMod val="75000"/>
                    <a:lumOff val="25000"/>
                  </a:schemeClr>
                </a:solidFill>
                <a:effectLst/>
                <a:latin typeface="+mn-lt"/>
                <a:ea typeface="+mn-ea"/>
                <a:cs typeface="+mn-cs"/>
              </a:rPr>
              <a:t> </a:t>
            </a:r>
            <a:r>
              <a:rPr lang="sk-SK" sz="2400" b="1" kern="1200" baseline="0" dirty="0" err="1">
                <a:solidFill>
                  <a:schemeClr val="tx1">
                    <a:lumMod val="75000"/>
                    <a:lumOff val="25000"/>
                  </a:schemeClr>
                </a:solidFill>
                <a:effectLst/>
                <a:latin typeface="+mn-lt"/>
                <a:ea typeface="+mn-ea"/>
                <a:cs typeface="+mn-cs"/>
              </a:rPr>
              <a:t>automated</a:t>
            </a:r>
            <a:r>
              <a:rPr lang="sk-SK" sz="2400" b="1" kern="1200" baseline="0" dirty="0">
                <a:solidFill>
                  <a:schemeClr val="tx1">
                    <a:lumMod val="75000"/>
                    <a:lumOff val="25000"/>
                  </a:schemeClr>
                </a:solidFill>
                <a:effectLst/>
                <a:latin typeface="+mn-lt"/>
                <a:ea typeface="+mn-ea"/>
                <a:cs typeface="+mn-cs"/>
              </a:rPr>
              <a:t> </a:t>
            </a:r>
            <a:r>
              <a:rPr lang="sk-SK" sz="2400" b="1" kern="1200" baseline="0" dirty="0" err="1">
                <a:solidFill>
                  <a:schemeClr val="tx1">
                    <a:lumMod val="75000"/>
                    <a:lumOff val="25000"/>
                  </a:schemeClr>
                </a:solidFill>
                <a:effectLst/>
                <a:latin typeface="+mn-lt"/>
                <a:ea typeface="+mn-ea"/>
                <a:cs typeface="+mn-cs"/>
              </a:rPr>
              <a:t>processes</a:t>
            </a:r>
            <a:r>
              <a:rPr lang="sk-SK" sz="2400" kern="1200" baseline="0" dirty="0">
                <a:solidFill>
                  <a:schemeClr val="tx1">
                    <a:lumMod val="75000"/>
                    <a:lumOff val="25000"/>
                  </a:schemeClr>
                </a:solidFill>
                <a:effectLst/>
                <a:latin typeface="+mn-lt"/>
                <a:ea typeface="+mn-ea"/>
                <a:cs typeface="+mn-cs"/>
              </a:rPr>
              <a:t> </a:t>
            </a:r>
            <a:r>
              <a:rPr lang="sk-SK" sz="2400" kern="1200" baseline="0" dirty="0" err="1">
                <a:solidFill>
                  <a:schemeClr val="tx1">
                    <a:lumMod val="75000"/>
                    <a:lumOff val="25000"/>
                  </a:schemeClr>
                </a:solidFill>
                <a:effectLst/>
                <a:latin typeface="+mn-lt"/>
                <a:ea typeface="+mn-ea"/>
                <a:cs typeface="+mn-cs"/>
              </a:rPr>
              <a:t>such</a:t>
            </a:r>
            <a:r>
              <a:rPr lang="sk-SK" sz="2400" kern="1200" baseline="0" dirty="0">
                <a:solidFill>
                  <a:schemeClr val="tx1">
                    <a:lumMod val="75000"/>
                    <a:lumOff val="25000"/>
                  </a:schemeClr>
                </a:solidFill>
                <a:effectLst/>
                <a:latin typeface="+mn-lt"/>
                <a:ea typeface="+mn-ea"/>
                <a:cs typeface="+mn-cs"/>
              </a:rPr>
              <a:t> as </a:t>
            </a:r>
            <a:r>
              <a:rPr lang="sk-SK" sz="2400" kern="1200" baseline="0" dirty="0" err="1">
                <a:solidFill>
                  <a:schemeClr val="tx1">
                    <a:lumMod val="75000"/>
                    <a:lumOff val="25000"/>
                  </a:schemeClr>
                </a:solidFill>
                <a:effectLst/>
                <a:latin typeface="+mn-lt"/>
                <a:ea typeface="+mn-ea"/>
                <a:cs typeface="+mn-cs"/>
              </a:rPr>
              <a:t>ventilation</a:t>
            </a:r>
            <a:r>
              <a:rPr lang="sk-SK" sz="2400" kern="1200" baseline="0" dirty="0">
                <a:solidFill>
                  <a:schemeClr val="tx1">
                    <a:lumMod val="75000"/>
                    <a:lumOff val="25000"/>
                  </a:schemeClr>
                </a:solidFill>
                <a:effectLst/>
                <a:latin typeface="+mn-lt"/>
                <a:ea typeface="+mn-ea"/>
                <a:cs typeface="+mn-cs"/>
              </a:rPr>
              <a:t>, </a:t>
            </a:r>
            <a:r>
              <a:rPr lang="sk-SK" sz="2400" kern="1200" baseline="0" dirty="0" err="1">
                <a:solidFill>
                  <a:schemeClr val="tx1">
                    <a:lumMod val="75000"/>
                    <a:lumOff val="25000"/>
                  </a:schemeClr>
                </a:solidFill>
                <a:effectLst/>
                <a:latin typeface="+mn-lt"/>
                <a:ea typeface="+mn-ea"/>
                <a:cs typeface="+mn-cs"/>
              </a:rPr>
              <a:t>heating</a:t>
            </a:r>
            <a:r>
              <a:rPr lang="sk-SK" sz="2400" kern="1200" baseline="0" dirty="0">
                <a:solidFill>
                  <a:schemeClr val="tx1">
                    <a:lumMod val="75000"/>
                    <a:lumOff val="25000"/>
                  </a:schemeClr>
                </a:solidFill>
                <a:effectLst/>
                <a:latin typeface="+mn-lt"/>
                <a:ea typeface="+mn-ea"/>
                <a:cs typeface="+mn-cs"/>
              </a:rPr>
              <a:t>, and nutrient </a:t>
            </a:r>
            <a:r>
              <a:rPr lang="sk-SK" sz="2400" kern="1200" baseline="0" dirty="0" err="1">
                <a:solidFill>
                  <a:schemeClr val="tx1">
                    <a:lumMod val="75000"/>
                    <a:lumOff val="25000"/>
                  </a:schemeClr>
                </a:solidFill>
                <a:effectLst/>
                <a:latin typeface="+mn-lt"/>
                <a:ea typeface="+mn-ea"/>
                <a:cs typeface="+mn-cs"/>
              </a:rPr>
              <a:t>delivery</a:t>
            </a:r>
            <a:r>
              <a:rPr lang="sk-SK" sz="2400" kern="1200" baseline="0" dirty="0">
                <a:solidFill>
                  <a:schemeClr val="tx1">
                    <a:lumMod val="75000"/>
                    <a:lumOff val="25000"/>
                  </a:schemeClr>
                </a:solidFill>
                <a:effectLst/>
                <a:latin typeface="+mn-lt"/>
                <a:ea typeface="+mn-ea"/>
                <a:cs typeface="+mn-cs"/>
              </a:rPr>
              <a:t>.</a:t>
            </a:r>
          </a:p>
          <a:p>
            <a:pPr marL="342900" lvl="0" indent="-342900">
              <a:buFont typeface="Arial" panose="020B0604020202020204" pitchFamily="34" charset="0"/>
              <a:buChar char="•"/>
            </a:pPr>
            <a:r>
              <a:rPr lang="sk-SK" sz="2400" b="1" kern="1200" baseline="0" dirty="0">
                <a:solidFill>
                  <a:schemeClr val="tx1">
                    <a:lumMod val="75000"/>
                    <a:lumOff val="25000"/>
                  </a:schemeClr>
                </a:solidFill>
                <a:effectLst/>
                <a:latin typeface="+mn-lt"/>
                <a:ea typeface="+mn-ea"/>
                <a:cs typeface="+mn-cs"/>
              </a:rPr>
              <a:t>AI-driven controllers</a:t>
            </a:r>
            <a:r>
              <a:rPr lang="sk-SK" sz="2400" kern="1200" baseline="0" dirty="0">
                <a:solidFill>
                  <a:schemeClr val="tx1">
                    <a:lumMod val="75000"/>
                    <a:lumOff val="25000"/>
                  </a:schemeClr>
                </a:solidFill>
                <a:effectLst/>
                <a:latin typeface="+mn-lt"/>
                <a:ea typeface="+mn-ea"/>
                <a:cs typeface="+mn-cs"/>
              </a:rPr>
              <a:t> analy</a:t>
            </a:r>
            <a:r>
              <a:rPr lang="en-IE" sz="2400" kern="1200" baseline="0" dirty="0">
                <a:solidFill>
                  <a:schemeClr val="tx1">
                    <a:lumMod val="75000"/>
                    <a:lumOff val="25000"/>
                  </a:schemeClr>
                </a:solidFill>
                <a:effectLst/>
                <a:latin typeface="+mn-lt"/>
                <a:ea typeface="+mn-ea"/>
                <a:cs typeface="+mn-cs"/>
              </a:rPr>
              <a:t>s</a:t>
            </a:r>
            <a:r>
              <a:rPr lang="sk-SK" sz="2400" kern="1200" baseline="0" dirty="0">
                <a:solidFill>
                  <a:schemeClr val="tx1">
                    <a:lumMod val="75000"/>
                    <a:lumOff val="25000"/>
                  </a:schemeClr>
                </a:solidFill>
                <a:effectLst/>
                <a:latin typeface="+mn-lt"/>
                <a:ea typeface="+mn-ea"/>
                <a:cs typeface="+mn-cs"/>
              </a:rPr>
              <a:t>e data and make real-time adjustments to optimi</a:t>
            </a:r>
            <a:r>
              <a:rPr lang="en-IE" sz="2400" kern="1200" baseline="0" dirty="0">
                <a:solidFill>
                  <a:schemeClr val="tx1">
                    <a:lumMod val="75000"/>
                    <a:lumOff val="25000"/>
                  </a:schemeClr>
                </a:solidFill>
                <a:effectLst/>
                <a:latin typeface="+mn-lt"/>
                <a:ea typeface="+mn-ea"/>
                <a:cs typeface="+mn-cs"/>
              </a:rPr>
              <a:t>s</a:t>
            </a:r>
            <a:r>
              <a:rPr lang="sk-SK" sz="2400" kern="1200" baseline="0" dirty="0">
                <a:solidFill>
                  <a:schemeClr val="tx1">
                    <a:lumMod val="75000"/>
                    <a:lumOff val="25000"/>
                  </a:schemeClr>
                </a:solidFill>
                <a:effectLst/>
                <a:latin typeface="+mn-lt"/>
                <a:ea typeface="+mn-ea"/>
                <a:cs typeface="+mn-cs"/>
              </a:rPr>
              <a:t>e plant growth.</a:t>
            </a:r>
            <a:endParaRPr lang="en-US" dirty="0"/>
          </a:p>
        </p:txBody>
      </p:sp>
    </p:spTree>
    <p:extLst>
      <p:ext uri="{BB962C8B-B14F-4D97-AF65-F5344CB8AC3E}">
        <p14:creationId xmlns:p14="http://schemas.microsoft.com/office/powerpoint/2010/main" val="1587215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0F1247-930D-B78F-290F-CC696AF958BC}"/>
              </a:ext>
            </a:extLst>
          </p:cNvPr>
          <p:cNvSpPr>
            <a:spLocks noGrp="1"/>
          </p:cNvSpPr>
          <p:nvPr>
            <p:ph type="body" sz="quarter" idx="13"/>
          </p:nvPr>
        </p:nvSpPr>
        <p:spPr/>
        <p:txBody>
          <a:bodyPr/>
          <a:lstStyle/>
          <a:p>
            <a:r>
              <a:rPr lang="en-IE" b="1" dirty="0">
                <a:highlight>
                  <a:srgbClr val="EEA821"/>
                </a:highlight>
              </a:rPr>
              <a:t>Be Inspired:</a:t>
            </a:r>
          </a:p>
        </p:txBody>
      </p:sp>
      <p:sp>
        <p:nvSpPr>
          <p:cNvPr id="3" name="Text Placeholder 2">
            <a:extLst>
              <a:ext uri="{FF2B5EF4-FFF2-40B4-BE49-F238E27FC236}">
                <a16:creationId xmlns:a16="http://schemas.microsoft.com/office/drawing/2014/main" id="{F07EF4FC-96D6-7B07-0B1B-4AB5EF30DC30}"/>
              </a:ext>
            </a:extLst>
          </p:cNvPr>
          <p:cNvSpPr>
            <a:spLocks noGrp="1"/>
          </p:cNvSpPr>
          <p:nvPr>
            <p:ph type="body" sz="quarter" idx="14"/>
          </p:nvPr>
        </p:nvSpPr>
        <p:spPr/>
        <p:txBody>
          <a:bodyPr/>
          <a:lstStyle/>
          <a:p>
            <a:r>
              <a:rPr lang="en-IE" dirty="0"/>
              <a:t>In our </a:t>
            </a:r>
            <a:r>
              <a:rPr lang="en-IE" dirty="0" err="1"/>
              <a:t>SmartSkills</a:t>
            </a:r>
            <a:r>
              <a:rPr lang="en-IE" dirty="0"/>
              <a:t> </a:t>
            </a:r>
            <a:r>
              <a:rPr lang="en-IE" dirty="0">
                <a:hlinkClick r:id="rId2"/>
              </a:rPr>
              <a:t>Good Practice Compendium</a:t>
            </a:r>
            <a:r>
              <a:rPr lang="en-IE" dirty="0"/>
              <a:t> the Czech case study VESA, demonstrates how they use a</a:t>
            </a:r>
            <a:r>
              <a:rPr lang="en-US" i="1" dirty="0">
                <a:ea typeface="Open Sans"/>
                <a:cs typeface="Calibri"/>
              </a:rPr>
              <a:t> network of environmental sensors to monitor climatic conditions in their greenhouses.</a:t>
            </a:r>
          </a:p>
          <a:p>
            <a:r>
              <a:rPr lang="en-IE" dirty="0"/>
              <a:t> For more information: </a:t>
            </a:r>
          </a:p>
        </p:txBody>
      </p:sp>
      <p:pic>
        <p:nvPicPr>
          <p:cNvPr id="6" name="Picture 5">
            <a:extLst>
              <a:ext uri="{FF2B5EF4-FFF2-40B4-BE49-F238E27FC236}">
                <a16:creationId xmlns:a16="http://schemas.microsoft.com/office/drawing/2014/main" id="{8F7E36A7-6BB7-8149-C33A-C9600E08DC31}"/>
              </a:ext>
            </a:extLst>
          </p:cNvPr>
          <p:cNvPicPr>
            <a:picLocks noChangeAspect="1"/>
          </p:cNvPicPr>
          <p:nvPr/>
        </p:nvPicPr>
        <p:blipFill>
          <a:blip r:embed="rId3"/>
          <a:stretch>
            <a:fillRect/>
          </a:stretch>
        </p:blipFill>
        <p:spPr>
          <a:xfrm>
            <a:off x="8265686" y="1423332"/>
            <a:ext cx="3187864" cy="4534133"/>
          </a:xfrm>
          <a:prstGeom prst="rect">
            <a:avLst/>
          </a:prstGeom>
          <a:ln>
            <a:solidFill>
              <a:srgbClr val="007772"/>
            </a:solidFill>
          </a:ln>
        </p:spPr>
      </p:pic>
      <p:sp>
        <p:nvSpPr>
          <p:cNvPr id="7" name="TextBox 34">
            <a:extLst>
              <a:ext uri="{FF2B5EF4-FFF2-40B4-BE49-F238E27FC236}">
                <a16:creationId xmlns:a16="http://schemas.microsoft.com/office/drawing/2014/main" id="{65133BFC-20BB-8161-067F-C2747586E8E9}"/>
              </a:ext>
            </a:extLst>
          </p:cNvPr>
          <p:cNvSpPr txBox="1"/>
          <p:nvPr/>
        </p:nvSpPr>
        <p:spPr>
          <a:xfrm>
            <a:off x="4774377" y="4331235"/>
            <a:ext cx="3153644" cy="400110"/>
          </a:xfrm>
          <a:prstGeom prst="rect">
            <a:avLst/>
          </a:prstGeom>
          <a:noFill/>
        </p:spPr>
        <p:txBody>
          <a:bodyPr wrap="square" numCol="1">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buClr>
                <a:srgbClr val="EEA821"/>
              </a:buClr>
            </a:pPr>
            <a:r>
              <a:rPr lang="en-GB" sz="2000" b="1" dirty="0">
                <a:solidFill>
                  <a:srgbClr val="005753"/>
                </a:solidFill>
                <a:effectLst/>
                <a:latin typeface="Calibri" panose="020F0502020204030204" pitchFamily="34" charset="0"/>
                <a:ea typeface="Times New Roman" panose="02020603050405020304" pitchFamily="18" charset="0"/>
                <a:hlinkClick r:id="rId4"/>
              </a:rPr>
              <a:t>Vesa </a:t>
            </a:r>
            <a:r>
              <a:rPr lang="en-GB" sz="2000" b="1" dirty="0" err="1">
                <a:solidFill>
                  <a:srgbClr val="005753"/>
                </a:solidFill>
                <a:effectLst/>
                <a:latin typeface="Calibri" panose="020F0502020204030204" pitchFamily="34" charset="0"/>
                <a:ea typeface="Times New Roman" panose="02020603050405020304" pitchFamily="18" charset="0"/>
                <a:hlinkClick r:id="rId4"/>
              </a:rPr>
              <a:t>Velhartice</a:t>
            </a:r>
            <a:endParaRPr lang="en-GB" sz="2000" b="1" dirty="0">
              <a:solidFill>
                <a:srgbClr val="005753"/>
              </a:solidFill>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3101978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9A5C5-EF5D-7A68-E9DA-FF5DAFE57E4E}"/>
            </a:ext>
          </a:extLst>
        </p:cNvPr>
        <p:cNvGrpSpPr/>
        <p:nvPr/>
      </p:nvGrpSpPr>
      <p:grpSpPr>
        <a:xfrm>
          <a:off x="0" y="0"/>
          <a:ext cx="0" cy="0"/>
          <a:chOff x="0" y="0"/>
          <a:chExt cx="0" cy="0"/>
        </a:xfrm>
      </p:grpSpPr>
      <p:pic>
        <p:nvPicPr>
          <p:cNvPr id="8" name="Symbol zastępczy obrazu 7" descr="Obraz zawierający osoba, Materiały biurowe, ubrania, w pomieszczeniu&#10;&#10;Zawartość wygenerowana przez sztuczną inteligencję może być niepoprawna.">
            <a:extLst>
              <a:ext uri="{FF2B5EF4-FFF2-40B4-BE49-F238E27FC236}">
                <a16:creationId xmlns:a16="http://schemas.microsoft.com/office/drawing/2014/main" id="{DAD293C3-744C-63CE-D172-3E759C3834FC}"/>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238772" y="2626822"/>
            <a:ext cx="7708195" cy="3396829"/>
          </a:xfrm>
        </p:spPr>
      </p:pic>
      <p:sp>
        <p:nvSpPr>
          <p:cNvPr id="15" name="TextBox 14">
            <a:extLst>
              <a:ext uri="{FF2B5EF4-FFF2-40B4-BE49-F238E27FC236}">
                <a16:creationId xmlns:a16="http://schemas.microsoft.com/office/drawing/2014/main" id="{6F26A54D-8C99-3EE9-49D7-F6DA68919D73}"/>
              </a:ext>
            </a:extLst>
          </p:cNvPr>
          <p:cNvSpPr txBox="1"/>
          <p:nvPr/>
        </p:nvSpPr>
        <p:spPr>
          <a:xfrm>
            <a:off x="3524388" y="2268415"/>
            <a:ext cx="4795872" cy="646331"/>
          </a:xfrm>
          <a:prstGeom prst="rect">
            <a:avLst/>
          </a:prstGeom>
          <a:solidFill>
            <a:srgbClr val="EEA821"/>
          </a:solidFill>
        </p:spPr>
        <p:txBody>
          <a:bodyPr wrap="square" rtlCol="0">
            <a:spAutoFit/>
          </a:bodyPr>
          <a:lstStyle/>
          <a:p>
            <a:pPr algn="ctr"/>
            <a:r>
              <a:rPr lang="en-GB" sz="3600" b="1" spc="324" noProof="0" dirty="0">
                <a:solidFill>
                  <a:schemeClr val="bg1"/>
                </a:solidFill>
                <a:latin typeface="Calibri" panose="020F0502020204030204" pitchFamily="34" charset="0"/>
                <a:cs typeface="Calibri" panose="020F0502020204030204" pitchFamily="34" charset="0"/>
              </a:rPr>
              <a:t>LET’S PRACTICE</a:t>
            </a:r>
          </a:p>
        </p:txBody>
      </p:sp>
      <p:sp>
        <p:nvSpPr>
          <p:cNvPr id="6" name="Rectangle 5">
            <a:extLst>
              <a:ext uri="{FF2B5EF4-FFF2-40B4-BE49-F238E27FC236}">
                <a16:creationId xmlns:a16="http://schemas.microsoft.com/office/drawing/2014/main" id="{C71325F5-4B40-57EF-5045-91D874F5F026}"/>
              </a:ext>
            </a:extLst>
          </p:cNvPr>
          <p:cNvSpPr/>
          <p:nvPr/>
        </p:nvSpPr>
        <p:spPr>
          <a:xfrm>
            <a:off x="10027950" y="0"/>
            <a:ext cx="1407911" cy="263769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9" name="Rectangle 8">
            <a:extLst>
              <a:ext uri="{FF2B5EF4-FFF2-40B4-BE49-F238E27FC236}">
                <a16:creationId xmlns:a16="http://schemas.microsoft.com/office/drawing/2014/main" id="{DC94C7AF-7D2C-14A9-624B-41EB14060801}"/>
              </a:ext>
            </a:extLst>
          </p:cNvPr>
          <p:cNvSpPr/>
          <p:nvPr/>
        </p:nvSpPr>
        <p:spPr>
          <a:xfrm>
            <a:off x="0" y="5371864"/>
            <a:ext cx="1407911" cy="1486136"/>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5" name="Text Placeholder 4">
            <a:extLst>
              <a:ext uri="{FF2B5EF4-FFF2-40B4-BE49-F238E27FC236}">
                <a16:creationId xmlns:a16="http://schemas.microsoft.com/office/drawing/2014/main" id="{EC8FD7ED-54F8-EDC5-44BD-E35AC3286545}"/>
              </a:ext>
            </a:extLst>
          </p:cNvPr>
          <p:cNvSpPr>
            <a:spLocks noGrp="1"/>
          </p:cNvSpPr>
          <p:nvPr>
            <p:ph type="body" sz="quarter" idx="17"/>
          </p:nvPr>
        </p:nvSpPr>
        <p:spPr>
          <a:xfrm>
            <a:off x="9241981" y="871477"/>
            <a:ext cx="2066906" cy="582221"/>
          </a:xfrm>
        </p:spPr>
        <p:txBody>
          <a:bodyPr/>
          <a:lstStyle/>
          <a:p>
            <a:r>
              <a:rPr lang="en-GB" noProof="0" dirty="0"/>
              <a:t>03</a:t>
            </a:r>
          </a:p>
        </p:txBody>
      </p:sp>
      <p:grpSp>
        <p:nvGrpSpPr>
          <p:cNvPr id="10" name="Group 9">
            <a:extLst>
              <a:ext uri="{FF2B5EF4-FFF2-40B4-BE49-F238E27FC236}">
                <a16:creationId xmlns:a16="http://schemas.microsoft.com/office/drawing/2014/main" id="{D193A908-1291-0EFF-DD18-69080C019568}"/>
              </a:ext>
            </a:extLst>
          </p:cNvPr>
          <p:cNvGrpSpPr/>
          <p:nvPr/>
        </p:nvGrpSpPr>
        <p:grpSpPr>
          <a:xfrm>
            <a:off x="9142810" y="3808810"/>
            <a:ext cx="3049190" cy="3049190"/>
            <a:chOff x="3268483" y="5538141"/>
            <a:chExt cx="1760348" cy="1760348"/>
          </a:xfrm>
          <a:solidFill>
            <a:schemeClr val="bg1">
              <a:alpha val="7008"/>
            </a:schemeClr>
          </a:solidFill>
        </p:grpSpPr>
        <p:sp>
          <p:nvSpPr>
            <p:cNvPr id="11" name="Freeform 10">
              <a:extLst>
                <a:ext uri="{FF2B5EF4-FFF2-40B4-BE49-F238E27FC236}">
                  <a16:creationId xmlns:a16="http://schemas.microsoft.com/office/drawing/2014/main" id="{E44E3BB9-E61E-FACE-786E-E53E468C8A15}"/>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GB" noProof="0" dirty="0"/>
            </a:p>
          </p:txBody>
        </p:sp>
        <p:sp>
          <p:nvSpPr>
            <p:cNvPr id="12" name="Freeform 11">
              <a:extLst>
                <a:ext uri="{FF2B5EF4-FFF2-40B4-BE49-F238E27FC236}">
                  <a16:creationId xmlns:a16="http://schemas.microsoft.com/office/drawing/2014/main" id="{34D34096-E8AF-97DB-48E9-55AB336DAE09}"/>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GB" noProof="0" dirty="0"/>
            </a:p>
          </p:txBody>
        </p:sp>
      </p:grpSp>
    </p:spTree>
    <p:extLst>
      <p:ext uri="{BB962C8B-B14F-4D97-AF65-F5344CB8AC3E}">
        <p14:creationId xmlns:p14="http://schemas.microsoft.com/office/powerpoint/2010/main" val="3160189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8C040-AE90-2B29-3D63-591282E8A976}"/>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1F3FEE9F-B470-4CE3-7E70-89262B1AC580}"/>
              </a:ext>
            </a:extLst>
          </p:cNvPr>
          <p:cNvSpPr>
            <a:spLocks noGrp="1"/>
          </p:cNvSpPr>
          <p:nvPr>
            <p:ph type="body" sz="quarter" idx="16"/>
          </p:nvPr>
        </p:nvSpPr>
        <p:spPr>
          <a:prstGeom prst="rect">
            <a:avLst/>
          </a:prstGeom>
        </p:spPr>
        <p:txBody>
          <a:bodyPr/>
          <a:lstStyle/>
          <a:p>
            <a:r>
              <a:rPr lang="en-GB" b="1" kern="100" dirty="0">
                <a:effectLst/>
                <a:highlight>
                  <a:srgbClr val="EEA821"/>
                </a:highlight>
                <a:latin typeface="Aptos" panose="020B0004020202020204" pitchFamily="34" charset="0"/>
                <a:ea typeface="Aptos" panose="020B0004020202020204" pitchFamily="34" charset="0"/>
                <a:cs typeface="Times New Roman" panose="02020603050405020304" pitchFamily="18" charset="0"/>
              </a:rPr>
              <a:t>Learner Activity:</a:t>
            </a:r>
            <a:endParaRPr lang="sk-SK" kern="100" dirty="0">
              <a:effectLst/>
              <a:highlight>
                <a:srgbClr val="EEA821"/>
              </a:highlight>
              <a:latin typeface="Aptos" panose="020B0004020202020204" pitchFamily="34" charset="0"/>
              <a:ea typeface="Aptos" panose="020B0004020202020204" pitchFamily="34" charset="0"/>
              <a:cs typeface="Times New Roman" panose="02020603050405020304" pitchFamily="18" charset="0"/>
            </a:endParaRPr>
          </a:p>
        </p:txBody>
      </p:sp>
      <p:sp>
        <p:nvSpPr>
          <p:cNvPr id="3" name="Text Placeholder 2">
            <a:extLst>
              <a:ext uri="{FF2B5EF4-FFF2-40B4-BE49-F238E27FC236}">
                <a16:creationId xmlns:a16="http://schemas.microsoft.com/office/drawing/2014/main" id="{EC3D7BF2-76C8-733B-5CF1-51BD4308BADF}"/>
              </a:ext>
            </a:extLst>
          </p:cNvPr>
          <p:cNvSpPr>
            <a:spLocks noGrp="1"/>
          </p:cNvSpPr>
          <p:nvPr>
            <p:ph type="body" sz="quarter" idx="19"/>
          </p:nvPr>
        </p:nvSpPr>
        <p:spPr>
          <a:xfrm>
            <a:off x="904856" y="1624109"/>
            <a:ext cx="10621736" cy="4558681"/>
          </a:xfrm>
          <a:prstGeom prst="rect">
            <a:avLst/>
          </a:prstGeom>
        </p:spPr>
        <p:txBody>
          <a:bodyPr/>
          <a:lstStyle/>
          <a:p>
            <a:pPr>
              <a:lnSpc>
                <a:spcPct val="100000"/>
              </a:lnSpc>
              <a:spcBef>
                <a:spcPts val="600"/>
              </a:spcBef>
              <a:buNone/>
            </a:pPr>
            <a:r>
              <a:rPr lang="en-US" sz="2800" b="1" dirty="0"/>
              <a:t>Practical Activity:</a:t>
            </a:r>
            <a:r>
              <a:rPr lang="en-US" sz="2800" dirty="0"/>
              <a:t> “</a:t>
            </a:r>
            <a:r>
              <a:rPr lang="en-US" sz="2800" b="0" i="0" kern="1200" spc="0" dirty="0">
                <a:solidFill>
                  <a:srgbClr val="404040"/>
                </a:solidFill>
                <a:effectLst/>
                <a:latin typeface="+mn-lt"/>
                <a:ea typeface="+mn-ea"/>
                <a:cs typeface="+mn-cs"/>
              </a:rPr>
              <a:t>Exploring Sensor and Actuator Applications in Agriculture</a:t>
            </a:r>
            <a:r>
              <a:rPr lang="en-US" sz="2800" b="1" kern="1200" spc="0" dirty="0">
                <a:solidFill>
                  <a:srgbClr val="404040"/>
                </a:solidFill>
                <a:effectLst/>
                <a:latin typeface="+mn-lt"/>
                <a:ea typeface="+mn-ea"/>
                <a:cs typeface="+mn-cs"/>
              </a:rPr>
              <a:t>”</a:t>
            </a:r>
            <a:endParaRPr lang="en-US" sz="2800" dirty="0"/>
          </a:p>
          <a:p>
            <a:pPr>
              <a:lnSpc>
                <a:spcPct val="100000"/>
              </a:lnSpc>
              <a:spcBef>
                <a:spcPts val="600"/>
              </a:spcBef>
              <a:buFont typeface="Arial" panose="020B0604020202020204" pitchFamily="34" charset="0"/>
              <a:buChar char="•"/>
            </a:pPr>
            <a:r>
              <a:rPr lang="en-US" sz="2800" dirty="0"/>
              <a:t>Identify one type of sensor and one type of actuator commonly used in modern agricultural machinery.</a:t>
            </a:r>
            <a:endParaRPr lang="sk-SK" sz="2800" dirty="0"/>
          </a:p>
          <a:p>
            <a:pPr>
              <a:lnSpc>
                <a:spcPct val="100000"/>
              </a:lnSpc>
              <a:spcBef>
                <a:spcPts val="600"/>
              </a:spcBef>
              <a:buFont typeface="Arial" panose="020B0604020202020204" pitchFamily="34" charset="0"/>
              <a:buChar char="•"/>
            </a:pPr>
            <a:r>
              <a:rPr lang="en-US" sz="2800" dirty="0"/>
              <a:t>Task: Write a brief explanation (100-150 words) of how they function, their role in farming operations, and their benefits.</a:t>
            </a:r>
            <a:endParaRPr lang="sk-SK" sz="2800" dirty="0"/>
          </a:p>
          <a:p>
            <a:pPr>
              <a:lnSpc>
                <a:spcPct val="100000"/>
              </a:lnSpc>
              <a:spcBef>
                <a:spcPts val="600"/>
              </a:spcBef>
              <a:buFont typeface="Arial" panose="020B0604020202020204" pitchFamily="34" charset="0"/>
              <a:buChar char="•"/>
            </a:pPr>
            <a:r>
              <a:rPr lang="en-US" sz="2800" dirty="0"/>
              <a:t>Optional: Find an image or video demonstrating these components in action.</a:t>
            </a:r>
            <a:endParaRPr lang="sk-SK" sz="2800" dirty="0"/>
          </a:p>
        </p:txBody>
      </p:sp>
    </p:spTree>
    <p:extLst>
      <p:ext uri="{BB962C8B-B14F-4D97-AF65-F5344CB8AC3E}">
        <p14:creationId xmlns:p14="http://schemas.microsoft.com/office/powerpoint/2010/main" val="2922486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62870B-A5CB-589C-15D6-BFC054AFCB81}"/>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A468C158-68B6-A49B-1514-972B8564A744}"/>
              </a:ext>
            </a:extLst>
          </p:cNvPr>
          <p:cNvSpPr>
            <a:spLocks noGrp="1"/>
          </p:cNvSpPr>
          <p:nvPr>
            <p:ph type="body" sz="quarter" idx="16"/>
          </p:nvPr>
        </p:nvSpPr>
        <p:spPr>
          <a:prstGeom prst="rect">
            <a:avLst/>
          </a:prstGeom>
        </p:spPr>
        <p:txBody>
          <a:bodyPr/>
          <a:lstStyle/>
          <a:p>
            <a:r>
              <a:rPr lang="en-GB" b="1" kern="100" dirty="0">
                <a:effectLst/>
                <a:highlight>
                  <a:srgbClr val="EEA821"/>
                </a:highlight>
                <a:ea typeface="Aptos" panose="020B0004020202020204" pitchFamily="34" charset="0"/>
                <a:cs typeface="Times New Roman" panose="02020603050405020304" pitchFamily="18" charset="0"/>
              </a:rPr>
              <a:t>Group Activity:</a:t>
            </a:r>
            <a:endParaRPr lang="sk-SK" kern="100" dirty="0">
              <a:effectLst/>
              <a:highlight>
                <a:srgbClr val="EEA821"/>
              </a:highlight>
              <a:ea typeface="Aptos" panose="020B0004020202020204" pitchFamily="34" charset="0"/>
              <a:cs typeface="Times New Roman" panose="02020603050405020304" pitchFamily="18" charset="0"/>
            </a:endParaRPr>
          </a:p>
        </p:txBody>
      </p:sp>
      <p:sp>
        <p:nvSpPr>
          <p:cNvPr id="3" name="Text Placeholder 2">
            <a:extLst>
              <a:ext uri="{FF2B5EF4-FFF2-40B4-BE49-F238E27FC236}">
                <a16:creationId xmlns:a16="http://schemas.microsoft.com/office/drawing/2014/main" id="{1F89D522-A8AF-A993-1722-34DD0329A5B1}"/>
              </a:ext>
            </a:extLst>
          </p:cNvPr>
          <p:cNvSpPr>
            <a:spLocks noGrp="1"/>
          </p:cNvSpPr>
          <p:nvPr>
            <p:ph type="body" sz="quarter" idx="19"/>
          </p:nvPr>
        </p:nvSpPr>
        <p:spPr>
          <a:xfrm>
            <a:off x="904856" y="1624109"/>
            <a:ext cx="10621736" cy="4558681"/>
          </a:xfrm>
          <a:prstGeom prst="rect">
            <a:avLst/>
          </a:prstGeom>
        </p:spPr>
        <p:txBody>
          <a:bodyPr/>
          <a:lstStyle/>
          <a:p>
            <a:pPr marL="0" indent="0">
              <a:lnSpc>
                <a:spcPct val="100000"/>
              </a:lnSpc>
              <a:spcBef>
                <a:spcPts val="600"/>
              </a:spcBef>
            </a:pPr>
            <a:r>
              <a:rPr lang="en-US" sz="2800" b="1" dirty="0"/>
              <a:t>Discussion Prompt:</a:t>
            </a:r>
          </a:p>
          <a:p>
            <a:pPr marL="0">
              <a:lnSpc>
                <a:spcPct val="100000"/>
              </a:lnSpc>
              <a:spcBef>
                <a:spcPts val="600"/>
              </a:spcBef>
            </a:pPr>
            <a:r>
              <a:rPr lang="en-US" sz="2800" dirty="0"/>
              <a:t>How do you think advanced sensors and actuators will shape the future of smart farming? What challenges might arise in their widespread adoption?</a:t>
            </a:r>
          </a:p>
          <a:p>
            <a:pPr marL="0">
              <a:lnSpc>
                <a:spcPct val="100000"/>
              </a:lnSpc>
              <a:spcBef>
                <a:spcPts val="600"/>
              </a:spcBef>
            </a:pPr>
            <a:endParaRPr lang="sk-SK" sz="2800" dirty="0"/>
          </a:p>
          <a:p>
            <a:pPr marL="0">
              <a:lnSpc>
                <a:spcPct val="100000"/>
              </a:lnSpc>
              <a:spcBef>
                <a:spcPts val="600"/>
              </a:spcBef>
            </a:pPr>
            <a:r>
              <a:rPr lang="en-US" sz="2800" b="1" dirty="0"/>
              <a:t>Purpose: </a:t>
            </a:r>
            <a:r>
              <a:rPr lang="en-US" sz="2800" dirty="0"/>
              <a:t>This activity engages learners in understanding real-world applications, encourages critical thinking, and highlights the impact of automation in agriculture. </a:t>
            </a:r>
            <a:endParaRPr lang="sk-SK" sz="2800" dirty="0"/>
          </a:p>
          <a:p>
            <a:pPr>
              <a:lnSpc>
                <a:spcPct val="100000"/>
              </a:lnSpc>
              <a:spcBef>
                <a:spcPts val="600"/>
              </a:spcBef>
            </a:pPr>
            <a:endParaRPr lang="en-US" sz="2800" b="1" dirty="0"/>
          </a:p>
        </p:txBody>
      </p:sp>
    </p:spTree>
    <p:extLst>
      <p:ext uri="{BB962C8B-B14F-4D97-AF65-F5344CB8AC3E}">
        <p14:creationId xmlns:p14="http://schemas.microsoft.com/office/powerpoint/2010/main" val="1317853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Placeholder 5">
            <a:extLst>
              <a:ext uri="{FF2B5EF4-FFF2-40B4-BE49-F238E27FC236}">
                <a16:creationId xmlns:a16="http://schemas.microsoft.com/office/drawing/2014/main" id="{BA7FEA00-62B7-171C-1585-8637BA1408BB}"/>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8" name="Rectangle 7"/>
          <p:cNvSpPr/>
          <p:nvPr/>
        </p:nvSpPr>
        <p:spPr>
          <a:xfrm rot="5400000">
            <a:off x="2114875" y="2703308"/>
            <a:ext cx="1291817" cy="5521569"/>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Text Placeholder 18">
            <a:extLst>
              <a:ext uri="{FF2B5EF4-FFF2-40B4-BE49-F238E27FC236}">
                <a16:creationId xmlns:a16="http://schemas.microsoft.com/office/drawing/2014/main" id="{3533546D-38D9-0918-85CF-26948F9DE80F}"/>
              </a:ext>
            </a:extLst>
          </p:cNvPr>
          <p:cNvSpPr txBox="1">
            <a:spLocks/>
          </p:cNvSpPr>
          <p:nvPr/>
        </p:nvSpPr>
        <p:spPr>
          <a:xfrm>
            <a:off x="624024" y="5211784"/>
            <a:ext cx="5881764" cy="634242"/>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Follow our journey</a:t>
            </a:r>
          </a:p>
        </p:txBody>
      </p:sp>
      <p:grpSp>
        <p:nvGrpSpPr>
          <p:cNvPr id="40" name="Group 39">
            <a:extLst>
              <a:ext uri="{FF2B5EF4-FFF2-40B4-BE49-F238E27FC236}">
                <a16:creationId xmlns:a16="http://schemas.microsoft.com/office/drawing/2014/main" id="{2127C271-11D1-C617-97C3-5A6EF8B231DB}"/>
              </a:ext>
            </a:extLst>
          </p:cNvPr>
          <p:cNvGrpSpPr/>
          <p:nvPr/>
        </p:nvGrpSpPr>
        <p:grpSpPr>
          <a:xfrm>
            <a:off x="626654" y="5794708"/>
            <a:ext cx="2817464" cy="475324"/>
            <a:chOff x="9893620" y="5409126"/>
            <a:chExt cx="1664680" cy="280842"/>
          </a:xfrm>
        </p:grpSpPr>
        <p:grpSp>
          <p:nvGrpSpPr>
            <p:cNvPr id="41" name="Graphic 3">
              <a:extLst>
                <a:ext uri="{FF2B5EF4-FFF2-40B4-BE49-F238E27FC236}">
                  <a16:creationId xmlns:a16="http://schemas.microsoft.com/office/drawing/2014/main" id="{FBE344A5-1688-988F-DC24-E7C63673645B}"/>
                </a:ext>
              </a:extLst>
            </p:cNvPr>
            <p:cNvGrpSpPr/>
            <p:nvPr/>
          </p:nvGrpSpPr>
          <p:grpSpPr>
            <a:xfrm>
              <a:off x="10931758" y="5409126"/>
              <a:ext cx="280634" cy="280634"/>
              <a:chOff x="1950027" y="2499889"/>
              <a:chExt cx="850463" cy="850463"/>
            </a:xfrm>
          </p:grpSpPr>
          <p:sp>
            <p:nvSpPr>
              <p:cNvPr id="53" name="Freeform 52">
                <a:extLst>
                  <a:ext uri="{FF2B5EF4-FFF2-40B4-BE49-F238E27FC236}">
                    <a16:creationId xmlns:a16="http://schemas.microsoft.com/office/drawing/2014/main" id="{09C84D44-EA48-DEA2-EE39-179C8239029D}"/>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EEA821"/>
              </a:solidFill>
              <a:ln w="62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54" name="Graphic 3">
                <a:extLst>
                  <a:ext uri="{FF2B5EF4-FFF2-40B4-BE49-F238E27FC236}">
                    <a16:creationId xmlns:a16="http://schemas.microsoft.com/office/drawing/2014/main" id="{86D3DD64-9CA7-71BB-F837-E7D11EEC16DA}"/>
                  </a:ext>
                </a:extLst>
              </p:cNvPr>
              <p:cNvGrpSpPr/>
              <p:nvPr/>
            </p:nvGrpSpPr>
            <p:grpSpPr>
              <a:xfrm>
                <a:off x="2107521" y="2657382"/>
                <a:ext cx="535476" cy="535477"/>
                <a:chOff x="2107521" y="2657382"/>
                <a:chExt cx="535476" cy="535477"/>
              </a:xfrm>
              <a:solidFill>
                <a:srgbClr val="FFFFFF"/>
              </a:solidFill>
            </p:grpSpPr>
            <p:sp>
              <p:nvSpPr>
                <p:cNvPr id="55" name="Freeform 54">
                  <a:extLst>
                    <a:ext uri="{FF2B5EF4-FFF2-40B4-BE49-F238E27FC236}">
                      <a16:creationId xmlns:a16="http://schemas.microsoft.com/office/drawing/2014/main" id="{C64E93BC-0B66-7403-0AB1-6C9725BB3698}"/>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6" name="Freeform 55">
                  <a:extLst>
                    <a:ext uri="{FF2B5EF4-FFF2-40B4-BE49-F238E27FC236}">
                      <a16:creationId xmlns:a16="http://schemas.microsoft.com/office/drawing/2014/main" id="{553B9228-C3AE-56A6-9D4E-9EA55E9CE30B}"/>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7" name="Freeform 56">
                  <a:extLst>
                    <a:ext uri="{FF2B5EF4-FFF2-40B4-BE49-F238E27FC236}">
                      <a16:creationId xmlns:a16="http://schemas.microsoft.com/office/drawing/2014/main" id="{8C0E161C-9D45-0B20-E05F-A19B54B15069}"/>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sp>
          <p:nvSpPr>
            <p:cNvPr id="51" name="Freeform 50">
              <a:extLst>
                <a:ext uri="{FF2B5EF4-FFF2-40B4-BE49-F238E27FC236}">
                  <a16:creationId xmlns:a16="http://schemas.microsoft.com/office/drawing/2014/main" id="{5FEEDE3F-44ED-C980-9AB9-2FB72A3FE355}"/>
                </a:ext>
              </a:extLst>
            </p:cNvPr>
            <p:cNvSpPr/>
            <p:nvPr/>
          </p:nvSpPr>
          <p:spPr>
            <a:xfrm>
              <a:off x="10239527" y="5409126"/>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EEA821"/>
            </a:solidFill>
            <a:ln w="62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43" name="Graphic 3">
              <a:extLst>
                <a:ext uri="{FF2B5EF4-FFF2-40B4-BE49-F238E27FC236}">
                  <a16:creationId xmlns:a16="http://schemas.microsoft.com/office/drawing/2014/main" id="{88D1C542-0B80-DF52-8819-54D6EE1D7061}"/>
                </a:ext>
              </a:extLst>
            </p:cNvPr>
            <p:cNvGrpSpPr/>
            <p:nvPr/>
          </p:nvGrpSpPr>
          <p:grpSpPr>
            <a:xfrm>
              <a:off x="11277666" y="5409126"/>
              <a:ext cx="280634" cy="280634"/>
              <a:chOff x="2998302" y="2499889"/>
              <a:chExt cx="850463" cy="850463"/>
            </a:xfrm>
          </p:grpSpPr>
          <p:sp>
            <p:nvSpPr>
              <p:cNvPr id="49" name="Freeform 48">
                <a:extLst>
                  <a:ext uri="{FF2B5EF4-FFF2-40B4-BE49-F238E27FC236}">
                    <a16:creationId xmlns:a16="http://schemas.microsoft.com/office/drawing/2014/main" id="{81D29495-C8C0-4B65-F1E4-B4FC0E8A3CB1}"/>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EEA821"/>
              </a:solidFill>
              <a:ln w="62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0" name="Freeform 49">
                <a:extLst>
                  <a:ext uri="{FF2B5EF4-FFF2-40B4-BE49-F238E27FC236}">
                    <a16:creationId xmlns:a16="http://schemas.microsoft.com/office/drawing/2014/main" id="{0027AC84-5B69-6A5C-3FDD-54B92A8D5696}"/>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44" name="Graphic 3">
              <a:extLst>
                <a:ext uri="{FF2B5EF4-FFF2-40B4-BE49-F238E27FC236}">
                  <a16:creationId xmlns:a16="http://schemas.microsoft.com/office/drawing/2014/main" id="{9475ED84-CA0E-560A-A006-BFE6FB0D6338}"/>
                </a:ext>
              </a:extLst>
            </p:cNvPr>
            <p:cNvGrpSpPr/>
            <p:nvPr/>
          </p:nvGrpSpPr>
          <p:grpSpPr>
            <a:xfrm>
              <a:off x="9893620" y="5409126"/>
              <a:ext cx="280634" cy="280842"/>
              <a:chOff x="-1196056" y="2499889"/>
              <a:chExt cx="850463" cy="851093"/>
            </a:xfrm>
          </p:grpSpPr>
          <p:sp>
            <p:nvSpPr>
              <p:cNvPr id="47" name="Freeform 46">
                <a:extLst>
                  <a:ext uri="{FF2B5EF4-FFF2-40B4-BE49-F238E27FC236}">
                    <a16:creationId xmlns:a16="http://schemas.microsoft.com/office/drawing/2014/main" id="{56CD6E99-2011-D6A1-BBB6-E2A479E08EB3}"/>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EEA821"/>
              </a:solidFill>
              <a:ln w="62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8" name="Freeform 47">
                <a:extLst>
                  <a:ext uri="{FF2B5EF4-FFF2-40B4-BE49-F238E27FC236}">
                    <a16:creationId xmlns:a16="http://schemas.microsoft.com/office/drawing/2014/main" id="{9CEC29C4-C278-1AA5-A7AB-CAA78C42D746}"/>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45" name="Freeform 44">
              <a:extLst>
                <a:ext uri="{FF2B5EF4-FFF2-40B4-BE49-F238E27FC236}">
                  <a16:creationId xmlns:a16="http://schemas.microsoft.com/office/drawing/2014/main" id="{596691C4-B20A-F95D-473A-FE9E25EC4E7B}"/>
                </a:ext>
              </a:extLst>
            </p:cNvPr>
            <p:cNvSpPr/>
            <p:nvPr/>
          </p:nvSpPr>
          <p:spPr>
            <a:xfrm>
              <a:off x="10585643" y="5409126"/>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EEA821"/>
            </a:solidFill>
            <a:ln w="62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46" name="Graphic 45" descr="World with solid fill">
              <a:extLst>
                <a:ext uri="{FF2B5EF4-FFF2-40B4-BE49-F238E27FC236}">
                  <a16:creationId xmlns:a16="http://schemas.microsoft.com/office/drawing/2014/main" id="{FC01AC2E-2738-86BB-2A49-BD68D42489E9}"/>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600539" y="5425572"/>
              <a:ext cx="246077" cy="246077"/>
            </a:xfrm>
            <a:prstGeom prst="rect">
              <a:avLst/>
            </a:prstGeom>
          </p:spPr>
        </p:pic>
      </p:grpSp>
      <p:sp>
        <p:nvSpPr>
          <p:cNvPr id="4" name="Text Placeholder 58">
            <a:extLst>
              <a:ext uri="{FF2B5EF4-FFF2-40B4-BE49-F238E27FC236}">
                <a16:creationId xmlns:a16="http://schemas.microsoft.com/office/drawing/2014/main" id="{2E0C1970-EE4D-7561-A3A5-702849A36459}"/>
              </a:ext>
            </a:extLst>
          </p:cNvPr>
          <p:cNvSpPr txBox="1">
            <a:spLocks/>
          </p:cNvSpPr>
          <p:nvPr/>
        </p:nvSpPr>
        <p:spPr>
          <a:xfrm>
            <a:off x="4976446" y="4607170"/>
            <a:ext cx="7215555" cy="935236"/>
          </a:xfrm>
          <a:prstGeom prst="rect">
            <a:avLst/>
          </a:prstGeom>
          <a:solidFill>
            <a:srgbClr val="EEA821">
              <a:alpha val="71000"/>
            </a:srgbClr>
          </a:solidFill>
        </p:spPr>
        <p:txBody>
          <a:bodyPr anchor="ct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rPr>
              <a:t>www.</a:t>
            </a:r>
            <a:r>
              <a:rPr kumimoji="0" lang="en-GB"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smartskillsproject</a:t>
            </a:r>
            <a:r>
              <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rPr>
              <a:t>.eu</a:t>
            </a:r>
          </a:p>
        </p:txBody>
      </p:sp>
      <p:grpSp>
        <p:nvGrpSpPr>
          <p:cNvPr id="37" name="Group 36">
            <a:extLst>
              <a:ext uri="{FF2B5EF4-FFF2-40B4-BE49-F238E27FC236}">
                <a16:creationId xmlns:a16="http://schemas.microsoft.com/office/drawing/2014/main" id="{8654BA78-F22D-97E5-8C83-E90010123DFA}"/>
              </a:ext>
            </a:extLst>
          </p:cNvPr>
          <p:cNvGrpSpPr/>
          <p:nvPr/>
        </p:nvGrpSpPr>
        <p:grpSpPr>
          <a:xfrm>
            <a:off x="-527645" y="-768737"/>
            <a:ext cx="3049190" cy="3049190"/>
            <a:chOff x="3268483" y="5538141"/>
            <a:chExt cx="1760348" cy="1760348"/>
          </a:xfrm>
          <a:solidFill>
            <a:schemeClr val="bg1">
              <a:alpha val="42000"/>
            </a:schemeClr>
          </a:solidFill>
        </p:grpSpPr>
        <p:sp>
          <p:nvSpPr>
            <p:cNvPr id="38" name="Freeform 37">
              <a:extLst>
                <a:ext uri="{FF2B5EF4-FFF2-40B4-BE49-F238E27FC236}">
                  <a16:creationId xmlns:a16="http://schemas.microsoft.com/office/drawing/2014/main" id="{8B1E37AE-4197-F011-9D2F-0371C63F92C5}"/>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 name="Freeform 38">
              <a:extLst>
                <a:ext uri="{FF2B5EF4-FFF2-40B4-BE49-F238E27FC236}">
                  <a16:creationId xmlns:a16="http://schemas.microsoft.com/office/drawing/2014/main" id="{F349F46C-F7F7-E5B5-B72B-AB52E8641BB4}"/>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442464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FF4B7AB7-5665-DDA7-2692-D9FF812FC58C}"/>
              </a:ext>
            </a:extLst>
          </p:cNvPr>
          <p:cNvSpPr>
            <a:spLocks noGrp="1"/>
          </p:cNvSpPr>
          <p:nvPr>
            <p:ph type="body" sz="quarter" idx="15"/>
          </p:nvPr>
        </p:nvSpPr>
        <p:spPr>
          <a:xfrm>
            <a:off x="5314500" y="2237347"/>
            <a:ext cx="700387" cy="566443"/>
          </a:xfrm>
          <a:prstGeom prst="rect">
            <a:avLst/>
          </a:prstGeom>
        </p:spPr>
        <p:txBody>
          <a:bodyPr/>
          <a:lstStyle/>
          <a:p>
            <a:r>
              <a:rPr lang="en-GB" noProof="0" dirty="0"/>
              <a:t>01</a:t>
            </a:r>
          </a:p>
        </p:txBody>
      </p:sp>
      <p:sp>
        <p:nvSpPr>
          <p:cNvPr id="12" name="Text Placeholder 11">
            <a:extLst>
              <a:ext uri="{FF2B5EF4-FFF2-40B4-BE49-F238E27FC236}">
                <a16:creationId xmlns:a16="http://schemas.microsoft.com/office/drawing/2014/main" id="{618E74DA-E321-B6BA-ED4F-BB7481A5779B}"/>
              </a:ext>
            </a:extLst>
          </p:cNvPr>
          <p:cNvSpPr>
            <a:spLocks noGrp="1"/>
          </p:cNvSpPr>
          <p:nvPr>
            <p:ph type="body" sz="quarter" idx="14"/>
          </p:nvPr>
        </p:nvSpPr>
        <p:spPr>
          <a:xfrm>
            <a:off x="6096000" y="2237346"/>
            <a:ext cx="5647702" cy="566444"/>
          </a:xfrm>
          <a:prstGeom prst="rect">
            <a:avLst/>
          </a:prstGeom>
        </p:spPr>
        <p:txBody>
          <a:bodyPr/>
          <a:lstStyle/>
          <a:p>
            <a:r>
              <a:rPr lang="en-US" noProof="0" dirty="0"/>
              <a:t>Sensors and Actuators in Agricultural Machinery</a:t>
            </a:r>
          </a:p>
        </p:txBody>
      </p:sp>
      <p:sp>
        <p:nvSpPr>
          <p:cNvPr id="16" name="Text Placeholder 15">
            <a:extLst>
              <a:ext uri="{FF2B5EF4-FFF2-40B4-BE49-F238E27FC236}">
                <a16:creationId xmlns:a16="http://schemas.microsoft.com/office/drawing/2014/main" id="{6BEF168E-3D34-4311-160C-06908A6D0135}"/>
              </a:ext>
            </a:extLst>
          </p:cNvPr>
          <p:cNvSpPr>
            <a:spLocks noGrp="1"/>
          </p:cNvSpPr>
          <p:nvPr>
            <p:ph type="body" sz="quarter" idx="29"/>
          </p:nvPr>
        </p:nvSpPr>
        <p:spPr>
          <a:xfrm>
            <a:off x="5314500" y="2815209"/>
            <a:ext cx="700387" cy="566443"/>
          </a:xfrm>
          <a:prstGeom prst="rect">
            <a:avLst/>
          </a:prstGeom>
        </p:spPr>
        <p:txBody>
          <a:bodyPr/>
          <a:lstStyle/>
          <a:p>
            <a:r>
              <a:rPr lang="en-GB" noProof="0" dirty="0"/>
              <a:t>02</a:t>
            </a:r>
          </a:p>
        </p:txBody>
      </p:sp>
      <p:sp>
        <p:nvSpPr>
          <p:cNvPr id="17" name="Text Placeholder 16">
            <a:extLst>
              <a:ext uri="{FF2B5EF4-FFF2-40B4-BE49-F238E27FC236}">
                <a16:creationId xmlns:a16="http://schemas.microsoft.com/office/drawing/2014/main" id="{8A6B29AA-54AD-EA6F-A377-7A4F9FB9B39D}"/>
              </a:ext>
            </a:extLst>
          </p:cNvPr>
          <p:cNvSpPr>
            <a:spLocks noGrp="1"/>
          </p:cNvSpPr>
          <p:nvPr>
            <p:ph type="body" sz="quarter" idx="30"/>
          </p:nvPr>
        </p:nvSpPr>
        <p:spPr>
          <a:xfrm>
            <a:off x="6096000" y="2815208"/>
            <a:ext cx="6802582" cy="566444"/>
          </a:xfrm>
          <a:prstGeom prst="rect">
            <a:avLst/>
          </a:prstGeom>
        </p:spPr>
        <p:txBody>
          <a:bodyPr/>
          <a:lstStyle/>
          <a:p>
            <a:r>
              <a:rPr lang="en-US" noProof="0" dirty="0"/>
              <a:t>Case study: </a:t>
            </a:r>
            <a:r>
              <a:rPr lang="en-US" sz="2000" noProof="0" dirty="0"/>
              <a:t>Mechatronics for Smart Greenhouse Systems</a:t>
            </a:r>
          </a:p>
        </p:txBody>
      </p:sp>
      <p:sp>
        <p:nvSpPr>
          <p:cNvPr id="18" name="Text Placeholder 17">
            <a:extLst>
              <a:ext uri="{FF2B5EF4-FFF2-40B4-BE49-F238E27FC236}">
                <a16:creationId xmlns:a16="http://schemas.microsoft.com/office/drawing/2014/main" id="{E9303FF4-63A9-CB5E-DCAF-D6FB2661E437}"/>
              </a:ext>
            </a:extLst>
          </p:cNvPr>
          <p:cNvSpPr>
            <a:spLocks noGrp="1"/>
          </p:cNvSpPr>
          <p:nvPr>
            <p:ph type="body" sz="quarter" idx="31"/>
          </p:nvPr>
        </p:nvSpPr>
        <p:spPr>
          <a:xfrm>
            <a:off x="5314500" y="3394278"/>
            <a:ext cx="700387" cy="566443"/>
          </a:xfrm>
          <a:prstGeom prst="rect">
            <a:avLst/>
          </a:prstGeom>
        </p:spPr>
        <p:txBody>
          <a:bodyPr/>
          <a:lstStyle/>
          <a:p>
            <a:r>
              <a:rPr lang="en-GB" noProof="0" dirty="0"/>
              <a:t>0</a:t>
            </a:r>
            <a:r>
              <a:rPr lang="en-GB" dirty="0"/>
              <a:t>3</a:t>
            </a:r>
            <a:endParaRPr lang="en-GB" noProof="0" dirty="0"/>
          </a:p>
        </p:txBody>
      </p:sp>
      <p:sp>
        <p:nvSpPr>
          <p:cNvPr id="21" name="Text Placeholder 20">
            <a:extLst>
              <a:ext uri="{FF2B5EF4-FFF2-40B4-BE49-F238E27FC236}">
                <a16:creationId xmlns:a16="http://schemas.microsoft.com/office/drawing/2014/main" id="{B7B784B3-E0A5-B4FC-957A-133F09335BEA}"/>
              </a:ext>
            </a:extLst>
          </p:cNvPr>
          <p:cNvSpPr>
            <a:spLocks noGrp="1"/>
          </p:cNvSpPr>
          <p:nvPr>
            <p:ph type="body" sz="quarter" idx="34"/>
          </p:nvPr>
        </p:nvSpPr>
        <p:spPr>
          <a:xfrm>
            <a:off x="6096000" y="3410159"/>
            <a:ext cx="4541325" cy="566444"/>
          </a:xfrm>
          <a:prstGeom prst="rect">
            <a:avLst/>
          </a:prstGeom>
        </p:spPr>
        <p:txBody>
          <a:bodyPr/>
          <a:lstStyle/>
          <a:p>
            <a:r>
              <a:rPr lang="en-GB" noProof="0" dirty="0"/>
              <a:t>Let’s Practice! </a:t>
            </a:r>
          </a:p>
        </p:txBody>
      </p:sp>
      <p:sp>
        <p:nvSpPr>
          <p:cNvPr id="15" name="Text Placeholder 14">
            <a:extLst>
              <a:ext uri="{FF2B5EF4-FFF2-40B4-BE49-F238E27FC236}">
                <a16:creationId xmlns:a16="http://schemas.microsoft.com/office/drawing/2014/main" id="{4654AD6B-A104-C6C5-2D56-DDF8194E1878}"/>
              </a:ext>
            </a:extLst>
          </p:cNvPr>
          <p:cNvSpPr>
            <a:spLocks noGrp="1"/>
          </p:cNvSpPr>
          <p:nvPr>
            <p:ph type="body" sz="quarter" idx="18"/>
          </p:nvPr>
        </p:nvSpPr>
        <p:spPr>
          <a:xfrm>
            <a:off x="266791" y="1890850"/>
            <a:ext cx="4904509" cy="4057649"/>
          </a:xfrm>
          <a:prstGeom prst="rect">
            <a:avLst/>
          </a:prstGeom>
        </p:spPr>
        <p:txBody>
          <a:bodyPr/>
          <a:lstStyle/>
          <a:p>
            <a:pPr marL="0" indent="0"/>
            <a:r>
              <a:rPr lang="en-GB" dirty="0"/>
              <a:t>In t</a:t>
            </a:r>
            <a:r>
              <a:rPr lang="en-GB" noProof="0" dirty="0"/>
              <a:t>his module, </a:t>
            </a:r>
            <a:r>
              <a:rPr lang="en-US" dirty="0"/>
              <a:t>l</a:t>
            </a:r>
            <a:r>
              <a:rPr lang="en-US" noProof="0" dirty="0"/>
              <a:t>earners will understand the role of sensors and actuators in agriculture, recognising how these components form the backbone of mechatronic systems, enabling real-time monitoring, intelligent decision-making, and automated control of equipment. </a:t>
            </a:r>
            <a:endParaRPr lang="en-GB" noProof="0" dirty="0"/>
          </a:p>
        </p:txBody>
      </p:sp>
      <p:grpSp>
        <p:nvGrpSpPr>
          <p:cNvPr id="5" name="Group 4">
            <a:extLst>
              <a:ext uri="{FF2B5EF4-FFF2-40B4-BE49-F238E27FC236}">
                <a16:creationId xmlns:a16="http://schemas.microsoft.com/office/drawing/2014/main" id="{7D2A6678-F0DD-6427-6C79-E589605853AB}"/>
              </a:ext>
            </a:extLst>
          </p:cNvPr>
          <p:cNvGrpSpPr/>
          <p:nvPr/>
        </p:nvGrpSpPr>
        <p:grpSpPr>
          <a:xfrm>
            <a:off x="-284726" y="5755980"/>
            <a:ext cx="3049190" cy="3049190"/>
            <a:chOff x="3268483" y="5538141"/>
            <a:chExt cx="1760348" cy="1760348"/>
          </a:xfrm>
          <a:solidFill>
            <a:schemeClr val="bg1">
              <a:alpha val="42000"/>
            </a:schemeClr>
          </a:solidFill>
        </p:grpSpPr>
        <p:sp>
          <p:nvSpPr>
            <p:cNvPr id="6" name="Freeform 5">
              <a:extLst>
                <a:ext uri="{FF2B5EF4-FFF2-40B4-BE49-F238E27FC236}">
                  <a16:creationId xmlns:a16="http://schemas.microsoft.com/office/drawing/2014/main" id="{F801231C-4864-7319-E4F3-92B848940D29}"/>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Freeform 6">
              <a:extLst>
                <a:ext uri="{FF2B5EF4-FFF2-40B4-BE49-F238E27FC236}">
                  <a16:creationId xmlns:a16="http://schemas.microsoft.com/office/drawing/2014/main" id="{F06DAFED-5D03-151D-C0BC-53E9F205F5AB}"/>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4" name="Text Placeholder 57">
            <a:extLst>
              <a:ext uri="{FF2B5EF4-FFF2-40B4-BE49-F238E27FC236}">
                <a16:creationId xmlns:a16="http://schemas.microsoft.com/office/drawing/2014/main" id="{846C7D63-3BCF-AEF9-0D24-0DD428ABA74B}"/>
              </a:ext>
            </a:extLst>
          </p:cNvPr>
          <p:cNvSpPr txBox="1">
            <a:spLocks/>
          </p:cNvSpPr>
          <p:nvPr/>
        </p:nvSpPr>
        <p:spPr>
          <a:xfrm>
            <a:off x="2911363" y="622421"/>
            <a:ext cx="2964504" cy="780271"/>
          </a:xfrm>
          <a:prstGeom prst="rect">
            <a:avLst/>
          </a:prstGeom>
          <a:solidFill>
            <a:srgbClr val="EEA821">
              <a:alpha val="80000"/>
            </a:srgbClr>
          </a:solidFill>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GB" sz="5300" b="0" i="0" u="none" strike="noStrike" kern="1200" cap="none" spc="0" normalizeH="0" baseline="0" noProof="0" dirty="0">
                <a:ln>
                  <a:noFill/>
                </a:ln>
                <a:solidFill>
                  <a:prstClr val="white"/>
                </a:solidFill>
                <a:effectLst/>
                <a:uLnTx/>
                <a:uFillTx/>
                <a:latin typeface="Calibri" panose="020F0502020204030204"/>
                <a:ea typeface="+mn-ea"/>
                <a:cs typeface="+mn-cs"/>
              </a:rPr>
              <a:t>contents</a:t>
            </a:r>
          </a:p>
        </p:txBody>
      </p:sp>
      <p:grpSp>
        <p:nvGrpSpPr>
          <p:cNvPr id="28" name="Group 27">
            <a:extLst>
              <a:ext uri="{FF2B5EF4-FFF2-40B4-BE49-F238E27FC236}">
                <a16:creationId xmlns:a16="http://schemas.microsoft.com/office/drawing/2014/main" id="{95514505-D608-51EC-1CBF-5AAF3DC284E0}"/>
              </a:ext>
            </a:extLst>
          </p:cNvPr>
          <p:cNvGrpSpPr/>
          <p:nvPr/>
        </p:nvGrpSpPr>
        <p:grpSpPr>
          <a:xfrm>
            <a:off x="5252413" y="2794998"/>
            <a:ext cx="5617029" cy="1170189"/>
            <a:chOff x="2156224" y="3692562"/>
            <a:chExt cx="8867227" cy="1170189"/>
          </a:xfrm>
        </p:grpSpPr>
        <p:cxnSp>
          <p:nvCxnSpPr>
            <p:cNvPr id="30" name="Straight Connector 29">
              <a:extLst>
                <a:ext uri="{FF2B5EF4-FFF2-40B4-BE49-F238E27FC236}">
                  <a16:creationId xmlns:a16="http://schemas.microsoft.com/office/drawing/2014/main" id="{7A2A5C0F-2AAF-134C-9791-EFB1114CE7AC}"/>
                </a:ext>
              </a:extLst>
            </p:cNvPr>
            <p:cNvCxnSpPr>
              <a:cxnSpLocks/>
            </p:cNvCxnSpPr>
            <p:nvPr userDrawn="1"/>
          </p:nvCxnSpPr>
          <p:spPr>
            <a:xfrm flipV="1">
              <a:off x="2156224" y="3692562"/>
              <a:ext cx="8867227" cy="14543"/>
            </a:xfrm>
            <a:prstGeom prst="line">
              <a:avLst/>
            </a:prstGeom>
            <a:ln w="19050">
              <a:solidFill>
                <a:srgbClr val="EEA82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30BF1B3-A962-EA53-D94A-F02E836EC108}"/>
                </a:ext>
              </a:extLst>
            </p:cNvPr>
            <p:cNvCxnSpPr>
              <a:cxnSpLocks/>
            </p:cNvCxnSpPr>
            <p:nvPr userDrawn="1"/>
          </p:nvCxnSpPr>
          <p:spPr>
            <a:xfrm flipV="1">
              <a:off x="2156224" y="4270385"/>
              <a:ext cx="8867227" cy="14543"/>
            </a:xfrm>
            <a:prstGeom prst="line">
              <a:avLst/>
            </a:prstGeom>
            <a:ln w="19050">
              <a:solidFill>
                <a:srgbClr val="EEA82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015756C-D9A7-8C15-3266-B8FFF60C2E38}"/>
                </a:ext>
              </a:extLst>
            </p:cNvPr>
            <p:cNvCxnSpPr>
              <a:cxnSpLocks/>
            </p:cNvCxnSpPr>
            <p:nvPr userDrawn="1"/>
          </p:nvCxnSpPr>
          <p:spPr>
            <a:xfrm flipV="1">
              <a:off x="2156224" y="4848208"/>
              <a:ext cx="8867227" cy="14543"/>
            </a:xfrm>
            <a:prstGeom prst="line">
              <a:avLst/>
            </a:prstGeom>
            <a:ln w="19050">
              <a:solidFill>
                <a:srgbClr val="EEA821"/>
              </a:solidFill>
            </a:ln>
          </p:spPr>
          <p:style>
            <a:lnRef idx="1">
              <a:schemeClr val="accent1"/>
            </a:lnRef>
            <a:fillRef idx="0">
              <a:schemeClr val="accent1"/>
            </a:fillRef>
            <a:effectRef idx="0">
              <a:schemeClr val="accent1"/>
            </a:effectRef>
            <a:fontRef idx="minor">
              <a:schemeClr val="tx1"/>
            </a:fontRef>
          </p:style>
        </p:cxnSp>
      </p:grpSp>
      <p:pic>
        <p:nvPicPr>
          <p:cNvPr id="2" name="Picture 1" descr="A grey and black sign with a person in a circle&#10;&#10;AI-generated content may be incorrect.">
            <a:extLst>
              <a:ext uri="{FF2B5EF4-FFF2-40B4-BE49-F238E27FC236}">
                <a16:creationId xmlns:a16="http://schemas.microsoft.com/office/drawing/2014/main" id="{471CB81C-A7DE-55DB-3E7D-983F8EE00D5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20126" y="5472318"/>
            <a:ext cx="832637" cy="283662"/>
          </a:xfrm>
          <a:prstGeom prst="rect">
            <a:avLst/>
          </a:prstGeom>
        </p:spPr>
      </p:pic>
      <p:sp>
        <p:nvSpPr>
          <p:cNvPr id="3" name="TextBox 2">
            <a:extLst>
              <a:ext uri="{FF2B5EF4-FFF2-40B4-BE49-F238E27FC236}">
                <a16:creationId xmlns:a16="http://schemas.microsoft.com/office/drawing/2014/main" id="{31E17FDC-300C-190F-C4E8-218153DBDB6E}"/>
              </a:ext>
            </a:extLst>
          </p:cNvPr>
          <p:cNvSpPr txBox="1"/>
          <p:nvPr/>
        </p:nvSpPr>
        <p:spPr>
          <a:xfrm>
            <a:off x="8058928" y="5452566"/>
            <a:ext cx="3289271" cy="323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E" sz="500" b="0" i="0" u="none" strike="noStrike" kern="1200" cap="none" spc="0" normalizeH="0" baseline="0" noProof="0" dirty="0">
                <a:ln>
                  <a:noFill/>
                </a:ln>
                <a:solidFill>
                  <a:srgbClr val="404040"/>
                </a:solidFill>
                <a:effectLst/>
                <a:uLnTx/>
                <a:uFillTx/>
                <a:latin typeface="Calibri" panose="020F0502020204030204"/>
                <a:ea typeface="+mn-ea"/>
                <a:cs typeface="+mn-cs"/>
              </a:rPr>
              <a:t>This license enables </a:t>
            </a:r>
            <a:r>
              <a:rPr kumimoji="0" lang="en-IE" sz="500" b="0" i="0" u="none" strike="noStrike" kern="1200" cap="none" spc="0" normalizeH="0" baseline="0" noProof="0" dirty="0" err="1">
                <a:ln>
                  <a:noFill/>
                </a:ln>
                <a:solidFill>
                  <a:srgbClr val="404040"/>
                </a:solidFill>
                <a:effectLst/>
                <a:uLnTx/>
                <a:uFillTx/>
                <a:latin typeface="Calibri" panose="020F0502020204030204"/>
                <a:ea typeface="+mn-ea"/>
                <a:cs typeface="+mn-cs"/>
              </a:rPr>
              <a:t>reusers</a:t>
            </a:r>
            <a:r>
              <a:rPr kumimoji="0" lang="en-IE" sz="500" b="0" i="0" u="none" strike="noStrike" kern="1200" cap="none" spc="0" normalizeH="0" baseline="0" noProof="0" dirty="0">
                <a:ln>
                  <a:noFill/>
                </a:ln>
                <a:solidFill>
                  <a:srgbClr val="404040"/>
                </a:solidFill>
                <a:effectLst/>
                <a:uLnTx/>
                <a:uFillTx/>
                <a:latin typeface="Calibri" panose="020F0502020204030204"/>
                <a:ea typeface="+mn-ea"/>
                <a:cs typeface="+mn-cs"/>
              </a:rPr>
              <a:t> to distribute, remix, adapt, and build upon the material in any medium or format, so long as </a:t>
            </a:r>
            <a:r>
              <a:rPr kumimoji="0" lang="en-US" sz="500" b="0" i="0" u="none" strike="noStrike" kern="1200" cap="none" spc="0" normalizeH="0" baseline="0" noProof="0" dirty="0">
                <a:ln>
                  <a:noFill/>
                </a:ln>
                <a:solidFill>
                  <a:srgbClr val="404040"/>
                </a:solidFill>
                <a:effectLst/>
                <a:uLnTx/>
                <a:uFillTx/>
                <a:latin typeface="Calibri" panose="020F0502020204030204"/>
                <a:ea typeface="+mn-ea"/>
                <a:cs typeface="+mn-cs"/>
              </a:rPr>
              <a:t>attribution is given to the creator. The license allows for commercial use. CC BY includes the following elements: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404040"/>
                </a:solidFill>
                <a:effectLst/>
                <a:uLnTx/>
                <a:uFillTx/>
                <a:latin typeface="Calibri" panose="020F0502020204030204"/>
                <a:ea typeface="+mn-ea"/>
                <a:cs typeface="+mn-cs"/>
              </a:rPr>
              <a:t>BY: credit must be given to the creator.</a:t>
            </a:r>
            <a:endParaRPr kumimoji="0" lang="en-US" sz="500" b="0" i="0" u="none" strike="noStrike" kern="1200" cap="none" spc="0" normalizeH="0" baseline="0" noProof="0" dirty="0">
              <a:ln>
                <a:noFill/>
              </a:ln>
              <a:solidFill>
                <a:srgbClr val="404040"/>
              </a:solidFill>
              <a:effectLst/>
              <a:uLnTx/>
              <a:uFillTx/>
              <a:latin typeface="Calibri" panose="020F0502020204030204"/>
              <a:ea typeface="Calibri"/>
              <a:cs typeface="Calibri"/>
            </a:endParaRPr>
          </a:p>
        </p:txBody>
      </p:sp>
      <p:sp>
        <p:nvSpPr>
          <p:cNvPr id="4" name="TextBox 3">
            <a:extLst>
              <a:ext uri="{FF2B5EF4-FFF2-40B4-BE49-F238E27FC236}">
                <a16:creationId xmlns:a16="http://schemas.microsoft.com/office/drawing/2014/main" id="{EF410D6A-01BD-F3C3-4CDE-4A439B284EF6}"/>
              </a:ext>
            </a:extLst>
          </p:cNvPr>
          <p:cNvSpPr txBox="1"/>
          <p:nvPr/>
        </p:nvSpPr>
        <p:spPr>
          <a:xfrm>
            <a:off x="8058928" y="5948499"/>
            <a:ext cx="3261539" cy="40011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E" sz="500" b="0" i="0" u="none" strike="noStrike" kern="1200" cap="none" spc="0" normalizeH="0" baseline="0" noProof="0" dirty="0">
                <a:ln>
                  <a:noFill/>
                </a:ln>
                <a:solidFill>
                  <a:srgbClr val="404040"/>
                </a:solidFill>
                <a:effectLst/>
                <a:uLnTx/>
                <a:uFillTx/>
                <a:latin typeface="Calibri" panose="020F0502020204030204" pitchFamily="34" charset="0"/>
                <a:ea typeface="+mn-ea"/>
                <a:cs typeface="Calibri" panose="020F0502020204030204" pitchFamily="34" charset="0"/>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a:t>
            </a:r>
          </a:p>
        </p:txBody>
      </p:sp>
    </p:spTree>
    <p:extLst>
      <p:ext uri="{BB962C8B-B14F-4D97-AF65-F5344CB8AC3E}">
        <p14:creationId xmlns:p14="http://schemas.microsoft.com/office/powerpoint/2010/main" val="4004346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6FA92A-74EA-8EC5-D3A6-379DD0E2DBC7}"/>
            </a:ext>
          </a:extLst>
        </p:cNvPr>
        <p:cNvGrpSpPr/>
        <p:nvPr/>
      </p:nvGrpSpPr>
      <p:grpSpPr>
        <a:xfrm>
          <a:off x="0" y="0"/>
          <a:ext cx="0" cy="0"/>
          <a:chOff x="0" y="0"/>
          <a:chExt cx="0" cy="0"/>
        </a:xfrm>
      </p:grpSpPr>
      <p:pic>
        <p:nvPicPr>
          <p:cNvPr id="4" name="Picture Placeholder 13">
            <a:extLst>
              <a:ext uri="{FF2B5EF4-FFF2-40B4-BE49-F238E27FC236}">
                <a16:creationId xmlns:a16="http://schemas.microsoft.com/office/drawing/2014/main" id="{B1C327D2-CE4F-1DBF-1FA7-0EB11CD42C48}"/>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15" name="TextBox 14">
            <a:extLst>
              <a:ext uri="{FF2B5EF4-FFF2-40B4-BE49-F238E27FC236}">
                <a16:creationId xmlns:a16="http://schemas.microsoft.com/office/drawing/2014/main" id="{5227444F-FEAD-DE49-A722-C7F2C821469E}"/>
              </a:ext>
            </a:extLst>
          </p:cNvPr>
          <p:cNvSpPr txBox="1"/>
          <p:nvPr/>
        </p:nvSpPr>
        <p:spPr>
          <a:xfrm>
            <a:off x="1407911" y="2149768"/>
            <a:ext cx="7192939" cy="954107"/>
          </a:xfrm>
          <a:prstGeom prst="rect">
            <a:avLst/>
          </a:prstGeom>
          <a:solidFill>
            <a:srgbClr val="EEA821"/>
          </a:solidFill>
        </p:spPr>
        <p:txBody>
          <a:bodyPr wrap="square" rtlCol="0">
            <a:spAutoFit/>
          </a:bodyPr>
          <a:lstStyle/>
          <a:p>
            <a:pPr algn="ctr"/>
            <a:r>
              <a:rPr lang="sk-SK" sz="2800" b="1" dirty="0">
                <a:solidFill>
                  <a:schemeClr val="bg1"/>
                </a:solidFill>
                <a:latin typeface="Calibri" panose="020F0502020204030204" pitchFamily="34" charset="0"/>
                <a:cs typeface="Calibri" panose="020F0502020204030204" pitchFamily="34" charset="0"/>
              </a:rPr>
              <a:t>SENSORS AND ACTUATORS IN AGRICULTURAL MACHINERY</a:t>
            </a:r>
          </a:p>
        </p:txBody>
      </p:sp>
      <p:sp>
        <p:nvSpPr>
          <p:cNvPr id="6" name="Rectangle 5">
            <a:extLst>
              <a:ext uri="{FF2B5EF4-FFF2-40B4-BE49-F238E27FC236}">
                <a16:creationId xmlns:a16="http://schemas.microsoft.com/office/drawing/2014/main" id="{60C86F09-172F-D9F1-BCA0-F1069DBAD110}"/>
              </a:ext>
            </a:extLst>
          </p:cNvPr>
          <p:cNvSpPr/>
          <p:nvPr/>
        </p:nvSpPr>
        <p:spPr>
          <a:xfrm>
            <a:off x="10027950" y="0"/>
            <a:ext cx="1407911" cy="263769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9186575-76B9-20FB-61CF-429184A9BC78}"/>
              </a:ext>
            </a:extLst>
          </p:cNvPr>
          <p:cNvSpPr/>
          <p:nvPr/>
        </p:nvSpPr>
        <p:spPr>
          <a:xfrm>
            <a:off x="0" y="5371864"/>
            <a:ext cx="1407911" cy="1486136"/>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9DA3C47B-261B-AC54-9B78-D9064B8BCB4B}"/>
              </a:ext>
            </a:extLst>
          </p:cNvPr>
          <p:cNvSpPr>
            <a:spLocks noGrp="1"/>
          </p:cNvSpPr>
          <p:nvPr>
            <p:ph type="body" sz="quarter" idx="17"/>
          </p:nvPr>
        </p:nvSpPr>
        <p:spPr>
          <a:xfrm>
            <a:off x="9241981" y="871477"/>
            <a:ext cx="2066906" cy="1581948"/>
          </a:xfrm>
        </p:spPr>
        <p:txBody>
          <a:bodyPr lIns="91440" tIns="45720" rIns="91440" bIns="45720" anchor="t">
            <a:noAutofit/>
          </a:bodyPr>
          <a:lstStyle/>
          <a:p>
            <a:r>
              <a:rPr lang="en-US" dirty="0"/>
              <a:t>01</a:t>
            </a:r>
          </a:p>
        </p:txBody>
      </p:sp>
      <p:grpSp>
        <p:nvGrpSpPr>
          <p:cNvPr id="10" name="Group 9">
            <a:extLst>
              <a:ext uri="{FF2B5EF4-FFF2-40B4-BE49-F238E27FC236}">
                <a16:creationId xmlns:a16="http://schemas.microsoft.com/office/drawing/2014/main" id="{387CBD9D-D333-2522-F8B0-9BD2A5A9FC97}"/>
              </a:ext>
            </a:extLst>
          </p:cNvPr>
          <p:cNvGrpSpPr/>
          <p:nvPr/>
        </p:nvGrpSpPr>
        <p:grpSpPr>
          <a:xfrm>
            <a:off x="9142810" y="3808810"/>
            <a:ext cx="3049190" cy="3049190"/>
            <a:chOff x="3268483" y="5538141"/>
            <a:chExt cx="1760348" cy="1760348"/>
          </a:xfrm>
          <a:solidFill>
            <a:schemeClr val="bg1">
              <a:alpha val="7008"/>
            </a:schemeClr>
          </a:solidFill>
        </p:grpSpPr>
        <p:sp>
          <p:nvSpPr>
            <p:cNvPr id="11" name="Freeform 10">
              <a:extLst>
                <a:ext uri="{FF2B5EF4-FFF2-40B4-BE49-F238E27FC236}">
                  <a16:creationId xmlns:a16="http://schemas.microsoft.com/office/drawing/2014/main" id="{41A1B34F-60D6-A4CD-3600-732975F58173}"/>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46A5598C-A785-3503-E107-8CA8DC880D45}"/>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US"/>
            </a:p>
          </p:txBody>
        </p:sp>
      </p:grpSp>
    </p:spTree>
    <p:extLst>
      <p:ext uri="{BB962C8B-B14F-4D97-AF65-F5344CB8AC3E}">
        <p14:creationId xmlns:p14="http://schemas.microsoft.com/office/powerpoint/2010/main" val="4137439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9B573C-6A1F-03AD-783E-E82C6E7DC90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BAAD419-F843-B947-91DD-070E392892E3}"/>
              </a:ext>
            </a:extLst>
          </p:cNvPr>
          <p:cNvSpPr>
            <a:spLocks noGrp="1"/>
          </p:cNvSpPr>
          <p:nvPr>
            <p:ph type="body" sz="quarter" idx="13"/>
          </p:nvPr>
        </p:nvSpPr>
        <p:spPr>
          <a:xfrm>
            <a:off x="5850082" y="413323"/>
            <a:ext cx="5466986" cy="697353"/>
          </a:xfrm>
        </p:spPr>
        <p:txBody>
          <a:bodyPr>
            <a:noAutofit/>
          </a:bodyPr>
          <a:lstStyle/>
          <a:p>
            <a:r>
              <a:rPr lang="sk-SK" b="1" kern="1200" dirty="0" err="1">
                <a:solidFill>
                  <a:srgbClr val="007772"/>
                </a:solidFill>
                <a:effectLst/>
                <a:latin typeface="+mn-lt"/>
                <a:ea typeface="+mn-ea"/>
                <a:cs typeface="+mn-cs"/>
              </a:rPr>
              <a:t>Sensors</a:t>
            </a:r>
            <a:r>
              <a:rPr lang="sk-SK" b="1" kern="1200" dirty="0">
                <a:solidFill>
                  <a:srgbClr val="007772"/>
                </a:solidFill>
                <a:effectLst/>
                <a:latin typeface="+mn-lt"/>
                <a:ea typeface="+mn-ea"/>
                <a:cs typeface="+mn-cs"/>
              </a:rPr>
              <a:t> and </a:t>
            </a:r>
            <a:r>
              <a:rPr lang="sk-SK" b="1" kern="1200" dirty="0" err="1">
                <a:solidFill>
                  <a:srgbClr val="007772"/>
                </a:solidFill>
                <a:effectLst/>
                <a:latin typeface="+mn-lt"/>
                <a:ea typeface="+mn-ea"/>
                <a:cs typeface="+mn-cs"/>
              </a:rPr>
              <a:t>Actuators</a:t>
            </a:r>
            <a:r>
              <a:rPr lang="sk-SK" b="1" kern="1200" dirty="0">
                <a:solidFill>
                  <a:srgbClr val="007772"/>
                </a:solidFill>
                <a:effectLst/>
                <a:latin typeface="+mn-lt"/>
                <a:ea typeface="+mn-ea"/>
                <a:cs typeface="+mn-cs"/>
              </a:rPr>
              <a:t> in </a:t>
            </a:r>
            <a:r>
              <a:rPr lang="sk-SK" b="1" kern="1200" dirty="0" err="1">
                <a:solidFill>
                  <a:srgbClr val="007772"/>
                </a:solidFill>
                <a:effectLst/>
                <a:latin typeface="+mn-lt"/>
                <a:ea typeface="+mn-ea"/>
                <a:cs typeface="+mn-cs"/>
              </a:rPr>
              <a:t>Agricultural</a:t>
            </a:r>
            <a:r>
              <a:rPr lang="sk-SK" b="1" kern="1200" dirty="0">
                <a:solidFill>
                  <a:srgbClr val="007772"/>
                </a:solidFill>
                <a:effectLst/>
                <a:latin typeface="+mn-lt"/>
                <a:ea typeface="+mn-ea"/>
                <a:cs typeface="+mn-cs"/>
              </a:rPr>
              <a:t> </a:t>
            </a:r>
            <a:r>
              <a:rPr lang="sk-SK" b="1" kern="1200" dirty="0" err="1">
                <a:solidFill>
                  <a:srgbClr val="007772"/>
                </a:solidFill>
                <a:effectLst/>
                <a:latin typeface="+mn-lt"/>
                <a:ea typeface="+mn-ea"/>
                <a:cs typeface="+mn-cs"/>
              </a:rPr>
              <a:t>Machinery</a:t>
            </a:r>
            <a:endParaRPr lang="en-US" b="1" dirty="0"/>
          </a:p>
        </p:txBody>
      </p:sp>
      <p:sp>
        <p:nvSpPr>
          <p:cNvPr id="3" name="Text Placeholder 2">
            <a:extLst>
              <a:ext uri="{FF2B5EF4-FFF2-40B4-BE49-F238E27FC236}">
                <a16:creationId xmlns:a16="http://schemas.microsoft.com/office/drawing/2014/main" id="{BA47D7CE-7614-DFA9-596D-0C901A747A7A}"/>
              </a:ext>
            </a:extLst>
          </p:cNvPr>
          <p:cNvSpPr>
            <a:spLocks noGrp="1"/>
          </p:cNvSpPr>
          <p:nvPr>
            <p:ph type="body" sz="quarter" idx="14"/>
          </p:nvPr>
        </p:nvSpPr>
        <p:spPr>
          <a:xfrm>
            <a:off x="5916575" y="1722447"/>
            <a:ext cx="5334001" cy="4118121"/>
          </a:xfrm>
        </p:spPr>
        <p:txBody>
          <a:bodyPr/>
          <a:lstStyle/>
          <a:p>
            <a:pPr rtl="0" eaLnBrk="1" latinLnBrk="0" hangingPunct="1"/>
            <a:r>
              <a:rPr lang="sk-SK" sz="2400" kern="1200" baseline="0" dirty="0" err="1">
                <a:solidFill>
                  <a:schemeClr val="tx1">
                    <a:lumMod val="75000"/>
                    <a:lumOff val="25000"/>
                  </a:schemeClr>
                </a:solidFill>
                <a:effectLst/>
                <a:latin typeface="+mn-lt"/>
                <a:ea typeface="+mn-ea"/>
                <a:cs typeface="+mn-cs"/>
              </a:rPr>
              <a:t>Modern</a:t>
            </a:r>
            <a:r>
              <a:rPr lang="sk-SK" sz="2400" kern="1200" baseline="0" dirty="0">
                <a:solidFill>
                  <a:schemeClr val="tx1">
                    <a:lumMod val="75000"/>
                    <a:lumOff val="25000"/>
                  </a:schemeClr>
                </a:solidFill>
                <a:effectLst/>
                <a:latin typeface="+mn-lt"/>
                <a:ea typeface="+mn-ea"/>
                <a:cs typeface="+mn-cs"/>
              </a:rPr>
              <a:t> </a:t>
            </a:r>
            <a:r>
              <a:rPr lang="sk-SK" sz="2400" kern="1200" baseline="0" dirty="0" err="1">
                <a:solidFill>
                  <a:schemeClr val="tx1">
                    <a:lumMod val="75000"/>
                    <a:lumOff val="25000"/>
                  </a:schemeClr>
                </a:solidFill>
                <a:effectLst/>
                <a:latin typeface="+mn-lt"/>
                <a:ea typeface="+mn-ea"/>
                <a:cs typeface="+mn-cs"/>
              </a:rPr>
              <a:t>agricultural</a:t>
            </a:r>
            <a:r>
              <a:rPr lang="sk-SK" sz="2400" kern="1200" baseline="0" dirty="0">
                <a:solidFill>
                  <a:schemeClr val="tx1">
                    <a:lumMod val="75000"/>
                    <a:lumOff val="25000"/>
                  </a:schemeClr>
                </a:solidFill>
                <a:effectLst/>
                <a:latin typeface="+mn-lt"/>
                <a:ea typeface="+mn-ea"/>
                <a:cs typeface="+mn-cs"/>
              </a:rPr>
              <a:t> </a:t>
            </a:r>
            <a:r>
              <a:rPr lang="sk-SK" sz="2400" kern="1200" baseline="0" dirty="0" err="1">
                <a:solidFill>
                  <a:schemeClr val="tx1">
                    <a:lumMod val="75000"/>
                    <a:lumOff val="25000"/>
                  </a:schemeClr>
                </a:solidFill>
                <a:effectLst/>
                <a:latin typeface="+mn-lt"/>
                <a:ea typeface="+mn-ea"/>
                <a:cs typeface="+mn-cs"/>
              </a:rPr>
              <a:t>machinery</a:t>
            </a:r>
            <a:r>
              <a:rPr lang="sk-SK" sz="2400" kern="1200" baseline="0" dirty="0">
                <a:solidFill>
                  <a:schemeClr val="tx1">
                    <a:lumMod val="75000"/>
                    <a:lumOff val="25000"/>
                  </a:schemeClr>
                </a:solidFill>
                <a:effectLst/>
                <a:latin typeface="+mn-lt"/>
                <a:ea typeface="+mn-ea"/>
                <a:cs typeface="+mn-cs"/>
              </a:rPr>
              <a:t> </a:t>
            </a:r>
            <a:r>
              <a:rPr lang="sk-SK" sz="2400" kern="1200" baseline="0" dirty="0" err="1">
                <a:solidFill>
                  <a:schemeClr val="tx1">
                    <a:lumMod val="75000"/>
                    <a:lumOff val="25000"/>
                  </a:schemeClr>
                </a:solidFill>
                <a:effectLst/>
                <a:latin typeface="+mn-lt"/>
                <a:ea typeface="+mn-ea"/>
                <a:cs typeface="+mn-cs"/>
              </a:rPr>
              <a:t>relies</a:t>
            </a:r>
            <a:r>
              <a:rPr lang="sk-SK" sz="2400" kern="1200" baseline="0" dirty="0">
                <a:solidFill>
                  <a:schemeClr val="tx1">
                    <a:lumMod val="75000"/>
                    <a:lumOff val="25000"/>
                  </a:schemeClr>
                </a:solidFill>
                <a:effectLst/>
                <a:latin typeface="+mn-lt"/>
                <a:ea typeface="+mn-ea"/>
                <a:cs typeface="+mn-cs"/>
              </a:rPr>
              <a:t> </a:t>
            </a:r>
            <a:r>
              <a:rPr lang="sk-SK" sz="2400" kern="1200" baseline="0" dirty="0" err="1">
                <a:solidFill>
                  <a:schemeClr val="tx1">
                    <a:lumMod val="75000"/>
                    <a:lumOff val="25000"/>
                  </a:schemeClr>
                </a:solidFill>
                <a:effectLst/>
                <a:latin typeface="+mn-lt"/>
                <a:ea typeface="+mn-ea"/>
                <a:cs typeface="+mn-cs"/>
              </a:rPr>
              <a:t>heavily</a:t>
            </a:r>
            <a:r>
              <a:rPr lang="sk-SK" sz="2400" kern="1200" baseline="0" dirty="0">
                <a:solidFill>
                  <a:schemeClr val="tx1">
                    <a:lumMod val="75000"/>
                    <a:lumOff val="25000"/>
                  </a:schemeClr>
                </a:solidFill>
                <a:effectLst/>
                <a:latin typeface="+mn-lt"/>
                <a:ea typeface="+mn-ea"/>
                <a:cs typeface="+mn-cs"/>
              </a:rPr>
              <a:t> on </a:t>
            </a:r>
            <a:r>
              <a:rPr lang="sk-SK" sz="2400" b="1" kern="1200" baseline="0" dirty="0" err="1">
                <a:solidFill>
                  <a:schemeClr val="tx1">
                    <a:lumMod val="75000"/>
                    <a:lumOff val="25000"/>
                  </a:schemeClr>
                </a:solidFill>
                <a:effectLst/>
                <a:latin typeface="+mn-lt"/>
                <a:ea typeface="+mn-ea"/>
                <a:cs typeface="+mn-cs"/>
              </a:rPr>
              <a:t>sensors</a:t>
            </a:r>
            <a:r>
              <a:rPr lang="sk-SK" sz="2400" b="1" kern="1200" baseline="0" dirty="0">
                <a:solidFill>
                  <a:schemeClr val="tx1">
                    <a:lumMod val="75000"/>
                    <a:lumOff val="25000"/>
                  </a:schemeClr>
                </a:solidFill>
                <a:effectLst/>
                <a:latin typeface="+mn-lt"/>
                <a:ea typeface="+mn-ea"/>
                <a:cs typeface="+mn-cs"/>
              </a:rPr>
              <a:t> and </a:t>
            </a:r>
            <a:r>
              <a:rPr lang="sk-SK" sz="2400" b="1" kern="1200" baseline="0" dirty="0" err="1">
                <a:solidFill>
                  <a:schemeClr val="tx1">
                    <a:lumMod val="75000"/>
                    <a:lumOff val="25000"/>
                  </a:schemeClr>
                </a:solidFill>
                <a:effectLst/>
                <a:latin typeface="+mn-lt"/>
                <a:ea typeface="+mn-ea"/>
                <a:cs typeface="+mn-cs"/>
              </a:rPr>
              <a:t>actuators</a:t>
            </a:r>
            <a:r>
              <a:rPr lang="sk-SK" sz="2400" kern="1200" baseline="0" dirty="0">
                <a:solidFill>
                  <a:schemeClr val="tx1">
                    <a:lumMod val="75000"/>
                    <a:lumOff val="25000"/>
                  </a:schemeClr>
                </a:solidFill>
                <a:effectLst/>
                <a:latin typeface="+mn-lt"/>
                <a:ea typeface="+mn-ea"/>
                <a:cs typeface="+mn-cs"/>
              </a:rPr>
              <a:t> to </a:t>
            </a:r>
            <a:r>
              <a:rPr lang="sk-SK" sz="2400" kern="1200" baseline="0" dirty="0" err="1">
                <a:solidFill>
                  <a:schemeClr val="tx1">
                    <a:lumMod val="75000"/>
                    <a:lumOff val="25000"/>
                  </a:schemeClr>
                </a:solidFill>
                <a:effectLst/>
                <a:latin typeface="+mn-lt"/>
                <a:ea typeface="+mn-ea"/>
                <a:cs typeface="+mn-cs"/>
              </a:rPr>
              <a:t>enhance</a:t>
            </a:r>
            <a:r>
              <a:rPr lang="sk-SK" sz="2400" kern="1200" baseline="0" dirty="0">
                <a:solidFill>
                  <a:schemeClr val="tx1">
                    <a:lumMod val="75000"/>
                    <a:lumOff val="25000"/>
                  </a:schemeClr>
                </a:solidFill>
                <a:effectLst/>
                <a:latin typeface="+mn-lt"/>
                <a:ea typeface="+mn-ea"/>
                <a:cs typeface="+mn-cs"/>
              </a:rPr>
              <a:t> </a:t>
            </a:r>
            <a:r>
              <a:rPr lang="sk-SK" sz="2400" b="1" kern="1200" baseline="0" dirty="0" err="1">
                <a:solidFill>
                  <a:schemeClr val="tx1">
                    <a:lumMod val="75000"/>
                    <a:lumOff val="25000"/>
                  </a:schemeClr>
                </a:solidFill>
                <a:effectLst/>
                <a:latin typeface="+mn-lt"/>
                <a:ea typeface="+mn-ea"/>
                <a:cs typeface="+mn-cs"/>
              </a:rPr>
              <a:t>efficiency</a:t>
            </a:r>
            <a:r>
              <a:rPr lang="sk-SK" sz="2400" b="1" kern="1200" baseline="0" dirty="0">
                <a:solidFill>
                  <a:schemeClr val="tx1">
                    <a:lumMod val="75000"/>
                    <a:lumOff val="25000"/>
                  </a:schemeClr>
                </a:solidFill>
                <a:effectLst/>
                <a:latin typeface="+mn-lt"/>
                <a:ea typeface="+mn-ea"/>
                <a:cs typeface="+mn-cs"/>
              </a:rPr>
              <a:t>, </a:t>
            </a:r>
            <a:r>
              <a:rPr lang="sk-SK" sz="2400" b="1" kern="1200" baseline="0" dirty="0" err="1">
                <a:solidFill>
                  <a:schemeClr val="tx1">
                    <a:lumMod val="75000"/>
                    <a:lumOff val="25000"/>
                  </a:schemeClr>
                </a:solidFill>
                <a:effectLst/>
                <a:latin typeface="+mn-lt"/>
                <a:ea typeface="+mn-ea"/>
                <a:cs typeface="+mn-cs"/>
              </a:rPr>
              <a:t>automation</a:t>
            </a:r>
            <a:r>
              <a:rPr lang="sk-SK" sz="2400" b="1" kern="1200" baseline="0" dirty="0">
                <a:solidFill>
                  <a:schemeClr val="tx1">
                    <a:lumMod val="75000"/>
                    <a:lumOff val="25000"/>
                  </a:schemeClr>
                </a:solidFill>
                <a:effectLst/>
                <a:latin typeface="+mn-lt"/>
                <a:ea typeface="+mn-ea"/>
                <a:cs typeface="+mn-cs"/>
              </a:rPr>
              <a:t>, and </a:t>
            </a:r>
            <a:r>
              <a:rPr lang="sk-SK" sz="2400" b="1" kern="1200" baseline="0" dirty="0" err="1">
                <a:solidFill>
                  <a:schemeClr val="tx1">
                    <a:lumMod val="75000"/>
                    <a:lumOff val="25000"/>
                  </a:schemeClr>
                </a:solidFill>
                <a:effectLst/>
                <a:latin typeface="+mn-lt"/>
                <a:ea typeface="+mn-ea"/>
                <a:cs typeface="+mn-cs"/>
              </a:rPr>
              <a:t>precision</a:t>
            </a:r>
            <a:r>
              <a:rPr lang="sk-SK" sz="2400" kern="1200" baseline="0" dirty="0">
                <a:solidFill>
                  <a:schemeClr val="tx1">
                    <a:lumMod val="75000"/>
                    <a:lumOff val="25000"/>
                  </a:schemeClr>
                </a:solidFill>
                <a:effectLst/>
                <a:latin typeface="+mn-lt"/>
                <a:ea typeface="+mn-ea"/>
                <a:cs typeface="+mn-cs"/>
              </a:rPr>
              <a:t> in </a:t>
            </a:r>
            <a:r>
              <a:rPr lang="sk-SK" sz="2400" kern="1200" baseline="0" dirty="0" err="1">
                <a:solidFill>
                  <a:schemeClr val="tx1">
                    <a:lumMod val="75000"/>
                    <a:lumOff val="25000"/>
                  </a:schemeClr>
                </a:solidFill>
                <a:effectLst/>
                <a:latin typeface="+mn-lt"/>
                <a:ea typeface="+mn-ea"/>
                <a:cs typeface="+mn-cs"/>
              </a:rPr>
              <a:t>farming</a:t>
            </a:r>
            <a:r>
              <a:rPr lang="sk-SK" sz="2400" kern="1200" baseline="0" dirty="0">
                <a:solidFill>
                  <a:schemeClr val="tx1">
                    <a:lumMod val="75000"/>
                    <a:lumOff val="25000"/>
                  </a:schemeClr>
                </a:solidFill>
                <a:effectLst/>
                <a:latin typeface="+mn-lt"/>
                <a:ea typeface="+mn-ea"/>
                <a:cs typeface="+mn-cs"/>
              </a:rPr>
              <a:t> </a:t>
            </a:r>
            <a:r>
              <a:rPr lang="sk-SK" sz="2400" kern="1200" baseline="0" dirty="0" err="1">
                <a:solidFill>
                  <a:schemeClr val="tx1">
                    <a:lumMod val="75000"/>
                    <a:lumOff val="25000"/>
                  </a:schemeClr>
                </a:solidFill>
                <a:effectLst/>
                <a:latin typeface="+mn-lt"/>
                <a:ea typeface="+mn-ea"/>
                <a:cs typeface="+mn-cs"/>
              </a:rPr>
              <a:t>operations</a:t>
            </a:r>
            <a:r>
              <a:rPr lang="sk-SK" sz="2400" kern="1200" baseline="0" dirty="0">
                <a:solidFill>
                  <a:schemeClr val="tx1">
                    <a:lumMod val="75000"/>
                    <a:lumOff val="25000"/>
                  </a:schemeClr>
                </a:solidFill>
                <a:effectLst/>
                <a:latin typeface="+mn-lt"/>
                <a:ea typeface="+mn-ea"/>
                <a:cs typeface="+mn-cs"/>
              </a:rPr>
              <a:t>. </a:t>
            </a:r>
            <a:r>
              <a:rPr lang="sk-SK" sz="2400" kern="1200" baseline="0" dirty="0" err="1">
                <a:solidFill>
                  <a:schemeClr val="tx1">
                    <a:lumMod val="75000"/>
                    <a:lumOff val="25000"/>
                  </a:schemeClr>
                </a:solidFill>
                <a:effectLst/>
                <a:latin typeface="+mn-lt"/>
                <a:ea typeface="+mn-ea"/>
                <a:cs typeface="+mn-cs"/>
              </a:rPr>
              <a:t>These</a:t>
            </a:r>
            <a:r>
              <a:rPr lang="sk-SK" sz="2400" kern="1200" baseline="0" dirty="0">
                <a:solidFill>
                  <a:schemeClr val="tx1">
                    <a:lumMod val="75000"/>
                    <a:lumOff val="25000"/>
                  </a:schemeClr>
                </a:solidFill>
                <a:effectLst/>
                <a:latin typeface="+mn-lt"/>
                <a:ea typeface="+mn-ea"/>
                <a:cs typeface="+mn-cs"/>
              </a:rPr>
              <a:t> </a:t>
            </a:r>
            <a:r>
              <a:rPr lang="sk-SK" sz="2400" kern="1200" baseline="0" dirty="0" err="1">
                <a:solidFill>
                  <a:schemeClr val="tx1">
                    <a:lumMod val="75000"/>
                    <a:lumOff val="25000"/>
                  </a:schemeClr>
                </a:solidFill>
                <a:effectLst/>
                <a:latin typeface="+mn-lt"/>
                <a:ea typeface="+mn-ea"/>
                <a:cs typeface="+mn-cs"/>
              </a:rPr>
              <a:t>components</a:t>
            </a:r>
            <a:r>
              <a:rPr lang="sk-SK" sz="2400" kern="1200" baseline="0" dirty="0">
                <a:solidFill>
                  <a:schemeClr val="tx1">
                    <a:lumMod val="75000"/>
                    <a:lumOff val="25000"/>
                  </a:schemeClr>
                </a:solidFill>
                <a:effectLst/>
                <a:latin typeface="+mn-lt"/>
                <a:ea typeface="+mn-ea"/>
                <a:cs typeface="+mn-cs"/>
              </a:rPr>
              <a:t> </a:t>
            </a:r>
            <a:r>
              <a:rPr lang="sk-SK" sz="2400" kern="1200" baseline="0" dirty="0" err="1">
                <a:solidFill>
                  <a:schemeClr val="tx1">
                    <a:lumMod val="75000"/>
                    <a:lumOff val="25000"/>
                  </a:schemeClr>
                </a:solidFill>
                <a:effectLst/>
                <a:latin typeface="+mn-lt"/>
                <a:ea typeface="+mn-ea"/>
                <a:cs typeface="+mn-cs"/>
              </a:rPr>
              <a:t>form</a:t>
            </a:r>
            <a:r>
              <a:rPr lang="sk-SK" sz="2400" kern="1200" baseline="0" dirty="0">
                <a:solidFill>
                  <a:schemeClr val="tx1">
                    <a:lumMod val="75000"/>
                    <a:lumOff val="25000"/>
                  </a:schemeClr>
                </a:solidFill>
                <a:effectLst/>
                <a:latin typeface="+mn-lt"/>
                <a:ea typeface="+mn-ea"/>
                <a:cs typeface="+mn-cs"/>
              </a:rPr>
              <a:t> </a:t>
            </a:r>
            <a:r>
              <a:rPr lang="sk-SK" sz="2400" kern="1200" baseline="0" dirty="0" err="1">
                <a:solidFill>
                  <a:schemeClr val="tx1">
                    <a:lumMod val="75000"/>
                    <a:lumOff val="25000"/>
                  </a:schemeClr>
                </a:solidFill>
                <a:effectLst/>
                <a:latin typeface="+mn-lt"/>
                <a:ea typeface="+mn-ea"/>
                <a:cs typeface="+mn-cs"/>
              </a:rPr>
              <a:t>the</a:t>
            </a:r>
            <a:r>
              <a:rPr lang="sk-SK" sz="2400" kern="1200" baseline="0" dirty="0">
                <a:solidFill>
                  <a:schemeClr val="tx1">
                    <a:lumMod val="75000"/>
                    <a:lumOff val="25000"/>
                  </a:schemeClr>
                </a:solidFill>
                <a:effectLst/>
                <a:latin typeface="+mn-lt"/>
                <a:ea typeface="+mn-ea"/>
                <a:cs typeface="+mn-cs"/>
              </a:rPr>
              <a:t> </a:t>
            </a:r>
            <a:r>
              <a:rPr lang="sk-SK" sz="2400" kern="1200" baseline="0" dirty="0" err="1">
                <a:solidFill>
                  <a:schemeClr val="tx1">
                    <a:lumMod val="75000"/>
                    <a:lumOff val="25000"/>
                  </a:schemeClr>
                </a:solidFill>
                <a:effectLst/>
                <a:latin typeface="+mn-lt"/>
                <a:ea typeface="+mn-ea"/>
                <a:cs typeface="+mn-cs"/>
              </a:rPr>
              <a:t>backbone</a:t>
            </a:r>
            <a:r>
              <a:rPr lang="sk-SK" sz="2400" kern="1200" baseline="0" dirty="0">
                <a:solidFill>
                  <a:schemeClr val="tx1">
                    <a:lumMod val="75000"/>
                    <a:lumOff val="25000"/>
                  </a:schemeClr>
                </a:solidFill>
                <a:effectLst/>
                <a:latin typeface="+mn-lt"/>
                <a:ea typeface="+mn-ea"/>
                <a:cs typeface="+mn-cs"/>
              </a:rPr>
              <a:t> of </a:t>
            </a:r>
            <a:r>
              <a:rPr lang="sk-SK" sz="2400" b="1" kern="1200" baseline="0" dirty="0" err="1">
                <a:solidFill>
                  <a:schemeClr val="tx1">
                    <a:lumMod val="75000"/>
                    <a:lumOff val="25000"/>
                  </a:schemeClr>
                </a:solidFill>
                <a:effectLst/>
                <a:latin typeface="+mn-lt"/>
                <a:ea typeface="+mn-ea"/>
                <a:cs typeface="+mn-cs"/>
              </a:rPr>
              <a:t>mechatronic</a:t>
            </a:r>
            <a:r>
              <a:rPr lang="sk-SK" sz="2400" b="1" kern="1200" baseline="0" dirty="0">
                <a:solidFill>
                  <a:schemeClr val="tx1">
                    <a:lumMod val="75000"/>
                    <a:lumOff val="25000"/>
                  </a:schemeClr>
                </a:solidFill>
                <a:effectLst/>
                <a:latin typeface="+mn-lt"/>
                <a:ea typeface="+mn-ea"/>
                <a:cs typeface="+mn-cs"/>
              </a:rPr>
              <a:t> </a:t>
            </a:r>
            <a:r>
              <a:rPr lang="sk-SK" sz="2400" b="1" kern="1200" baseline="0" dirty="0" err="1">
                <a:solidFill>
                  <a:schemeClr val="tx1">
                    <a:lumMod val="75000"/>
                    <a:lumOff val="25000"/>
                  </a:schemeClr>
                </a:solidFill>
                <a:effectLst/>
                <a:latin typeface="+mn-lt"/>
                <a:ea typeface="+mn-ea"/>
                <a:cs typeface="+mn-cs"/>
              </a:rPr>
              <a:t>systems</a:t>
            </a:r>
            <a:r>
              <a:rPr lang="sk-SK" sz="2400" kern="1200" baseline="0" dirty="0">
                <a:solidFill>
                  <a:schemeClr val="tx1">
                    <a:lumMod val="75000"/>
                    <a:lumOff val="25000"/>
                  </a:schemeClr>
                </a:solidFill>
                <a:effectLst/>
                <a:latin typeface="+mn-lt"/>
                <a:ea typeface="+mn-ea"/>
                <a:cs typeface="+mn-cs"/>
              </a:rPr>
              <a:t>, </a:t>
            </a:r>
            <a:r>
              <a:rPr lang="sk-SK" sz="2400" kern="1200" baseline="0" dirty="0" err="1">
                <a:solidFill>
                  <a:schemeClr val="tx1">
                    <a:lumMod val="75000"/>
                    <a:lumOff val="25000"/>
                  </a:schemeClr>
                </a:solidFill>
                <a:effectLst/>
                <a:latin typeface="+mn-lt"/>
                <a:ea typeface="+mn-ea"/>
                <a:cs typeface="+mn-cs"/>
              </a:rPr>
              <a:t>enabling</a:t>
            </a:r>
            <a:r>
              <a:rPr lang="sk-SK" sz="2400" kern="1200" baseline="0" dirty="0">
                <a:solidFill>
                  <a:schemeClr val="tx1">
                    <a:lumMod val="75000"/>
                    <a:lumOff val="25000"/>
                  </a:schemeClr>
                </a:solidFill>
                <a:effectLst/>
                <a:latin typeface="+mn-lt"/>
                <a:ea typeface="+mn-ea"/>
                <a:cs typeface="+mn-cs"/>
              </a:rPr>
              <a:t> </a:t>
            </a:r>
            <a:r>
              <a:rPr lang="sk-SK" sz="2400" kern="1200" baseline="0" dirty="0" err="1">
                <a:solidFill>
                  <a:schemeClr val="tx1">
                    <a:lumMod val="75000"/>
                    <a:lumOff val="25000"/>
                  </a:schemeClr>
                </a:solidFill>
                <a:effectLst/>
                <a:latin typeface="+mn-lt"/>
                <a:ea typeface="+mn-ea"/>
                <a:cs typeface="+mn-cs"/>
              </a:rPr>
              <a:t>real-time</a:t>
            </a:r>
            <a:r>
              <a:rPr lang="sk-SK" sz="2400" kern="1200" baseline="0" dirty="0">
                <a:solidFill>
                  <a:schemeClr val="tx1">
                    <a:lumMod val="75000"/>
                    <a:lumOff val="25000"/>
                  </a:schemeClr>
                </a:solidFill>
                <a:effectLst/>
                <a:latin typeface="+mn-lt"/>
                <a:ea typeface="+mn-ea"/>
                <a:cs typeface="+mn-cs"/>
              </a:rPr>
              <a:t> monitoring, </a:t>
            </a:r>
            <a:r>
              <a:rPr lang="sk-SK" sz="2400" kern="1200" baseline="0" dirty="0" err="1">
                <a:solidFill>
                  <a:schemeClr val="tx1">
                    <a:lumMod val="75000"/>
                    <a:lumOff val="25000"/>
                  </a:schemeClr>
                </a:solidFill>
                <a:effectLst/>
                <a:latin typeface="+mn-lt"/>
                <a:ea typeface="+mn-ea"/>
                <a:cs typeface="+mn-cs"/>
              </a:rPr>
              <a:t>intelligent</a:t>
            </a:r>
            <a:r>
              <a:rPr lang="sk-SK" sz="2400" kern="1200" baseline="0" dirty="0">
                <a:solidFill>
                  <a:schemeClr val="tx1">
                    <a:lumMod val="75000"/>
                    <a:lumOff val="25000"/>
                  </a:schemeClr>
                </a:solidFill>
                <a:effectLst/>
                <a:latin typeface="+mn-lt"/>
                <a:ea typeface="+mn-ea"/>
                <a:cs typeface="+mn-cs"/>
              </a:rPr>
              <a:t> </a:t>
            </a:r>
            <a:r>
              <a:rPr lang="sk-SK" sz="2400" kern="1200" baseline="0" dirty="0" err="1">
                <a:solidFill>
                  <a:schemeClr val="tx1">
                    <a:lumMod val="75000"/>
                    <a:lumOff val="25000"/>
                  </a:schemeClr>
                </a:solidFill>
                <a:effectLst/>
                <a:latin typeface="+mn-lt"/>
                <a:ea typeface="+mn-ea"/>
                <a:cs typeface="+mn-cs"/>
              </a:rPr>
              <a:t>decision-making</a:t>
            </a:r>
            <a:r>
              <a:rPr lang="sk-SK" sz="2400" kern="1200" baseline="0" dirty="0">
                <a:solidFill>
                  <a:schemeClr val="tx1">
                    <a:lumMod val="75000"/>
                    <a:lumOff val="25000"/>
                  </a:schemeClr>
                </a:solidFill>
                <a:effectLst/>
                <a:latin typeface="+mn-lt"/>
                <a:ea typeface="+mn-ea"/>
                <a:cs typeface="+mn-cs"/>
              </a:rPr>
              <a:t>, and </a:t>
            </a:r>
            <a:r>
              <a:rPr lang="sk-SK" sz="2400" kern="1200" baseline="0" dirty="0" err="1">
                <a:solidFill>
                  <a:schemeClr val="tx1">
                    <a:lumMod val="75000"/>
                    <a:lumOff val="25000"/>
                  </a:schemeClr>
                </a:solidFill>
                <a:effectLst/>
                <a:latin typeface="+mn-lt"/>
                <a:ea typeface="+mn-ea"/>
                <a:cs typeface="+mn-cs"/>
              </a:rPr>
              <a:t>automated</a:t>
            </a:r>
            <a:r>
              <a:rPr lang="sk-SK" sz="2400" kern="1200" baseline="0" dirty="0">
                <a:solidFill>
                  <a:schemeClr val="tx1">
                    <a:lumMod val="75000"/>
                    <a:lumOff val="25000"/>
                  </a:schemeClr>
                </a:solidFill>
                <a:effectLst/>
                <a:latin typeface="+mn-lt"/>
                <a:ea typeface="+mn-ea"/>
                <a:cs typeface="+mn-cs"/>
              </a:rPr>
              <a:t> </a:t>
            </a:r>
            <a:r>
              <a:rPr lang="sk-SK" sz="2400" kern="1200" baseline="0" dirty="0" err="1">
                <a:solidFill>
                  <a:schemeClr val="tx1">
                    <a:lumMod val="75000"/>
                    <a:lumOff val="25000"/>
                  </a:schemeClr>
                </a:solidFill>
                <a:effectLst/>
                <a:latin typeface="+mn-lt"/>
                <a:ea typeface="+mn-ea"/>
                <a:cs typeface="+mn-cs"/>
              </a:rPr>
              <a:t>control</a:t>
            </a:r>
            <a:r>
              <a:rPr lang="sk-SK" sz="2400" kern="1200" baseline="0" dirty="0">
                <a:solidFill>
                  <a:schemeClr val="tx1">
                    <a:lumMod val="75000"/>
                    <a:lumOff val="25000"/>
                  </a:schemeClr>
                </a:solidFill>
                <a:effectLst/>
                <a:latin typeface="+mn-lt"/>
                <a:ea typeface="+mn-ea"/>
                <a:cs typeface="+mn-cs"/>
              </a:rPr>
              <a:t> of </a:t>
            </a:r>
            <a:r>
              <a:rPr lang="sk-SK" sz="2400" kern="1200" baseline="0" dirty="0" err="1">
                <a:solidFill>
                  <a:schemeClr val="tx1">
                    <a:lumMod val="75000"/>
                    <a:lumOff val="25000"/>
                  </a:schemeClr>
                </a:solidFill>
                <a:effectLst/>
                <a:latin typeface="+mn-lt"/>
                <a:ea typeface="+mn-ea"/>
                <a:cs typeface="+mn-cs"/>
              </a:rPr>
              <a:t>equipment</a:t>
            </a:r>
            <a:r>
              <a:rPr lang="sk-SK" sz="2400" kern="1200" baseline="0" dirty="0">
                <a:solidFill>
                  <a:schemeClr val="tx1">
                    <a:lumMod val="75000"/>
                    <a:lumOff val="25000"/>
                  </a:schemeClr>
                </a:solidFill>
                <a:effectLst/>
                <a:latin typeface="+mn-lt"/>
                <a:ea typeface="+mn-ea"/>
                <a:cs typeface="+mn-cs"/>
              </a:rPr>
              <a:t>. This </a:t>
            </a:r>
            <a:r>
              <a:rPr lang="en-IE" sz="2400" kern="1200" baseline="0" dirty="0">
                <a:solidFill>
                  <a:schemeClr val="tx1">
                    <a:lumMod val="75000"/>
                    <a:lumOff val="25000"/>
                  </a:schemeClr>
                </a:solidFill>
                <a:effectLst/>
                <a:latin typeface="+mn-lt"/>
                <a:ea typeface="+mn-ea"/>
                <a:cs typeface="+mn-cs"/>
              </a:rPr>
              <a:t>module</a:t>
            </a:r>
            <a:r>
              <a:rPr lang="sk-SK" sz="2400" kern="1200" baseline="0" dirty="0">
                <a:solidFill>
                  <a:schemeClr val="tx1">
                    <a:lumMod val="75000"/>
                    <a:lumOff val="25000"/>
                  </a:schemeClr>
                </a:solidFill>
                <a:effectLst/>
                <a:latin typeface="+mn-lt"/>
                <a:ea typeface="+mn-ea"/>
                <a:cs typeface="+mn-cs"/>
              </a:rPr>
              <a:t> explores how sensors improve machine efficiency, the role of actuators in farming, and a case study on mechatronics in smart greenhouse systems</a:t>
            </a:r>
            <a:r>
              <a:rPr lang="en-GB" sz="2400" kern="1200" baseline="0" dirty="0">
                <a:solidFill>
                  <a:schemeClr val="tx1">
                    <a:lumMod val="75000"/>
                    <a:lumOff val="25000"/>
                  </a:schemeClr>
                </a:solidFill>
                <a:effectLst/>
                <a:latin typeface="+mn-lt"/>
                <a:ea typeface="+mn-ea"/>
                <a:cs typeface="+mn-cs"/>
              </a:rPr>
              <a:t>.</a:t>
            </a:r>
            <a:endParaRPr lang="sk-SK" sz="2000" dirty="0">
              <a:effectLst/>
            </a:endParaRPr>
          </a:p>
        </p:txBody>
      </p:sp>
      <p:pic>
        <p:nvPicPr>
          <p:cNvPr id="6" name="Picture Placeholder 38">
            <a:extLst>
              <a:ext uri="{FF2B5EF4-FFF2-40B4-BE49-F238E27FC236}">
                <a16:creationId xmlns:a16="http://schemas.microsoft.com/office/drawing/2014/main" id="{EC4CDBA3-238A-38B6-6E16-0D3F3C628AE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5334001" cy="6858000"/>
          </a:xfrm>
          <a:prstGeom prst="rect">
            <a:avLst/>
          </a:prstGeom>
        </p:spPr>
      </p:pic>
      <p:sp>
        <p:nvSpPr>
          <p:cNvPr id="7" name="Rectangle 6">
            <a:extLst>
              <a:ext uri="{FF2B5EF4-FFF2-40B4-BE49-F238E27FC236}">
                <a16:creationId xmlns:a16="http://schemas.microsoft.com/office/drawing/2014/main" id="{A7FB1AA0-B715-2A15-1288-59E299454583}"/>
              </a:ext>
            </a:extLst>
          </p:cNvPr>
          <p:cNvSpPr/>
          <p:nvPr/>
        </p:nvSpPr>
        <p:spPr>
          <a:xfrm>
            <a:off x="4318000" y="5326326"/>
            <a:ext cx="1422400" cy="4173415"/>
          </a:xfrm>
          <a:prstGeom prst="rect">
            <a:avLst/>
          </a:prstGeom>
          <a:solidFill>
            <a:srgbClr val="00777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50D109E-CB03-5EB5-DFD2-E58050E5FB88}"/>
              </a:ext>
            </a:extLst>
          </p:cNvPr>
          <p:cNvSpPr/>
          <p:nvPr/>
        </p:nvSpPr>
        <p:spPr>
          <a:xfrm>
            <a:off x="0" y="0"/>
            <a:ext cx="1422400" cy="1524001"/>
          </a:xfrm>
          <a:prstGeom prst="rect">
            <a:avLst/>
          </a:prstGeom>
          <a:solidFill>
            <a:srgbClr val="EEA821">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0915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EBD22F-376A-DE03-EA81-1A7978B27BE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23D90D5-9F1F-AEE1-A574-F89F2E25CE69}"/>
              </a:ext>
            </a:extLst>
          </p:cNvPr>
          <p:cNvSpPr>
            <a:spLocks noGrp="1"/>
          </p:cNvSpPr>
          <p:nvPr>
            <p:ph type="body" sz="quarter" idx="13"/>
          </p:nvPr>
        </p:nvSpPr>
        <p:spPr>
          <a:xfrm>
            <a:off x="1717964" y="413323"/>
            <a:ext cx="9588324" cy="697353"/>
          </a:xfrm>
        </p:spPr>
        <p:txBody>
          <a:bodyPr>
            <a:noAutofit/>
          </a:bodyPr>
          <a:lstStyle/>
          <a:p>
            <a:pPr rtl="0" eaLnBrk="1" latinLnBrk="0" hangingPunct="1"/>
            <a:r>
              <a:rPr lang="sk-SK" b="1" kern="1200" dirty="0" err="1">
                <a:solidFill>
                  <a:srgbClr val="007772"/>
                </a:solidFill>
                <a:effectLst/>
                <a:latin typeface="+mn-lt"/>
                <a:ea typeface="+mn-ea"/>
                <a:cs typeface="+mn-cs"/>
              </a:rPr>
              <a:t>How</a:t>
            </a:r>
            <a:r>
              <a:rPr lang="sk-SK" b="1" kern="1200" dirty="0">
                <a:solidFill>
                  <a:srgbClr val="007772"/>
                </a:solidFill>
                <a:effectLst/>
                <a:latin typeface="+mn-lt"/>
                <a:ea typeface="+mn-ea"/>
                <a:cs typeface="+mn-cs"/>
              </a:rPr>
              <a:t> </a:t>
            </a:r>
            <a:r>
              <a:rPr lang="sk-SK" b="1" kern="1200" dirty="0" err="1">
                <a:solidFill>
                  <a:srgbClr val="007772"/>
                </a:solidFill>
                <a:effectLst/>
                <a:latin typeface="+mn-lt"/>
                <a:ea typeface="+mn-ea"/>
                <a:cs typeface="+mn-cs"/>
              </a:rPr>
              <a:t>Sensors</a:t>
            </a:r>
            <a:r>
              <a:rPr lang="sk-SK" b="1" kern="1200" dirty="0">
                <a:solidFill>
                  <a:srgbClr val="007772"/>
                </a:solidFill>
                <a:effectLst/>
                <a:latin typeface="+mn-lt"/>
                <a:ea typeface="+mn-ea"/>
                <a:cs typeface="+mn-cs"/>
              </a:rPr>
              <a:t> </a:t>
            </a:r>
            <a:r>
              <a:rPr lang="sk-SK" b="1" kern="1200" dirty="0" err="1">
                <a:solidFill>
                  <a:srgbClr val="007772"/>
                </a:solidFill>
                <a:effectLst/>
                <a:latin typeface="+mn-lt"/>
                <a:ea typeface="+mn-ea"/>
                <a:cs typeface="+mn-cs"/>
              </a:rPr>
              <a:t>Enhance</a:t>
            </a:r>
            <a:r>
              <a:rPr lang="sk-SK" b="1" kern="1200" dirty="0">
                <a:solidFill>
                  <a:srgbClr val="007772"/>
                </a:solidFill>
                <a:effectLst/>
                <a:latin typeface="+mn-lt"/>
                <a:ea typeface="+mn-ea"/>
                <a:cs typeface="+mn-cs"/>
              </a:rPr>
              <a:t> </a:t>
            </a:r>
            <a:r>
              <a:rPr lang="sk-SK" b="1" kern="1200" dirty="0" err="1">
                <a:solidFill>
                  <a:srgbClr val="007772"/>
                </a:solidFill>
                <a:effectLst/>
                <a:latin typeface="+mn-lt"/>
                <a:ea typeface="+mn-ea"/>
                <a:cs typeface="+mn-cs"/>
              </a:rPr>
              <a:t>Machine</a:t>
            </a:r>
            <a:r>
              <a:rPr lang="sk-SK" b="1" kern="1200" dirty="0">
                <a:solidFill>
                  <a:srgbClr val="007772"/>
                </a:solidFill>
                <a:effectLst/>
                <a:latin typeface="+mn-lt"/>
                <a:ea typeface="+mn-ea"/>
                <a:cs typeface="+mn-cs"/>
              </a:rPr>
              <a:t> </a:t>
            </a:r>
            <a:r>
              <a:rPr lang="sk-SK" b="1" kern="1200" dirty="0" err="1">
                <a:solidFill>
                  <a:srgbClr val="007772"/>
                </a:solidFill>
                <a:effectLst/>
                <a:latin typeface="+mn-lt"/>
                <a:ea typeface="+mn-ea"/>
                <a:cs typeface="+mn-cs"/>
              </a:rPr>
              <a:t>Efficiency</a:t>
            </a:r>
            <a:endParaRPr lang="sk-SK" dirty="0">
              <a:effectLst/>
            </a:endParaRPr>
          </a:p>
        </p:txBody>
      </p:sp>
      <p:sp>
        <p:nvSpPr>
          <p:cNvPr id="3" name="Text Placeholder 2">
            <a:extLst>
              <a:ext uri="{FF2B5EF4-FFF2-40B4-BE49-F238E27FC236}">
                <a16:creationId xmlns:a16="http://schemas.microsoft.com/office/drawing/2014/main" id="{DC08333C-4B2E-15AD-B165-DB1DAB2EC508}"/>
              </a:ext>
            </a:extLst>
          </p:cNvPr>
          <p:cNvSpPr>
            <a:spLocks noGrp="1"/>
          </p:cNvSpPr>
          <p:nvPr>
            <p:ph type="body" sz="quarter" idx="14"/>
          </p:nvPr>
        </p:nvSpPr>
        <p:spPr>
          <a:xfrm>
            <a:off x="5916575" y="1263791"/>
            <a:ext cx="5918749" cy="4813581"/>
          </a:xfrm>
        </p:spPr>
        <p:txBody>
          <a:bodyPr/>
          <a:lstStyle/>
          <a:p>
            <a:pPr>
              <a:lnSpc>
                <a:spcPct val="100000"/>
              </a:lnSpc>
              <a:spcBef>
                <a:spcPts val="600"/>
              </a:spcBef>
              <a:spcAft>
                <a:spcPts val="800"/>
              </a:spcAft>
            </a:pPr>
            <a:r>
              <a:rPr lang="sk-SK" b="1" dirty="0" err="1">
                <a:solidFill>
                  <a:srgbClr val="404040"/>
                </a:solidFill>
                <a:latin typeface="Calibri "/>
              </a:rPr>
              <a:t>Sensors</a:t>
            </a:r>
            <a:r>
              <a:rPr lang="sk-SK" dirty="0">
                <a:solidFill>
                  <a:srgbClr val="404040"/>
                </a:solidFill>
                <a:latin typeface="Calibri "/>
              </a:rPr>
              <a:t> </a:t>
            </a:r>
            <a:r>
              <a:rPr lang="sk-SK" dirty="0" err="1">
                <a:solidFill>
                  <a:srgbClr val="404040"/>
                </a:solidFill>
                <a:latin typeface="Calibri "/>
              </a:rPr>
              <a:t>play</a:t>
            </a:r>
            <a:r>
              <a:rPr lang="sk-SK" dirty="0">
                <a:solidFill>
                  <a:srgbClr val="404040"/>
                </a:solidFill>
                <a:latin typeface="Calibri "/>
              </a:rPr>
              <a:t> a </a:t>
            </a:r>
            <a:r>
              <a:rPr lang="sk-SK" dirty="0" err="1">
                <a:solidFill>
                  <a:srgbClr val="404040"/>
                </a:solidFill>
                <a:latin typeface="Calibri "/>
              </a:rPr>
              <a:t>crucial</a:t>
            </a:r>
            <a:r>
              <a:rPr lang="sk-SK" dirty="0">
                <a:solidFill>
                  <a:srgbClr val="404040"/>
                </a:solidFill>
                <a:latin typeface="Calibri "/>
              </a:rPr>
              <a:t> role in </a:t>
            </a:r>
            <a:r>
              <a:rPr lang="sk-SK" dirty="0" err="1">
                <a:solidFill>
                  <a:srgbClr val="404040"/>
                </a:solidFill>
                <a:latin typeface="Calibri "/>
              </a:rPr>
              <a:t>data</a:t>
            </a:r>
            <a:r>
              <a:rPr lang="sk-SK" dirty="0">
                <a:solidFill>
                  <a:srgbClr val="404040"/>
                </a:solidFill>
                <a:latin typeface="Calibri "/>
              </a:rPr>
              <a:t> </a:t>
            </a:r>
            <a:r>
              <a:rPr lang="sk-SK" dirty="0" err="1">
                <a:solidFill>
                  <a:srgbClr val="404040"/>
                </a:solidFill>
                <a:latin typeface="Calibri "/>
              </a:rPr>
              <a:t>collection</a:t>
            </a:r>
            <a:r>
              <a:rPr lang="sk-SK" dirty="0">
                <a:solidFill>
                  <a:srgbClr val="404040"/>
                </a:solidFill>
                <a:latin typeface="Calibri "/>
              </a:rPr>
              <a:t> and </a:t>
            </a:r>
            <a:r>
              <a:rPr lang="sk-SK" dirty="0" err="1">
                <a:solidFill>
                  <a:srgbClr val="404040"/>
                </a:solidFill>
                <a:latin typeface="Calibri "/>
              </a:rPr>
              <a:t>decision-making</a:t>
            </a:r>
            <a:r>
              <a:rPr lang="sk-SK" dirty="0">
                <a:solidFill>
                  <a:srgbClr val="404040"/>
                </a:solidFill>
                <a:latin typeface="Calibri "/>
              </a:rPr>
              <a:t> in </a:t>
            </a:r>
            <a:r>
              <a:rPr lang="sk-SK" dirty="0" err="1">
                <a:solidFill>
                  <a:srgbClr val="404040"/>
                </a:solidFill>
                <a:latin typeface="Calibri "/>
              </a:rPr>
              <a:t>agricultural</a:t>
            </a:r>
            <a:r>
              <a:rPr lang="sk-SK" dirty="0">
                <a:solidFill>
                  <a:srgbClr val="404040"/>
                </a:solidFill>
                <a:latin typeface="Calibri "/>
              </a:rPr>
              <a:t> </a:t>
            </a:r>
            <a:r>
              <a:rPr lang="sk-SK" dirty="0" err="1">
                <a:solidFill>
                  <a:srgbClr val="404040"/>
                </a:solidFill>
                <a:latin typeface="Calibri "/>
              </a:rPr>
              <a:t>machinery</a:t>
            </a:r>
            <a:r>
              <a:rPr lang="sk-SK" dirty="0">
                <a:solidFill>
                  <a:srgbClr val="404040"/>
                </a:solidFill>
                <a:latin typeface="Calibri "/>
              </a:rPr>
              <a:t>. By </a:t>
            </a:r>
            <a:r>
              <a:rPr lang="sk-SK" b="1" dirty="0">
                <a:solidFill>
                  <a:srgbClr val="404040"/>
                </a:solidFill>
                <a:latin typeface="Calibri "/>
              </a:rPr>
              <a:t>continuously monitoring </a:t>
            </a:r>
            <a:r>
              <a:rPr lang="sk-SK" dirty="0">
                <a:solidFill>
                  <a:srgbClr val="404040"/>
                </a:solidFill>
                <a:latin typeface="Calibri "/>
              </a:rPr>
              <a:t>environmental and operational conditions, sensors help optimi</a:t>
            </a:r>
            <a:r>
              <a:rPr lang="en-IE" dirty="0">
                <a:solidFill>
                  <a:srgbClr val="404040"/>
                </a:solidFill>
                <a:latin typeface="Calibri "/>
              </a:rPr>
              <a:t>s</a:t>
            </a:r>
            <a:r>
              <a:rPr lang="sk-SK" dirty="0">
                <a:solidFill>
                  <a:srgbClr val="404040"/>
                </a:solidFill>
                <a:latin typeface="Calibri "/>
              </a:rPr>
              <a:t>e processes, reduce resource waste, and improve crop yields.</a:t>
            </a:r>
            <a:endParaRPr lang="en-GB" dirty="0">
              <a:solidFill>
                <a:srgbClr val="404040"/>
              </a:solidFill>
              <a:latin typeface="Calibri "/>
            </a:endParaRPr>
          </a:p>
          <a:p>
            <a:pPr>
              <a:lnSpc>
                <a:spcPct val="100000"/>
              </a:lnSpc>
              <a:spcBef>
                <a:spcPts val="600"/>
              </a:spcBef>
              <a:spcAft>
                <a:spcPts val="800"/>
              </a:spcAft>
            </a:pPr>
            <a:r>
              <a:rPr lang="sk-SK" b="1" dirty="0" err="1">
                <a:effectLst/>
                <a:latin typeface="Calibri "/>
                <a:ea typeface="Aptos" panose="020B0004020202020204" pitchFamily="34" charset="0"/>
                <a:cs typeface="Times New Roman" panose="02020603050405020304" pitchFamily="18" charset="0"/>
              </a:rPr>
              <a:t>Example</a:t>
            </a:r>
            <a:r>
              <a:rPr lang="sk-SK" b="1" dirty="0">
                <a:effectLst/>
                <a:latin typeface="Calibri "/>
                <a:ea typeface="Aptos" panose="020B0004020202020204" pitchFamily="34" charset="0"/>
                <a:cs typeface="Times New Roman" panose="02020603050405020304" pitchFamily="18" charset="0"/>
              </a:rPr>
              <a:t>:</a:t>
            </a:r>
            <a:r>
              <a:rPr lang="sk-SK" dirty="0">
                <a:effectLst/>
                <a:latin typeface="Calibri "/>
                <a:ea typeface="Aptos" panose="020B0004020202020204" pitchFamily="34" charset="0"/>
                <a:cs typeface="Times New Roman" panose="02020603050405020304" pitchFamily="18" charset="0"/>
              </a:rPr>
              <a:t> </a:t>
            </a:r>
            <a:r>
              <a:rPr lang="sk-SK" dirty="0" err="1">
                <a:effectLst/>
                <a:latin typeface="Calibri "/>
                <a:ea typeface="Aptos" panose="020B0004020202020204" pitchFamily="34" charset="0"/>
                <a:cs typeface="Times New Roman" panose="02020603050405020304" pitchFamily="18" charset="0"/>
              </a:rPr>
              <a:t>Smart</a:t>
            </a:r>
            <a:r>
              <a:rPr lang="sk-SK" dirty="0">
                <a:effectLst/>
                <a:latin typeface="Calibri "/>
                <a:ea typeface="Aptos" panose="020B0004020202020204" pitchFamily="34" charset="0"/>
                <a:cs typeface="Times New Roman" panose="02020603050405020304" pitchFamily="18" charset="0"/>
              </a:rPr>
              <a:t> </a:t>
            </a:r>
            <a:r>
              <a:rPr lang="sk-SK" dirty="0" err="1">
                <a:effectLst/>
                <a:latin typeface="Calibri "/>
                <a:ea typeface="Aptos" panose="020B0004020202020204" pitchFamily="34" charset="0"/>
                <a:cs typeface="Times New Roman" panose="02020603050405020304" pitchFamily="18" charset="0"/>
              </a:rPr>
              <a:t>irrigation</a:t>
            </a:r>
            <a:r>
              <a:rPr lang="sk-SK" dirty="0">
                <a:effectLst/>
                <a:latin typeface="Calibri "/>
                <a:ea typeface="Aptos" panose="020B0004020202020204" pitchFamily="34" charset="0"/>
                <a:cs typeface="Times New Roman" panose="02020603050405020304" pitchFamily="18" charset="0"/>
              </a:rPr>
              <a:t> </a:t>
            </a:r>
            <a:r>
              <a:rPr lang="sk-SK" dirty="0" err="1">
                <a:effectLst/>
                <a:latin typeface="Calibri "/>
                <a:ea typeface="Aptos" panose="020B0004020202020204" pitchFamily="34" charset="0"/>
                <a:cs typeface="Times New Roman" panose="02020603050405020304" pitchFamily="18" charset="0"/>
              </a:rPr>
              <a:t>systems</a:t>
            </a:r>
            <a:r>
              <a:rPr lang="sk-SK" dirty="0">
                <a:effectLst/>
                <a:latin typeface="Calibri "/>
                <a:ea typeface="Aptos" panose="020B0004020202020204" pitchFamily="34" charset="0"/>
                <a:cs typeface="Times New Roman" panose="02020603050405020304" pitchFamily="18" charset="0"/>
              </a:rPr>
              <a:t> </a:t>
            </a:r>
            <a:r>
              <a:rPr lang="sk-SK" dirty="0" err="1">
                <a:effectLst/>
                <a:latin typeface="Calibri "/>
                <a:ea typeface="Aptos" panose="020B0004020202020204" pitchFamily="34" charset="0"/>
                <a:cs typeface="Times New Roman" panose="02020603050405020304" pitchFamily="18" charset="0"/>
              </a:rPr>
              <a:t>use</a:t>
            </a:r>
            <a:r>
              <a:rPr lang="sk-SK" dirty="0">
                <a:effectLst/>
                <a:latin typeface="Calibri "/>
                <a:ea typeface="Aptos" panose="020B0004020202020204" pitchFamily="34" charset="0"/>
                <a:cs typeface="Times New Roman" panose="02020603050405020304" pitchFamily="18" charset="0"/>
              </a:rPr>
              <a:t> </a:t>
            </a:r>
            <a:r>
              <a:rPr lang="sk-SK" dirty="0" err="1">
                <a:effectLst/>
                <a:latin typeface="Calibri "/>
                <a:ea typeface="Aptos" panose="020B0004020202020204" pitchFamily="34" charset="0"/>
                <a:cs typeface="Times New Roman" panose="02020603050405020304" pitchFamily="18" charset="0"/>
              </a:rPr>
              <a:t>soil</a:t>
            </a:r>
            <a:r>
              <a:rPr lang="sk-SK" dirty="0">
                <a:effectLst/>
                <a:latin typeface="Calibri "/>
                <a:ea typeface="Aptos" panose="020B0004020202020204" pitchFamily="34" charset="0"/>
                <a:cs typeface="Times New Roman" panose="02020603050405020304" pitchFamily="18" charset="0"/>
              </a:rPr>
              <a:t> </a:t>
            </a:r>
            <a:r>
              <a:rPr lang="sk-SK" dirty="0" err="1">
                <a:effectLst/>
                <a:latin typeface="Calibri "/>
                <a:ea typeface="Aptos" panose="020B0004020202020204" pitchFamily="34" charset="0"/>
                <a:cs typeface="Times New Roman" panose="02020603050405020304" pitchFamily="18" charset="0"/>
              </a:rPr>
              <a:t>moisture</a:t>
            </a:r>
            <a:r>
              <a:rPr lang="sk-SK" dirty="0">
                <a:effectLst/>
                <a:latin typeface="Calibri "/>
                <a:ea typeface="Aptos" panose="020B0004020202020204" pitchFamily="34" charset="0"/>
                <a:cs typeface="Times New Roman" panose="02020603050405020304" pitchFamily="18" charset="0"/>
              </a:rPr>
              <a:t> </a:t>
            </a:r>
            <a:r>
              <a:rPr lang="sk-SK" dirty="0" err="1">
                <a:effectLst/>
                <a:latin typeface="Calibri "/>
                <a:ea typeface="Aptos" panose="020B0004020202020204" pitchFamily="34" charset="0"/>
                <a:cs typeface="Times New Roman" panose="02020603050405020304" pitchFamily="18" charset="0"/>
              </a:rPr>
              <a:t>sensors</a:t>
            </a:r>
            <a:r>
              <a:rPr lang="sk-SK" dirty="0">
                <a:effectLst/>
                <a:latin typeface="Calibri "/>
                <a:ea typeface="Aptos" panose="020B0004020202020204" pitchFamily="34" charset="0"/>
                <a:cs typeface="Times New Roman" panose="02020603050405020304" pitchFamily="18" charset="0"/>
              </a:rPr>
              <a:t> to </a:t>
            </a:r>
            <a:r>
              <a:rPr lang="sk-SK" dirty="0" err="1">
                <a:effectLst/>
                <a:latin typeface="Calibri "/>
                <a:ea typeface="Aptos" panose="020B0004020202020204" pitchFamily="34" charset="0"/>
                <a:cs typeface="Times New Roman" panose="02020603050405020304" pitchFamily="18" charset="0"/>
              </a:rPr>
              <a:t>trigger</a:t>
            </a:r>
            <a:r>
              <a:rPr lang="sk-SK" dirty="0">
                <a:effectLst/>
                <a:latin typeface="Calibri "/>
                <a:ea typeface="Aptos" panose="020B0004020202020204" pitchFamily="34" charset="0"/>
                <a:cs typeface="Times New Roman" panose="02020603050405020304" pitchFamily="18" charset="0"/>
              </a:rPr>
              <a:t> </a:t>
            </a:r>
            <a:r>
              <a:rPr lang="sk-SK" dirty="0" err="1">
                <a:effectLst/>
                <a:latin typeface="Calibri "/>
                <a:ea typeface="Aptos" panose="020B0004020202020204" pitchFamily="34" charset="0"/>
                <a:cs typeface="Times New Roman" panose="02020603050405020304" pitchFamily="18" charset="0"/>
              </a:rPr>
              <a:t>water</a:t>
            </a:r>
            <a:r>
              <a:rPr lang="sk-SK" dirty="0">
                <a:effectLst/>
                <a:latin typeface="Calibri "/>
                <a:ea typeface="Aptos" panose="020B0004020202020204" pitchFamily="34" charset="0"/>
                <a:cs typeface="Times New Roman" panose="02020603050405020304" pitchFamily="18" charset="0"/>
              </a:rPr>
              <a:t> </a:t>
            </a:r>
            <a:r>
              <a:rPr lang="sk-SK" dirty="0" err="1">
                <a:effectLst/>
                <a:latin typeface="Calibri "/>
                <a:ea typeface="Aptos" panose="020B0004020202020204" pitchFamily="34" charset="0"/>
                <a:cs typeface="Times New Roman" panose="02020603050405020304" pitchFamily="18" charset="0"/>
              </a:rPr>
              <a:t>pumps</a:t>
            </a:r>
            <a:r>
              <a:rPr lang="sk-SK" dirty="0">
                <a:effectLst/>
                <a:latin typeface="Calibri "/>
                <a:ea typeface="Aptos" panose="020B0004020202020204" pitchFamily="34" charset="0"/>
                <a:cs typeface="Times New Roman" panose="02020603050405020304" pitchFamily="18" charset="0"/>
              </a:rPr>
              <a:t> </a:t>
            </a:r>
            <a:r>
              <a:rPr lang="sk-SK" dirty="0" err="1">
                <a:effectLst/>
                <a:latin typeface="Calibri "/>
                <a:ea typeface="Aptos" panose="020B0004020202020204" pitchFamily="34" charset="0"/>
                <a:cs typeface="Times New Roman" panose="02020603050405020304" pitchFamily="18" charset="0"/>
              </a:rPr>
              <a:t>only</a:t>
            </a:r>
            <a:r>
              <a:rPr lang="sk-SK" dirty="0">
                <a:effectLst/>
                <a:latin typeface="Calibri "/>
                <a:ea typeface="Aptos" panose="020B0004020202020204" pitchFamily="34" charset="0"/>
                <a:cs typeface="Times New Roman" panose="02020603050405020304" pitchFamily="18" charset="0"/>
              </a:rPr>
              <a:t> </a:t>
            </a:r>
            <a:r>
              <a:rPr lang="sk-SK" dirty="0" err="1">
                <a:effectLst/>
                <a:latin typeface="Calibri "/>
                <a:ea typeface="Aptos" panose="020B0004020202020204" pitchFamily="34" charset="0"/>
                <a:cs typeface="Times New Roman" panose="02020603050405020304" pitchFamily="18" charset="0"/>
              </a:rPr>
              <a:t>when</a:t>
            </a:r>
            <a:r>
              <a:rPr lang="sk-SK" dirty="0">
                <a:effectLst/>
                <a:latin typeface="Calibri "/>
                <a:ea typeface="Aptos" panose="020B0004020202020204" pitchFamily="34" charset="0"/>
                <a:cs typeface="Times New Roman" panose="02020603050405020304" pitchFamily="18" charset="0"/>
              </a:rPr>
              <a:t> </a:t>
            </a:r>
            <a:r>
              <a:rPr lang="sk-SK" dirty="0" err="1">
                <a:effectLst/>
                <a:latin typeface="Calibri "/>
                <a:ea typeface="Aptos" panose="020B0004020202020204" pitchFamily="34" charset="0"/>
                <a:cs typeface="Times New Roman" panose="02020603050405020304" pitchFamily="18" charset="0"/>
              </a:rPr>
              <a:t>necessary</a:t>
            </a:r>
            <a:r>
              <a:rPr lang="sk-SK" dirty="0">
                <a:effectLst/>
                <a:latin typeface="Calibri "/>
                <a:ea typeface="Aptos" panose="020B0004020202020204" pitchFamily="34" charset="0"/>
                <a:cs typeface="Times New Roman" panose="02020603050405020304" pitchFamily="18" charset="0"/>
              </a:rPr>
              <a:t>, </a:t>
            </a:r>
            <a:r>
              <a:rPr lang="sk-SK" dirty="0" err="1">
                <a:effectLst/>
                <a:latin typeface="Calibri "/>
                <a:ea typeface="Aptos" panose="020B0004020202020204" pitchFamily="34" charset="0"/>
                <a:cs typeface="Times New Roman" panose="02020603050405020304" pitchFamily="18" charset="0"/>
              </a:rPr>
              <a:t>improving</a:t>
            </a:r>
            <a:r>
              <a:rPr lang="sk-SK" dirty="0">
                <a:effectLst/>
                <a:latin typeface="Calibri "/>
                <a:ea typeface="Aptos" panose="020B0004020202020204" pitchFamily="34" charset="0"/>
                <a:cs typeface="Times New Roman" panose="02020603050405020304" pitchFamily="18" charset="0"/>
              </a:rPr>
              <a:t> </a:t>
            </a:r>
            <a:r>
              <a:rPr lang="sk-SK" dirty="0" err="1">
                <a:effectLst/>
                <a:latin typeface="Calibri "/>
                <a:ea typeface="Aptos" panose="020B0004020202020204" pitchFamily="34" charset="0"/>
                <a:cs typeface="Times New Roman" panose="02020603050405020304" pitchFamily="18" charset="0"/>
              </a:rPr>
              <a:t>water</a:t>
            </a:r>
            <a:r>
              <a:rPr lang="sk-SK" dirty="0">
                <a:effectLst/>
                <a:latin typeface="Calibri "/>
                <a:ea typeface="Aptos" panose="020B0004020202020204" pitchFamily="34" charset="0"/>
                <a:cs typeface="Times New Roman" panose="02020603050405020304" pitchFamily="18" charset="0"/>
              </a:rPr>
              <a:t> </a:t>
            </a:r>
            <a:r>
              <a:rPr lang="sk-SK" dirty="0" err="1">
                <a:effectLst/>
                <a:latin typeface="Calibri "/>
                <a:ea typeface="Aptos" panose="020B0004020202020204" pitchFamily="34" charset="0"/>
                <a:cs typeface="Times New Roman" panose="02020603050405020304" pitchFamily="18" charset="0"/>
              </a:rPr>
              <a:t>conservation</a:t>
            </a:r>
            <a:r>
              <a:rPr lang="sk-SK" dirty="0">
                <a:effectLst/>
                <a:latin typeface="Calibri "/>
                <a:ea typeface="Aptos" panose="020B0004020202020204" pitchFamily="34" charset="0"/>
                <a:cs typeface="Times New Roman" panose="02020603050405020304" pitchFamily="18" charset="0"/>
              </a:rPr>
              <a:t> and </a:t>
            </a:r>
            <a:r>
              <a:rPr lang="sk-SK" dirty="0" err="1">
                <a:effectLst/>
                <a:latin typeface="Calibri "/>
                <a:ea typeface="Aptos" panose="020B0004020202020204" pitchFamily="34" charset="0"/>
                <a:cs typeface="Times New Roman" panose="02020603050405020304" pitchFamily="18" charset="0"/>
              </a:rPr>
              <a:t>crop</a:t>
            </a:r>
            <a:r>
              <a:rPr lang="sk-SK" dirty="0">
                <a:effectLst/>
                <a:latin typeface="Calibri "/>
                <a:ea typeface="Aptos" panose="020B0004020202020204" pitchFamily="34" charset="0"/>
                <a:cs typeface="Times New Roman" panose="02020603050405020304" pitchFamily="18" charset="0"/>
              </a:rPr>
              <a:t> </a:t>
            </a:r>
            <a:r>
              <a:rPr lang="sk-SK" dirty="0" err="1">
                <a:effectLst/>
                <a:latin typeface="Calibri "/>
                <a:ea typeface="Aptos" panose="020B0004020202020204" pitchFamily="34" charset="0"/>
                <a:cs typeface="Times New Roman" panose="02020603050405020304" pitchFamily="18" charset="0"/>
              </a:rPr>
              <a:t>health</a:t>
            </a:r>
            <a:r>
              <a:rPr lang="sk-SK" dirty="0">
                <a:effectLst/>
                <a:latin typeface="Calibri "/>
                <a:ea typeface="Aptos" panose="020B0004020202020204" pitchFamily="34" charset="0"/>
                <a:cs typeface="Times New Roman" panose="02020603050405020304" pitchFamily="18" charset="0"/>
              </a:rPr>
              <a:t>.</a:t>
            </a:r>
            <a:endParaRPr lang="sk-SK" dirty="0">
              <a:solidFill>
                <a:srgbClr val="404040"/>
              </a:solidFill>
              <a:latin typeface="Calibri "/>
            </a:endParaRPr>
          </a:p>
        </p:txBody>
      </p:sp>
      <p:sp>
        <p:nvSpPr>
          <p:cNvPr id="7" name="Rectangle 6">
            <a:extLst>
              <a:ext uri="{FF2B5EF4-FFF2-40B4-BE49-F238E27FC236}">
                <a16:creationId xmlns:a16="http://schemas.microsoft.com/office/drawing/2014/main" id="{3AE25613-1D2D-7A4B-71FC-4C0046A2E337}"/>
              </a:ext>
            </a:extLst>
          </p:cNvPr>
          <p:cNvSpPr/>
          <p:nvPr/>
        </p:nvSpPr>
        <p:spPr>
          <a:xfrm>
            <a:off x="4318000" y="5326326"/>
            <a:ext cx="1422400" cy="4173415"/>
          </a:xfrm>
          <a:prstGeom prst="rect">
            <a:avLst/>
          </a:prstGeom>
          <a:solidFill>
            <a:srgbClr val="00777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880572E-E828-97CD-6DBE-7415B5F84B4E}"/>
              </a:ext>
            </a:extLst>
          </p:cNvPr>
          <p:cNvSpPr/>
          <p:nvPr/>
        </p:nvSpPr>
        <p:spPr>
          <a:xfrm>
            <a:off x="0" y="0"/>
            <a:ext cx="1422400" cy="1524001"/>
          </a:xfrm>
          <a:prstGeom prst="rect">
            <a:avLst/>
          </a:prstGeom>
          <a:solidFill>
            <a:srgbClr val="EEA821">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ESP32 Soil Moisture Sensors - DIY Automatic Watering System : 9 Steps ...">
            <a:extLst>
              <a:ext uri="{FF2B5EF4-FFF2-40B4-BE49-F238E27FC236}">
                <a16:creationId xmlns:a16="http://schemas.microsoft.com/office/drawing/2014/main" id="{5F44FFED-B3E1-93E6-C16F-47469301D9C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29305" y="1263791"/>
            <a:ext cx="5196501" cy="4330418"/>
          </a:xfrm>
          <a:prstGeom prst="rect">
            <a:avLst/>
          </a:prstGeom>
          <a:noFill/>
          <a:extLst>
            <a:ext uri="{909E8E84-426E-40DD-AFC4-6F175D3DCCD1}">
              <a14:hiddenFill xmlns:a14="http://schemas.microsoft.com/office/drawing/2010/main">
                <a:solidFill>
                  <a:srgbClr val="FFFFFF"/>
                </a:solidFill>
              </a14:hiddenFill>
            </a:ext>
          </a:extLst>
        </p:spPr>
      </p:pic>
      <p:sp>
        <p:nvSpPr>
          <p:cNvPr id="5" name="BlokTextu 4">
            <a:extLst>
              <a:ext uri="{FF2B5EF4-FFF2-40B4-BE49-F238E27FC236}">
                <a16:creationId xmlns:a16="http://schemas.microsoft.com/office/drawing/2014/main" id="{D30B131F-7EC4-792A-440A-CEE4AEDD04B0}"/>
              </a:ext>
            </a:extLst>
          </p:cNvPr>
          <p:cNvSpPr txBox="1"/>
          <p:nvPr/>
        </p:nvSpPr>
        <p:spPr>
          <a:xfrm>
            <a:off x="356676" y="5605062"/>
            <a:ext cx="3961324" cy="646331"/>
          </a:xfrm>
          <a:prstGeom prst="rect">
            <a:avLst/>
          </a:prstGeom>
          <a:noFill/>
        </p:spPr>
        <p:txBody>
          <a:bodyPr wrap="square">
            <a:spAutoFit/>
          </a:bodyPr>
          <a:lstStyle/>
          <a:p>
            <a:r>
              <a:rPr lang="sk-SK" sz="1200" dirty="0">
                <a:hlinkClick r:id="rId4"/>
              </a:rPr>
              <a:t>https://www.instructables.com/ESP32-Soil-Moisture-Sensors-DIY-Automatic-Watering/</a:t>
            </a:r>
            <a:endParaRPr lang="en-IE" sz="1200" dirty="0"/>
          </a:p>
          <a:p>
            <a:endParaRPr lang="sk-SK" sz="1200" dirty="0"/>
          </a:p>
        </p:txBody>
      </p:sp>
    </p:spTree>
    <p:extLst>
      <p:ext uri="{BB962C8B-B14F-4D97-AF65-F5344CB8AC3E}">
        <p14:creationId xmlns:p14="http://schemas.microsoft.com/office/powerpoint/2010/main" val="3008176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31FC2-CEF4-5C27-3B31-5CC8A1B7F19F}"/>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D40EDD0F-8D29-0CD9-0F85-D9305C5E462E}"/>
              </a:ext>
            </a:extLst>
          </p:cNvPr>
          <p:cNvSpPr>
            <a:spLocks noGrp="1"/>
          </p:cNvSpPr>
          <p:nvPr>
            <p:ph type="body" sz="quarter" idx="13"/>
          </p:nvPr>
        </p:nvSpPr>
        <p:spPr>
          <a:xfrm>
            <a:off x="1675006" y="725979"/>
            <a:ext cx="9649486" cy="697353"/>
          </a:xfrm>
        </p:spPr>
        <p:txBody>
          <a:bodyPr/>
          <a:lstStyle/>
          <a:p>
            <a:pPr rtl="0" eaLnBrk="1" latinLnBrk="0" hangingPunct="1"/>
            <a:r>
              <a:rPr lang="sk-SK" sz="3600" b="1" kern="1200" baseline="0" dirty="0" err="1">
                <a:solidFill>
                  <a:srgbClr val="007772"/>
                </a:solidFill>
                <a:effectLst/>
                <a:latin typeface="+mn-lt"/>
                <a:ea typeface="+mn-ea"/>
                <a:cs typeface="+mn-cs"/>
              </a:rPr>
              <a:t>Key</a:t>
            </a:r>
            <a:r>
              <a:rPr lang="sk-SK" sz="3600" b="1" kern="1200" baseline="0" dirty="0">
                <a:solidFill>
                  <a:srgbClr val="007772"/>
                </a:solidFill>
                <a:effectLst/>
                <a:latin typeface="+mn-lt"/>
                <a:ea typeface="+mn-ea"/>
                <a:cs typeface="+mn-cs"/>
              </a:rPr>
              <a:t> </a:t>
            </a:r>
            <a:r>
              <a:rPr lang="sk-SK" sz="3600" b="1" kern="1200" baseline="0" dirty="0" err="1">
                <a:solidFill>
                  <a:srgbClr val="007772"/>
                </a:solidFill>
                <a:effectLst/>
                <a:latin typeface="+mn-lt"/>
                <a:ea typeface="+mn-ea"/>
                <a:cs typeface="+mn-cs"/>
              </a:rPr>
              <a:t>Functions</a:t>
            </a:r>
            <a:r>
              <a:rPr lang="sk-SK" sz="3600" b="1" kern="1200" baseline="0" dirty="0">
                <a:solidFill>
                  <a:srgbClr val="007772"/>
                </a:solidFill>
                <a:effectLst/>
                <a:latin typeface="+mn-lt"/>
                <a:ea typeface="+mn-ea"/>
                <a:cs typeface="+mn-cs"/>
              </a:rPr>
              <a:t> of </a:t>
            </a:r>
            <a:r>
              <a:rPr lang="sk-SK" sz="3600" b="1" kern="1200" baseline="0" dirty="0" err="1">
                <a:solidFill>
                  <a:srgbClr val="007772"/>
                </a:solidFill>
                <a:effectLst/>
                <a:latin typeface="+mn-lt"/>
                <a:ea typeface="+mn-ea"/>
                <a:cs typeface="+mn-cs"/>
              </a:rPr>
              <a:t>Sensors</a:t>
            </a:r>
            <a:r>
              <a:rPr lang="sk-SK" sz="3600" b="1" kern="1200" baseline="0" dirty="0">
                <a:solidFill>
                  <a:srgbClr val="007772"/>
                </a:solidFill>
                <a:effectLst/>
                <a:latin typeface="+mn-lt"/>
                <a:ea typeface="+mn-ea"/>
                <a:cs typeface="+mn-cs"/>
              </a:rPr>
              <a:t> in Agriculture:</a:t>
            </a:r>
            <a:endParaRPr lang="sk-SK" dirty="0">
              <a:effectLst/>
            </a:endParaRPr>
          </a:p>
        </p:txBody>
      </p:sp>
      <p:sp>
        <p:nvSpPr>
          <p:cNvPr id="6" name="Text Placeholder 5">
            <a:extLst>
              <a:ext uri="{FF2B5EF4-FFF2-40B4-BE49-F238E27FC236}">
                <a16:creationId xmlns:a16="http://schemas.microsoft.com/office/drawing/2014/main" id="{693DDAF9-DC64-CD2E-28FE-10C3E5CE4656}"/>
              </a:ext>
            </a:extLst>
          </p:cNvPr>
          <p:cNvSpPr>
            <a:spLocks noGrp="1"/>
          </p:cNvSpPr>
          <p:nvPr>
            <p:ph type="body" sz="quarter" idx="14"/>
          </p:nvPr>
        </p:nvSpPr>
        <p:spPr>
          <a:xfrm>
            <a:off x="624625" y="2216506"/>
            <a:ext cx="5738790" cy="4302057"/>
          </a:xfrm>
        </p:spPr>
        <p:txBody>
          <a:bodyPr/>
          <a:lstStyle/>
          <a:p>
            <a:pPr marL="342900" lvl="0" indent="-342900">
              <a:buFont typeface="Arial" panose="020B0604020202020204" pitchFamily="34" charset="0"/>
              <a:buChar char="•"/>
            </a:pPr>
            <a:r>
              <a:rPr lang="sk-SK" b="1" kern="1200" baseline="0" dirty="0" err="1">
                <a:solidFill>
                  <a:srgbClr val="404040"/>
                </a:solidFill>
                <a:effectLst/>
              </a:rPr>
              <a:t>Precision</a:t>
            </a:r>
            <a:r>
              <a:rPr lang="sk-SK" b="1" kern="1200" baseline="0" dirty="0">
                <a:solidFill>
                  <a:srgbClr val="404040"/>
                </a:solidFill>
                <a:effectLst/>
              </a:rPr>
              <a:t> </a:t>
            </a:r>
            <a:r>
              <a:rPr lang="sk-SK" b="1" kern="1200" baseline="0" dirty="0" err="1">
                <a:solidFill>
                  <a:srgbClr val="404040"/>
                </a:solidFill>
                <a:effectLst/>
              </a:rPr>
              <a:t>Farming</a:t>
            </a:r>
            <a:r>
              <a:rPr lang="sk-SK" b="1" kern="1200" baseline="0" dirty="0">
                <a:solidFill>
                  <a:srgbClr val="404040"/>
                </a:solidFill>
                <a:effectLst/>
              </a:rPr>
              <a:t>:</a:t>
            </a:r>
            <a:r>
              <a:rPr lang="sk-SK" kern="1200" baseline="0" dirty="0">
                <a:solidFill>
                  <a:srgbClr val="404040"/>
                </a:solidFill>
                <a:effectLst/>
              </a:rPr>
              <a:t> GPS and </a:t>
            </a:r>
            <a:r>
              <a:rPr lang="sk-SK" kern="1200" baseline="0" dirty="0" err="1">
                <a:solidFill>
                  <a:srgbClr val="404040"/>
                </a:solidFill>
                <a:effectLst/>
              </a:rPr>
              <a:t>LiDAR</a:t>
            </a:r>
            <a:r>
              <a:rPr lang="sk-SK" kern="1200" baseline="0" dirty="0">
                <a:solidFill>
                  <a:srgbClr val="404040"/>
                </a:solidFill>
                <a:effectLst/>
              </a:rPr>
              <a:t> </a:t>
            </a:r>
            <a:r>
              <a:rPr lang="sk-SK" kern="1200" baseline="0" dirty="0" err="1">
                <a:solidFill>
                  <a:srgbClr val="404040"/>
                </a:solidFill>
                <a:effectLst/>
              </a:rPr>
              <a:t>sensors</a:t>
            </a:r>
            <a:r>
              <a:rPr lang="sk-SK" kern="1200" baseline="0" dirty="0">
                <a:solidFill>
                  <a:srgbClr val="404040"/>
                </a:solidFill>
                <a:effectLst/>
              </a:rPr>
              <a:t> </a:t>
            </a:r>
            <a:r>
              <a:rPr lang="sk-SK" kern="1200" baseline="0" dirty="0" err="1">
                <a:solidFill>
                  <a:srgbClr val="404040"/>
                </a:solidFill>
                <a:effectLst/>
              </a:rPr>
              <a:t>guide</a:t>
            </a:r>
            <a:r>
              <a:rPr lang="sk-SK" kern="1200" baseline="0" dirty="0">
                <a:solidFill>
                  <a:srgbClr val="404040"/>
                </a:solidFill>
                <a:effectLst/>
              </a:rPr>
              <a:t> </a:t>
            </a:r>
            <a:r>
              <a:rPr lang="sk-SK" kern="1200" baseline="0" dirty="0" err="1">
                <a:solidFill>
                  <a:srgbClr val="404040"/>
                </a:solidFill>
                <a:effectLst/>
              </a:rPr>
              <a:t>autonomous</a:t>
            </a:r>
            <a:r>
              <a:rPr lang="sk-SK" kern="1200" baseline="0" dirty="0">
                <a:solidFill>
                  <a:srgbClr val="404040"/>
                </a:solidFill>
                <a:effectLst/>
              </a:rPr>
              <a:t> </a:t>
            </a:r>
            <a:r>
              <a:rPr lang="sk-SK" kern="1200" baseline="0" dirty="0" err="1">
                <a:solidFill>
                  <a:srgbClr val="404040"/>
                </a:solidFill>
                <a:effectLst/>
              </a:rPr>
              <a:t>tractors</a:t>
            </a:r>
            <a:r>
              <a:rPr lang="sk-SK" kern="1200" baseline="0" dirty="0">
                <a:solidFill>
                  <a:srgbClr val="404040"/>
                </a:solidFill>
                <a:effectLst/>
              </a:rPr>
              <a:t> and </a:t>
            </a:r>
            <a:r>
              <a:rPr lang="sk-SK" kern="1200" baseline="0" dirty="0" err="1">
                <a:solidFill>
                  <a:srgbClr val="404040"/>
                </a:solidFill>
                <a:effectLst/>
              </a:rPr>
              <a:t>drones</a:t>
            </a:r>
            <a:r>
              <a:rPr lang="sk-SK" kern="1200" baseline="0" dirty="0">
                <a:solidFill>
                  <a:srgbClr val="404040"/>
                </a:solidFill>
                <a:effectLst/>
              </a:rPr>
              <a:t> for </a:t>
            </a:r>
            <a:r>
              <a:rPr lang="sk-SK" kern="1200" baseline="0" dirty="0" err="1">
                <a:solidFill>
                  <a:srgbClr val="404040"/>
                </a:solidFill>
                <a:effectLst/>
              </a:rPr>
              <a:t>accurate</a:t>
            </a:r>
            <a:r>
              <a:rPr lang="sk-SK" kern="1200" baseline="0" dirty="0">
                <a:solidFill>
                  <a:srgbClr val="404040"/>
                </a:solidFill>
                <a:effectLst/>
              </a:rPr>
              <a:t> </a:t>
            </a:r>
            <a:r>
              <a:rPr lang="sk-SK" kern="1200" baseline="0" dirty="0" err="1">
                <a:solidFill>
                  <a:srgbClr val="404040"/>
                </a:solidFill>
                <a:effectLst/>
              </a:rPr>
              <a:t>navigation</a:t>
            </a:r>
            <a:r>
              <a:rPr lang="sk-SK" kern="1200" baseline="0" dirty="0">
                <a:solidFill>
                  <a:srgbClr val="404040"/>
                </a:solidFill>
                <a:effectLst/>
              </a:rPr>
              <a:t> and </a:t>
            </a:r>
            <a:r>
              <a:rPr lang="sk-SK" kern="1200" baseline="0" dirty="0" err="1">
                <a:solidFill>
                  <a:srgbClr val="404040"/>
                </a:solidFill>
                <a:effectLst/>
              </a:rPr>
              <a:t>efficient</a:t>
            </a:r>
            <a:r>
              <a:rPr lang="sk-SK" kern="1200" baseline="0" dirty="0">
                <a:solidFill>
                  <a:srgbClr val="404040"/>
                </a:solidFill>
                <a:effectLst/>
              </a:rPr>
              <a:t> </a:t>
            </a:r>
            <a:r>
              <a:rPr lang="sk-SK" kern="1200" baseline="0" dirty="0" err="1">
                <a:solidFill>
                  <a:srgbClr val="404040"/>
                </a:solidFill>
                <a:effectLst/>
              </a:rPr>
              <a:t>land</a:t>
            </a:r>
            <a:r>
              <a:rPr lang="sk-SK" kern="1200" baseline="0" dirty="0">
                <a:solidFill>
                  <a:srgbClr val="404040"/>
                </a:solidFill>
                <a:effectLst/>
              </a:rPr>
              <a:t> </a:t>
            </a:r>
            <a:r>
              <a:rPr lang="sk-SK" kern="1200" baseline="0" dirty="0" err="1">
                <a:solidFill>
                  <a:srgbClr val="404040"/>
                </a:solidFill>
                <a:effectLst/>
              </a:rPr>
              <a:t>use</a:t>
            </a:r>
            <a:r>
              <a:rPr lang="sk-SK" kern="1200" baseline="0" dirty="0">
                <a:solidFill>
                  <a:srgbClr val="404040"/>
                </a:solidFill>
                <a:effectLst/>
              </a:rPr>
              <a:t>.</a:t>
            </a:r>
          </a:p>
          <a:p>
            <a:pPr marL="342900" lvl="0" indent="-342900">
              <a:buFont typeface="Arial" panose="020B0604020202020204" pitchFamily="34" charset="0"/>
              <a:buChar char="•"/>
            </a:pPr>
            <a:r>
              <a:rPr lang="sk-SK" b="1" kern="1200" baseline="0" dirty="0">
                <a:solidFill>
                  <a:srgbClr val="404040"/>
                </a:solidFill>
                <a:effectLst/>
              </a:rPr>
              <a:t>Irrigation Optimi</a:t>
            </a:r>
            <a:r>
              <a:rPr lang="en-IE" b="1" kern="1200" baseline="0" dirty="0">
                <a:solidFill>
                  <a:srgbClr val="404040"/>
                </a:solidFill>
                <a:effectLst/>
              </a:rPr>
              <a:t>s</a:t>
            </a:r>
            <a:r>
              <a:rPr lang="sk-SK" b="1" kern="1200" baseline="0" dirty="0">
                <a:solidFill>
                  <a:srgbClr val="404040"/>
                </a:solidFill>
                <a:effectLst/>
              </a:rPr>
              <a:t>ation:</a:t>
            </a:r>
            <a:r>
              <a:rPr lang="sk-SK" kern="1200" baseline="0" dirty="0">
                <a:solidFill>
                  <a:srgbClr val="404040"/>
                </a:solidFill>
                <a:effectLst/>
              </a:rPr>
              <a:t> Soil moisture sensors adjust water supply based on real-time data, preventing overwatering.</a:t>
            </a:r>
          </a:p>
          <a:p>
            <a:pPr marL="342900" lvl="0" indent="-342900">
              <a:buFont typeface="Arial" panose="020B0604020202020204" pitchFamily="34" charset="0"/>
              <a:buChar char="•"/>
            </a:pPr>
            <a:r>
              <a:rPr lang="sk-SK" b="1" kern="1200" baseline="0" dirty="0" err="1">
                <a:solidFill>
                  <a:srgbClr val="404040"/>
                </a:solidFill>
                <a:effectLst/>
              </a:rPr>
              <a:t>Pest</a:t>
            </a:r>
            <a:r>
              <a:rPr lang="sk-SK" b="1" kern="1200" baseline="0" dirty="0">
                <a:solidFill>
                  <a:srgbClr val="404040"/>
                </a:solidFill>
                <a:effectLst/>
              </a:rPr>
              <a:t> and </a:t>
            </a:r>
            <a:r>
              <a:rPr lang="sk-SK" b="1" kern="1200" baseline="0" dirty="0" err="1">
                <a:solidFill>
                  <a:srgbClr val="404040"/>
                </a:solidFill>
                <a:effectLst/>
              </a:rPr>
              <a:t>Disease</a:t>
            </a:r>
            <a:r>
              <a:rPr lang="sk-SK" b="1" kern="1200" baseline="0" dirty="0">
                <a:solidFill>
                  <a:srgbClr val="404040"/>
                </a:solidFill>
                <a:effectLst/>
              </a:rPr>
              <a:t> </a:t>
            </a:r>
            <a:r>
              <a:rPr lang="sk-SK" b="1" kern="1200" baseline="0" dirty="0" err="1">
                <a:solidFill>
                  <a:srgbClr val="404040"/>
                </a:solidFill>
                <a:effectLst/>
              </a:rPr>
              <a:t>Detection</a:t>
            </a:r>
            <a:r>
              <a:rPr lang="sk-SK" b="1" kern="1200" baseline="0" dirty="0">
                <a:solidFill>
                  <a:srgbClr val="404040"/>
                </a:solidFill>
                <a:effectLst/>
              </a:rPr>
              <a:t>:</a:t>
            </a:r>
            <a:r>
              <a:rPr lang="sk-SK" kern="1200" baseline="0" dirty="0">
                <a:solidFill>
                  <a:srgbClr val="404040"/>
                </a:solidFill>
                <a:effectLst/>
              </a:rPr>
              <a:t> </a:t>
            </a:r>
            <a:r>
              <a:rPr lang="sk-SK" kern="1200" baseline="0" dirty="0" err="1">
                <a:solidFill>
                  <a:srgbClr val="404040"/>
                </a:solidFill>
                <a:effectLst/>
              </a:rPr>
              <a:t>Multispectral</a:t>
            </a:r>
            <a:r>
              <a:rPr lang="sk-SK" kern="1200" baseline="0" dirty="0">
                <a:solidFill>
                  <a:srgbClr val="404040"/>
                </a:solidFill>
                <a:effectLst/>
              </a:rPr>
              <a:t> and </a:t>
            </a:r>
            <a:r>
              <a:rPr lang="sk-SK" kern="1200" baseline="0" dirty="0" err="1">
                <a:solidFill>
                  <a:srgbClr val="404040"/>
                </a:solidFill>
                <a:effectLst/>
              </a:rPr>
              <a:t>thermal</a:t>
            </a:r>
            <a:r>
              <a:rPr lang="sk-SK" kern="1200" baseline="0" dirty="0">
                <a:solidFill>
                  <a:srgbClr val="404040"/>
                </a:solidFill>
                <a:effectLst/>
              </a:rPr>
              <a:t> </a:t>
            </a:r>
            <a:r>
              <a:rPr lang="sk-SK" kern="1200" baseline="0" dirty="0" err="1">
                <a:solidFill>
                  <a:srgbClr val="404040"/>
                </a:solidFill>
                <a:effectLst/>
              </a:rPr>
              <a:t>cameras</a:t>
            </a:r>
            <a:r>
              <a:rPr lang="sk-SK" kern="1200" baseline="0" dirty="0">
                <a:solidFill>
                  <a:srgbClr val="404040"/>
                </a:solidFill>
                <a:effectLst/>
              </a:rPr>
              <a:t> </a:t>
            </a:r>
            <a:r>
              <a:rPr lang="sk-SK" kern="1200" baseline="0" dirty="0" err="1">
                <a:solidFill>
                  <a:srgbClr val="404040"/>
                </a:solidFill>
                <a:effectLst/>
              </a:rPr>
              <a:t>identify</a:t>
            </a:r>
            <a:r>
              <a:rPr lang="sk-SK" kern="1200" baseline="0" dirty="0">
                <a:solidFill>
                  <a:srgbClr val="404040"/>
                </a:solidFill>
                <a:effectLst/>
              </a:rPr>
              <a:t> </a:t>
            </a:r>
            <a:r>
              <a:rPr lang="sk-SK" kern="1200" baseline="0" dirty="0" err="1">
                <a:solidFill>
                  <a:srgbClr val="404040"/>
                </a:solidFill>
                <a:effectLst/>
              </a:rPr>
              <a:t>early</a:t>
            </a:r>
            <a:r>
              <a:rPr lang="sk-SK" kern="1200" baseline="0" dirty="0">
                <a:solidFill>
                  <a:srgbClr val="404040"/>
                </a:solidFill>
                <a:effectLst/>
              </a:rPr>
              <a:t> </a:t>
            </a:r>
            <a:r>
              <a:rPr lang="sk-SK" kern="1200" baseline="0" dirty="0" err="1">
                <a:solidFill>
                  <a:srgbClr val="404040"/>
                </a:solidFill>
                <a:effectLst/>
              </a:rPr>
              <a:t>signs</a:t>
            </a:r>
            <a:r>
              <a:rPr lang="sk-SK" kern="1200" baseline="0" dirty="0">
                <a:solidFill>
                  <a:srgbClr val="404040"/>
                </a:solidFill>
                <a:effectLst/>
              </a:rPr>
              <a:t> of </a:t>
            </a:r>
            <a:r>
              <a:rPr lang="sk-SK" kern="1200" baseline="0" dirty="0" err="1">
                <a:solidFill>
                  <a:srgbClr val="404040"/>
                </a:solidFill>
                <a:effectLst/>
              </a:rPr>
              <a:t>plant</a:t>
            </a:r>
            <a:r>
              <a:rPr lang="sk-SK" kern="1200" baseline="0" dirty="0">
                <a:solidFill>
                  <a:srgbClr val="404040"/>
                </a:solidFill>
                <a:effectLst/>
              </a:rPr>
              <a:t> </a:t>
            </a:r>
            <a:r>
              <a:rPr lang="sk-SK" kern="1200" baseline="0" dirty="0" err="1">
                <a:solidFill>
                  <a:srgbClr val="404040"/>
                </a:solidFill>
                <a:effectLst/>
              </a:rPr>
              <a:t>stress</a:t>
            </a:r>
            <a:r>
              <a:rPr lang="sk-SK" kern="1200" baseline="0" dirty="0">
                <a:solidFill>
                  <a:srgbClr val="404040"/>
                </a:solidFill>
                <a:effectLst/>
              </a:rPr>
              <a:t>, </a:t>
            </a:r>
            <a:r>
              <a:rPr lang="sk-SK" kern="1200" baseline="0" dirty="0" err="1">
                <a:solidFill>
                  <a:srgbClr val="404040"/>
                </a:solidFill>
                <a:effectLst/>
              </a:rPr>
              <a:t>enabling</a:t>
            </a:r>
            <a:r>
              <a:rPr lang="sk-SK" kern="1200" baseline="0" dirty="0">
                <a:solidFill>
                  <a:srgbClr val="404040"/>
                </a:solidFill>
                <a:effectLst/>
              </a:rPr>
              <a:t> </a:t>
            </a:r>
            <a:r>
              <a:rPr lang="sk-SK" kern="1200" baseline="0" dirty="0" err="1">
                <a:solidFill>
                  <a:srgbClr val="404040"/>
                </a:solidFill>
                <a:effectLst/>
              </a:rPr>
              <a:t>targeted</a:t>
            </a:r>
            <a:r>
              <a:rPr lang="sk-SK" kern="1200" baseline="0" dirty="0">
                <a:solidFill>
                  <a:srgbClr val="404040"/>
                </a:solidFill>
                <a:effectLst/>
              </a:rPr>
              <a:t> </a:t>
            </a:r>
            <a:r>
              <a:rPr lang="sk-SK" kern="1200" baseline="0" dirty="0" err="1">
                <a:solidFill>
                  <a:srgbClr val="404040"/>
                </a:solidFill>
                <a:effectLst/>
              </a:rPr>
              <a:t>treatment</a:t>
            </a:r>
            <a:r>
              <a:rPr lang="sk-SK" kern="1200" baseline="0" dirty="0">
                <a:solidFill>
                  <a:srgbClr val="404040"/>
                </a:solidFill>
                <a:effectLst/>
              </a:rPr>
              <a:t>.</a:t>
            </a:r>
          </a:p>
          <a:p>
            <a:pPr lvl="0"/>
            <a:endParaRPr lang="sk-SK" dirty="0"/>
          </a:p>
        </p:txBody>
      </p:sp>
      <p:pic>
        <p:nvPicPr>
          <p:cNvPr id="2050" name="Picture 2" descr="University startup develops $5,000 agricultural robot - The Daily Illini">
            <a:extLst>
              <a:ext uri="{FF2B5EF4-FFF2-40B4-BE49-F238E27FC236}">
                <a16:creationId xmlns:a16="http://schemas.microsoft.com/office/drawing/2014/main" id="{3D292B98-80FC-B55E-00A0-0E7400B42434}"/>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980774" y="2884487"/>
            <a:ext cx="3864472" cy="2898857"/>
          </a:xfrm>
          <a:prstGeom prst="rect">
            <a:avLst/>
          </a:prstGeom>
          <a:noFill/>
          <a:extLst>
            <a:ext uri="{909E8E84-426E-40DD-AFC4-6F175D3DCCD1}">
              <a14:hiddenFill xmlns:a14="http://schemas.microsoft.com/office/drawing/2010/main">
                <a:solidFill>
                  <a:srgbClr val="FFFFFF"/>
                </a:solidFill>
              </a14:hiddenFill>
            </a:ext>
          </a:extLst>
        </p:spPr>
      </p:pic>
      <p:pic>
        <p:nvPicPr>
          <p:cNvPr id="4" name="Zástupný objekt pre obrázok 3" descr="Obrázok, na ktorom je rastlina, vnútri, exteriér&#10;&#10;Obsah vygenerovaný umelou inteligenciou môže byť nesprávny.">
            <a:hlinkClick r:id="rId3"/>
            <a:extLst>
              <a:ext uri="{FF2B5EF4-FFF2-40B4-BE49-F238E27FC236}">
                <a16:creationId xmlns:a16="http://schemas.microsoft.com/office/drawing/2014/main" id="{6E0F112E-05DC-F3AE-8C34-A77D3B927DAC}"/>
              </a:ext>
            </a:extLst>
          </p:cNvPr>
          <p:cNvPicPr>
            <a:picLocks noGrp="1" noChangeAspect="1"/>
          </p:cNvPicPr>
          <p:nvPr>
            <p:ph type="pic" sz="quarter" idx="15"/>
          </p:nvPr>
        </p:nvPicPr>
        <p:blipFill>
          <a:blip r:embed="rId4" cstate="screen">
            <a:extLst>
              <a:ext uri="{28A0092B-C50C-407E-A947-70E740481C1C}">
                <a14:useLocalDpi xmlns:a14="http://schemas.microsoft.com/office/drawing/2010/main"/>
              </a:ext>
            </a:extLst>
          </a:blip>
          <a:srcRect/>
          <a:stretch>
            <a:fillRect/>
          </a:stretch>
        </p:blipFill>
        <p:spPr/>
      </p:pic>
      <p:sp>
        <p:nvSpPr>
          <p:cNvPr id="9" name="Šípka: doprava 8">
            <a:extLst>
              <a:ext uri="{FF2B5EF4-FFF2-40B4-BE49-F238E27FC236}">
                <a16:creationId xmlns:a16="http://schemas.microsoft.com/office/drawing/2014/main" id="{5D888436-7942-6E9A-7298-C119354AC32B}"/>
              </a:ext>
            </a:extLst>
          </p:cNvPr>
          <p:cNvSpPr/>
          <p:nvPr/>
        </p:nvSpPr>
        <p:spPr>
          <a:xfrm flipH="1">
            <a:off x="10241377" y="5603870"/>
            <a:ext cx="1867050" cy="1244486"/>
          </a:xfrm>
          <a:prstGeom prst="rightArrow">
            <a:avLst/>
          </a:prstGeom>
          <a:solidFill>
            <a:srgbClr val="007772"/>
          </a:solidFill>
          <a:ln>
            <a:solidFill>
              <a:srgbClr val="0077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Click for more info</a:t>
            </a:r>
          </a:p>
        </p:txBody>
      </p:sp>
    </p:spTree>
    <p:extLst>
      <p:ext uri="{BB962C8B-B14F-4D97-AF65-F5344CB8AC3E}">
        <p14:creationId xmlns:p14="http://schemas.microsoft.com/office/powerpoint/2010/main" val="3885792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89E2EC-AC73-A6CD-A88B-EC5C2D78E85E}"/>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8E49B040-00E3-35A9-79D9-639CFE05BF0B}"/>
              </a:ext>
            </a:extLst>
          </p:cNvPr>
          <p:cNvSpPr>
            <a:spLocks noGrp="1"/>
          </p:cNvSpPr>
          <p:nvPr>
            <p:ph type="body" sz="quarter" idx="13"/>
          </p:nvPr>
        </p:nvSpPr>
        <p:spPr>
          <a:xfrm>
            <a:off x="1675006" y="725979"/>
            <a:ext cx="9649486" cy="697353"/>
          </a:xfrm>
        </p:spPr>
        <p:txBody>
          <a:bodyPr/>
          <a:lstStyle/>
          <a:p>
            <a:pPr rtl="0" eaLnBrk="1" latinLnBrk="0" hangingPunct="1"/>
            <a:r>
              <a:rPr lang="sk-SK" sz="3600" b="1" kern="1200" baseline="0" dirty="0" err="1">
                <a:solidFill>
                  <a:srgbClr val="007772"/>
                </a:solidFill>
                <a:effectLst/>
                <a:latin typeface="+mn-lt"/>
                <a:ea typeface="+mn-ea"/>
                <a:cs typeface="+mn-cs"/>
              </a:rPr>
              <a:t>Key</a:t>
            </a:r>
            <a:r>
              <a:rPr lang="sk-SK" sz="3600" b="1" kern="1200" baseline="0" dirty="0">
                <a:solidFill>
                  <a:srgbClr val="007772"/>
                </a:solidFill>
                <a:effectLst/>
                <a:latin typeface="+mn-lt"/>
                <a:ea typeface="+mn-ea"/>
                <a:cs typeface="+mn-cs"/>
              </a:rPr>
              <a:t> </a:t>
            </a:r>
            <a:r>
              <a:rPr lang="sk-SK" sz="3600" b="1" kern="1200" baseline="0" dirty="0" err="1">
                <a:solidFill>
                  <a:srgbClr val="007772"/>
                </a:solidFill>
                <a:effectLst/>
                <a:latin typeface="+mn-lt"/>
                <a:ea typeface="+mn-ea"/>
                <a:cs typeface="+mn-cs"/>
              </a:rPr>
              <a:t>Functions</a:t>
            </a:r>
            <a:r>
              <a:rPr lang="sk-SK" sz="3600" b="1" kern="1200" baseline="0" dirty="0">
                <a:solidFill>
                  <a:srgbClr val="007772"/>
                </a:solidFill>
                <a:effectLst/>
                <a:latin typeface="+mn-lt"/>
                <a:ea typeface="+mn-ea"/>
                <a:cs typeface="+mn-cs"/>
              </a:rPr>
              <a:t> of </a:t>
            </a:r>
            <a:r>
              <a:rPr lang="sk-SK" sz="3600" b="1" kern="1200" baseline="0" dirty="0" err="1">
                <a:solidFill>
                  <a:srgbClr val="007772"/>
                </a:solidFill>
                <a:effectLst/>
                <a:latin typeface="+mn-lt"/>
                <a:ea typeface="+mn-ea"/>
                <a:cs typeface="+mn-cs"/>
              </a:rPr>
              <a:t>Sensors</a:t>
            </a:r>
            <a:r>
              <a:rPr lang="sk-SK" sz="3600" b="1" kern="1200" baseline="0" dirty="0">
                <a:solidFill>
                  <a:srgbClr val="007772"/>
                </a:solidFill>
                <a:effectLst/>
                <a:latin typeface="+mn-lt"/>
                <a:ea typeface="+mn-ea"/>
                <a:cs typeface="+mn-cs"/>
              </a:rPr>
              <a:t> in Agriculture:</a:t>
            </a:r>
            <a:endParaRPr lang="sk-SK" dirty="0">
              <a:effectLst/>
            </a:endParaRPr>
          </a:p>
        </p:txBody>
      </p:sp>
      <p:sp>
        <p:nvSpPr>
          <p:cNvPr id="6" name="Text Placeholder 5">
            <a:extLst>
              <a:ext uri="{FF2B5EF4-FFF2-40B4-BE49-F238E27FC236}">
                <a16:creationId xmlns:a16="http://schemas.microsoft.com/office/drawing/2014/main" id="{3CFEF4ED-3033-A17C-C536-715D3FB22B02}"/>
              </a:ext>
            </a:extLst>
          </p:cNvPr>
          <p:cNvSpPr>
            <a:spLocks noGrp="1"/>
          </p:cNvSpPr>
          <p:nvPr>
            <p:ph type="body" sz="quarter" idx="14"/>
          </p:nvPr>
        </p:nvSpPr>
        <p:spPr>
          <a:xfrm>
            <a:off x="624625" y="2583431"/>
            <a:ext cx="5738790" cy="4302057"/>
          </a:xfrm>
        </p:spPr>
        <p:txBody>
          <a:bodyPr/>
          <a:lstStyle/>
          <a:p>
            <a:pPr marL="342900" lvl="0" indent="-342900">
              <a:buFont typeface="Arial" panose="020B0604020202020204" pitchFamily="34" charset="0"/>
              <a:buChar char="•"/>
            </a:pPr>
            <a:r>
              <a:rPr lang="sk-SK" b="1" kern="1200" baseline="0" dirty="0">
                <a:solidFill>
                  <a:srgbClr val="404040"/>
                </a:solidFill>
                <a:effectLst/>
              </a:rPr>
              <a:t>Livestock Monitoring:</a:t>
            </a:r>
            <a:r>
              <a:rPr lang="sk-SK" kern="1200" baseline="0" dirty="0">
                <a:solidFill>
                  <a:srgbClr val="404040"/>
                </a:solidFill>
                <a:effectLst/>
              </a:rPr>
              <a:t> RFID tags and biometric sensors track animal health and movement, ensuring better welfare.</a:t>
            </a:r>
          </a:p>
          <a:p>
            <a:pPr marL="342900" lvl="0" indent="-342900">
              <a:buFont typeface="Arial" panose="020B0604020202020204" pitchFamily="34" charset="0"/>
              <a:buChar char="•"/>
            </a:pPr>
            <a:r>
              <a:rPr lang="sk-SK" b="1" kern="1200" baseline="0" dirty="0" err="1">
                <a:solidFill>
                  <a:srgbClr val="404040"/>
                </a:solidFill>
                <a:effectLst/>
              </a:rPr>
              <a:t>Machine</a:t>
            </a:r>
            <a:r>
              <a:rPr lang="sk-SK" b="1" kern="1200" baseline="0" dirty="0">
                <a:solidFill>
                  <a:srgbClr val="404040"/>
                </a:solidFill>
                <a:effectLst/>
              </a:rPr>
              <a:t> </a:t>
            </a:r>
            <a:r>
              <a:rPr lang="sk-SK" b="1" kern="1200" baseline="0" dirty="0" err="1">
                <a:solidFill>
                  <a:srgbClr val="404040"/>
                </a:solidFill>
                <a:effectLst/>
              </a:rPr>
              <a:t>Condition</a:t>
            </a:r>
            <a:r>
              <a:rPr lang="sk-SK" b="1" kern="1200" baseline="0" dirty="0">
                <a:solidFill>
                  <a:srgbClr val="404040"/>
                </a:solidFill>
                <a:effectLst/>
              </a:rPr>
              <a:t> Monitoring:</a:t>
            </a:r>
            <a:r>
              <a:rPr lang="sk-SK" kern="1200" baseline="0" dirty="0">
                <a:solidFill>
                  <a:srgbClr val="404040"/>
                </a:solidFill>
                <a:effectLst/>
              </a:rPr>
              <a:t> </a:t>
            </a:r>
            <a:r>
              <a:rPr lang="sk-SK" kern="1200" baseline="0" dirty="0" err="1">
                <a:solidFill>
                  <a:srgbClr val="404040"/>
                </a:solidFill>
                <a:effectLst/>
              </a:rPr>
              <a:t>Vibration</a:t>
            </a:r>
            <a:r>
              <a:rPr lang="sk-SK" kern="1200" baseline="0" dirty="0">
                <a:solidFill>
                  <a:srgbClr val="404040"/>
                </a:solidFill>
                <a:effectLst/>
              </a:rPr>
              <a:t> and </a:t>
            </a:r>
            <a:r>
              <a:rPr lang="sk-SK" kern="1200" baseline="0" dirty="0" err="1">
                <a:solidFill>
                  <a:srgbClr val="404040"/>
                </a:solidFill>
                <a:effectLst/>
              </a:rPr>
              <a:t>pressure</a:t>
            </a:r>
            <a:r>
              <a:rPr lang="sk-SK" kern="1200" baseline="0" dirty="0">
                <a:solidFill>
                  <a:srgbClr val="404040"/>
                </a:solidFill>
                <a:effectLst/>
              </a:rPr>
              <a:t> </a:t>
            </a:r>
            <a:r>
              <a:rPr lang="sk-SK" kern="1200" baseline="0" dirty="0" err="1">
                <a:solidFill>
                  <a:srgbClr val="404040"/>
                </a:solidFill>
                <a:effectLst/>
              </a:rPr>
              <a:t>sensors</a:t>
            </a:r>
            <a:r>
              <a:rPr lang="sk-SK" kern="1200" baseline="0" dirty="0">
                <a:solidFill>
                  <a:srgbClr val="404040"/>
                </a:solidFill>
                <a:effectLst/>
              </a:rPr>
              <a:t> </a:t>
            </a:r>
            <a:r>
              <a:rPr lang="sk-SK" kern="1200" baseline="0" dirty="0" err="1">
                <a:solidFill>
                  <a:srgbClr val="404040"/>
                </a:solidFill>
                <a:effectLst/>
              </a:rPr>
              <a:t>detect</a:t>
            </a:r>
            <a:r>
              <a:rPr lang="sk-SK" kern="1200" baseline="0" dirty="0">
                <a:solidFill>
                  <a:srgbClr val="404040"/>
                </a:solidFill>
                <a:effectLst/>
              </a:rPr>
              <a:t> </a:t>
            </a:r>
            <a:r>
              <a:rPr lang="sk-SK" kern="1200" baseline="0" dirty="0" err="1">
                <a:solidFill>
                  <a:srgbClr val="404040"/>
                </a:solidFill>
                <a:effectLst/>
              </a:rPr>
              <a:t>wear</a:t>
            </a:r>
            <a:r>
              <a:rPr lang="sk-SK" kern="1200" baseline="0" dirty="0">
                <a:solidFill>
                  <a:srgbClr val="404040"/>
                </a:solidFill>
                <a:effectLst/>
              </a:rPr>
              <a:t> and </a:t>
            </a:r>
            <a:r>
              <a:rPr lang="sk-SK" kern="1200" baseline="0" dirty="0" err="1">
                <a:solidFill>
                  <a:srgbClr val="404040"/>
                </a:solidFill>
                <a:effectLst/>
              </a:rPr>
              <a:t>mechanical</a:t>
            </a:r>
            <a:r>
              <a:rPr lang="sk-SK" kern="1200" baseline="0" dirty="0">
                <a:solidFill>
                  <a:srgbClr val="404040"/>
                </a:solidFill>
                <a:effectLst/>
              </a:rPr>
              <a:t> </a:t>
            </a:r>
            <a:r>
              <a:rPr lang="sk-SK" kern="1200" baseline="0" dirty="0" err="1">
                <a:solidFill>
                  <a:srgbClr val="404040"/>
                </a:solidFill>
                <a:effectLst/>
              </a:rPr>
              <a:t>faults</a:t>
            </a:r>
            <a:r>
              <a:rPr lang="sk-SK" kern="1200" baseline="0" dirty="0">
                <a:solidFill>
                  <a:srgbClr val="404040"/>
                </a:solidFill>
                <a:effectLst/>
              </a:rPr>
              <a:t> in </a:t>
            </a:r>
            <a:r>
              <a:rPr lang="sk-SK" kern="1200" baseline="0" dirty="0" err="1">
                <a:solidFill>
                  <a:srgbClr val="404040"/>
                </a:solidFill>
                <a:effectLst/>
              </a:rPr>
              <a:t>machinery</a:t>
            </a:r>
            <a:r>
              <a:rPr lang="sk-SK" kern="1200" baseline="0" dirty="0">
                <a:solidFill>
                  <a:srgbClr val="404040"/>
                </a:solidFill>
                <a:effectLst/>
              </a:rPr>
              <a:t>, </a:t>
            </a:r>
            <a:r>
              <a:rPr lang="sk-SK" kern="1200" baseline="0" dirty="0" err="1">
                <a:solidFill>
                  <a:srgbClr val="404040"/>
                </a:solidFill>
                <a:effectLst/>
              </a:rPr>
              <a:t>reducing</a:t>
            </a:r>
            <a:r>
              <a:rPr lang="sk-SK" kern="1200" baseline="0" dirty="0">
                <a:solidFill>
                  <a:srgbClr val="404040"/>
                </a:solidFill>
                <a:effectLst/>
              </a:rPr>
              <a:t> </a:t>
            </a:r>
            <a:r>
              <a:rPr lang="sk-SK" kern="1200" baseline="0" dirty="0" err="1">
                <a:solidFill>
                  <a:srgbClr val="404040"/>
                </a:solidFill>
                <a:effectLst/>
              </a:rPr>
              <a:t>downtime</a:t>
            </a:r>
            <a:r>
              <a:rPr lang="sk-SK" kern="1200" baseline="0" dirty="0">
                <a:solidFill>
                  <a:srgbClr val="404040"/>
                </a:solidFill>
                <a:effectLst/>
              </a:rPr>
              <a:t>.</a:t>
            </a:r>
            <a:endParaRPr lang="sk-SK" dirty="0"/>
          </a:p>
        </p:txBody>
      </p:sp>
      <p:pic>
        <p:nvPicPr>
          <p:cNvPr id="2050" name="Picture 2" descr="University startup develops $5,000 agricultural robot - The Daily Illini">
            <a:extLst>
              <a:ext uri="{FF2B5EF4-FFF2-40B4-BE49-F238E27FC236}">
                <a16:creationId xmlns:a16="http://schemas.microsoft.com/office/drawing/2014/main" id="{F227AF9A-F544-73C4-265B-CC9D4B9EEA4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980774" y="2884487"/>
            <a:ext cx="3864472" cy="2898857"/>
          </a:xfrm>
          <a:prstGeom prst="rect">
            <a:avLst/>
          </a:prstGeom>
          <a:noFill/>
          <a:extLst>
            <a:ext uri="{909E8E84-426E-40DD-AFC4-6F175D3DCCD1}">
              <a14:hiddenFill xmlns:a14="http://schemas.microsoft.com/office/drawing/2010/main">
                <a:solidFill>
                  <a:srgbClr val="FFFFFF"/>
                </a:solidFill>
              </a14:hiddenFill>
            </a:ext>
          </a:extLst>
        </p:spPr>
      </p:pic>
      <p:pic>
        <p:nvPicPr>
          <p:cNvPr id="4" name="Zástupný objekt pre obrázok 3" descr="Obrázok, na ktorom je rastlina, vnútri, exteriér&#10;&#10;Obsah vygenerovaný umelou inteligenciou môže byť nesprávny.">
            <a:hlinkClick r:id="rId3"/>
            <a:extLst>
              <a:ext uri="{FF2B5EF4-FFF2-40B4-BE49-F238E27FC236}">
                <a16:creationId xmlns:a16="http://schemas.microsoft.com/office/drawing/2014/main" id="{170CD5B8-DA18-3E15-3DBB-25FABC23DB65}"/>
              </a:ext>
            </a:extLst>
          </p:cNvPr>
          <p:cNvPicPr>
            <a:picLocks noGrp="1" noChangeAspect="1"/>
          </p:cNvPicPr>
          <p:nvPr>
            <p:ph type="pic" sz="quarter" idx="15"/>
          </p:nvPr>
        </p:nvPicPr>
        <p:blipFill>
          <a:blip r:embed="rId4" cstate="screen">
            <a:extLst>
              <a:ext uri="{28A0092B-C50C-407E-A947-70E740481C1C}">
                <a14:useLocalDpi xmlns:a14="http://schemas.microsoft.com/office/drawing/2010/main"/>
              </a:ext>
            </a:extLst>
          </a:blip>
          <a:srcRect/>
          <a:stretch>
            <a:fillRect/>
          </a:stretch>
        </p:blipFill>
        <p:spPr/>
      </p:pic>
      <p:sp>
        <p:nvSpPr>
          <p:cNvPr id="9" name="Šípka: doprava 8">
            <a:extLst>
              <a:ext uri="{FF2B5EF4-FFF2-40B4-BE49-F238E27FC236}">
                <a16:creationId xmlns:a16="http://schemas.microsoft.com/office/drawing/2014/main" id="{D087A337-4BE4-4198-3809-553D73DD181F}"/>
              </a:ext>
            </a:extLst>
          </p:cNvPr>
          <p:cNvSpPr/>
          <p:nvPr/>
        </p:nvSpPr>
        <p:spPr>
          <a:xfrm flipH="1">
            <a:off x="10241377" y="5603870"/>
            <a:ext cx="1867050" cy="1244486"/>
          </a:xfrm>
          <a:prstGeom prst="rightArrow">
            <a:avLst/>
          </a:prstGeom>
          <a:solidFill>
            <a:srgbClr val="007772"/>
          </a:solidFill>
          <a:ln>
            <a:solidFill>
              <a:srgbClr val="0077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Click for more info</a:t>
            </a:r>
          </a:p>
        </p:txBody>
      </p:sp>
    </p:spTree>
    <p:extLst>
      <p:ext uri="{BB962C8B-B14F-4D97-AF65-F5344CB8AC3E}">
        <p14:creationId xmlns:p14="http://schemas.microsoft.com/office/powerpoint/2010/main" val="2194288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2CE2D7-E214-3F86-BC8D-16B9E073103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B330CBB-F924-A08A-FF8E-68270CFE8265}"/>
              </a:ext>
            </a:extLst>
          </p:cNvPr>
          <p:cNvSpPr>
            <a:spLocks noGrp="1"/>
          </p:cNvSpPr>
          <p:nvPr>
            <p:ph type="body" sz="quarter" idx="13"/>
          </p:nvPr>
        </p:nvSpPr>
        <p:spPr>
          <a:xfrm>
            <a:off x="5583382" y="167371"/>
            <a:ext cx="6289963" cy="852066"/>
          </a:xfrm>
        </p:spPr>
        <p:txBody>
          <a:bodyPr>
            <a:noAutofit/>
          </a:bodyPr>
          <a:lstStyle/>
          <a:p>
            <a:pPr rtl="0" eaLnBrk="1" latinLnBrk="0" hangingPunct="1">
              <a:lnSpc>
                <a:spcPct val="120000"/>
              </a:lnSpc>
            </a:pPr>
            <a:r>
              <a:rPr lang="sk-SK" b="1" kern="1200" dirty="0">
                <a:solidFill>
                  <a:srgbClr val="007772"/>
                </a:solidFill>
                <a:effectLst/>
                <a:latin typeface="+mn-lt"/>
                <a:ea typeface="+mn-ea"/>
                <a:cs typeface="+mn-cs"/>
              </a:rPr>
              <a:t>Actuators </a:t>
            </a:r>
            <a:r>
              <a:rPr lang="en-IE" b="1" kern="1200" dirty="0">
                <a:solidFill>
                  <a:srgbClr val="007772"/>
                </a:solidFill>
                <a:effectLst/>
                <a:latin typeface="+mn-lt"/>
                <a:ea typeface="+mn-ea"/>
                <a:cs typeface="+mn-cs"/>
              </a:rPr>
              <a:t>&amp;</a:t>
            </a:r>
            <a:r>
              <a:rPr lang="sk-SK" b="1" kern="1200" dirty="0">
                <a:solidFill>
                  <a:srgbClr val="007772"/>
                </a:solidFill>
                <a:effectLst/>
                <a:latin typeface="+mn-lt"/>
                <a:ea typeface="+mn-ea"/>
                <a:cs typeface="+mn-cs"/>
              </a:rPr>
              <a:t> </a:t>
            </a:r>
            <a:r>
              <a:rPr lang="en-IE" b="1" kern="1200" dirty="0">
                <a:solidFill>
                  <a:srgbClr val="007772"/>
                </a:solidFill>
                <a:effectLst/>
                <a:latin typeface="+mn-lt"/>
                <a:ea typeface="+mn-ea"/>
                <a:cs typeface="+mn-cs"/>
              </a:rPr>
              <a:t>t</a:t>
            </a:r>
            <a:r>
              <a:rPr lang="sk-SK" b="1" kern="1200" dirty="0">
                <a:solidFill>
                  <a:srgbClr val="007772"/>
                </a:solidFill>
                <a:effectLst/>
                <a:latin typeface="+mn-lt"/>
                <a:ea typeface="+mn-ea"/>
                <a:cs typeface="+mn-cs"/>
              </a:rPr>
              <a:t>heir Applications in Farming Equipment</a:t>
            </a:r>
            <a:endParaRPr lang="sk-SK" dirty="0">
              <a:effectLst/>
            </a:endParaRPr>
          </a:p>
        </p:txBody>
      </p:sp>
      <p:sp>
        <p:nvSpPr>
          <p:cNvPr id="3" name="Text Placeholder 2">
            <a:extLst>
              <a:ext uri="{FF2B5EF4-FFF2-40B4-BE49-F238E27FC236}">
                <a16:creationId xmlns:a16="http://schemas.microsoft.com/office/drawing/2014/main" id="{71CD872A-B2EB-1358-3693-6E58AE351A6F}"/>
              </a:ext>
            </a:extLst>
          </p:cNvPr>
          <p:cNvSpPr>
            <a:spLocks noGrp="1"/>
          </p:cNvSpPr>
          <p:nvPr>
            <p:ph type="body" sz="quarter" idx="14"/>
          </p:nvPr>
        </p:nvSpPr>
        <p:spPr>
          <a:xfrm>
            <a:off x="5916575" y="1722447"/>
            <a:ext cx="5624261" cy="4118121"/>
          </a:xfrm>
        </p:spPr>
        <p:txBody>
          <a:bodyPr/>
          <a:lstStyle/>
          <a:p>
            <a:pPr>
              <a:lnSpc>
                <a:spcPct val="100000"/>
              </a:lnSpc>
              <a:spcAft>
                <a:spcPts val="800"/>
              </a:spcAft>
              <a:buNone/>
            </a:pPr>
            <a:r>
              <a:rPr lang="sk-SK" sz="2400" b="1" kern="1200" baseline="0" dirty="0" err="1">
                <a:solidFill>
                  <a:schemeClr val="tx1">
                    <a:lumMod val="75000"/>
                    <a:lumOff val="25000"/>
                  </a:schemeClr>
                </a:solidFill>
                <a:effectLst/>
                <a:latin typeface="+mn-lt"/>
                <a:ea typeface="+mn-ea"/>
                <a:cs typeface="+mn-cs"/>
              </a:rPr>
              <a:t>Actuators</a:t>
            </a:r>
            <a:r>
              <a:rPr lang="sk-SK" sz="2400" kern="1200" baseline="0" dirty="0">
                <a:solidFill>
                  <a:schemeClr val="tx1">
                    <a:lumMod val="75000"/>
                    <a:lumOff val="25000"/>
                  </a:schemeClr>
                </a:solidFill>
                <a:effectLst/>
                <a:latin typeface="+mn-lt"/>
                <a:ea typeface="+mn-ea"/>
                <a:cs typeface="+mn-cs"/>
              </a:rPr>
              <a:t> are </a:t>
            </a:r>
            <a:r>
              <a:rPr lang="sk-SK" sz="2400" kern="1200" baseline="0" dirty="0" err="1">
                <a:solidFill>
                  <a:schemeClr val="tx1">
                    <a:lumMod val="75000"/>
                    <a:lumOff val="25000"/>
                  </a:schemeClr>
                </a:solidFill>
                <a:effectLst/>
                <a:latin typeface="+mn-lt"/>
                <a:ea typeface="+mn-ea"/>
                <a:cs typeface="+mn-cs"/>
              </a:rPr>
              <a:t>mechanical</a:t>
            </a:r>
            <a:r>
              <a:rPr lang="sk-SK" sz="2400" kern="1200" baseline="0" dirty="0">
                <a:solidFill>
                  <a:schemeClr val="tx1">
                    <a:lumMod val="75000"/>
                    <a:lumOff val="25000"/>
                  </a:schemeClr>
                </a:solidFill>
                <a:effectLst/>
                <a:latin typeface="+mn-lt"/>
                <a:ea typeface="+mn-ea"/>
                <a:cs typeface="+mn-cs"/>
              </a:rPr>
              <a:t> </a:t>
            </a:r>
            <a:r>
              <a:rPr lang="sk-SK" sz="2400" kern="1200" baseline="0" dirty="0" err="1">
                <a:solidFill>
                  <a:schemeClr val="tx1">
                    <a:lumMod val="75000"/>
                    <a:lumOff val="25000"/>
                  </a:schemeClr>
                </a:solidFill>
                <a:effectLst/>
                <a:latin typeface="+mn-lt"/>
                <a:ea typeface="+mn-ea"/>
                <a:cs typeface="+mn-cs"/>
              </a:rPr>
              <a:t>components</a:t>
            </a:r>
            <a:r>
              <a:rPr lang="sk-SK" sz="2400" kern="1200" baseline="0" dirty="0">
                <a:solidFill>
                  <a:schemeClr val="tx1">
                    <a:lumMod val="75000"/>
                    <a:lumOff val="25000"/>
                  </a:schemeClr>
                </a:solidFill>
                <a:effectLst/>
                <a:latin typeface="+mn-lt"/>
                <a:ea typeface="+mn-ea"/>
                <a:cs typeface="+mn-cs"/>
              </a:rPr>
              <a:t> </a:t>
            </a:r>
            <a:r>
              <a:rPr lang="sk-SK" sz="2400" kern="1200" baseline="0" dirty="0" err="1">
                <a:solidFill>
                  <a:schemeClr val="tx1">
                    <a:lumMod val="75000"/>
                    <a:lumOff val="25000"/>
                  </a:schemeClr>
                </a:solidFill>
                <a:effectLst/>
                <a:latin typeface="+mn-lt"/>
                <a:ea typeface="+mn-ea"/>
                <a:cs typeface="+mn-cs"/>
              </a:rPr>
              <a:t>that</a:t>
            </a:r>
            <a:r>
              <a:rPr lang="sk-SK" sz="2400" kern="1200" baseline="0" dirty="0">
                <a:solidFill>
                  <a:schemeClr val="tx1">
                    <a:lumMod val="75000"/>
                    <a:lumOff val="25000"/>
                  </a:schemeClr>
                </a:solidFill>
                <a:effectLst/>
                <a:latin typeface="+mn-lt"/>
                <a:ea typeface="+mn-ea"/>
                <a:cs typeface="+mn-cs"/>
              </a:rPr>
              <a:t> </a:t>
            </a:r>
            <a:r>
              <a:rPr lang="sk-SK" sz="2400" kern="1200" baseline="0" dirty="0" err="1">
                <a:solidFill>
                  <a:schemeClr val="tx1">
                    <a:lumMod val="75000"/>
                    <a:lumOff val="25000"/>
                  </a:schemeClr>
                </a:solidFill>
                <a:effectLst/>
                <a:latin typeface="+mn-lt"/>
                <a:ea typeface="+mn-ea"/>
                <a:cs typeface="+mn-cs"/>
              </a:rPr>
              <a:t>convert</a:t>
            </a:r>
            <a:r>
              <a:rPr lang="sk-SK" sz="2400" kern="1200" baseline="0" dirty="0">
                <a:solidFill>
                  <a:schemeClr val="tx1">
                    <a:lumMod val="75000"/>
                    <a:lumOff val="25000"/>
                  </a:schemeClr>
                </a:solidFill>
                <a:effectLst/>
                <a:latin typeface="+mn-lt"/>
                <a:ea typeface="+mn-ea"/>
                <a:cs typeface="+mn-cs"/>
              </a:rPr>
              <a:t> </a:t>
            </a:r>
            <a:r>
              <a:rPr lang="sk-SK" sz="2400" kern="1200" baseline="0" dirty="0" err="1">
                <a:solidFill>
                  <a:schemeClr val="tx1">
                    <a:lumMod val="75000"/>
                    <a:lumOff val="25000"/>
                  </a:schemeClr>
                </a:solidFill>
                <a:effectLst/>
                <a:latin typeface="+mn-lt"/>
                <a:ea typeface="+mn-ea"/>
                <a:cs typeface="+mn-cs"/>
              </a:rPr>
              <a:t>electrical</a:t>
            </a:r>
            <a:r>
              <a:rPr lang="sk-SK" sz="2400" kern="1200" baseline="0" dirty="0">
                <a:solidFill>
                  <a:schemeClr val="tx1">
                    <a:lumMod val="75000"/>
                    <a:lumOff val="25000"/>
                  </a:schemeClr>
                </a:solidFill>
                <a:effectLst/>
                <a:latin typeface="+mn-lt"/>
                <a:ea typeface="+mn-ea"/>
                <a:cs typeface="+mn-cs"/>
              </a:rPr>
              <a:t> or </a:t>
            </a:r>
            <a:r>
              <a:rPr lang="sk-SK" sz="2400" kern="1200" baseline="0" dirty="0" err="1">
                <a:solidFill>
                  <a:schemeClr val="tx1">
                    <a:lumMod val="75000"/>
                    <a:lumOff val="25000"/>
                  </a:schemeClr>
                </a:solidFill>
                <a:effectLst/>
                <a:latin typeface="+mn-lt"/>
                <a:ea typeface="+mn-ea"/>
                <a:cs typeface="+mn-cs"/>
              </a:rPr>
              <a:t>hydraulic</a:t>
            </a:r>
            <a:r>
              <a:rPr lang="sk-SK" sz="2400" kern="1200" baseline="0" dirty="0">
                <a:solidFill>
                  <a:schemeClr val="tx1">
                    <a:lumMod val="75000"/>
                    <a:lumOff val="25000"/>
                  </a:schemeClr>
                </a:solidFill>
                <a:effectLst/>
                <a:latin typeface="+mn-lt"/>
                <a:ea typeface="+mn-ea"/>
                <a:cs typeface="+mn-cs"/>
              </a:rPr>
              <a:t> </a:t>
            </a:r>
            <a:r>
              <a:rPr lang="sk-SK" sz="2400" kern="1200" baseline="0" dirty="0" err="1">
                <a:solidFill>
                  <a:schemeClr val="tx1">
                    <a:lumMod val="75000"/>
                    <a:lumOff val="25000"/>
                  </a:schemeClr>
                </a:solidFill>
                <a:effectLst/>
                <a:latin typeface="+mn-lt"/>
                <a:ea typeface="+mn-ea"/>
                <a:cs typeface="+mn-cs"/>
              </a:rPr>
              <a:t>signals</a:t>
            </a:r>
            <a:r>
              <a:rPr lang="sk-SK" sz="2400" kern="1200" baseline="0" dirty="0">
                <a:solidFill>
                  <a:schemeClr val="tx1">
                    <a:lumMod val="75000"/>
                    <a:lumOff val="25000"/>
                  </a:schemeClr>
                </a:solidFill>
                <a:effectLst/>
                <a:latin typeface="+mn-lt"/>
                <a:ea typeface="+mn-ea"/>
                <a:cs typeface="+mn-cs"/>
              </a:rPr>
              <a:t> </a:t>
            </a:r>
            <a:r>
              <a:rPr lang="sk-SK" sz="2400" kern="1200" baseline="0" dirty="0" err="1">
                <a:solidFill>
                  <a:schemeClr val="tx1">
                    <a:lumMod val="75000"/>
                    <a:lumOff val="25000"/>
                  </a:schemeClr>
                </a:solidFill>
                <a:effectLst/>
                <a:latin typeface="+mn-lt"/>
                <a:ea typeface="+mn-ea"/>
                <a:cs typeface="+mn-cs"/>
              </a:rPr>
              <a:t>into</a:t>
            </a:r>
            <a:r>
              <a:rPr lang="sk-SK" sz="2400" kern="1200" baseline="0" dirty="0">
                <a:solidFill>
                  <a:schemeClr val="tx1">
                    <a:lumMod val="75000"/>
                    <a:lumOff val="25000"/>
                  </a:schemeClr>
                </a:solidFill>
                <a:effectLst/>
                <a:latin typeface="+mn-lt"/>
                <a:ea typeface="+mn-ea"/>
                <a:cs typeface="+mn-cs"/>
              </a:rPr>
              <a:t> </a:t>
            </a:r>
            <a:r>
              <a:rPr lang="sk-SK" sz="2400" kern="1200" baseline="0" dirty="0" err="1">
                <a:solidFill>
                  <a:schemeClr val="tx1">
                    <a:lumMod val="75000"/>
                    <a:lumOff val="25000"/>
                  </a:schemeClr>
                </a:solidFill>
                <a:effectLst/>
                <a:latin typeface="+mn-lt"/>
                <a:ea typeface="+mn-ea"/>
                <a:cs typeface="+mn-cs"/>
              </a:rPr>
              <a:t>physical</a:t>
            </a:r>
            <a:r>
              <a:rPr lang="sk-SK" sz="2400" kern="1200" baseline="0" dirty="0">
                <a:solidFill>
                  <a:schemeClr val="tx1">
                    <a:lumMod val="75000"/>
                    <a:lumOff val="25000"/>
                  </a:schemeClr>
                </a:solidFill>
                <a:effectLst/>
                <a:latin typeface="+mn-lt"/>
                <a:ea typeface="+mn-ea"/>
                <a:cs typeface="+mn-cs"/>
              </a:rPr>
              <a:t> </a:t>
            </a:r>
            <a:r>
              <a:rPr lang="sk-SK" sz="2400" kern="1200" baseline="0" dirty="0" err="1">
                <a:solidFill>
                  <a:schemeClr val="tx1">
                    <a:lumMod val="75000"/>
                    <a:lumOff val="25000"/>
                  </a:schemeClr>
                </a:solidFill>
                <a:effectLst/>
                <a:latin typeface="+mn-lt"/>
                <a:ea typeface="+mn-ea"/>
                <a:cs typeface="+mn-cs"/>
              </a:rPr>
              <a:t>movement</a:t>
            </a:r>
            <a:r>
              <a:rPr lang="sk-SK" sz="2400" kern="1200" baseline="0" dirty="0">
                <a:solidFill>
                  <a:schemeClr val="tx1">
                    <a:lumMod val="75000"/>
                    <a:lumOff val="25000"/>
                  </a:schemeClr>
                </a:solidFill>
                <a:effectLst/>
                <a:latin typeface="+mn-lt"/>
                <a:ea typeface="+mn-ea"/>
                <a:cs typeface="+mn-cs"/>
              </a:rPr>
              <a:t>, </a:t>
            </a:r>
            <a:r>
              <a:rPr lang="sk-SK" sz="2400" kern="1200" baseline="0" dirty="0" err="1">
                <a:solidFill>
                  <a:schemeClr val="tx1">
                    <a:lumMod val="75000"/>
                    <a:lumOff val="25000"/>
                  </a:schemeClr>
                </a:solidFill>
                <a:effectLst/>
                <a:latin typeface="+mn-lt"/>
                <a:ea typeface="+mn-ea"/>
                <a:cs typeface="+mn-cs"/>
              </a:rPr>
              <a:t>enabling</a:t>
            </a:r>
            <a:r>
              <a:rPr lang="sk-SK" sz="2400" kern="1200" baseline="0" dirty="0">
                <a:solidFill>
                  <a:schemeClr val="tx1">
                    <a:lumMod val="75000"/>
                    <a:lumOff val="25000"/>
                  </a:schemeClr>
                </a:solidFill>
                <a:effectLst/>
                <a:latin typeface="+mn-lt"/>
                <a:ea typeface="+mn-ea"/>
                <a:cs typeface="+mn-cs"/>
              </a:rPr>
              <a:t> </a:t>
            </a:r>
            <a:r>
              <a:rPr lang="sk-SK" sz="2400" b="1" kern="1200" baseline="0" dirty="0" err="1">
                <a:solidFill>
                  <a:schemeClr val="tx1">
                    <a:lumMod val="75000"/>
                    <a:lumOff val="25000"/>
                  </a:schemeClr>
                </a:solidFill>
                <a:effectLst/>
                <a:latin typeface="+mn-lt"/>
                <a:ea typeface="+mn-ea"/>
                <a:cs typeface="+mn-cs"/>
              </a:rPr>
              <a:t>precise</a:t>
            </a:r>
            <a:r>
              <a:rPr lang="sk-SK" sz="2400" b="1" kern="1200" baseline="0" dirty="0">
                <a:solidFill>
                  <a:schemeClr val="tx1">
                    <a:lumMod val="75000"/>
                    <a:lumOff val="25000"/>
                  </a:schemeClr>
                </a:solidFill>
                <a:effectLst/>
                <a:latin typeface="+mn-lt"/>
                <a:ea typeface="+mn-ea"/>
                <a:cs typeface="+mn-cs"/>
              </a:rPr>
              <a:t> </a:t>
            </a:r>
            <a:r>
              <a:rPr lang="sk-SK" sz="2400" b="1" kern="1200" baseline="0" dirty="0" err="1">
                <a:solidFill>
                  <a:schemeClr val="tx1">
                    <a:lumMod val="75000"/>
                    <a:lumOff val="25000"/>
                  </a:schemeClr>
                </a:solidFill>
                <a:effectLst/>
                <a:latin typeface="+mn-lt"/>
                <a:ea typeface="+mn-ea"/>
                <a:cs typeface="+mn-cs"/>
              </a:rPr>
              <a:t>control</a:t>
            </a:r>
            <a:r>
              <a:rPr lang="sk-SK" sz="2400" kern="1200" baseline="0" dirty="0">
                <a:solidFill>
                  <a:schemeClr val="tx1">
                    <a:lumMod val="75000"/>
                    <a:lumOff val="25000"/>
                  </a:schemeClr>
                </a:solidFill>
                <a:effectLst/>
                <a:latin typeface="+mn-lt"/>
                <a:ea typeface="+mn-ea"/>
                <a:cs typeface="+mn-cs"/>
              </a:rPr>
              <a:t> of </a:t>
            </a:r>
            <a:r>
              <a:rPr lang="sk-SK" sz="2400" kern="1200" baseline="0" dirty="0" err="1">
                <a:solidFill>
                  <a:schemeClr val="tx1">
                    <a:lumMod val="75000"/>
                    <a:lumOff val="25000"/>
                  </a:schemeClr>
                </a:solidFill>
                <a:effectLst/>
                <a:latin typeface="+mn-lt"/>
                <a:ea typeface="+mn-ea"/>
                <a:cs typeface="+mn-cs"/>
              </a:rPr>
              <a:t>agricultural</a:t>
            </a:r>
            <a:r>
              <a:rPr lang="sk-SK" sz="2400" kern="1200" baseline="0" dirty="0">
                <a:solidFill>
                  <a:schemeClr val="tx1">
                    <a:lumMod val="75000"/>
                    <a:lumOff val="25000"/>
                  </a:schemeClr>
                </a:solidFill>
                <a:effectLst/>
                <a:latin typeface="+mn-lt"/>
                <a:ea typeface="+mn-ea"/>
                <a:cs typeface="+mn-cs"/>
              </a:rPr>
              <a:t> </a:t>
            </a:r>
            <a:r>
              <a:rPr lang="sk-SK" sz="2400" kern="1200" baseline="0" dirty="0" err="1">
                <a:solidFill>
                  <a:schemeClr val="tx1">
                    <a:lumMod val="75000"/>
                    <a:lumOff val="25000"/>
                  </a:schemeClr>
                </a:solidFill>
                <a:effectLst/>
                <a:latin typeface="+mn-lt"/>
                <a:ea typeface="+mn-ea"/>
                <a:cs typeface="+mn-cs"/>
              </a:rPr>
              <a:t>machinery</a:t>
            </a:r>
            <a:r>
              <a:rPr lang="sk-SK" sz="2400" kern="1200" baseline="0" dirty="0">
                <a:solidFill>
                  <a:schemeClr val="tx1">
                    <a:lumMod val="75000"/>
                    <a:lumOff val="25000"/>
                  </a:schemeClr>
                </a:solidFill>
                <a:effectLst/>
                <a:latin typeface="+mn-lt"/>
                <a:ea typeface="+mn-ea"/>
                <a:cs typeface="+mn-cs"/>
              </a:rPr>
              <a:t>. They play a key role in </a:t>
            </a:r>
            <a:r>
              <a:rPr lang="sk-SK" sz="2400" b="1" kern="1200" baseline="0" dirty="0">
                <a:solidFill>
                  <a:schemeClr val="tx1">
                    <a:lumMod val="75000"/>
                    <a:lumOff val="25000"/>
                  </a:schemeClr>
                </a:solidFill>
                <a:effectLst/>
                <a:latin typeface="+mn-lt"/>
                <a:ea typeface="+mn-ea"/>
                <a:cs typeface="+mn-cs"/>
              </a:rPr>
              <a:t>robotic systems, automated irrigation, and harvesting equipment</a:t>
            </a:r>
            <a:r>
              <a:rPr lang="sk-SK" sz="2400" kern="1200" baseline="0" dirty="0">
                <a:solidFill>
                  <a:schemeClr val="tx1">
                    <a:lumMod val="75000"/>
                    <a:lumOff val="25000"/>
                  </a:schemeClr>
                </a:solidFill>
                <a:effectLst/>
                <a:latin typeface="+mn-lt"/>
                <a:ea typeface="+mn-ea"/>
                <a:cs typeface="+mn-cs"/>
              </a:rPr>
              <a:t>.</a:t>
            </a:r>
            <a:endParaRPr lang="en-IE" sz="2400" kern="1200" baseline="0" dirty="0">
              <a:solidFill>
                <a:schemeClr val="tx1">
                  <a:lumMod val="75000"/>
                  <a:lumOff val="25000"/>
                </a:schemeClr>
              </a:solidFill>
              <a:effectLst/>
              <a:latin typeface="+mn-lt"/>
              <a:ea typeface="+mn-ea"/>
              <a:cs typeface="+mn-cs"/>
            </a:endParaRPr>
          </a:p>
          <a:p>
            <a:pPr>
              <a:lnSpc>
                <a:spcPct val="100000"/>
              </a:lnSpc>
              <a:spcAft>
                <a:spcPts val="800"/>
              </a:spcAft>
              <a:buNone/>
            </a:pPr>
            <a:r>
              <a:rPr lang="en-IE" dirty="0"/>
              <a:t>Actuators offer motions like push, pull, injection, and trigger to agricultural equipment.</a:t>
            </a:r>
            <a:endParaRPr lang="sk-SK"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6" name="Picture Placeholder 38">
            <a:extLst>
              <a:ext uri="{FF2B5EF4-FFF2-40B4-BE49-F238E27FC236}">
                <a16:creationId xmlns:a16="http://schemas.microsoft.com/office/drawing/2014/main" id="{B61044E6-01A0-FDA5-80F4-787C8EF0FC84}"/>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l="2439" r="12195"/>
          <a:stretch>
            <a:fillRect/>
          </a:stretch>
        </p:blipFill>
        <p:spPr>
          <a:xfrm>
            <a:off x="0" y="0"/>
            <a:ext cx="5334001" cy="6858000"/>
          </a:xfrm>
          <a:prstGeom prst="rect">
            <a:avLst/>
          </a:prstGeom>
        </p:spPr>
      </p:pic>
      <p:sp>
        <p:nvSpPr>
          <p:cNvPr id="7" name="Rectangle 6">
            <a:extLst>
              <a:ext uri="{FF2B5EF4-FFF2-40B4-BE49-F238E27FC236}">
                <a16:creationId xmlns:a16="http://schemas.microsoft.com/office/drawing/2014/main" id="{204CC7F2-0DC1-6493-2BC6-4F239D788714}"/>
              </a:ext>
            </a:extLst>
          </p:cNvPr>
          <p:cNvSpPr/>
          <p:nvPr/>
        </p:nvSpPr>
        <p:spPr>
          <a:xfrm>
            <a:off x="4318000" y="5326326"/>
            <a:ext cx="1422400" cy="4173415"/>
          </a:xfrm>
          <a:prstGeom prst="rect">
            <a:avLst/>
          </a:prstGeom>
          <a:solidFill>
            <a:srgbClr val="00777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CF3171C-56DD-0911-C4A6-11137A3E2975}"/>
              </a:ext>
            </a:extLst>
          </p:cNvPr>
          <p:cNvSpPr/>
          <p:nvPr/>
        </p:nvSpPr>
        <p:spPr>
          <a:xfrm>
            <a:off x="0" y="0"/>
            <a:ext cx="1422400" cy="1524001"/>
          </a:xfrm>
          <a:prstGeom prst="rect">
            <a:avLst/>
          </a:prstGeom>
          <a:solidFill>
            <a:srgbClr val="EEA821">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9170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CF24BD-F36A-B001-2635-7DF526B0E328}"/>
              </a:ext>
            </a:extLst>
          </p:cNvPr>
          <p:cNvSpPr>
            <a:spLocks noGrp="1"/>
          </p:cNvSpPr>
          <p:nvPr>
            <p:ph type="body" sz="quarter" idx="13"/>
          </p:nvPr>
        </p:nvSpPr>
        <p:spPr>
          <a:xfrm>
            <a:off x="1675006" y="725979"/>
            <a:ext cx="9649486" cy="697353"/>
          </a:xfrm>
        </p:spPr>
        <p:txBody>
          <a:bodyPr/>
          <a:lstStyle/>
          <a:p>
            <a:r>
              <a:rPr lang="sk-SK" b="1" dirty="0">
                <a:solidFill>
                  <a:srgbClr val="007772"/>
                </a:solidFill>
              </a:rPr>
              <a:t>Types of Actuators in Agriculture:</a:t>
            </a:r>
            <a:endParaRPr lang="sk-SK" dirty="0"/>
          </a:p>
          <a:p>
            <a:endParaRPr lang="en-IE" dirty="0"/>
          </a:p>
        </p:txBody>
      </p:sp>
      <p:sp>
        <p:nvSpPr>
          <p:cNvPr id="3" name="Text Placeholder 2">
            <a:extLst>
              <a:ext uri="{FF2B5EF4-FFF2-40B4-BE49-F238E27FC236}">
                <a16:creationId xmlns:a16="http://schemas.microsoft.com/office/drawing/2014/main" id="{31F63D2A-AC9F-7725-7F61-24B610D175EF}"/>
              </a:ext>
            </a:extLst>
          </p:cNvPr>
          <p:cNvSpPr>
            <a:spLocks noGrp="1"/>
          </p:cNvSpPr>
          <p:nvPr>
            <p:ph type="body" sz="quarter" idx="14"/>
          </p:nvPr>
        </p:nvSpPr>
        <p:spPr>
          <a:xfrm>
            <a:off x="1396356" y="1660414"/>
            <a:ext cx="6265208" cy="3245241"/>
          </a:xfrm>
        </p:spPr>
        <p: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2400" b="1" i="0" u="none" strike="noStrike" kern="1200" cap="none" spc="0" normalizeH="0" baseline="0" noProof="0" dirty="0">
                <a:ln>
                  <a:noFill/>
                </a:ln>
                <a:solidFill>
                  <a:srgbClr val="404040"/>
                </a:solidFill>
                <a:effectLst/>
                <a:uLnTx/>
                <a:uFillTx/>
                <a:latin typeface="Calibri" panose="020F0502020204030204"/>
                <a:ea typeface="+mn-ea"/>
                <a:cs typeface="+mn-cs"/>
              </a:rPr>
              <a:t>Hydraulic Actuators:</a:t>
            </a:r>
            <a:r>
              <a:rPr kumimoji="0" lang="sk-SK" sz="2400" b="0" i="0" u="none" strike="noStrike" kern="1200" cap="none" spc="0" normalizeH="0" baseline="0" noProof="0" dirty="0">
                <a:ln>
                  <a:noFill/>
                </a:ln>
                <a:solidFill>
                  <a:srgbClr val="404040"/>
                </a:solidFill>
                <a:effectLst/>
                <a:uLnTx/>
                <a:uFillTx/>
                <a:latin typeface="Calibri" panose="020F0502020204030204"/>
                <a:ea typeface="+mn-ea"/>
                <a:cs typeface="+mn-cs"/>
              </a:rPr>
              <a:t> Used in heavy-duty machinery like tractors and robotic arms to provide high power and force.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2400" b="1" i="0" u="none" strike="noStrike" kern="1200" cap="none" spc="0" normalizeH="0" baseline="0" noProof="0" dirty="0">
                <a:ln>
                  <a:noFill/>
                </a:ln>
                <a:solidFill>
                  <a:srgbClr val="404040"/>
                </a:solidFill>
                <a:effectLst/>
                <a:uLnTx/>
                <a:uFillTx/>
                <a:latin typeface="Calibri" panose="020F0502020204030204"/>
                <a:ea typeface="+mn-ea"/>
                <a:cs typeface="+mn-cs"/>
              </a:rPr>
              <a:t>Pneumatic Actuators:</a:t>
            </a:r>
            <a:r>
              <a:rPr kumimoji="0" lang="sk-SK" sz="2400" b="0" i="0" u="none" strike="noStrike" kern="1200" cap="none" spc="0" normalizeH="0" baseline="0" noProof="0" dirty="0">
                <a:ln>
                  <a:noFill/>
                </a:ln>
                <a:solidFill>
                  <a:srgbClr val="404040"/>
                </a:solidFill>
                <a:effectLst/>
                <a:uLnTx/>
                <a:uFillTx/>
                <a:latin typeface="Calibri" panose="020F0502020204030204"/>
                <a:ea typeface="+mn-ea"/>
                <a:cs typeface="+mn-cs"/>
              </a:rPr>
              <a:t> Found in lightweight automation systems, such as robotic fruit-picking devices.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2400" b="1" i="0" u="none" strike="noStrike" kern="1200" cap="none" spc="0" normalizeH="0" baseline="0" noProof="0" dirty="0">
                <a:ln>
                  <a:noFill/>
                </a:ln>
                <a:solidFill>
                  <a:srgbClr val="404040"/>
                </a:solidFill>
                <a:effectLst/>
                <a:uLnTx/>
                <a:uFillTx/>
                <a:latin typeface="Calibri" panose="020F0502020204030204"/>
                <a:ea typeface="+mn-ea"/>
                <a:cs typeface="+mn-cs"/>
              </a:rPr>
              <a:t>Electric Motors &amp; Servo Actuators:</a:t>
            </a:r>
            <a:r>
              <a:rPr kumimoji="0" lang="sk-SK" sz="2400" b="0" i="0" u="none" strike="noStrike" kern="1200" cap="none" spc="0" normalizeH="0" baseline="0" noProof="0" dirty="0">
                <a:ln>
                  <a:noFill/>
                </a:ln>
                <a:solidFill>
                  <a:srgbClr val="404040"/>
                </a:solidFill>
                <a:effectLst/>
                <a:uLnTx/>
                <a:uFillTx/>
                <a:latin typeface="Calibri" panose="020F0502020204030204"/>
                <a:ea typeface="+mn-ea"/>
                <a:cs typeface="+mn-cs"/>
              </a:rPr>
              <a:t> Enable precision control in autonomous sprayers, seeders, and robotic weeders.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2400" b="1" i="0" u="none" strike="noStrike" kern="1200" cap="none" spc="0" normalizeH="0" baseline="0" noProof="0" dirty="0">
                <a:ln>
                  <a:noFill/>
                </a:ln>
                <a:solidFill>
                  <a:srgbClr val="404040"/>
                </a:solidFill>
                <a:effectLst/>
                <a:uLnTx/>
                <a:uFillTx/>
                <a:latin typeface="Calibri" panose="020F0502020204030204"/>
                <a:ea typeface="+mn-ea"/>
                <a:cs typeface="+mn-cs"/>
              </a:rPr>
              <a:t>Linear Actuators:</a:t>
            </a:r>
            <a:r>
              <a:rPr kumimoji="0" lang="sk-SK" sz="2400" b="0" i="0" u="none" strike="noStrike" kern="1200" cap="none" spc="0" normalizeH="0" baseline="0" noProof="0" dirty="0">
                <a:ln>
                  <a:noFill/>
                </a:ln>
                <a:solidFill>
                  <a:srgbClr val="404040"/>
                </a:solidFill>
                <a:effectLst/>
                <a:uLnTx/>
                <a:uFillTx/>
                <a:latin typeface="Calibri" panose="020F0502020204030204"/>
                <a:ea typeface="+mn-ea"/>
                <a:cs typeface="+mn-cs"/>
              </a:rPr>
              <a:t> Adjust sprayer nozzles, irrigation valves, and robotic harvesting tools. </a:t>
            </a:r>
            <a:endParaRPr kumimoji="0" lang="en-GB" sz="2400" b="0" i="0" u="none" strike="noStrike" kern="1200" cap="none" spc="0" normalizeH="0" baseline="0" noProof="0" dirty="0">
              <a:ln>
                <a:noFill/>
              </a:ln>
              <a:solidFill>
                <a:srgbClr val="404040"/>
              </a:solidFill>
              <a:effectLst/>
              <a:uLnTx/>
              <a:uFillTx/>
              <a:latin typeface="Calibri" panose="020F0502020204030204"/>
              <a:ea typeface="+mn-ea"/>
              <a:cs typeface="+mn-cs"/>
            </a:endParaRPr>
          </a:p>
          <a:p>
            <a:r>
              <a:rPr lang="en-IE" dirty="0"/>
              <a:t> </a:t>
            </a:r>
          </a:p>
        </p:txBody>
      </p:sp>
      <p:pic>
        <p:nvPicPr>
          <p:cNvPr id="4" name="Zástupný objekt pre obrázok 11" descr="Obrázok, na ktorom je traktor, pneumatika, koleso, poľnohospodárske stroje&#10;&#10;Obsah vygenerovaný umelou inteligenciou môže byť nesprávny.">
            <a:hlinkClick r:id="rId2"/>
            <a:extLst>
              <a:ext uri="{FF2B5EF4-FFF2-40B4-BE49-F238E27FC236}">
                <a16:creationId xmlns:a16="http://schemas.microsoft.com/office/drawing/2014/main" id="{2A300544-0E35-E1D9-C1CA-33A461E9C07F}"/>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7840911" y="1908139"/>
            <a:ext cx="3896842" cy="4223882"/>
          </a:xfrm>
          <a:prstGeom prst="rect">
            <a:avLst/>
          </a:prstGeom>
        </p:spPr>
      </p:pic>
      <p:sp>
        <p:nvSpPr>
          <p:cNvPr id="5" name="TextBox 4">
            <a:extLst>
              <a:ext uri="{FF2B5EF4-FFF2-40B4-BE49-F238E27FC236}">
                <a16:creationId xmlns:a16="http://schemas.microsoft.com/office/drawing/2014/main" id="{41E49376-2894-DB0E-33B2-8C633F21247F}"/>
              </a:ext>
            </a:extLst>
          </p:cNvPr>
          <p:cNvSpPr txBox="1"/>
          <p:nvPr/>
        </p:nvSpPr>
        <p:spPr>
          <a:xfrm>
            <a:off x="338199" y="5908942"/>
            <a:ext cx="7502712" cy="707886"/>
          </a:xfrm>
          <a:prstGeom prst="rect">
            <a:avLst/>
          </a:prstGeom>
          <a:solidFill>
            <a:srgbClr val="EEA821"/>
          </a:solidFill>
        </p:spPr>
        <p:txBody>
          <a:bodyPr wrap="square">
            <a:spAutoFit/>
          </a:bodyPr>
          <a:lstStyle/>
          <a:p>
            <a:pPr lvl="0" algn="ctr">
              <a:lnSpc>
                <a:spcPct val="100000"/>
              </a:lnSpc>
              <a:spcBef>
                <a:spcPts val="0"/>
              </a:spcBef>
            </a:pPr>
            <a:r>
              <a:rPr lang="sk-SK" sz="2000" b="1" dirty="0">
                <a:solidFill>
                  <a:schemeClr val="bg1"/>
                </a:solidFill>
              </a:rPr>
              <a:t>Example:</a:t>
            </a:r>
            <a:r>
              <a:rPr lang="sk-SK" sz="2000" dirty="0">
                <a:solidFill>
                  <a:schemeClr val="bg1"/>
                </a:solidFill>
              </a:rPr>
              <a:t> Robotic harvesters use </a:t>
            </a:r>
            <a:r>
              <a:rPr lang="sk-SK" sz="2000" b="1" dirty="0">
                <a:solidFill>
                  <a:schemeClr val="bg1"/>
                </a:solidFill>
              </a:rPr>
              <a:t>electric servo motors</a:t>
            </a:r>
            <a:r>
              <a:rPr lang="sk-SK" sz="2000" dirty="0">
                <a:solidFill>
                  <a:schemeClr val="bg1"/>
                </a:solidFill>
              </a:rPr>
              <a:t> to gently grasp and pick fruit without damaging </a:t>
            </a:r>
            <a:r>
              <a:rPr lang="en-IE" sz="2000" dirty="0">
                <a:solidFill>
                  <a:schemeClr val="bg1"/>
                </a:solidFill>
              </a:rPr>
              <a:t>it</a:t>
            </a:r>
            <a:r>
              <a:rPr lang="sk-SK" sz="2000" dirty="0">
                <a:solidFill>
                  <a:schemeClr val="bg1"/>
                </a:solidFill>
              </a:rPr>
              <a:t>, improving harvest quality.</a:t>
            </a:r>
          </a:p>
        </p:txBody>
      </p:sp>
      <p:sp>
        <p:nvSpPr>
          <p:cNvPr id="9" name="Šípka: doprava 8">
            <a:extLst>
              <a:ext uri="{FF2B5EF4-FFF2-40B4-BE49-F238E27FC236}">
                <a16:creationId xmlns:a16="http://schemas.microsoft.com/office/drawing/2014/main" id="{FE368274-725B-EB0D-A9C0-ED353719021B}"/>
              </a:ext>
            </a:extLst>
          </p:cNvPr>
          <p:cNvSpPr/>
          <p:nvPr/>
        </p:nvSpPr>
        <p:spPr>
          <a:xfrm rot="18359951" flipH="1">
            <a:off x="10050050" y="663653"/>
            <a:ext cx="1867050" cy="1244486"/>
          </a:xfrm>
          <a:prstGeom prst="rightArrow">
            <a:avLst/>
          </a:prstGeom>
          <a:solidFill>
            <a:srgbClr val="007772"/>
          </a:solidFill>
          <a:ln>
            <a:solidFill>
              <a:srgbClr val="0077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Click for more info</a:t>
            </a:r>
          </a:p>
        </p:txBody>
      </p:sp>
    </p:spTree>
    <p:extLst>
      <p:ext uri="{BB962C8B-B14F-4D97-AF65-F5344CB8AC3E}">
        <p14:creationId xmlns:p14="http://schemas.microsoft.com/office/powerpoint/2010/main" val="7475505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2FE2DE4B53024C91A972E0E84432FA" ma:contentTypeVersion="15" ma:contentTypeDescription="Create a new document." ma:contentTypeScope="" ma:versionID="39fe86a61471b84e820a99c08c96419a">
  <xsd:schema xmlns:xsd="http://www.w3.org/2001/XMLSchema" xmlns:xs="http://www.w3.org/2001/XMLSchema" xmlns:p="http://schemas.microsoft.com/office/2006/metadata/properties" xmlns:ns2="a651b1ec-d991-4d4b-b8eb-4dc0d5a73a78" xmlns:ns3="3374af87-adae-48da-b513-0d7080d8e0e2" targetNamespace="http://schemas.microsoft.com/office/2006/metadata/properties" ma:root="true" ma:fieldsID="5a96f0a567bbe8695687555c0cd8155c" ns2:_="" ns3:_="">
    <xsd:import namespace="a651b1ec-d991-4d4b-b8eb-4dc0d5a73a78"/>
    <xsd:import namespace="3374af87-adae-48da-b513-0d7080d8e0e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51b1ec-d991-4d4b-b8eb-4dc0d5a73a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badb5f0-a2b0-4fa5-985f-380381272cee"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374af87-adae-48da-b513-0d7080d8e0e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a28d972-c01e-44ee-95ef-6b9faca3641c}" ma:internalName="TaxCatchAll" ma:showField="CatchAllData" ma:web="3374af87-adae-48da-b513-0d7080d8e0e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651b1ec-d991-4d4b-b8eb-4dc0d5a73a78">
      <Terms xmlns="http://schemas.microsoft.com/office/infopath/2007/PartnerControls"/>
    </lcf76f155ced4ddcb4097134ff3c332f>
    <TaxCatchAll xmlns="3374af87-adae-48da-b513-0d7080d8e0e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133A59E-BCB0-4AB3-BFAE-2ADE6A49A0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51b1ec-d991-4d4b-b8eb-4dc0d5a73a78"/>
    <ds:schemaRef ds:uri="3374af87-adae-48da-b513-0d7080d8e0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4A559C5-7F6B-408C-8C00-22ED0B30E141}">
  <ds:schemaRefs>
    <ds:schemaRef ds:uri="http://purl.org/dc/elements/1.1/"/>
    <ds:schemaRef ds:uri="3374af87-adae-48da-b513-0d7080d8e0e2"/>
    <ds:schemaRef ds:uri="http://schemas.microsoft.com/office/2006/documentManagement/types"/>
    <ds:schemaRef ds:uri="http://www.w3.org/XML/1998/namespace"/>
    <ds:schemaRef ds:uri="http://purl.org/dc/terms/"/>
    <ds:schemaRef ds:uri="http://schemas.openxmlformats.org/package/2006/metadata/core-properties"/>
    <ds:schemaRef ds:uri="http://schemas.microsoft.com/office/infopath/2007/PartnerControls"/>
    <ds:schemaRef ds:uri="a651b1ec-d991-4d4b-b8eb-4dc0d5a73a78"/>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46E79684-4514-49B1-B589-3319087ED578}">
  <ds:schemaRefs>
    <ds:schemaRef ds:uri="http://schemas.microsoft.com/sharepoint/v3/contenttype/forms"/>
  </ds:schemaRefs>
</ds:datastoreItem>
</file>

<file path=docMetadata/LabelInfo.xml><?xml version="1.0" encoding="utf-8"?>
<clbl:labelList xmlns:clbl="http://schemas.microsoft.com/office/2020/mipLabelMetadata">
  <clbl:label id="{55801aee-cccb-46c5-880c-d6f6c4603f42}" enabled="0" method="" siteId="{55801aee-cccb-46c5-880c-d6f6c4603f42}" removed="1"/>
</clbl:labelList>
</file>

<file path=docProps/app.xml><?xml version="1.0" encoding="utf-8"?>
<Properties xmlns="http://schemas.openxmlformats.org/officeDocument/2006/extended-properties" xmlns:vt="http://schemas.openxmlformats.org/officeDocument/2006/docPropsVTypes">
  <TotalTime>4332</TotalTime>
  <Words>979</Words>
  <Application>Microsoft Office PowerPoint</Application>
  <PresentationFormat>Širokouhlá</PresentationFormat>
  <Paragraphs>80</Paragraphs>
  <Slides>17</Slides>
  <Notes>9</Notes>
  <HiddenSlides>0</HiddenSlides>
  <MMClips>1</MMClips>
  <ScaleCrop>false</ScaleCrop>
  <HeadingPairs>
    <vt:vector size="6" baseType="variant">
      <vt:variant>
        <vt:lpstr>Použité písma</vt:lpstr>
      </vt:variant>
      <vt:variant>
        <vt:i4>6</vt:i4>
      </vt:variant>
      <vt:variant>
        <vt:lpstr>Motív</vt:lpstr>
      </vt:variant>
      <vt:variant>
        <vt:i4>2</vt:i4>
      </vt:variant>
      <vt:variant>
        <vt:lpstr>Nadpisy snímok</vt:lpstr>
      </vt:variant>
      <vt:variant>
        <vt:i4>17</vt:i4>
      </vt:variant>
    </vt:vector>
  </HeadingPairs>
  <TitlesOfParts>
    <vt:vector size="25" baseType="lpstr">
      <vt:lpstr>Aptos</vt:lpstr>
      <vt:lpstr>Arial</vt:lpstr>
      <vt:lpstr>Calibri</vt:lpstr>
      <vt:lpstr>Calibri </vt:lpstr>
      <vt:lpstr>Montserrat Light</vt:lpstr>
      <vt:lpstr>Open Sans</vt:lpstr>
      <vt:lpstr>Office Theme</vt:lpstr>
      <vt:lpstr>1_Office Theme</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Zuzana Palková</cp:lastModifiedBy>
  <cp:revision>129</cp:revision>
  <dcterms:created xsi:type="dcterms:W3CDTF">2019-11-20T14:08:21Z</dcterms:created>
  <dcterms:modified xsi:type="dcterms:W3CDTF">2025-08-01T15:48:52Z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0x010100982FE2DE4B53024C91A972E0E84432FA</vt:lpwstr>
  </property>
  <property fmtid="{D5CDD505-2E9C-101B-9397-08002B2CF9AE}" pid="3" name="MediaServiceImageTags">
    <vt:lpwstr/>
  </property>
</Properties>
</file>