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7" r:id="rId5"/>
  </p:sldMasterIdLst>
  <p:notesMasterIdLst>
    <p:notesMasterId r:id="rId20"/>
  </p:notesMasterIdLst>
  <p:sldIdLst>
    <p:sldId id="4386" r:id="rId6"/>
    <p:sldId id="4387" r:id="rId7"/>
    <p:sldId id="4400" r:id="rId8"/>
    <p:sldId id="4401" r:id="rId9"/>
    <p:sldId id="4410" r:id="rId10"/>
    <p:sldId id="269" r:id="rId11"/>
    <p:sldId id="4413" r:id="rId12"/>
    <p:sldId id="4416" r:id="rId13"/>
    <p:sldId id="4404" r:id="rId14"/>
    <p:sldId id="4411" r:id="rId15"/>
    <p:sldId id="4414" r:id="rId16"/>
    <p:sldId id="4407" r:id="rId17"/>
    <p:sldId id="4412" r:id="rId18"/>
    <p:sldId id="439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72"/>
    <a:srgbClr val="EEA821"/>
    <a:srgbClr val="404040"/>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6B1543-FA82-40D6-A477-0F2F1D94A338}" v="3" dt="2025-06-26T09:58:27.0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67960" autoAdjust="0"/>
  </p:normalViewPr>
  <p:slideViewPr>
    <p:cSldViewPr snapToGrid="0" snapToObjects="1">
      <p:cViewPr varScale="1">
        <p:scale>
          <a:sx n="40" d="100"/>
          <a:sy n="40" d="100"/>
        </p:scale>
        <p:origin x="1644" y="28"/>
      </p:cViewPr>
      <p:guideLst/>
    </p:cSldViewPr>
  </p:slideViewPr>
  <p:outlineViewPr>
    <p:cViewPr>
      <p:scale>
        <a:sx n="33" d="100"/>
        <a:sy n="33" d="100"/>
      </p:scale>
      <p:origin x="0" y="-58752"/>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65" d="100"/>
          <a:sy n="65" d="100"/>
        </p:scale>
        <p:origin x="2811" y="5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3FE22-7A9A-C2C2-55B5-18EAF444B5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B90547-75B2-A9EA-4FC2-F6B93631E3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F111EC-5655-640E-85D8-8297B7091E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50B133-FA1A-540B-3C24-54584BEFD274}"/>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1888621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75B9D-855E-ACE4-5307-C072C1C9A82E}"/>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1EB81C39-F97B-B070-4E61-D1555317485C}"/>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470054E9-C0CF-B043-7E26-A87CAEFDD993}"/>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68E0EAE4-C942-9BB4-44E1-B3813B6DDF5A}"/>
              </a:ext>
            </a:extLst>
          </p:cNvPr>
          <p:cNvSpPr>
            <a:spLocks noGrp="1"/>
          </p:cNvSpPr>
          <p:nvPr>
            <p:ph type="sldNum" sz="quarter" idx="5"/>
          </p:nvPr>
        </p:nvSpPr>
        <p:spPr/>
        <p:txBody>
          <a:bodyPr/>
          <a:lstStyle/>
          <a:p>
            <a:fld id="{9ED4A299-DD6E-4F4E-AAAF-972CE464E941}" type="slidenum">
              <a:rPr lang="en-US" smtClean="0"/>
              <a:t>4</a:t>
            </a:fld>
            <a:endParaRPr lang="en-US"/>
          </a:p>
        </p:txBody>
      </p:sp>
    </p:spTree>
    <p:extLst>
      <p:ext uri="{BB962C8B-B14F-4D97-AF65-F5344CB8AC3E}">
        <p14:creationId xmlns:p14="http://schemas.microsoft.com/office/powerpoint/2010/main" val="1055652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C5EA7-A148-0F0D-1953-F1000030EFE9}"/>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45046519-8E18-6498-55AC-79034ED55240}"/>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A494F009-27B5-A58D-5C55-0737D3F10C0C}"/>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8E7D115C-47FD-E4D6-2F44-0550786ABEC8}"/>
              </a:ext>
            </a:extLst>
          </p:cNvPr>
          <p:cNvSpPr>
            <a:spLocks noGrp="1"/>
          </p:cNvSpPr>
          <p:nvPr>
            <p:ph type="sldNum" sz="quarter" idx="5"/>
          </p:nvPr>
        </p:nvSpPr>
        <p:spPr/>
        <p:txBody>
          <a:bodyPr/>
          <a:lstStyle/>
          <a:p>
            <a:fld id="{9ED4A299-DD6E-4F4E-AAAF-972CE464E941}" type="slidenum">
              <a:rPr lang="en-US" smtClean="0"/>
              <a:t>5</a:t>
            </a:fld>
            <a:endParaRPr lang="en-US"/>
          </a:p>
        </p:txBody>
      </p:sp>
    </p:spTree>
    <p:extLst>
      <p:ext uri="{BB962C8B-B14F-4D97-AF65-F5344CB8AC3E}">
        <p14:creationId xmlns:p14="http://schemas.microsoft.com/office/powerpoint/2010/main" val="1365754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9ED4A299-DD6E-4F4E-AAAF-972CE464E941}" type="slidenum">
              <a:rPr lang="en-US" smtClean="0"/>
              <a:t>6</a:t>
            </a:fld>
            <a:endParaRPr lang="en-US"/>
          </a:p>
        </p:txBody>
      </p:sp>
    </p:spTree>
    <p:extLst>
      <p:ext uri="{BB962C8B-B14F-4D97-AF65-F5344CB8AC3E}">
        <p14:creationId xmlns:p14="http://schemas.microsoft.com/office/powerpoint/2010/main" val="332944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7BE90-B225-2F90-46F1-8FEA117C3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26F1E2-2B2D-8E96-DAEB-320C023873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69EB1C-47D8-0EFA-8BE0-3BDAC35FA3A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7AE9253-DFD0-4903-CC99-D79F119EF903}"/>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645582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2E3CE-3D7F-1CFE-6BB4-0D52CC6AA73F}"/>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3E9BDB4B-921E-22CD-F617-2EE51EC44B8A}"/>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78758E77-4CD7-E588-D8C9-13A7AA72CEF2}"/>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4D9278FF-97E7-0CC3-811C-85B48BB29CFE}"/>
              </a:ext>
            </a:extLst>
          </p:cNvPr>
          <p:cNvSpPr>
            <a:spLocks noGrp="1"/>
          </p:cNvSpPr>
          <p:nvPr>
            <p:ph type="sldNum" sz="quarter" idx="5"/>
          </p:nvPr>
        </p:nvSpPr>
        <p:spPr/>
        <p:txBody>
          <a:bodyPr/>
          <a:lstStyle/>
          <a:p>
            <a:fld id="{9ED4A299-DD6E-4F4E-AAAF-972CE464E941}" type="slidenum">
              <a:rPr lang="en-US" smtClean="0"/>
              <a:t>9</a:t>
            </a:fld>
            <a:endParaRPr lang="en-US"/>
          </a:p>
        </p:txBody>
      </p:sp>
    </p:spTree>
    <p:extLst>
      <p:ext uri="{BB962C8B-B14F-4D97-AF65-F5344CB8AC3E}">
        <p14:creationId xmlns:p14="http://schemas.microsoft.com/office/powerpoint/2010/main" val="1202777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F0036-E788-E2F7-FC3D-188F747F2853}"/>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C02BD782-8620-80D4-AC14-A11A1102DFA8}"/>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5FAF2283-82FE-4BAC-BA4D-4C02B408E50B}"/>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A5D28B51-06A6-CE85-A0A3-32C0DCB010C2}"/>
              </a:ext>
            </a:extLst>
          </p:cNvPr>
          <p:cNvSpPr>
            <a:spLocks noGrp="1"/>
          </p:cNvSpPr>
          <p:nvPr>
            <p:ph type="sldNum" sz="quarter" idx="5"/>
          </p:nvPr>
        </p:nvSpPr>
        <p:spPr/>
        <p:txBody>
          <a:bodyPr/>
          <a:lstStyle/>
          <a:p>
            <a:fld id="{9ED4A299-DD6E-4F4E-AAAF-972CE464E941}" type="slidenum">
              <a:rPr lang="en-US" smtClean="0"/>
              <a:t>10</a:t>
            </a:fld>
            <a:endParaRPr lang="en-US"/>
          </a:p>
        </p:txBody>
      </p:sp>
    </p:spTree>
    <p:extLst>
      <p:ext uri="{BB962C8B-B14F-4D97-AF65-F5344CB8AC3E}">
        <p14:creationId xmlns:p14="http://schemas.microsoft.com/office/powerpoint/2010/main" val="1267562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81361-C2BF-37C0-7CD3-FA7CA9136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67C227-7EEB-C9E2-4DD8-E0C20DF93B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BF17BC-8F7B-B414-442E-09A59D8477F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21B5B2-1EB3-2934-8A56-2D14176630CB}"/>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981492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D4A299-DD6E-4F4E-AAAF-972CE464E9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56470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24302536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1627285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773096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253049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557909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215609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6811646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extLst>
      <p:ext uri="{BB962C8B-B14F-4D97-AF65-F5344CB8AC3E}">
        <p14:creationId xmlns:p14="http://schemas.microsoft.com/office/powerpoint/2010/main" val="3796508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372228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873159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2546315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7106712"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642283"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404399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945288" y="2098883"/>
            <a:ext cx="9293954" cy="4668982"/>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51716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08815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5934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087520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51806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9067046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0758584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696094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extLst>
      <p:ext uri="{BB962C8B-B14F-4D97-AF65-F5344CB8AC3E}">
        <p14:creationId xmlns:p14="http://schemas.microsoft.com/office/powerpoint/2010/main" val="17156414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8916134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2251675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image" Target="../media/image2.png"/><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image" Target="../media/image1.png"/><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theme" Target="../theme/theme2.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2"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6" r:id="rId18"/>
    <p:sldLayoutId id="2147483668"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54536581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0.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9.xml"/><Relationship Id="rId5" Type="http://schemas.openxmlformats.org/officeDocument/2006/relationships/image" Target="../media/image25.sv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hyperlink" Target="https://www.ecpi.edu/blog/what-does-a-mechatronics-technician-do-in-their-everyday-dutie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exovrnzca.blob.core.windows.net/gauge-calibration-meaning.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transportsimple.com/blog/8-best-preventive-maintenance-practices-for-commercial-vehicles/"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Two people tinkering with an electronic circuitboard">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2463800"/>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 Placeholder 12"/>
          <p:cNvSpPr>
            <a:spLocks noGrp="1"/>
          </p:cNvSpPr>
          <p:nvPr>
            <p:ph type="body" sz="quarter" idx="20"/>
          </p:nvPr>
        </p:nvSpPr>
        <p:spPr>
          <a:xfrm>
            <a:off x="488656" y="3607527"/>
            <a:ext cx="3903123" cy="1393098"/>
          </a:xfrm>
        </p:spPr>
        <p:txBody>
          <a:bodyPr>
            <a:noAutofit/>
          </a:bodyPr>
          <a:lstStyle/>
          <a:p>
            <a:pPr>
              <a:lnSpc>
                <a:spcPct val="80000"/>
              </a:lnSpc>
            </a:pPr>
            <a:r>
              <a:rPr lang="en-GB" sz="3400" noProof="0" dirty="0">
                <a:solidFill>
                  <a:schemeClr val="bg1"/>
                </a:solidFill>
              </a:rPr>
              <a:t>M4: </a:t>
            </a:r>
            <a:r>
              <a:rPr lang="en-IE" sz="3400" dirty="0">
                <a:solidFill>
                  <a:schemeClr val="bg1"/>
                </a:solidFill>
              </a:rPr>
              <a:t>Maintenance &amp; Troubleshooting</a:t>
            </a:r>
            <a:endParaRPr lang="en-GB" sz="34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www.</a:t>
            </a:r>
            <a:r>
              <a:rPr kumimoji="0" lang="en-GB"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smartskillsproject</a:t>
            </a: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488656" y="2413490"/>
            <a:ext cx="3558493"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rPr>
              <a:t>Course </a:t>
            </a:r>
            <a:r>
              <a:rPr kumimoji="0" lang="en-IE" sz="3000" b="0" i="0" u="none" strike="noStrike" kern="1200" cap="none" spc="0" normalizeH="0" baseline="0" noProof="0" dirty="0">
                <a:ln>
                  <a:noFill/>
                </a:ln>
                <a:solidFill>
                  <a:prstClr val="white"/>
                </a:solidFill>
                <a:effectLst/>
                <a:uLnTx/>
                <a:uFillTx/>
                <a:latin typeface="Calibri" panose="020F0502020204030204"/>
                <a:ea typeface="+mn-ea"/>
                <a:cs typeface="+mn-cs"/>
              </a:rPr>
              <a:t>3</a:t>
            </a:r>
            <a:r>
              <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pl-PL" sz="3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IE" sz="3000" b="0" i="0" u="none" strike="noStrike" kern="1200" cap="none" spc="0" normalizeH="0" baseline="0" noProof="0" dirty="0">
                <a:ln>
                  <a:noFill/>
                </a:ln>
                <a:solidFill>
                  <a:prstClr val="white"/>
                </a:solidFill>
                <a:effectLst/>
                <a:uLnTx/>
                <a:uFillTx/>
                <a:latin typeface="Calibri" panose="020F0502020204030204"/>
                <a:ea typeface="+mn-ea"/>
                <a:cs typeface="+mn-cs"/>
              </a:rPr>
              <a:t>Mechatronics </a:t>
            </a:r>
            <a:r>
              <a:rPr kumimoji="0" lang="pl-PL" sz="3000" b="0" i="0" u="none" strike="noStrike" kern="1200" cap="none" spc="0" normalizeH="0" baseline="0" noProof="0" dirty="0">
                <a:ln>
                  <a:noFill/>
                </a:ln>
                <a:solidFill>
                  <a:prstClr val="white"/>
                </a:solidFill>
                <a:effectLst/>
                <a:uLnTx/>
                <a:uFillTx/>
                <a:latin typeface="Calibri" panose="020F0502020204030204"/>
                <a:ea typeface="+mn-ea"/>
                <a:cs typeface="+mn-cs"/>
              </a:rPr>
              <a:t>in Agriculture</a:t>
            </a:r>
            <a:endPar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1240833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554B9-A3EA-8CB2-F318-69BDAA9E925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D4234EB-AECB-7634-94AB-F7A1039AA2A6}"/>
              </a:ext>
            </a:extLst>
          </p:cNvPr>
          <p:cNvSpPr>
            <a:spLocks noGrp="1"/>
          </p:cNvSpPr>
          <p:nvPr>
            <p:ph type="body" sz="quarter" idx="13"/>
          </p:nvPr>
        </p:nvSpPr>
        <p:spPr>
          <a:xfrm>
            <a:off x="5787124" y="181268"/>
            <a:ext cx="6153915" cy="852066"/>
          </a:xfrm>
        </p:spPr>
        <p:txBody>
          <a:bodyPr>
            <a:noAutofit/>
          </a:bodyPr>
          <a:lstStyle/>
          <a:p>
            <a:pPr rtl="0" eaLnBrk="1" latinLnBrk="0" hangingPunct="1">
              <a:lnSpc>
                <a:spcPct val="100000"/>
              </a:lnSpc>
            </a:pPr>
            <a:r>
              <a:rPr lang="sk-SK" b="1" kern="1200" dirty="0">
                <a:solidFill>
                  <a:srgbClr val="007772"/>
                </a:solidFill>
                <a:effectLst/>
                <a:latin typeface="+mn-lt"/>
                <a:ea typeface="+mn-ea"/>
                <a:cs typeface="+mn-cs"/>
              </a:rPr>
              <a:t>Common Problems </a:t>
            </a:r>
            <a:r>
              <a:rPr lang="en-IE" b="1" kern="1200" dirty="0">
                <a:solidFill>
                  <a:srgbClr val="007772"/>
                </a:solidFill>
                <a:effectLst/>
                <a:latin typeface="+mn-lt"/>
                <a:ea typeface="+mn-ea"/>
                <a:cs typeface="+mn-cs"/>
              </a:rPr>
              <a:t>&amp;</a:t>
            </a:r>
            <a:r>
              <a:rPr lang="sk-SK" b="1" kern="1200" dirty="0">
                <a:solidFill>
                  <a:srgbClr val="007772"/>
                </a:solidFill>
                <a:effectLst/>
                <a:latin typeface="+mn-lt"/>
                <a:ea typeface="+mn-ea"/>
                <a:cs typeface="+mn-cs"/>
              </a:rPr>
              <a:t> Solutions for Agricultural Robotics</a:t>
            </a:r>
            <a:endParaRPr lang="sk-SK" dirty="0">
              <a:effectLst/>
            </a:endParaRPr>
          </a:p>
        </p:txBody>
      </p:sp>
      <p:sp>
        <p:nvSpPr>
          <p:cNvPr id="3" name="Text Placeholder 2">
            <a:extLst>
              <a:ext uri="{FF2B5EF4-FFF2-40B4-BE49-F238E27FC236}">
                <a16:creationId xmlns:a16="http://schemas.microsoft.com/office/drawing/2014/main" id="{E57CD635-6D34-8999-14F1-9156AE5B9352}"/>
              </a:ext>
            </a:extLst>
          </p:cNvPr>
          <p:cNvSpPr>
            <a:spLocks noGrp="1"/>
          </p:cNvSpPr>
          <p:nvPr>
            <p:ph type="body" sz="quarter" idx="14"/>
          </p:nvPr>
        </p:nvSpPr>
        <p:spPr>
          <a:xfrm>
            <a:off x="5787124" y="1722447"/>
            <a:ext cx="6024465" cy="4747626"/>
          </a:xfrm>
        </p:spPr>
        <p:txBody>
          <a:bodyPr/>
          <a:lstStyle/>
          <a:p>
            <a:r>
              <a:rPr lang="sk-SK" sz="2400" b="1" kern="1200" baseline="0" dirty="0" err="1">
                <a:solidFill>
                  <a:schemeClr val="tx1">
                    <a:lumMod val="75000"/>
                    <a:lumOff val="25000"/>
                  </a:schemeClr>
                </a:solidFill>
                <a:effectLst/>
                <a:latin typeface="+mn-lt"/>
                <a:ea typeface="+mn-ea"/>
                <a:cs typeface="+mn-cs"/>
              </a:rPr>
              <a:t>Common</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Issues</a:t>
            </a:r>
            <a:r>
              <a:rPr lang="sk-SK" sz="2400" b="1" kern="1200" baseline="0" dirty="0">
                <a:solidFill>
                  <a:schemeClr val="tx1">
                    <a:lumMod val="75000"/>
                    <a:lumOff val="25000"/>
                  </a:schemeClr>
                </a:solidFill>
                <a:effectLst/>
                <a:latin typeface="+mn-lt"/>
                <a:ea typeface="+mn-ea"/>
                <a:cs typeface="+mn-cs"/>
              </a:rPr>
              <a:t> &amp; </a:t>
            </a:r>
            <a:r>
              <a:rPr lang="sk-SK" sz="2400" b="1" kern="1200" baseline="0" dirty="0" err="1">
                <a:solidFill>
                  <a:schemeClr val="tx1">
                    <a:lumMod val="75000"/>
                    <a:lumOff val="25000"/>
                  </a:schemeClr>
                </a:solidFill>
                <a:effectLst/>
                <a:latin typeface="+mn-lt"/>
                <a:ea typeface="+mn-ea"/>
                <a:cs typeface="+mn-cs"/>
              </a:rPr>
              <a:t>Troubleshooting</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Tips</a:t>
            </a:r>
            <a:r>
              <a:rPr lang="sk-SK" sz="2400" b="1" kern="1200" baseline="0" dirty="0">
                <a:solidFill>
                  <a:schemeClr val="tx1">
                    <a:lumMod val="75000"/>
                    <a:lumOff val="25000"/>
                  </a:schemeClr>
                </a:solidFill>
                <a:effectLst/>
                <a:latin typeface="+mn-lt"/>
                <a:ea typeface="+mn-ea"/>
                <a:cs typeface="+mn-cs"/>
              </a:rPr>
              <a:t>:</a:t>
            </a:r>
            <a:endParaRPr lang="sk-SK" sz="2400" kern="1200" baseline="0" dirty="0">
              <a:solidFill>
                <a:schemeClr val="tx1">
                  <a:lumMod val="75000"/>
                  <a:lumOff val="25000"/>
                </a:schemeClr>
              </a:solidFill>
              <a:effectLst/>
              <a:latin typeface="+mn-lt"/>
              <a:ea typeface="+mn-ea"/>
              <a:cs typeface="+mn-cs"/>
            </a:endParaRPr>
          </a:p>
          <a:p>
            <a:pPr marL="342900" lvl="0" indent="-342900" algn="l" defTabSz="914400" rtl="0" eaLnBrk="1" latinLnBrk="0" hangingPunct="1">
              <a:lnSpc>
                <a:spcPct val="90000"/>
              </a:lnSpc>
              <a:spcBef>
                <a:spcPts val="1000"/>
              </a:spcBef>
              <a:buFont typeface="Arial" panose="020B0604020202020204" pitchFamily="34" charset="0"/>
              <a:buChar char="•"/>
            </a:pPr>
            <a:r>
              <a:rPr lang="sk-SK" sz="2400" b="1" kern="1200" baseline="0" dirty="0" err="1">
                <a:solidFill>
                  <a:schemeClr val="tx1">
                    <a:lumMod val="75000"/>
                    <a:lumOff val="25000"/>
                  </a:schemeClr>
                </a:solidFill>
                <a:effectLst/>
                <a:latin typeface="+mn-lt"/>
                <a:ea typeface="+mn-ea"/>
                <a:cs typeface="+mn-cs"/>
              </a:rPr>
              <a:t>Mechanical</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Wear</a:t>
            </a:r>
            <a:r>
              <a:rPr lang="sk-SK" sz="2400" b="1" kern="1200" baseline="0" dirty="0">
                <a:solidFill>
                  <a:schemeClr val="tx1">
                    <a:lumMod val="75000"/>
                    <a:lumOff val="25000"/>
                  </a:schemeClr>
                </a:solidFill>
                <a:effectLst/>
                <a:latin typeface="+mn-lt"/>
                <a:ea typeface="+mn-ea"/>
                <a:cs typeface="+mn-cs"/>
              </a:rPr>
              <a:t> &amp; </a:t>
            </a:r>
            <a:r>
              <a:rPr lang="sk-SK" sz="2400" b="1" kern="1200" baseline="0" dirty="0" err="1">
                <a:solidFill>
                  <a:schemeClr val="tx1">
                    <a:lumMod val="75000"/>
                    <a:lumOff val="25000"/>
                  </a:schemeClr>
                </a:solidFill>
                <a:effectLst/>
                <a:latin typeface="+mn-lt"/>
                <a:ea typeface="+mn-ea"/>
                <a:cs typeface="+mn-cs"/>
              </a:rPr>
              <a:t>Tear</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Actuators</a:t>
            </a:r>
            <a:r>
              <a:rPr lang="sk-SK" sz="2400" b="0" kern="1200" baseline="0" dirty="0">
                <a:solidFill>
                  <a:schemeClr val="tx1">
                    <a:lumMod val="75000"/>
                    <a:lumOff val="25000"/>
                  </a:schemeClr>
                </a:solidFill>
                <a:effectLst/>
                <a:latin typeface="+mn-lt"/>
                <a:ea typeface="+mn-ea"/>
                <a:cs typeface="+mn-cs"/>
              </a:rPr>
              <a:t> and </a:t>
            </a:r>
            <a:r>
              <a:rPr lang="sk-SK" sz="2400" b="0" kern="1200" baseline="0" dirty="0" err="1">
                <a:solidFill>
                  <a:schemeClr val="tx1">
                    <a:lumMod val="75000"/>
                    <a:lumOff val="25000"/>
                  </a:schemeClr>
                </a:solidFill>
                <a:effectLst/>
                <a:latin typeface="+mn-lt"/>
                <a:ea typeface="+mn-ea"/>
                <a:cs typeface="+mn-cs"/>
              </a:rPr>
              <a:t>motors</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can</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degrade</a:t>
            </a:r>
            <a:r>
              <a:rPr lang="sk-SK" sz="2400" b="0" kern="1200" baseline="0" dirty="0">
                <a:solidFill>
                  <a:schemeClr val="tx1">
                    <a:lumMod val="75000"/>
                    <a:lumOff val="25000"/>
                  </a:schemeClr>
                </a:solidFill>
                <a:effectLst/>
                <a:latin typeface="+mn-lt"/>
                <a:ea typeface="+mn-ea"/>
                <a:cs typeface="+mn-cs"/>
              </a:rPr>
              <a:t> over </a:t>
            </a:r>
            <a:r>
              <a:rPr lang="sk-SK" sz="2400" b="0" kern="1200" baseline="0" dirty="0" err="1">
                <a:solidFill>
                  <a:schemeClr val="tx1">
                    <a:lumMod val="75000"/>
                    <a:lumOff val="25000"/>
                  </a:schemeClr>
                </a:solidFill>
                <a:effectLst/>
                <a:latin typeface="+mn-lt"/>
                <a:ea typeface="+mn-ea"/>
                <a:cs typeface="+mn-cs"/>
              </a:rPr>
              <a:t>time</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Regularly</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inspect</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lubricate</a:t>
            </a:r>
            <a:r>
              <a:rPr lang="sk-SK" sz="2400" b="0" kern="1200" baseline="0" dirty="0">
                <a:solidFill>
                  <a:schemeClr val="tx1">
                    <a:lumMod val="75000"/>
                    <a:lumOff val="25000"/>
                  </a:schemeClr>
                </a:solidFill>
                <a:effectLst/>
                <a:latin typeface="+mn-lt"/>
                <a:ea typeface="+mn-ea"/>
                <a:cs typeface="+mn-cs"/>
              </a:rPr>
              <a:t>, and </a:t>
            </a:r>
            <a:r>
              <a:rPr lang="sk-SK" sz="2400" b="0" kern="1200" baseline="0" dirty="0" err="1">
                <a:solidFill>
                  <a:schemeClr val="tx1">
                    <a:lumMod val="75000"/>
                    <a:lumOff val="25000"/>
                  </a:schemeClr>
                </a:solidFill>
                <a:effectLst/>
                <a:latin typeface="+mn-lt"/>
                <a:ea typeface="+mn-ea"/>
                <a:cs typeface="+mn-cs"/>
              </a:rPr>
              <a:t>replace</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worn</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components</a:t>
            </a:r>
            <a:r>
              <a:rPr lang="sk-SK" sz="2400" b="0" kern="1200" baseline="0" dirty="0">
                <a:solidFill>
                  <a:schemeClr val="tx1">
                    <a:lumMod val="75000"/>
                    <a:lumOff val="25000"/>
                  </a:schemeClr>
                </a:solidFill>
                <a:effectLst/>
                <a:latin typeface="+mn-lt"/>
                <a:ea typeface="+mn-ea"/>
                <a:cs typeface="+mn-cs"/>
              </a:rPr>
              <a:t>.</a:t>
            </a:r>
          </a:p>
          <a:p>
            <a:pPr marL="342900" lvl="0" indent="-342900" algn="l" defTabSz="914400" rtl="0" eaLnBrk="1" latinLnBrk="0" hangingPunct="1">
              <a:lnSpc>
                <a:spcPct val="90000"/>
              </a:lnSpc>
              <a:spcBef>
                <a:spcPts val="1000"/>
              </a:spcBef>
              <a:buFont typeface="Arial" panose="020B0604020202020204" pitchFamily="34" charset="0"/>
              <a:buChar char="•"/>
            </a:pPr>
            <a:r>
              <a:rPr lang="sk-SK" sz="2400" b="1" kern="1200" baseline="0" dirty="0">
                <a:solidFill>
                  <a:schemeClr val="tx1">
                    <a:lumMod val="75000"/>
                    <a:lumOff val="25000"/>
                  </a:schemeClr>
                </a:solidFill>
                <a:effectLst/>
                <a:latin typeface="+mn-lt"/>
                <a:ea typeface="+mn-ea"/>
                <a:cs typeface="+mn-cs"/>
              </a:rPr>
              <a:t>Software </a:t>
            </a:r>
            <a:r>
              <a:rPr lang="sk-SK" sz="2400" b="1" kern="1200" baseline="0" dirty="0" err="1">
                <a:solidFill>
                  <a:schemeClr val="tx1">
                    <a:lumMod val="75000"/>
                    <a:lumOff val="25000"/>
                  </a:schemeClr>
                </a:solidFill>
                <a:effectLst/>
                <a:latin typeface="+mn-lt"/>
                <a:ea typeface="+mn-ea"/>
                <a:cs typeface="+mn-cs"/>
              </a:rPr>
              <a:t>Glitches</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If</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an</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autonomous</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tractor</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miscalculates</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field</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paths</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check</a:t>
            </a:r>
            <a:r>
              <a:rPr lang="sk-SK" sz="2400" b="0" kern="1200" baseline="0" dirty="0">
                <a:solidFill>
                  <a:schemeClr val="tx1">
                    <a:lumMod val="75000"/>
                    <a:lumOff val="25000"/>
                  </a:schemeClr>
                </a:solidFill>
                <a:effectLst/>
                <a:latin typeface="+mn-lt"/>
                <a:ea typeface="+mn-ea"/>
                <a:cs typeface="+mn-cs"/>
              </a:rPr>
              <a:t> for </a:t>
            </a:r>
            <a:r>
              <a:rPr lang="sk-SK" sz="2400" b="0" kern="1200" baseline="0" dirty="0" err="1">
                <a:solidFill>
                  <a:schemeClr val="tx1">
                    <a:lumMod val="75000"/>
                    <a:lumOff val="25000"/>
                  </a:schemeClr>
                </a:solidFill>
                <a:effectLst/>
                <a:latin typeface="+mn-lt"/>
                <a:ea typeface="+mn-ea"/>
                <a:cs typeface="+mn-cs"/>
              </a:rPr>
              <a:t>firmware</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updates</a:t>
            </a:r>
            <a:r>
              <a:rPr lang="sk-SK" sz="2400" b="0" kern="1200" baseline="0" dirty="0">
                <a:solidFill>
                  <a:schemeClr val="tx1">
                    <a:lumMod val="75000"/>
                    <a:lumOff val="25000"/>
                  </a:schemeClr>
                </a:solidFill>
                <a:effectLst/>
                <a:latin typeface="+mn-lt"/>
                <a:ea typeface="+mn-ea"/>
                <a:cs typeface="+mn-cs"/>
              </a:rPr>
              <a:t> and </a:t>
            </a:r>
            <a:r>
              <a:rPr lang="sk-SK" sz="2400" b="0" kern="1200" baseline="0" dirty="0" err="1">
                <a:solidFill>
                  <a:schemeClr val="tx1">
                    <a:lumMod val="75000"/>
                    <a:lumOff val="25000"/>
                  </a:schemeClr>
                </a:solidFill>
                <a:effectLst/>
                <a:latin typeface="+mn-lt"/>
                <a:ea typeface="+mn-ea"/>
                <a:cs typeface="+mn-cs"/>
              </a:rPr>
              <a:t>recalibrate</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the</a:t>
            </a:r>
            <a:r>
              <a:rPr lang="sk-SK" sz="2400" b="0" kern="1200" baseline="0" dirty="0">
                <a:solidFill>
                  <a:schemeClr val="tx1">
                    <a:lumMod val="75000"/>
                    <a:lumOff val="25000"/>
                  </a:schemeClr>
                </a:solidFill>
                <a:effectLst/>
                <a:latin typeface="+mn-lt"/>
                <a:ea typeface="+mn-ea"/>
                <a:cs typeface="+mn-cs"/>
              </a:rPr>
              <a:t> GPS </a:t>
            </a:r>
            <a:r>
              <a:rPr lang="sk-SK" sz="2400" b="0" kern="1200" baseline="0" dirty="0" err="1">
                <a:solidFill>
                  <a:schemeClr val="tx1">
                    <a:lumMod val="75000"/>
                    <a:lumOff val="25000"/>
                  </a:schemeClr>
                </a:solidFill>
                <a:effectLst/>
                <a:latin typeface="+mn-lt"/>
                <a:ea typeface="+mn-ea"/>
                <a:cs typeface="+mn-cs"/>
              </a:rPr>
              <a:t>system</a:t>
            </a:r>
            <a:r>
              <a:rPr lang="sk-SK" sz="2400" b="0" kern="1200" baseline="0" dirty="0">
                <a:solidFill>
                  <a:schemeClr val="tx1">
                    <a:lumMod val="75000"/>
                    <a:lumOff val="25000"/>
                  </a:schemeClr>
                </a:solidFill>
                <a:effectLst/>
                <a:latin typeface="+mn-lt"/>
                <a:ea typeface="+mn-ea"/>
                <a:cs typeface="+mn-cs"/>
              </a:rPr>
              <a:t>.</a:t>
            </a:r>
          </a:p>
          <a:p>
            <a:pPr marL="342900" lvl="0" indent="-342900" algn="l" defTabSz="914400" rtl="0" eaLnBrk="1" latinLnBrk="0" hangingPunct="1">
              <a:lnSpc>
                <a:spcPct val="90000"/>
              </a:lnSpc>
              <a:spcBef>
                <a:spcPts val="1000"/>
              </a:spcBef>
              <a:buFont typeface="Arial" panose="020B0604020202020204" pitchFamily="34" charset="0"/>
              <a:buChar char="•"/>
            </a:pPr>
            <a:r>
              <a:rPr lang="sk-SK" sz="2400" b="1" kern="1200" baseline="0" dirty="0" err="1">
                <a:solidFill>
                  <a:schemeClr val="tx1">
                    <a:lumMod val="75000"/>
                    <a:lumOff val="25000"/>
                  </a:schemeClr>
                </a:solidFill>
                <a:effectLst/>
                <a:latin typeface="+mn-lt"/>
                <a:ea typeface="+mn-ea"/>
                <a:cs typeface="+mn-cs"/>
              </a:rPr>
              <a:t>Battery</a:t>
            </a:r>
            <a:r>
              <a:rPr lang="sk-SK" sz="2400" b="1" kern="1200" baseline="0" dirty="0">
                <a:solidFill>
                  <a:schemeClr val="tx1">
                    <a:lumMod val="75000"/>
                    <a:lumOff val="25000"/>
                  </a:schemeClr>
                </a:solidFill>
                <a:effectLst/>
                <a:latin typeface="+mn-lt"/>
                <a:ea typeface="+mn-ea"/>
                <a:cs typeface="+mn-cs"/>
              </a:rPr>
              <a:t> &amp; </a:t>
            </a:r>
            <a:r>
              <a:rPr lang="sk-SK" sz="2400" b="1" kern="1200" baseline="0" dirty="0" err="1">
                <a:solidFill>
                  <a:schemeClr val="tx1">
                    <a:lumMod val="75000"/>
                    <a:lumOff val="25000"/>
                  </a:schemeClr>
                </a:solidFill>
                <a:effectLst/>
                <a:latin typeface="+mn-lt"/>
                <a:ea typeface="+mn-ea"/>
                <a:cs typeface="+mn-cs"/>
              </a:rPr>
              <a:t>Power</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Failures</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Robots</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stopping</a:t>
            </a:r>
            <a:r>
              <a:rPr lang="sk-SK" sz="2400" b="0" kern="1200" baseline="0" dirty="0">
                <a:solidFill>
                  <a:schemeClr val="tx1">
                    <a:lumMod val="75000"/>
                    <a:lumOff val="25000"/>
                  </a:schemeClr>
                </a:solidFill>
                <a:effectLst/>
                <a:latin typeface="+mn-lt"/>
                <a:ea typeface="+mn-ea"/>
                <a:cs typeface="+mn-cs"/>
              </a:rPr>
              <a:t> </a:t>
            </a:r>
            <a:r>
              <a:rPr lang="sk-SK" sz="2400" b="0" kern="1200" baseline="0" dirty="0" err="1">
                <a:solidFill>
                  <a:schemeClr val="tx1">
                    <a:lumMod val="75000"/>
                    <a:lumOff val="25000"/>
                  </a:schemeClr>
                </a:solidFill>
                <a:effectLst/>
                <a:latin typeface="+mn-lt"/>
                <a:ea typeface="+mn-ea"/>
                <a:cs typeface="+mn-cs"/>
              </a:rPr>
              <a:t>unexpectedly</a:t>
            </a:r>
            <a:r>
              <a:rPr lang="sk-SK" sz="2400" b="0" kern="1200" baseline="0" dirty="0">
                <a:solidFill>
                  <a:schemeClr val="tx1">
                    <a:lumMod val="75000"/>
                    <a:lumOff val="25000"/>
                  </a:schemeClr>
                </a:solidFill>
                <a:effectLst/>
                <a:latin typeface="+mn-lt"/>
                <a:ea typeface="+mn-ea"/>
                <a:cs typeface="+mn-cs"/>
              </a:rPr>
              <a:t>? Monitor battery cycles, replace degraded units, and optimi</a:t>
            </a:r>
            <a:r>
              <a:rPr lang="en-IE" sz="2400" b="0" kern="1200" baseline="0" dirty="0">
                <a:solidFill>
                  <a:schemeClr val="tx1">
                    <a:lumMod val="75000"/>
                    <a:lumOff val="25000"/>
                  </a:schemeClr>
                </a:solidFill>
                <a:effectLst/>
                <a:latin typeface="+mn-lt"/>
                <a:ea typeface="+mn-ea"/>
                <a:cs typeface="+mn-cs"/>
              </a:rPr>
              <a:t>s</a:t>
            </a:r>
            <a:r>
              <a:rPr lang="sk-SK" sz="2400" b="0" kern="1200" baseline="0" dirty="0">
                <a:solidFill>
                  <a:schemeClr val="tx1">
                    <a:lumMod val="75000"/>
                    <a:lumOff val="25000"/>
                  </a:schemeClr>
                </a:solidFill>
                <a:effectLst/>
                <a:latin typeface="+mn-lt"/>
                <a:ea typeface="+mn-ea"/>
                <a:cs typeface="+mn-cs"/>
              </a:rPr>
              <a:t>e energy consumption settings.</a:t>
            </a:r>
          </a:p>
        </p:txBody>
      </p:sp>
      <p:pic>
        <p:nvPicPr>
          <p:cNvPr id="6" name="Picture Placeholder 38" descr="Fingerprint scanning machine">
            <a:extLst>
              <a:ext uri="{FF2B5EF4-FFF2-40B4-BE49-F238E27FC236}">
                <a16:creationId xmlns:a16="http://schemas.microsoft.com/office/drawing/2014/main" id="{422D71A3-FF5F-7FCD-D75A-5787C5742C2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19E4473F-C5F5-2CF8-6C6F-1C690C694D46}"/>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3B39B1E-5F0C-6CBB-74F6-EC3AAF6A3550}"/>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3738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7FB81-8FBF-80A4-8C77-7BB1B13A7250}"/>
            </a:ext>
          </a:extLst>
        </p:cNvPr>
        <p:cNvGrpSpPr/>
        <p:nvPr/>
      </p:nvGrpSpPr>
      <p:grpSpPr>
        <a:xfrm>
          <a:off x="0" y="0"/>
          <a:ext cx="0" cy="0"/>
          <a:chOff x="0" y="0"/>
          <a:chExt cx="0" cy="0"/>
        </a:xfrm>
      </p:grpSpPr>
      <p:pic>
        <p:nvPicPr>
          <p:cNvPr id="4" name="Picture Placeholder 13" descr="Hands repairing computer tech component">
            <a:extLst>
              <a:ext uri="{FF2B5EF4-FFF2-40B4-BE49-F238E27FC236}">
                <a16:creationId xmlns:a16="http://schemas.microsoft.com/office/drawing/2014/main" id="{341F6E6B-E425-E896-C6A6-0758B56443D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15" name="TextBox 14">
            <a:extLst>
              <a:ext uri="{FF2B5EF4-FFF2-40B4-BE49-F238E27FC236}">
                <a16:creationId xmlns:a16="http://schemas.microsoft.com/office/drawing/2014/main" id="{9708A459-A921-66EA-F891-CE93A61C73D8}"/>
              </a:ext>
            </a:extLst>
          </p:cNvPr>
          <p:cNvSpPr txBox="1"/>
          <p:nvPr/>
        </p:nvSpPr>
        <p:spPr>
          <a:xfrm>
            <a:off x="872199" y="2303656"/>
            <a:ext cx="7976797" cy="646331"/>
          </a:xfrm>
          <a:prstGeom prst="rect">
            <a:avLst/>
          </a:prstGeom>
          <a:solidFill>
            <a:srgbClr val="EEA821"/>
          </a:solidFill>
        </p:spPr>
        <p:txBody>
          <a:bodyPr wrap="square" rtlCol="0">
            <a:spAutoFit/>
          </a:bodyPr>
          <a:lstStyle/>
          <a:p>
            <a:pPr algn="ctr"/>
            <a:r>
              <a:rPr lang="sk-SK" sz="3600" b="1" dirty="0">
                <a:solidFill>
                  <a:schemeClr val="bg1"/>
                </a:solidFill>
                <a:latin typeface="Calibri" panose="020F0502020204030204" pitchFamily="34" charset="0"/>
                <a:cs typeface="Calibri" panose="020F0502020204030204" pitchFamily="34" charset="0"/>
              </a:rPr>
              <a:t>ACTIVITIES FOR SYSTEM DIAGNOSTICS</a:t>
            </a:r>
            <a:endParaRPr lang="en-US" sz="3600" b="1"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7893EDDE-98C8-1035-7FCB-B67F0441E5B5}"/>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5FBA5AA-08C0-C20B-19E5-A05AA417C3F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F206DF99-CBBC-5F46-F72D-1CA7F89879B2}"/>
              </a:ext>
            </a:extLst>
          </p:cNvPr>
          <p:cNvSpPr>
            <a:spLocks noGrp="1"/>
          </p:cNvSpPr>
          <p:nvPr>
            <p:ph type="body" sz="quarter" idx="17"/>
          </p:nvPr>
        </p:nvSpPr>
        <p:spPr>
          <a:xfrm>
            <a:off x="9241981" y="871477"/>
            <a:ext cx="2066906" cy="1581948"/>
          </a:xfrm>
        </p:spPr>
        <p:txBody>
          <a:bodyPr lIns="91440" tIns="45720" rIns="91440" bIns="45720" anchor="t">
            <a:noAutofit/>
          </a:bodyPr>
          <a:lstStyle/>
          <a:p>
            <a:r>
              <a:rPr lang="en-US" dirty="0"/>
              <a:t>03</a:t>
            </a:r>
          </a:p>
        </p:txBody>
      </p:sp>
      <p:grpSp>
        <p:nvGrpSpPr>
          <p:cNvPr id="10" name="Group 9">
            <a:extLst>
              <a:ext uri="{FF2B5EF4-FFF2-40B4-BE49-F238E27FC236}">
                <a16:creationId xmlns:a16="http://schemas.microsoft.com/office/drawing/2014/main" id="{6B110CC4-47A9-0DA2-67F6-77895599AF00}"/>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8FDE2BF-20CD-D762-4599-47623C1F67E3}"/>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41EA01C-61FE-1598-FC7E-CDCA88870A16}"/>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3981161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658092"/>
            <a:ext cx="8349291" cy="922728"/>
          </a:xfrm>
        </p:spPr>
        <p:txBody>
          <a:bodyPr>
            <a:noAutofit/>
          </a:bodyPr>
          <a:lstStyle/>
          <a:p>
            <a:r>
              <a:rPr lang="sk-SK" sz="3600" b="1" kern="1200" dirty="0" err="1">
                <a:solidFill>
                  <a:srgbClr val="007772"/>
                </a:solidFill>
                <a:effectLst/>
                <a:latin typeface="+mn-lt"/>
                <a:ea typeface="+mn-ea"/>
                <a:cs typeface="+mn-cs"/>
              </a:rPr>
              <a:t>Hands</a:t>
            </a:r>
            <a:r>
              <a:rPr lang="sk-SK" sz="3600" b="1" kern="1200" dirty="0">
                <a:solidFill>
                  <a:srgbClr val="007772"/>
                </a:solidFill>
                <a:effectLst/>
                <a:latin typeface="+mn-lt"/>
                <a:ea typeface="+mn-ea"/>
                <a:cs typeface="+mn-cs"/>
              </a:rPr>
              <a:t>-On </a:t>
            </a:r>
            <a:r>
              <a:rPr lang="sk-SK" sz="3600" b="1" kern="1200" dirty="0" err="1">
                <a:solidFill>
                  <a:srgbClr val="007772"/>
                </a:solidFill>
                <a:effectLst/>
                <a:latin typeface="+mn-lt"/>
                <a:ea typeface="+mn-ea"/>
                <a:cs typeface="+mn-cs"/>
              </a:rPr>
              <a:t>Activities</a:t>
            </a:r>
            <a:r>
              <a:rPr lang="sk-SK" sz="3600" b="1" kern="1200" dirty="0">
                <a:solidFill>
                  <a:srgbClr val="007772"/>
                </a:solidFill>
                <a:effectLst/>
                <a:latin typeface="+mn-lt"/>
                <a:ea typeface="+mn-ea"/>
                <a:cs typeface="+mn-cs"/>
              </a:rPr>
              <a:t> for </a:t>
            </a:r>
            <a:r>
              <a:rPr lang="sk-SK" sz="3600" b="1" kern="1200" dirty="0" err="1">
                <a:solidFill>
                  <a:srgbClr val="007772"/>
                </a:solidFill>
                <a:effectLst/>
                <a:latin typeface="+mn-lt"/>
                <a:ea typeface="+mn-ea"/>
                <a:cs typeface="+mn-cs"/>
              </a:rPr>
              <a:t>System</a:t>
            </a:r>
            <a:r>
              <a:rPr lang="sk-SK" sz="3600" b="1" kern="1200" dirty="0">
                <a:solidFill>
                  <a:srgbClr val="007772"/>
                </a:solidFill>
                <a:effectLst/>
                <a:latin typeface="+mn-lt"/>
                <a:ea typeface="+mn-ea"/>
                <a:cs typeface="+mn-cs"/>
              </a:rPr>
              <a:t> </a:t>
            </a:r>
            <a:r>
              <a:rPr lang="sk-SK" sz="3600" b="1" kern="1200" dirty="0" err="1">
                <a:solidFill>
                  <a:srgbClr val="007772"/>
                </a:solidFill>
                <a:effectLst/>
                <a:latin typeface="+mn-lt"/>
                <a:ea typeface="+mn-ea"/>
                <a:cs typeface="+mn-cs"/>
              </a:rPr>
              <a:t>Diagnostics</a:t>
            </a:r>
            <a:endParaRPr lang="en-US" sz="2800" b="1" dirty="0"/>
          </a:p>
        </p:txBody>
      </p:sp>
      <p:sp>
        <p:nvSpPr>
          <p:cNvPr id="6" name="Text Placeholder 5"/>
          <p:cNvSpPr>
            <a:spLocks noGrp="1"/>
          </p:cNvSpPr>
          <p:nvPr>
            <p:ph type="body" sz="quarter" idx="14"/>
          </p:nvPr>
        </p:nvSpPr>
        <p:spPr>
          <a:xfrm>
            <a:off x="1556709" y="1928445"/>
            <a:ext cx="8817149" cy="4707881"/>
          </a:xfrm>
        </p:spPr>
        <p:txBody>
          <a:bodyPr/>
          <a:lstStyle/>
          <a:p>
            <a:r>
              <a:rPr lang="sk-SK" sz="2400" kern="1200" baseline="0" dirty="0" err="1">
                <a:solidFill>
                  <a:schemeClr val="tx1">
                    <a:lumMod val="75000"/>
                    <a:lumOff val="25000"/>
                  </a:schemeClr>
                </a:solidFill>
                <a:effectLst/>
                <a:latin typeface="+mn-lt"/>
                <a:ea typeface="+mn-ea"/>
                <a:cs typeface="+mn-cs"/>
              </a:rPr>
              <a:t>Practical</a:t>
            </a:r>
            <a:r>
              <a:rPr lang="sk-SK" sz="2400"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troubleshooting</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exercises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help</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users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build</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confidence</a:t>
            </a:r>
            <a:r>
              <a:rPr lang="sk-SK" sz="2400" kern="1200" baseline="0" dirty="0">
                <a:solidFill>
                  <a:schemeClr val="tx1">
                    <a:lumMod val="75000"/>
                    <a:lumOff val="25000"/>
                  </a:schemeClr>
                </a:solidFill>
                <a:effectLst/>
                <a:latin typeface="+mn-lt"/>
                <a:ea typeface="+mn-ea"/>
                <a:cs typeface="+mn-cs"/>
              </a:rPr>
              <a:t> in </a:t>
            </a:r>
            <a:r>
              <a:rPr lang="sk-SK" sz="2400" b="1" kern="1200" baseline="0" dirty="0" err="1">
                <a:solidFill>
                  <a:schemeClr val="tx1">
                    <a:lumMod val="75000"/>
                    <a:lumOff val="25000"/>
                  </a:schemeClr>
                </a:solidFill>
                <a:effectLst/>
                <a:latin typeface="+mn-lt"/>
                <a:ea typeface="+mn-ea"/>
                <a:cs typeface="+mn-cs"/>
              </a:rPr>
              <a:t>detecting</a:t>
            </a:r>
            <a:r>
              <a:rPr lang="sk-SK" sz="2400" b="1" kern="1200" baseline="0" dirty="0">
                <a:solidFill>
                  <a:schemeClr val="tx1">
                    <a:lumMod val="75000"/>
                    <a:lumOff val="25000"/>
                  </a:schemeClr>
                </a:solidFill>
                <a:effectLst/>
                <a:latin typeface="+mn-lt"/>
                <a:ea typeface="+mn-ea"/>
                <a:cs typeface="+mn-cs"/>
              </a:rPr>
              <a:t> and </a:t>
            </a:r>
            <a:r>
              <a:rPr lang="sk-SK" sz="2400" b="1" kern="1200" baseline="0" dirty="0" err="1">
                <a:solidFill>
                  <a:schemeClr val="tx1">
                    <a:lumMod val="75000"/>
                    <a:lumOff val="25000"/>
                  </a:schemeClr>
                </a:solidFill>
                <a:effectLst/>
                <a:latin typeface="+mn-lt"/>
                <a:ea typeface="+mn-ea"/>
                <a:cs typeface="+mn-cs"/>
              </a:rPr>
              <a:t>resolving</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issues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with</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mechatronic</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systems</a:t>
            </a:r>
            <a:r>
              <a:rPr lang="sk-SK" sz="2400" kern="1200" baseline="0" dirty="0">
                <a:solidFill>
                  <a:schemeClr val="tx1">
                    <a:lumMod val="75000"/>
                    <a:lumOff val="25000"/>
                  </a:schemeClr>
                </a:solidFill>
                <a:effectLst/>
                <a:latin typeface="+mn-lt"/>
                <a:ea typeface="+mn-ea"/>
                <a:cs typeface="+mn-cs"/>
              </a:rPr>
              <a:t>.</a:t>
            </a:r>
            <a:endParaRPr lang="en-GB" sz="2400" kern="1200" baseline="0" dirty="0">
              <a:solidFill>
                <a:schemeClr val="tx1">
                  <a:lumMod val="75000"/>
                  <a:lumOff val="25000"/>
                </a:schemeClr>
              </a:solidFill>
              <a:effectLst/>
              <a:latin typeface="+mn-lt"/>
              <a:ea typeface="+mn-ea"/>
              <a:cs typeface="+mn-cs"/>
            </a:endParaRPr>
          </a:p>
          <a:p>
            <a:r>
              <a:rPr lang="sk-SK" sz="2400" b="1" kern="1200" baseline="0" dirty="0" err="1">
                <a:solidFill>
                  <a:schemeClr val="tx1">
                    <a:lumMod val="75000"/>
                    <a:lumOff val="25000"/>
                  </a:schemeClr>
                </a:solidFill>
                <a:effectLst/>
                <a:latin typeface="+mn-lt"/>
                <a:ea typeface="+mn-ea"/>
                <a:cs typeface="+mn-cs"/>
              </a:rPr>
              <a:t>Activity</a:t>
            </a:r>
            <a:r>
              <a:rPr lang="sk-SK" sz="2400" b="1" kern="1200" baseline="0" dirty="0">
                <a:solidFill>
                  <a:schemeClr val="tx1">
                    <a:lumMod val="75000"/>
                    <a:lumOff val="25000"/>
                  </a:schemeClr>
                </a:solidFill>
                <a:effectLst/>
                <a:latin typeface="+mn-lt"/>
                <a:ea typeface="+mn-ea"/>
                <a:cs typeface="+mn-cs"/>
              </a:rPr>
              <a:t> 1: </a:t>
            </a:r>
            <a:r>
              <a:rPr lang="sk-SK" sz="2400" b="1" kern="1200" baseline="0" dirty="0" err="1">
                <a:solidFill>
                  <a:schemeClr val="tx1">
                    <a:lumMod val="75000"/>
                    <a:lumOff val="25000"/>
                  </a:schemeClr>
                </a:solidFill>
                <a:effectLst/>
                <a:latin typeface="+mn-lt"/>
                <a:ea typeface="+mn-ea"/>
                <a:cs typeface="+mn-cs"/>
              </a:rPr>
              <a:t>Sensor</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Calibration</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Exercise</a:t>
            </a:r>
            <a:endParaRPr lang="sk-SK" sz="2400" kern="1200" baseline="0" dirty="0">
              <a:solidFill>
                <a:schemeClr val="tx1">
                  <a:lumMod val="75000"/>
                  <a:lumOff val="25000"/>
                </a:schemeClr>
              </a:solidFill>
              <a:effectLst/>
              <a:latin typeface="+mn-lt"/>
              <a:ea typeface="+mn-ea"/>
              <a:cs typeface="+mn-cs"/>
            </a:endParaRPr>
          </a:p>
          <a:p>
            <a:pPr lvl="0"/>
            <a:r>
              <a:rPr lang="sk-SK" sz="2400" b="1" kern="1200" baseline="0" dirty="0" err="1">
                <a:solidFill>
                  <a:schemeClr val="tx1">
                    <a:lumMod val="75000"/>
                    <a:lumOff val="25000"/>
                  </a:schemeClr>
                </a:solidFill>
                <a:effectLst/>
                <a:latin typeface="+mn-lt"/>
                <a:ea typeface="+mn-ea"/>
                <a:cs typeface="+mn-cs"/>
              </a:rPr>
              <a:t>Task</a:t>
            </a:r>
            <a:r>
              <a:rPr lang="sk-SK" sz="2400" b="1" kern="1200" baseline="0" dirty="0">
                <a:solidFill>
                  <a:schemeClr val="tx1">
                    <a:lumMod val="75000"/>
                    <a:lumOff val="25000"/>
                  </a:schemeClr>
                </a:solidFill>
                <a:effectLst/>
                <a:latin typeface="+mn-lt"/>
                <a:ea typeface="+mn-ea"/>
                <a:cs typeface="+mn-cs"/>
              </a:rPr>
              <a: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Use</a:t>
            </a:r>
            <a:r>
              <a:rPr lang="sk-SK" sz="2400" kern="1200" baseline="0" dirty="0">
                <a:solidFill>
                  <a:schemeClr val="tx1">
                    <a:lumMod val="75000"/>
                    <a:lumOff val="25000"/>
                  </a:schemeClr>
                </a:solidFill>
                <a:effectLst/>
                <a:latin typeface="+mn-lt"/>
                <a:ea typeface="+mn-ea"/>
                <a:cs typeface="+mn-cs"/>
              </a:rPr>
              <a:t> a </a:t>
            </a:r>
            <a:r>
              <a:rPr lang="sk-SK" sz="2400" kern="1200" baseline="0" dirty="0" err="1">
                <a:solidFill>
                  <a:schemeClr val="tx1">
                    <a:lumMod val="75000"/>
                    <a:lumOff val="25000"/>
                  </a:schemeClr>
                </a:solidFill>
                <a:effectLst/>
                <a:latin typeface="+mn-lt"/>
                <a:ea typeface="+mn-ea"/>
                <a:cs typeface="+mn-cs"/>
              </a:rPr>
              <a:t>handheld</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soil</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moisture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sensor</a:t>
            </a:r>
            <a:r>
              <a:rPr lang="sk-SK" sz="2400" kern="1200" baseline="0" dirty="0">
                <a:solidFill>
                  <a:schemeClr val="tx1">
                    <a:lumMod val="75000"/>
                    <a:lumOff val="25000"/>
                  </a:schemeClr>
                </a:solidFill>
                <a:effectLst/>
                <a:latin typeface="+mn-lt"/>
                <a:ea typeface="+mn-ea"/>
                <a:cs typeface="+mn-cs"/>
              </a:rPr>
              <a:t> and </a:t>
            </a:r>
            <a:r>
              <a:rPr lang="sk-SK" sz="2400" kern="1200" baseline="0" dirty="0" err="1">
                <a:solidFill>
                  <a:schemeClr val="tx1">
                    <a:lumMod val="75000"/>
                    <a:lumOff val="25000"/>
                  </a:schemeClr>
                </a:solidFill>
                <a:effectLst/>
                <a:latin typeface="+mn-lt"/>
                <a:ea typeface="+mn-ea"/>
                <a:cs typeface="+mn-cs"/>
              </a:rPr>
              <a:t>compare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readings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across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different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soil</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conditions</a:t>
            </a:r>
            <a:r>
              <a:rPr lang="sk-SK" sz="2400"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Calibrate</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the</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sensor</a:t>
            </a:r>
            <a:r>
              <a:rPr lang="sk-SK" sz="2400" kern="1200" baseline="0" dirty="0">
                <a:solidFill>
                  <a:schemeClr val="tx1">
                    <a:lumMod val="75000"/>
                    <a:lumOff val="25000"/>
                  </a:schemeClr>
                </a:solidFill>
                <a:effectLst/>
                <a:latin typeface="+mn-lt"/>
                <a:ea typeface="+mn-ea"/>
                <a:cs typeface="+mn-cs"/>
              </a:rPr>
              <a:t> to </a:t>
            </a:r>
            <a:r>
              <a:rPr lang="sk-SK" sz="2400" kern="1200" baseline="0" dirty="0" err="1">
                <a:solidFill>
                  <a:schemeClr val="tx1">
                    <a:lumMod val="75000"/>
                    <a:lumOff val="25000"/>
                  </a:schemeClr>
                </a:solidFill>
                <a:effectLst/>
                <a:latin typeface="+mn-lt"/>
                <a:ea typeface="+mn-ea"/>
                <a:cs typeface="+mn-cs"/>
              </a:rPr>
              <a:t>ensure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accurate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measurements</a:t>
            </a:r>
            <a:r>
              <a:rPr lang="sk-SK" sz="2400" kern="1200" baseline="0" dirty="0">
                <a:solidFill>
                  <a:schemeClr val="tx1">
                    <a:lumMod val="75000"/>
                    <a:lumOff val="25000"/>
                  </a:schemeClr>
                </a:solidFill>
                <a:effectLst/>
                <a:latin typeface="+mn-lt"/>
                <a:ea typeface="+mn-ea"/>
                <a:cs typeface="+mn-cs"/>
              </a:rPr>
              <a:t>.</a:t>
            </a:r>
          </a:p>
          <a:p>
            <a:endParaRPr lang="en-GB" sz="2400" b="1" kern="1200" baseline="0" dirty="0">
              <a:solidFill>
                <a:schemeClr val="tx1">
                  <a:lumMod val="75000"/>
                  <a:lumOff val="25000"/>
                </a:schemeClr>
              </a:solidFill>
              <a:effectLst/>
              <a:latin typeface="+mn-lt"/>
              <a:ea typeface="+mn-ea"/>
              <a:cs typeface="+mn-cs"/>
            </a:endParaRPr>
          </a:p>
          <a:p>
            <a:r>
              <a:rPr lang="sk-SK" sz="2400" b="1" kern="1200" baseline="0" dirty="0" err="1">
                <a:solidFill>
                  <a:schemeClr val="tx1">
                    <a:lumMod val="75000"/>
                    <a:lumOff val="25000"/>
                  </a:schemeClr>
                </a:solidFill>
                <a:effectLst/>
                <a:latin typeface="+mn-lt"/>
                <a:ea typeface="+mn-ea"/>
                <a:cs typeface="+mn-cs"/>
              </a:rPr>
              <a:t>Activity</a:t>
            </a:r>
            <a:r>
              <a:rPr lang="sk-SK" sz="2400" b="1" kern="1200" baseline="0" dirty="0">
                <a:solidFill>
                  <a:schemeClr val="tx1">
                    <a:lumMod val="75000"/>
                    <a:lumOff val="25000"/>
                  </a:schemeClr>
                </a:solidFill>
                <a:effectLst/>
                <a:latin typeface="+mn-lt"/>
                <a:ea typeface="+mn-ea"/>
                <a:cs typeface="+mn-cs"/>
              </a:rPr>
              <a:t> 2: </a:t>
            </a:r>
            <a:r>
              <a:rPr lang="sk-SK" sz="2400" b="1" kern="1200" baseline="0" dirty="0" err="1">
                <a:solidFill>
                  <a:schemeClr val="tx1">
                    <a:lumMod val="75000"/>
                    <a:lumOff val="25000"/>
                  </a:schemeClr>
                </a:solidFill>
                <a:effectLst/>
                <a:latin typeface="+mn-lt"/>
                <a:ea typeface="+mn-ea"/>
                <a:cs typeface="+mn-cs"/>
              </a:rPr>
              <a:t>Actuator</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Testing</a:t>
            </a:r>
            <a:endParaRPr lang="sk-SK" sz="2400" kern="1200" baseline="0" dirty="0">
              <a:solidFill>
                <a:schemeClr val="tx1">
                  <a:lumMod val="75000"/>
                  <a:lumOff val="25000"/>
                </a:schemeClr>
              </a:solidFill>
              <a:effectLst/>
              <a:latin typeface="+mn-lt"/>
              <a:ea typeface="+mn-ea"/>
              <a:cs typeface="+mn-cs"/>
            </a:endParaRPr>
          </a:p>
          <a:p>
            <a:pPr lvl="0"/>
            <a:r>
              <a:rPr lang="sk-SK" sz="2400" b="1" kern="1200" baseline="0" dirty="0" err="1">
                <a:solidFill>
                  <a:schemeClr val="tx1">
                    <a:lumMod val="75000"/>
                    <a:lumOff val="25000"/>
                  </a:schemeClr>
                </a:solidFill>
                <a:effectLst/>
                <a:latin typeface="+mn-lt"/>
                <a:ea typeface="+mn-ea"/>
                <a:cs typeface="+mn-cs"/>
              </a:rPr>
              <a:t>Task</a:t>
            </a:r>
            <a:r>
              <a:rPr lang="sk-SK" sz="2400" b="1" kern="1200" baseline="0" dirty="0">
                <a:solidFill>
                  <a:schemeClr val="tx1">
                    <a:lumMod val="75000"/>
                    <a:lumOff val="25000"/>
                  </a:schemeClr>
                </a:solidFill>
                <a:effectLst/>
                <a:latin typeface="+mn-lt"/>
                <a:ea typeface="+mn-ea"/>
                <a:cs typeface="+mn-cs"/>
              </a:rPr>
              <a: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Check</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the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movement</a:t>
            </a:r>
            <a:r>
              <a:rPr lang="sk-SK" sz="2400" kern="1200" baseline="0" dirty="0">
                <a:solidFill>
                  <a:schemeClr val="tx1">
                    <a:lumMod val="75000"/>
                    <a:lumOff val="25000"/>
                  </a:schemeClr>
                </a:solidFill>
                <a:effectLst/>
                <a:latin typeface="+mn-lt"/>
                <a:ea typeface="+mn-ea"/>
                <a:cs typeface="+mn-cs"/>
              </a:rPr>
              <a:t> of </a:t>
            </a:r>
            <a:r>
              <a:rPr lang="sk-SK" sz="2400" kern="1200" baseline="0" dirty="0" err="1">
                <a:solidFill>
                  <a:schemeClr val="tx1">
                    <a:lumMod val="75000"/>
                    <a:lumOff val="25000"/>
                  </a:schemeClr>
                </a:solidFill>
                <a:effectLst/>
                <a:latin typeface="+mn-lt"/>
                <a:ea typeface="+mn-ea"/>
                <a:cs typeface="+mn-cs"/>
              </a:rPr>
              <a:t>an</a:t>
            </a:r>
            <a:r>
              <a:rPr lang="sk-SK" sz="2400"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electric</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actuator</a:t>
            </a:r>
            <a:r>
              <a:rPr lang="sk-SK" sz="2400" kern="1200" baseline="0" dirty="0">
                <a:solidFill>
                  <a:schemeClr val="tx1">
                    <a:lumMod val="75000"/>
                    <a:lumOff val="25000"/>
                  </a:schemeClr>
                </a:solidFill>
                <a:effectLst/>
                <a:latin typeface="+mn-lt"/>
                <a:ea typeface="+mn-ea"/>
                <a:cs typeface="+mn-cs"/>
              </a:rPr>
              <a:t> in a </a:t>
            </a:r>
            <a:r>
              <a:rPr lang="sk-SK" sz="2400" kern="1200" baseline="0" dirty="0" err="1">
                <a:solidFill>
                  <a:schemeClr val="tx1">
                    <a:lumMod val="75000"/>
                    <a:lumOff val="25000"/>
                  </a:schemeClr>
                </a:solidFill>
                <a:effectLst/>
                <a:latin typeface="+mn-lt"/>
                <a:ea typeface="+mn-ea"/>
                <a:cs typeface="+mn-cs"/>
              </a:rPr>
              <a:t>robotic</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system</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Adjust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settings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apply</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lubrication</a:t>
            </a:r>
            <a:r>
              <a:rPr lang="sk-SK" sz="2400" kern="1200" baseline="0" dirty="0">
                <a:solidFill>
                  <a:schemeClr val="tx1">
                    <a:lumMod val="75000"/>
                    <a:lumOff val="25000"/>
                  </a:schemeClr>
                </a:solidFill>
                <a:effectLst/>
                <a:latin typeface="+mn-lt"/>
                <a:ea typeface="+mn-ea"/>
                <a:cs typeface="+mn-cs"/>
              </a:rPr>
              <a:t>, and </a:t>
            </a:r>
            <a:r>
              <a:rPr lang="sk-SK" sz="2400" kern="1200" baseline="0" dirty="0" err="1">
                <a:solidFill>
                  <a:schemeClr val="tx1">
                    <a:lumMod val="75000"/>
                    <a:lumOff val="25000"/>
                  </a:schemeClr>
                </a:solidFill>
                <a:effectLst/>
                <a:latin typeface="+mn-lt"/>
                <a:ea typeface="+mn-ea"/>
                <a:cs typeface="+mn-cs"/>
              </a:rPr>
              <a:t>observe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changes</a:t>
            </a:r>
            <a:r>
              <a:rPr lang="sk-SK" sz="2400" kern="1200" baseline="0" dirty="0">
                <a:solidFill>
                  <a:schemeClr val="tx1">
                    <a:lumMod val="75000"/>
                    <a:lumOff val="25000"/>
                  </a:schemeClr>
                </a:solidFill>
                <a:effectLst/>
                <a:latin typeface="+mn-lt"/>
                <a:ea typeface="+mn-ea"/>
                <a:cs typeface="+mn-cs"/>
              </a:rPr>
              <a:t> in </a:t>
            </a:r>
            <a:r>
              <a:rPr lang="sk-SK" sz="2400" b="1" kern="1200" baseline="0" dirty="0" err="1">
                <a:solidFill>
                  <a:schemeClr val="tx1">
                    <a:lumMod val="75000"/>
                    <a:lumOff val="25000"/>
                  </a:schemeClr>
                </a:solidFill>
                <a:effectLst/>
                <a:latin typeface="+mn-lt"/>
                <a:ea typeface="+mn-ea"/>
                <a:cs typeface="+mn-cs"/>
              </a:rPr>
              <a:t>performance</a:t>
            </a:r>
            <a:r>
              <a:rPr lang="sk-SK" sz="2400" b="1" kern="1200" baseline="0" dirty="0">
                <a:solidFill>
                  <a:schemeClr val="tx1">
                    <a:lumMod val="75000"/>
                    <a:lumOff val="25000"/>
                  </a:schemeClr>
                </a:solidFill>
                <a:effectLst/>
                <a:latin typeface="+mn-lt"/>
                <a:ea typeface="+mn-ea"/>
                <a:cs typeface="+mn-cs"/>
              </a:rPr>
              <a:t> and </a:t>
            </a:r>
            <a:r>
              <a:rPr lang="sk-SK" sz="2400" b="1" kern="1200" baseline="0" dirty="0" err="1">
                <a:solidFill>
                  <a:schemeClr val="tx1">
                    <a:lumMod val="75000"/>
                    <a:lumOff val="25000"/>
                  </a:schemeClr>
                </a:solidFill>
                <a:effectLst/>
                <a:latin typeface="+mn-lt"/>
                <a:ea typeface="+mn-ea"/>
                <a:cs typeface="+mn-cs"/>
              </a:rPr>
              <a:t>speed</a:t>
            </a:r>
            <a:r>
              <a:rPr lang="sk-SK" sz="2400" kern="1200" baseline="0" dirty="0">
                <a:solidFill>
                  <a:schemeClr val="tx1">
                    <a:lumMod val="75000"/>
                    <a:lumOff val="25000"/>
                  </a:schemeClr>
                </a:solidFill>
                <a:effectLst/>
                <a:latin typeface="+mn-lt"/>
                <a:ea typeface="+mn-ea"/>
                <a:cs typeface="+mn-cs"/>
              </a:rPr>
              <a:t>.</a:t>
            </a:r>
            <a:endParaRPr lang="en-US" dirty="0"/>
          </a:p>
        </p:txBody>
      </p:sp>
    </p:spTree>
    <p:extLst>
      <p:ext uri="{BB962C8B-B14F-4D97-AF65-F5344CB8AC3E}">
        <p14:creationId xmlns:p14="http://schemas.microsoft.com/office/powerpoint/2010/main" val="4203734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F6211-BFB0-271D-82D0-2F9518206AC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D092091-404E-EA0A-1137-B63A612E8A33}"/>
              </a:ext>
            </a:extLst>
          </p:cNvPr>
          <p:cNvSpPr>
            <a:spLocks noGrp="1"/>
          </p:cNvSpPr>
          <p:nvPr>
            <p:ph type="body" sz="quarter" idx="13"/>
          </p:nvPr>
        </p:nvSpPr>
        <p:spPr>
          <a:xfrm>
            <a:off x="1639835" y="658092"/>
            <a:ext cx="8349291" cy="922728"/>
          </a:xfrm>
        </p:spPr>
        <p:txBody>
          <a:bodyPr>
            <a:noAutofit/>
          </a:bodyPr>
          <a:lstStyle/>
          <a:p>
            <a:r>
              <a:rPr lang="sk-SK" sz="3600" b="1" kern="1200" dirty="0" err="1">
                <a:solidFill>
                  <a:srgbClr val="007772"/>
                </a:solidFill>
                <a:effectLst/>
                <a:latin typeface="+mn-lt"/>
                <a:ea typeface="+mn-ea"/>
                <a:cs typeface="+mn-cs"/>
              </a:rPr>
              <a:t>Hands</a:t>
            </a:r>
            <a:r>
              <a:rPr lang="sk-SK" sz="3600" b="1" kern="1200" dirty="0">
                <a:solidFill>
                  <a:srgbClr val="007772"/>
                </a:solidFill>
                <a:effectLst/>
                <a:latin typeface="+mn-lt"/>
                <a:ea typeface="+mn-ea"/>
                <a:cs typeface="+mn-cs"/>
              </a:rPr>
              <a:t>-On </a:t>
            </a:r>
            <a:r>
              <a:rPr lang="sk-SK" sz="3600" b="1" kern="1200" dirty="0" err="1">
                <a:solidFill>
                  <a:srgbClr val="007772"/>
                </a:solidFill>
                <a:effectLst/>
                <a:latin typeface="+mn-lt"/>
                <a:ea typeface="+mn-ea"/>
                <a:cs typeface="+mn-cs"/>
              </a:rPr>
              <a:t>Activities</a:t>
            </a:r>
            <a:r>
              <a:rPr lang="sk-SK" sz="3600" b="1" kern="1200" dirty="0">
                <a:solidFill>
                  <a:srgbClr val="007772"/>
                </a:solidFill>
                <a:effectLst/>
                <a:latin typeface="+mn-lt"/>
                <a:ea typeface="+mn-ea"/>
                <a:cs typeface="+mn-cs"/>
              </a:rPr>
              <a:t> for </a:t>
            </a:r>
            <a:r>
              <a:rPr lang="sk-SK" sz="3600" b="1" kern="1200" dirty="0" err="1">
                <a:solidFill>
                  <a:srgbClr val="007772"/>
                </a:solidFill>
                <a:effectLst/>
                <a:latin typeface="+mn-lt"/>
                <a:ea typeface="+mn-ea"/>
                <a:cs typeface="+mn-cs"/>
              </a:rPr>
              <a:t>System</a:t>
            </a:r>
            <a:r>
              <a:rPr lang="sk-SK" sz="3600" b="1" kern="1200" dirty="0">
                <a:solidFill>
                  <a:srgbClr val="007772"/>
                </a:solidFill>
                <a:effectLst/>
                <a:latin typeface="+mn-lt"/>
                <a:ea typeface="+mn-ea"/>
                <a:cs typeface="+mn-cs"/>
              </a:rPr>
              <a:t> </a:t>
            </a:r>
            <a:r>
              <a:rPr lang="sk-SK" sz="3600" b="1" kern="1200" dirty="0" err="1">
                <a:solidFill>
                  <a:srgbClr val="007772"/>
                </a:solidFill>
                <a:effectLst/>
                <a:latin typeface="+mn-lt"/>
                <a:ea typeface="+mn-ea"/>
                <a:cs typeface="+mn-cs"/>
              </a:rPr>
              <a:t>Diagnostics</a:t>
            </a:r>
            <a:endParaRPr lang="en-US" sz="2800" b="1" dirty="0"/>
          </a:p>
        </p:txBody>
      </p:sp>
      <p:sp>
        <p:nvSpPr>
          <p:cNvPr id="6" name="Text Placeholder 5">
            <a:extLst>
              <a:ext uri="{FF2B5EF4-FFF2-40B4-BE49-F238E27FC236}">
                <a16:creationId xmlns:a16="http://schemas.microsoft.com/office/drawing/2014/main" id="{354DE177-E010-4724-C2FA-EF5AFD5E6AA0}"/>
              </a:ext>
            </a:extLst>
          </p:cNvPr>
          <p:cNvSpPr>
            <a:spLocks noGrp="1"/>
          </p:cNvSpPr>
          <p:nvPr>
            <p:ph type="body" sz="quarter" idx="14"/>
          </p:nvPr>
        </p:nvSpPr>
        <p:spPr>
          <a:xfrm>
            <a:off x="1556709" y="1928445"/>
            <a:ext cx="8817149" cy="4707881"/>
          </a:xfrm>
        </p:spPr>
        <p:txBody>
          <a:bodyPr/>
          <a:lstStyle/>
          <a:p>
            <a:r>
              <a:rPr lang="sk-SK" sz="2400" kern="1200" baseline="0" dirty="0" err="1">
                <a:solidFill>
                  <a:schemeClr val="tx1">
                    <a:lumMod val="75000"/>
                    <a:lumOff val="25000"/>
                  </a:schemeClr>
                </a:solidFill>
                <a:effectLst/>
                <a:latin typeface="+mn-lt"/>
                <a:ea typeface="+mn-ea"/>
                <a:cs typeface="+mn-cs"/>
              </a:rPr>
              <a:t>Practical</a:t>
            </a:r>
            <a:r>
              <a:rPr lang="sk-SK" sz="2400"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troubleshooting</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exercises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help</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users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build</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confidence</a:t>
            </a:r>
            <a:r>
              <a:rPr lang="sk-SK" sz="2400" kern="1200" baseline="0" dirty="0">
                <a:solidFill>
                  <a:schemeClr val="tx1">
                    <a:lumMod val="75000"/>
                    <a:lumOff val="25000"/>
                  </a:schemeClr>
                </a:solidFill>
                <a:effectLst/>
                <a:latin typeface="+mn-lt"/>
                <a:ea typeface="+mn-ea"/>
                <a:cs typeface="+mn-cs"/>
              </a:rPr>
              <a:t> in </a:t>
            </a:r>
            <a:r>
              <a:rPr lang="sk-SK" sz="2400" b="1" kern="1200" baseline="0" dirty="0" err="1">
                <a:solidFill>
                  <a:schemeClr val="tx1">
                    <a:lumMod val="75000"/>
                    <a:lumOff val="25000"/>
                  </a:schemeClr>
                </a:solidFill>
                <a:effectLst/>
                <a:latin typeface="+mn-lt"/>
                <a:ea typeface="+mn-ea"/>
                <a:cs typeface="+mn-cs"/>
              </a:rPr>
              <a:t>detecting</a:t>
            </a:r>
            <a:r>
              <a:rPr lang="sk-SK" sz="2400" b="1" kern="1200" baseline="0" dirty="0">
                <a:solidFill>
                  <a:schemeClr val="tx1">
                    <a:lumMod val="75000"/>
                    <a:lumOff val="25000"/>
                  </a:schemeClr>
                </a:solidFill>
                <a:effectLst/>
                <a:latin typeface="+mn-lt"/>
                <a:ea typeface="+mn-ea"/>
                <a:cs typeface="+mn-cs"/>
              </a:rPr>
              <a:t> and </a:t>
            </a:r>
            <a:r>
              <a:rPr lang="sk-SK" sz="2400" b="1" kern="1200" baseline="0" dirty="0" err="1">
                <a:solidFill>
                  <a:schemeClr val="tx1">
                    <a:lumMod val="75000"/>
                    <a:lumOff val="25000"/>
                  </a:schemeClr>
                </a:solidFill>
                <a:effectLst/>
                <a:latin typeface="+mn-lt"/>
                <a:ea typeface="+mn-ea"/>
                <a:cs typeface="+mn-cs"/>
              </a:rPr>
              <a:t>resolving</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issues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with</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mechatronic</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systems</a:t>
            </a:r>
            <a:r>
              <a:rPr lang="sk-SK" sz="2400" kern="1200" baseline="0" dirty="0">
                <a:solidFill>
                  <a:schemeClr val="tx1">
                    <a:lumMod val="75000"/>
                    <a:lumOff val="25000"/>
                  </a:schemeClr>
                </a:solidFill>
                <a:effectLst/>
                <a:latin typeface="+mn-lt"/>
                <a:ea typeface="+mn-ea"/>
                <a:cs typeface="+mn-cs"/>
              </a:rPr>
              <a:t>.</a:t>
            </a:r>
            <a:endParaRPr lang="en-GB" sz="2400" kern="1200" baseline="0" dirty="0">
              <a:solidFill>
                <a:schemeClr val="tx1">
                  <a:lumMod val="75000"/>
                  <a:lumOff val="25000"/>
                </a:schemeClr>
              </a:solidFill>
              <a:effectLst/>
              <a:latin typeface="+mn-lt"/>
              <a:ea typeface="+mn-ea"/>
              <a:cs typeface="+mn-cs"/>
            </a:endParaRPr>
          </a:p>
          <a:p>
            <a:endParaRPr lang="en-GB" sz="2400" b="1" kern="1200" baseline="0" dirty="0">
              <a:solidFill>
                <a:schemeClr val="tx1">
                  <a:lumMod val="75000"/>
                  <a:lumOff val="25000"/>
                </a:schemeClr>
              </a:solidFill>
              <a:effectLst/>
              <a:latin typeface="+mn-lt"/>
              <a:ea typeface="+mn-ea"/>
              <a:cs typeface="+mn-cs"/>
            </a:endParaRPr>
          </a:p>
          <a:p>
            <a:r>
              <a:rPr lang="sk-SK" sz="2400" b="1" kern="1200" baseline="0" dirty="0" err="1">
                <a:solidFill>
                  <a:schemeClr val="tx1">
                    <a:lumMod val="75000"/>
                    <a:lumOff val="25000"/>
                  </a:schemeClr>
                </a:solidFill>
                <a:effectLst/>
                <a:latin typeface="+mn-lt"/>
                <a:ea typeface="+mn-ea"/>
                <a:cs typeface="+mn-cs"/>
              </a:rPr>
              <a:t>Activity</a:t>
            </a:r>
            <a:r>
              <a:rPr lang="sk-SK" sz="2400" b="1" kern="1200" baseline="0" dirty="0">
                <a:solidFill>
                  <a:schemeClr val="tx1">
                    <a:lumMod val="75000"/>
                    <a:lumOff val="25000"/>
                  </a:schemeClr>
                </a:solidFill>
                <a:effectLst/>
                <a:latin typeface="+mn-lt"/>
                <a:ea typeface="+mn-ea"/>
                <a:cs typeface="+mn-cs"/>
              </a:rPr>
              <a:t> 3: </a:t>
            </a:r>
            <a:r>
              <a:rPr lang="sk-SK" sz="2400" b="1" kern="1200" baseline="0" dirty="0" err="1">
                <a:solidFill>
                  <a:schemeClr val="tx1">
                    <a:lumMod val="75000"/>
                    <a:lumOff val="25000"/>
                  </a:schemeClr>
                </a:solidFill>
                <a:effectLst/>
                <a:latin typeface="+mn-lt"/>
                <a:ea typeface="+mn-ea"/>
                <a:cs typeface="+mn-cs"/>
              </a:rPr>
              <a:t>Drone</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System</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Check</a:t>
            </a:r>
            <a:endParaRPr lang="sk-SK" sz="2400" kern="1200" baseline="0" dirty="0">
              <a:solidFill>
                <a:schemeClr val="tx1">
                  <a:lumMod val="75000"/>
                  <a:lumOff val="25000"/>
                </a:schemeClr>
              </a:solidFill>
              <a:effectLst/>
              <a:latin typeface="+mn-lt"/>
              <a:ea typeface="+mn-ea"/>
              <a:cs typeface="+mn-cs"/>
            </a:endParaRPr>
          </a:p>
          <a:p>
            <a:r>
              <a:rPr lang="sk-SK" sz="2400" b="1" kern="1200" baseline="0" dirty="0" err="1">
                <a:solidFill>
                  <a:schemeClr val="tx1">
                    <a:lumMod val="75000"/>
                    <a:lumOff val="25000"/>
                  </a:schemeClr>
                </a:solidFill>
                <a:effectLst/>
                <a:latin typeface="+mn-lt"/>
                <a:ea typeface="+mn-ea"/>
                <a:cs typeface="+mn-cs"/>
              </a:rPr>
              <a:t>Task</a:t>
            </a:r>
            <a:r>
              <a:rPr lang="sk-SK" sz="2400" b="1" kern="1200" baseline="0" dirty="0">
                <a:solidFill>
                  <a:schemeClr val="tx1">
                    <a:lumMod val="75000"/>
                    <a:lumOff val="25000"/>
                  </a:schemeClr>
                </a:solidFill>
                <a:effectLst/>
                <a:latin typeface="+mn-lt"/>
                <a:ea typeface="+mn-ea"/>
                <a:cs typeface="+mn-cs"/>
              </a:rPr>
              <a: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Inspect</a:t>
            </a:r>
            <a:r>
              <a:rPr lang="sk-SK" sz="2400"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aerial</a:t>
            </a:r>
            <a:r>
              <a:rPr lang="sk-SK" sz="2400" b="1" kern="1200" baseline="0" dirty="0">
                <a:solidFill>
                  <a:schemeClr val="tx1">
                    <a:lumMod val="75000"/>
                    <a:lumOff val="25000"/>
                  </a:schemeClr>
                </a:solidFill>
                <a:effectLst/>
                <a:latin typeface="+mn-lt"/>
                <a:ea typeface="+mn-ea"/>
                <a:cs typeface="+mn-cs"/>
              </a:rPr>
              <a:t> or </a:t>
            </a:r>
            <a:r>
              <a:rPr lang="sk-SK" sz="2400" b="1" kern="1200" baseline="0" dirty="0" err="1">
                <a:solidFill>
                  <a:schemeClr val="tx1">
                    <a:lumMod val="75000"/>
                    <a:lumOff val="25000"/>
                  </a:schemeClr>
                </a:solidFill>
                <a:effectLst/>
                <a:latin typeface="+mn-lt"/>
                <a:ea typeface="+mn-ea"/>
                <a:cs typeface="+mn-cs"/>
              </a:rPr>
              <a:t>ground-based</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autonomous</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systems</a:t>
            </a:r>
            <a:r>
              <a:rPr lang="sk-SK" sz="2400" kern="1200" baseline="0" dirty="0">
                <a:solidFill>
                  <a:schemeClr val="tx1">
                    <a:lumMod val="75000"/>
                    <a:lumOff val="25000"/>
                  </a:schemeClr>
                </a:solidFill>
                <a:effectLst/>
                <a:latin typeface="+mn-lt"/>
                <a:ea typeface="+mn-ea"/>
                <a:cs typeface="+mn-cs"/>
              </a:rPr>
              <a:t> for </a:t>
            </a:r>
            <a:r>
              <a:rPr lang="sk-SK" sz="2400" kern="1200" baseline="0" dirty="0" err="1">
                <a:solidFill>
                  <a:schemeClr val="tx1">
                    <a:lumMod val="75000"/>
                    <a:lumOff val="25000"/>
                  </a:schemeClr>
                </a:solidFill>
                <a:effectLst/>
                <a:latin typeface="+mn-lt"/>
                <a:ea typeface="+mn-ea"/>
                <a:cs typeface="+mn-cs"/>
              </a:rPr>
              <a:t>power</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issues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faulty</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wiring</a:t>
            </a:r>
            <a:r>
              <a:rPr lang="sk-SK" sz="2400" kern="1200" baseline="0" dirty="0">
                <a:solidFill>
                  <a:schemeClr val="tx1">
                    <a:lumMod val="75000"/>
                    <a:lumOff val="25000"/>
                  </a:schemeClr>
                </a:solidFill>
                <a:effectLst/>
                <a:latin typeface="+mn-lt"/>
                <a:ea typeface="+mn-ea"/>
                <a:cs typeface="+mn-cs"/>
              </a:rPr>
              <a:t>, and </a:t>
            </a:r>
            <a:r>
              <a:rPr lang="sk-SK" sz="2400" kern="1200" baseline="0" dirty="0" err="1">
                <a:solidFill>
                  <a:schemeClr val="tx1">
                    <a:lumMod val="75000"/>
                    <a:lumOff val="25000"/>
                  </a:schemeClr>
                </a:solidFill>
                <a:effectLst/>
                <a:latin typeface="+mn-lt"/>
                <a:ea typeface="+mn-ea"/>
                <a:cs typeface="+mn-cs"/>
              </a:rPr>
              <a:t>connectivity</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errors</a:t>
            </a:r>
            <a:r>
              <a:rPr lang="sk-SK" sz="2400" kern="1200" baseline="0" dirty="0">
                <a:solidFill>
                  <a:schemeClr val="tx1">
                    <a:lumMod val="75000"/>
                    <a:lumOff val="25000"/>
                  </a:schemeClr>
                </a:solidFill>
                <a:effectLst/>
                <a:latin typeface="+mn-lt"/>
                <a:ea typeface="+mn-ea"/>
                <a:cs typeface="+mn-cs"/>
              </a:rPr>
              <a:t>. Run a </a:t>
            </a:r>
            <a:r>
              <a:rPr lang="sk-SK" sz="2400" b="1" kern="1200" baseline="0" dirty="0" err="1">
                <a:solidFill>
                  <a:schemeClr val="tx1">
                    <a:lumMod val="75000"/>
                    <a:lumOff val="25000"/>
                  </a:schemeClr>
                </a:solidFill>
                <a:effectLst/>
                <a:latin typeface="+mn-lt"/>
                <a:ea typeface="+mn-ea"/>
                <a:cs typeface="+mn-cs"/>
              </a:rPr>
              <a:t>diagnostic</a:t>
            </a:r>
            <a:r>
              <a:rPr lang="sk-SK" sz="2400" b="1" kern="1200" baseline="0" dirty="0">
                <a:solidFill>
                  <a:schemeClr val="tx1">
                    <a:lumMod val="75000"/>
                    <a:lumOff val="25000"/>
                  </a:schemeClr>
                </a:solidFill>
                <a:effectLst/>
                <a:latin typeface="+mn-lt"/>
                <a:ea typeface="+mn-ea"/>
                <a:cs typeface="+mn-cs"/>
              </a:rPr>
              <a:t> report</a:t>
            </a:r>
            <a:r>
              <a:rPr lang="sk-SK" sz="2400" kern="1200" baseline="0" dirty="0">
                <a:solidFill>
                  <a:schemeClr val="tx1">
                    <a:lumMod val="75000"/>
                    <a:lumOff val="25000"/>
                  </a:schemeClr>
                </a:solidFill>
                <a:effectLst/>
                <a:latin typeface="+mn-lt"/>
                <a:ea typeface="+mn-ea"/>
                <a:cs typeface="+mn-cs"/>
              </a:rPr>
              <a:t> and </a:t>
            </a:r>
            <a:r>
              <a:rPr lang="sk-SK" sz="2400" kern="1200" baseline="0" dirty="0" err="1">
                <a:solidFill>
                  <a:schemeClr val="tx1">
                    <a:lumMod val="75000"/>
                    <a:lumOff val="25000"/>
                  </a:schemeClr>
                </a:solidFill>
                <a:effectLst/>
                <a:latin typeface="+mn-lt"/>
                <a:ea typeface="+mn-ea"/>
                <a:cs typeface="+mn-cs"/>
              </a:rPr>
              <a:t>identify</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any</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needed</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updates</a:t>
            </a:r>
            <a:r>
              <a:rPr lang="sk-SK" sz="2400" kern="1200" baseline="0" dirty="0">
                <a:solidFill>
                  <a:schemeClr val="tx1">
                    <a:lumMod val="75000"/>
                    <a:lumOff val="25000"/>
                  </a:schemeClr>
                </a:solidFill>
                <a:effectLst/>
                <a:latin typeface="+mn-lt"/>
                <a:ea typeface="+mn-ea"/>
                <a:cs typeface="+mn-cs"/>
              </a:rPr>
              <a:t>.</a:t>
            </a:r>
            <a:endParaRPr lang="en-US" dirty="0"/>
          </a:p>
        </p:txBody>
      </p:sp>
    </p:spTree>
    <p:extLst>
      <p:ext uri="{BB962C8B-B14F-4D97-AF65-F5344CB8AC3E}">
        <p14:creationId xmlns:p14="http://schemas.microsoft.com/office/powerpoint/2010/main" val="694027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www.</a:t>
            </a:r>
            <a:r>
              <a:rPr kumimoji="0" lang="en-GB"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smartskillsproject</a:t>
            </a: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496397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314500" y="2225928"/>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096000" y="2225927"/>
            <a:ext cx="4541325" cy="566444"/>
          </a:xfrm>
          <a:prstGeom prst="rect">
            <a:avLst/>
          </a:prstGeom>
        </p:spPr>
        <p:txBody>
          <a:bodyPr/>
          <a:lstStyle/>
          <a:p>
            <a:r>
              <a:rPr lang="en-US" noProof="0" dirty="0"/>
              <a:t>Maintenance and Troubleshooting </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314500" y="2803790"/>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096000" y="2803789"/>
            <a:ext cx="4541325" cy="566444"/>
          </a:xfrm>
          <a:prstGeom prst="rect">
            <a:avLst/>
          </a:prstGeom>
        </p:spPr>
        <p:txBody>
          <a:bodyPr/>
          <a:lstStyle/>
          <a:p>
            <a:r>
              <a:rPr lang="en-GB" noProof="0" dirty="0"/>
              <a:t>Essential Maintenance Practices</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314500" y="3382859"/>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096000" y="3382858"/>
            <a:ext cx="5617029" cy="566444"/>
          </a:xfrm>
          <a:prstGeom prst="rect">
            <a:avLst/>
          </a:prstGeom>
        </p:spPr>
        <p:txBody>
          <a:bodyPr/>
          <a:lstStyle/>
          <a:p>
            <a:r>
              <a:rPr lang="en-GB" noProof="0" dirty="0"/>
              <a:t>Lets Practice: Activities for System Diagnostics</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574252" y="1888812"/>
            <a:ext cx="4282381" cy="4057649"/>
          </a:xfrm>
          <a:prstGeom prst="rect">
            <a:avLst/>
          </a:prstGeom>
        </p:spPr>
        <p:txBody>
          <a:bodyPr/>
          <a:lstStyle/>
          <a:p>
            <a:pPr marL="0" indent="0"/>
            <a:r>
              <a:rPr lang="en-GB" dirty="0"/>
              <a:t>In t</a:t>
            </a:r>
            <a:r>
              <a:rPr lang="en-GB" noProof="0" dirty="0"/>
              <a:t>his module, </a:t>
            </a:r>
            <a:r>
              <a:rPr lang="en-US" dirty="0"/>
              <a:t>l</a:t>
            </a:r>
            <a:r>
              <a:rPr lang="en-US" noProof="0" dirty="0"/>
              <a:t>earners will be introduced to key maintenance practices, common problems and solutions in agricultural robotics, and hands-on activities for diagnosing system issues.</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284726" y="5755980"/>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5300" b="0" i="0" u="none" strike="noStrike" kern="1200" cap="none" spc="0" normalizeH="0" baseline="0" noProof="0" dirty="0">
                <a:ln>
                  <a:noFill/>
                </a:ln>
                <a:solidFill>
                  <a:prstClr val="white"/>
                </a:solidFill>
                <a:effectLst/>
                <a:uLnTx/>
                <a:uFillTx/>
                <a:latin typeface="Calibri" panose="020F0502020204030204"/>
                <a:ea typeface="+mn-ea"/>
                <a:cs typeface="+mn-cs"/>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252413" y="2794998"/>
            <a:ext cx="5617029"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This license enables </a:t>
            </a:r>
            <a:r>
              <a:rPr kumimoji="0" lang="en-IE" sz="500" b="0" i="0" u="none" strike="noStrike" kern="1200" cap="none" spc="0" normalizeH="0" baseline="0" noProof="0" dirty="0" err="1">
                <a:ln>
                  <a:noFill/>
                </a:ln>
                <a:solidFill>
                  <a:srgbClr val="404040"/>
                </a:solidFill>
                <a:effectLst/>
                <a:uLnTx/>
                <a:uFillTx/>
                <a:latin typeface="Calibri" panose="020F0502020204030204"/>
                <a:ea typeface="+mn-ea"/>
                <a:cs typeface="+mn-cs"/>
              </a:rPr>
              <a:t>reusers</a:t>
            </a: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 to distribute, remix, adapt, and build upon the material in any medium or format, so long as </a:t>
            </a: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attribution is given to the creator. The license allows for commercial use. CC BY includes the following elements: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BY: credit must be given to the creator.</a:t>
            </a:r>
            <a:endParaRPr kumimoji="0" lang="en-US" sz="500" b="0" i="0" u="none" strike="noStrike" kern="1200" cap="none" spc="0" normalizeH="0" baseline="0" noProof="0" dirty="0">
              <a:ln>
                <a:noFill/>
              </a:ln>
              <a:solidFill>
                <a:srgbClr val="40404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4004346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FA92A-74EA-8EC5-D3A6-379DD0E2DBC7}"/>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B1C327D2-CE4F-1DBF-1FA7-0EB11CD42C4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5227444F-FEAD-DE49-A722-C7F2C821469E}"/>
              </a:ext>
            </a:extLst>
          </p:cNvPr>
          <p:cNvSpPr txBox="1"/>
          <p:nvPr/>
        </p:nvSpPr>
        <p:spPr>
          <a:xfrm>
            <a:off x="756139" y="2303656"/>
            <a:ext cx="8358868" cy="646331"/>
          </a:xfrm>
          <a:prstGeom prst="rect">
            <a:avLst/>
          </a:prstGeom>
          <a:solidFill>
            <a:srgbClr val="EEA821"/>
          </a:solidFill>
        </p:spPr>
        <p:txBody>
          <a:bodyPr wrap="square" rtlCol="0">
            <a:spAutoFit/>
          </a:bodyPr>
          <a:lstStyle/>
          <a:p>
            <a:pPr algn="ctr"/>
            <a:r>
              <a:rPr lang="sk-SK" sz="3600" b="1" dirty="0">
                <a:solidFill>
                  <a:schemeClr val="bg1"/>
                </a:solidFill>
                <a:latin typeface="Calibri" panose="020F0502020204030204" pitchFamily="34" charset="0"/>
                <a:cs typeface="Calibri" panose="020F0502020204030204" pitchFamily="34" charset="0"/>
              </a:rPr>
              <a:t>MAINTENANCE </a:t>
            </a:r>
            <a:r>
              <a:rPr lang="en-IE" sz="3600" b="1" dirty="0">
                <a:solidFill>
                  <a:schemeClr val="bg1"/>
                </a:solidFill>
                <a:latin typeface="Calibri" panose="020F0502020204030204" pitchFamily="34" charset="0"/>
                <a:cs typeface="Calibri" panose="020F0502020204030204" pitchFamily="34" charset="0"/>
              </a:rPr>
              <a:t>&amp;</a:t>
            </a:r>
            <a:r>
              <a:rPr lang="sk-SK" sz="3600" b="1" dirty="0">
                <a:solidFill>
                  <a:schemeClr val="bg1"/>
                </a:solidFill>
                <a:latin typeface="Calibri" panose="020F0502020204030204" pitchFamily="34" charset="0"/>
                <a:cs typeface="Calibri" panose="020F0502020204030204" pitchFamily="34" charset="0"/>
              </a:rPr>
              <a:t> TROUBLESHOOTING </a:t>
            </a:r>
            <a:endParaRPr lang="en-GB" sz="3600" b="1"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60C86F09-172F-D9F1-BCA0-F1069DBAD110}"/>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9186575-76B9-20FB-61CF-429184A9BC78}"/>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9DA3C47B-261B-AC54-9B78-D9064B8BCB4B}"/>
              </a:ext>
            </a:extLst>
          </p:cNvPr>
          <p:cNvSpPr>
            <a:spLocks noGrp="1"/>
          </p:cNvSpPr>
          <p:nvPr>
            <p:ph type="body" sz="quarter" idx="17"/>
          </p:nvPr>
        </p:nvSpPr>
        <p:spPr>
          <a:xfrm>
            <a:off x="9241981" y="871477"/>
            <a:ext cx="2066906" cy="1581948"/>
          </a:xfrm>
        </p:spPr>
        <p:txBody>
          <a:bodyPr lIns="91440" tIns="45720" rIns="91440" bIns="45720" anchor="t">
            <a:noAutofit/>
          </a:bodyPr>
          <a:lstStyle/>
          <a:p>
            <a:r>
              <a:rPr lang="en-US" dirty="0"/>
              <a:t>01</a:t>
            </a:r>
          </a:p>
        </p:txBody>
      </p:sp>
      <p:grpSp>
        <p:nvGrpSpPr>
          <p:cNvPr id="10" name="Group 9">
            <a:extLst>
              <a:ext uri="{FF2B5EF4-FFF2-40B4-BE49-F238E27FC236}">
                <a16:creationId xmlns:a16="http://schemas.microsoft.com/office/drawing/2014/main" id="{387CBD9D-D333-2522-F8B0-9BD2A5A9FC97}"/>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41A1B34F-60D6-A4CD-3600-732975F58173}"/>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6A5598C-A785-3503-E107-8CA8DC880D45}"/>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601530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B573C-6A1F-03AD-783E-E82C6E7DC90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BAAD419-F843-B947-91DD-070E392892E3}"/>
              </a:ext>
            </a:extLst>
          </p:cNvPr>
          <p:cNvSpPr>
            <a:spLocks noGrp="1"/>
          </p:cNvSpPr>
          <p:nvPr>
            <p:ph type="body" sz="quarter" idx="13"/>
          </p:nvPr>
        </p:nvSpPr>
        <p:spPr>
          <a:xfrm>
            <a:off x="5916575" y="521704"/>
            <a:ext cx="5466986" cy="697353"/>
          </a:xfrm>
        </p:spPr>
        <p:txBody>
          <a:bodyPr>
            <a:noAutofit/>
          </a:bodyPr>
          <a:lstStyle/>
          <a:p>
            <a:r>
              <a:rPr lang="sk-SK" b="1" kern="1200" dirty="0" err="1">
                <a:solidFill>
                  <a:srgbClr val="007772"/>
                </a:solidFill>
                <a:effectLst/>
                <a:latin typeface="+mn-lt"/>
                <a:ea typeface="+mn-ea"/>
                <a:cs typeface="+mn-cs"/>
              </a:rPr>
              <a:t>Maintenance</a:t>
            </a:r>
            <a:r>
              <a:rPr lang="sk-SK" b="1" kern="1200" dirty="0">
                <a:solidFill>
                  <a:srgbClr val="007772"/>
                </a:solidFill>
                <a:effectLst/>
                <a:latin typeface="+mn-lt"/>
                <a:ea typeface="+mn-ea"/>
                <a:cs typeface="+mn-cs"/>
              </a:rPr>
              <a:t> and </a:t>
            </a:r>
            <a:r>
              <a:rPr lang="sk-SK" b="1" kern="1200" dirty="0" err="1">
                <a:solidFill>
                  <a:srgbClr val="007772"/>
                </a:solidFill>
                <a:effectLst/>
                <a:latin typeface="+mn-lt"/>
                <a:ea typeface="+mn-ea"/>
                <a:cs typeface="+mn-cs"/>
              </a:rPr>
              <a:t>Troubleshooting</a:t>
            </a:r>
            <a:endParaRPr lang="en-US" b="1" dirty="0"/>
          </a:p>
        </p:txBody>
      </p:sp>
      <p:sp>
        <p:nvSpPr>
          <p:cNvPr id="3" name="Text Placeholder 2">
            <a:extLst>
              <a:ext uri="{FF2B5EF4-FFF2-40B4-BE49-F238E27FC236}">
                <a16:creationId xmlns:a16="http://schemas.microsoft.com/office/drawing/2014/main" id="{BA47D7CE-7614-DFA9-596D-0C901A747A7A}"/>
              </a:ext>
            </a:extLst>
          </p:cNvPr>
          <p:cNvSpPr>
            <a:spLocks noGrp="1"/>
          </p:cNvSpPr>
          <p:nvPr>
            <p:ph type="body" sz="quarter" idx="14"/>
          </p:nvPr>
        </p:nvSpPr>
        <p:spPr>
          <a:xfrm>
            <a:off x="5916575" y="1854968"/>
            <a:ext cx="5334001" cy="4118121"/>
          </a:xfrm>
        </p:spPr>
        <p:txBody>
          <a:bodyPr/>
          <a:lstStyle/>
          <a:p>
            <a:r>
              <a:rPr lang="sk-SK" sz="2400" kern="1200" baseline="0" dirty="0">
                <a:solidFill>
                  <a:schemeClr val="tx1">
                    <a:lumMod val="75000"/>
                    <a:lumOff val="25000"/>
                  </a:schemeClr>
                </a:solidFill>
                <a:effectLst/>
                <a:latin typeface="+mn-lt"/>
                <a:ea typeface="+mn-ea"/>
                <a:cs typeface="+mn-cs"/>
              </a:rPr>
              <a:t>Proper </a:t>
            </a:r>
            <a:r>
              <a:rPr lang="sk-SK" sz="2400" b="1" kern="1200" baseline="0" dirty="0">
                <a:solidFill>
                  <a:schemeClr val="tx1">
                    <a:lumMod val="75000"/>
                    <a:lumOff val="25000"/>
                  </a:schemeClr>
                </a:solidFill>
                <a:effectLst/>
                <a:latin typeface="+mn-lt"/>
                <a:ea typeface="+mn-ea"/>
                <a:cs typeface="+mn-cs"/>
              </a:rPr>
              <a:t>maintenance and troubleshooting</a:t>
            </a:r>
            <a:r>
              <a:rPr lang="sk-SK" sz="2400" kern="1200" baseline="0" dirty="0">
                <a:solidFill>
                  <a:schemeClr val="tx1">
                    <a:lumMod val="75000"/>
                    <a:lumOff val="25000"/>
                  </a:schemeClr>
                </a:solidFill>
                <a:effectLst/>
                <a:latin typeface="+mn-lt"/>
                <a:ea typeface="+mn-ea"/>
                <a:cs typeface="+mn-cs"/>
              </a:rPr>
              <a:t> are essential for ensuring the longevity, efficiency, and reliability of </a:t>
            </a:r>
            <a:r>
              <a:rPr lang="sk-SK" sz="2400" b="1" kern="1200" baseline="0" dirty="0">
                <a:solidFill>
                  <a:schemeClr val="tx1">
                    <a:lumMod val="75000"/>
                    <a:lumOff val="25000"/>
                  </a:schemeClr>
                </a:solidFill>
                <a:effectLst/>
                <a:latin typeface="+mn-lt"/>
                <a:ea typeface="+mn-ea"/>
                <a:cs typeface="+mn-cs"/>
              </a:rPr>
              <a:t>mechatronic systems in agriculture</a:t>
            </a:r>
            <a:r>
              <a:rPr lang="sk-SK" sz="2400" kern="1200" baseline="0" dirty="0">
                <a:solidFill>
                  <a:schemeClr val="tx1">
                    <a:lumMod val="75000"/>
                    <a:lumOff val="25000"/>
                  </a:schemeClr>
                </a:solidFill>
                <a:effectLst/>
                <a:latin typeface="+mn-lt"/>
                <a:ea typeface="+mn-ea"/>
                <a:cs typeface="+mn-cs"/>
              </a:rPr>
              <a:t>. </a:t>
            </a:r>
            <a:endParaRPr lang="en-IE" sz="2400" kern="1200" baseline="0" dirty="0">
              <a:solidFill>
                <a:schemeClr val="tx1">
                  <a:lumMod val="75000"/>
                  <a:lumOff val="25000"/>
                </a:schemeClr>
              </a:solidFill>
              <a:effectLst/>
              <a:latin typeface="+mn-lt"/>
              <a:ea typeface="+mn-ea"/>
              <a:cs typeface="+mn-cs"/>
            </a:endParaRPr>
          </a:p>
          <a:p>
            <a:r>
              <a:rPr lang="sk-SK" sz="2400" kern="1200" baseline="0" dirty="0">
                <a:solidFill>
                  <a:schemeClr val="tx1">
                    <a:lumMod val="75000"/>
                    <a:lumOff val="25000"/>
                  </a:schemeClr>
                </a:solidFill>
                <a:effectLst/>
                <a:latin typeface="+mn-lt"/>
                <a:ea typeface="+mn-ea"/>
                <a:cs typeface="+mn-cs"/>
              </a:rPr>
              <a:t>Regular upkeep helps prevent unexpected failures, reduces downtime, and optimi</a:t>
            </a:r>
            <a:r>
              <a:rPr lang="en-IE" sz="2400" kern="1200" baseline="0" dirty="0">
                <a:solidFill>
                  <a:schemeClr val="tx1">
                    <a:lumMod val="75000"/>
                    <a:lumOff val="25000"/>
                  </a:schemeClr>
                </a:solidFill>
                <a:effectLst/>
                <a:latin typeface="+mn-lt"/>
                <a:ea typeface="+mn-ea"/>
                <a:cs typeface="+mn-cs"/>
              </a:rPr>
              <a:t>s</a:t>
            </a:r>
            <a:r>
              <a:rPr lang="sk-SK" sz="2400" kern="1200" baseline="0" dirty="0">
                <a:solidFill>
                  <a:schemeClr val="tx1">
                    <a:lumMod val="75000"/>
                    <a:lumOff val="25000"/>
                  </a:schemeClr>
                </a:solidFill>
                <a:effectLst/>
                <a:latin typeface="+mn-lt"/>
                <a:ea typeface="+mn-ea"/>
                <a:cs typeface="+mn-cs"/>
              </a:rPr>
              <a:t>es the performance of </a:t>
            </a:r>
            <a:r>
              <a:rPr lang="sk-SK" sz="2400" b="1" kern="1200" baseline="0" dirty="0">
                <a:solidFill>
                  <a:schemeClr val="tx1">
                    <a:lumMod val="75000"/>
                    <a:lumOff val="25000"/>
                  </a:schemeClr>
                </a:solidFill>
                <a:effectLst/>
                <a:latin typeface="+mn-lt"/>
                <a:ea typeface="+mn-ea"/>
                <a:cs typeface="+mn-cs"/>
              </a:rPr>
              <a:t>robotic systems, sensors, and actuators</a:t>
            </a:r>
            <a:r>
              <a:rPr lang="sk-SK" sz="2400" kern="1200" baseline="0" dirty="0">
                <a:solidFill>
                  <a:schemeClr val="tx1">
                    <a:lumMod val="75000"/>
                    <a:lumOff val="25000"/>
                  </a:schemeClr>
                </a:solidFill>
                <a:effectLst/>
                <a:latin typeface="+mn-lt"/>
                <a:ea typeface="+mn-ea"/>
                <a:cs typeface="+mn-cs"/>
              </a:rPr>
              <a:t>. </a:t>
            </a:r>
          </a:p>
        </p:txBody>
      </p:sp>
      <p:pic>
        <p:nvPicPr>
          <p:cNvPr id="6" name="Picture Placeholder 38">
            <a:extLst>
              <a:ext uri="{FF2B5EF4-FFF2-40B4-BE49-F238E27FC236}">
                <a16:creationId xmlns:a16="http://schemas.microsoft.com/office/drawing/2014/main" id="{EC4CDBA3-238A-38B6-6E16-0D3F3C628AE9}"/>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A7FB1AA0-B715-2A15-1288-59E299454583}"/>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50D109E-CB03-5EB5-DFD2-E58050E5FB88}"/>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9997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F7B53-3FE1-4BA9-8C43-C9D6ED9A18D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55B13F-3DBB-8CC8-D1E7-E2212F71DC39}"/>
              </a:ext>
            </a:extLst>
          </p:cNvPr>
          <p:cNvSpPr>
            <a:spLocks noGrp="1"/>
          </p:cNvSpPr>
          <p:nvPr>
            <p:ph type="body" sz="quarter" idx="13"/>
          </p:nvPr>
        </p:nvSpPr>
        <p:spPr>
          <a:xfrm>
            <a:off x="5839302" y="293252"/>
            <a:ext cx="5466986" cy="937495"/>
          </a:xfrm>
        </p:spPr>
        <p:txBody>
          <a:bodyPr>
            <a:noAutofit/>
          </a:bodyPr>
          <a:lstStyle/>
          <a:p>
            <a:r>
              <a:rPr lang="sk-SK" b="1" kern="1200" dirty="0" err="1">
                <a:solidFill>
                  <a:srgbClr val="007772"/>
                </a:solidFill>
                <a:effectLst/>
              </a:rPr>
              <a:t>Key</a:t>
            </a:r>
            <a:r>
              <a:rPr lang="sk-SK" b="1" kern="1200" dirty="0">
                <a:solidFill>
                  <a:srgbClr val="007772"/>
                </a:solidFill>
                <a:effectLst/>
              </a:rPr>
              <a:t> </a:t>
            </a:r>
            <a:r>
              <a:rPr lang="sk-SK" b="1" kern="1200" dirty="0" err="1">
                <a:solidFill>
                  <a:srgbClr val="007772"/>
                </a:solidFill>
                <a:effectLst/>
              </a:rPr>
              <a:t>Practices</a:t>
            </a:r>
            <a:r>
              <a:rPr lang="sk-SK" b="1" kern="1200" dirty="0">
                <a:solidFill>
                  <a:srgbClr val="007772"/>
                </a:solidFill>
                <a:effectLst/>
              </a:rPr>
              <a:t> for </a:t>
            </a:r>
            <a:r>
              <a:rPr lang="sk-SK" b="1" kern="1200" dirty="0" err="1">
                <a:solidFill>
                  <a:srgbClr val="007772"/>
                </a:solidFill>
                <a:effectLst/>
              </a:rPr>
              <a:t>Maintaining</a:t>
            </a:r>
            <a:r>
              <a:rPr lang="sk-SK" b="1" kern="1200" dirty="0">
                <a:solidFill>
                  <a:srgbClr val="007772"/>
                </a:solidFill>
                <a:effectLst/>
              </a:rPr>
              <a:t> </a:t>
            </a:r>
            <a:r>
              <a:rPr lang="sk-SK" b="1" kern="1200" dirty="0" err="1">
                <a:solidFill>
                  <a:srgbClr val="007772"/>
                </a:solidFill>
                <a:effectLst/>
              </a:rPr>
              <a:t>Mechatronic</a:t>
            </a:r>
            <a:r>
              <a:rPr lang="sk-SK" b="1" kern="1200" dirty="0">
                <a:solidFill>
                  <a:srgbClr val="007772"/>
                </a:solidFill>
                <a:effectLst/>
              </a:rPr>
              <a:t> Systems</a:t>
            </a:r>
            <a:endParaRPr lang="en-US" b="1" dirty="0"/>
          </a:p>
        </p:txBody>
      </p:sp>
      <p:sp>
        <p:nvSpPr>
          <p:cNvPr id="3" name="Text Placeholder 2">
            <a:extLst>
              <a:ext uri="{FF2B5EF4-FFF2-40B4-BE49-F238E27FC236}">
                <a16:creationId xmlns:a16="http://schemas.microsoft.com/office/drawing/2014/main" id="{B73BE4AD-4406-D60C-ED69-47AAFAC89CF9}"/>
              </a:ext>
            </a:extLst>
          </p:cNvPr>
          <p:cNvSpPr>
            <a:spLocks noGrp="1"/>
          </p:cNvSpPr>
          <p:nvPr>
            <p:ph type="body" sz="quarter" idx="14"/>
          </p:nvPr>
        </p:nvSpPr>
        <p:spPr>
          <a:xfrm>
            <a:off x="5905794" y="2040499"/>
            <a:ext cx="5334001" cy="4118121"/>
          </a:xfrm>
        </p:spPr>
        <p:txBody>
          <a:bodyPr/>
          <a:lstStyle/>
          <a:p>
            <a:r>
              <a:rPr lang="sk-SK" sz="2400" kern="1200" baseline="0" dirty="0">
                <a:solidFill>
                  <a:schemeClr val="tx1">
                    <a:lumMod val="75000"/>
                    <a:lumOff val="25000"/>
                  </a:schemeClr>
                </a:solidFill>
                <a:effectLst/>
                <a:latin typeface="+mn-lt"/>
                <a:ea typeface="+mn-ea"/>
                <a:cs typeface="+mn-cs"/>
              </a:rPr>
              <a:t>To </a:t>
            </a:r>
            <a:r>
              <a:rPr lang="sk-SK" sz="2400" kern="1200" baseline="0" dirty="0" err="1">
                <a:solidFill>
                  <a:schemeClr val="tx1">
                    <a:lumMod val="75000"/>
                    <a:lumOff val="25000"/>
                  </a:schemeClr>
                </a:solidFill>
                <a:effectLst/>
                <a:latin typeface="+mn-lt"/>
                <a:ea typeface="+mn-ea"/>
                <a:cs typeface="+mn-cs"/>
              </a:rPr>
              <a:t>keep</a:t>
            </a:r>
            <a:r>
              <a:rPr lang="sk-SK" sz="2400"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agricultural</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robotics</a:t>
            </a:r>
            <a:r>
              <a:rPr lang="sk-SK" sz="2400" b="1" kern="1200" baseline="0" dirty="0">
                <a:solidFill>
                  <a:schemeClr val="tx1">
                    <a:lumMod val="75000"/>
                    <a:lumOff val="25000"/>
                  </a:schemeClr>
                </a:solidFill>
                <a:effectLst/>
                <a:latin typeface="+mn-lt"/>
                <a:ea typeface="+mn-ea"/>
                <a:cs typeface="+mn-cs"/>
              </a:rPr>
              <a:t> and </a:t>
            </a:r>
            <a:r>
              <a:rPr lang="sk-SK" sz="2400" b="1" kern="1200" baseline="0" dirty="0" err="1">
                <a:solidFill>
                  <a:schemeClr val="tx1">
                    <a:lumMod val="75000"/>
                    <a:lumOff val="25000"/>
                  </a:schemeClr>
                </a:solidFill>
                <a:effectLst/>
                <a:latin typeface="+mn-lt"/>
                <a:ea typeface="+mn-ea"/>
                <a:cs typeface="+mn-cs"/>
              </a:rPr>
              <a:t>automation</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systems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functioning</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efficiently</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farmers</a:t>
            </a:r>
            <a:r>
              <a:rPr lang="sk-SK" sz="2400" kern="1200" baseline="0" dirty="0">
                <a:solidFill>
                  <a:schemeClr val="tx1">
                    <a:lumMod val="75000"/>
                    <a:lumOff val="25000"/>
                  </a:schemeClr>
                </a:solidFill>
                <a:effectLst/>
                <a:latin typeface="+mn-lt"/>
                <a:ea typeface="+mn-ea"/>
                <a:cs typeface="+mn-cs"/>
              </a:rPr>
              <a:t> and </a:t>
            </a:r>
            <a:r>
              <a:rPr lang="sk-SK" sz="2400" kern="1200" baseline="0" dirty="0" err="1">
                <a:solidFill>
                  <a:schemeClr val="tx1">
                    <a:lumMod val="75000"/>
                    <a:lumOff val="25000"/>
                  </a:schemeClr>
                </a:solidFill>
                <a:effectLst/>
                <a:latin typeface="+mn-lt"/>
                <a:ea typeface="+mn-ea"/>
                <a:cs typeface="+mn-cs"/>
              </a:rPr>
              <a:t>technicians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must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implement</a:t>
            </a:r>
            <a:r>
              <a:rPr lang="sk-SK" sz="2400" kern="1200" baseline="0" dirty="0">
                <a:solidFill>
                  <a:schemeClr val="tx1">
                    <a:lumMod val="75000"/>
                    <a:lumOff val="25000"/>
                  </a:schemeClr>
                </a:solidFill>
                <a:effectLst/>
                <a:latin typeface="+mn-lt"/>
                <a:ea typeface="+mn-ea"/>
                <a:cs typeface="+mn-cs"/>
              </a:rPr>
              <a:t> a </a:t>
            </a:r>
            <a:r>
              <a:rPr lang="sk-SK" sz="2400" b="1" kern="1200" baseline="0" dirty="0" err="1">
                <a:solidFill>
                  <a:schemeClr val="tx1">
                    <a:lumMod val="75000"/>
                    <a:lumOff val="25000"/>
                  </a:schemeClr>
                </a:solidFill>
                <a:effectLst/>
                <a:latin typeface="+mn-lt"/>
                <a:ea typeface="+mn-ea"/>
                <a:cs typeface="+mn-cs"/>
              </a:rPr>
              <a:t>preventive</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maintenance</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routine</a:t>
            </a:r>
            <a:r>
              <a:rPr lang="sk-SK" sz="2400" kern="1200" baseline="0" dirty="0">
                <a:solidFill>
                  <a:schemeClr val="tx1">
                    <a:lumMod val="75000"/>
                    <a:lumOff val="25000"/>
                  </a:schemeClr>
                </a:solidFill>
                <a:effectLst/>
                <a:latin typeface="+mn-lt"/>
                <a:ea typeface="+mn-ea"/>
                <a:cs typeface="+mn-cs"/>
              </a:rPr>
              <a:t>.</a:t>
            </a:r>
            <a:endParaRPr lang="en-GB" sz="2400" kern="1200" baseline="0" dirty="0">
              <a:solidFill>
                <a:schemeClr val="tx1">
                  <a:lumMod val="75000"/>
                  <a:lumOff val="25000"/>
                </a:schemeClr>
              </a:solidFill>
              <a:effectLst/>
              <a:latin typeface="+mn-lt"/>
              <a:ea typeface="+mn-ea"/>
              <a:cs typeface="+mn-cs"/>
            </a:endParaRPr>
          </a:p>
          <a:p>
            <a:r>
              <a:rPr lang="sk-SK" sz="2400" b="1" kern="1200" baseline="0" dirty="0" err="1">
                <a:solidFill>
                  <a:schemeClr val="tx1">
                    <a:lumMod val="75000"/>
                    <a:lumOff val="25000"/>
                  </a:schemeClr>
                </a:solidFill>
                <a:effectLst/>
                <a:latin typeface="+mn-lt"/>
                <a:ea typeface="+mn-ea"/>
                <a:cs typeface="+mn-cs"/>
              </a:rPr>
              <a:t>Example</a:t>
            </a:r>
            <a:r>
              <a:rPr lang="sk-SK" sz="2400" b="1" kern="1200" baseline="0" dirty="0">
                <a:solidFill>
                  <a:schemeClr val="tx1">
                    <a:lumMod val="75000"/>
                    <a:lumOff val="25000"/>
                  </a:schemeClr>
                </a:solidFill>
                <a:effectLst/>
                <a:latin typeface="+mn-lt"/>
                <a:ea typeface="+mn-ea"/>
                <a:cs typeface="+mn-cs"/>
              </a:rPr>
              <a:t>:</a:t>
            </a:r>
            <a:r>
              <a:rPr lang="sk-SK" sz="2400" kern="1200" baseline="0" dirty="0">
                <a:solidFill>
                  <a:schemeClr val="tx1">
                    <a:lumMod val="75000"/>
                    <a:lumOff val="25000"/>
                  </a:schemeClr>
                </a:solidFill>
                <a:effectLst/>
                <a:latin typeface="+mn-lt"/>
                <a:ea typeface="+mn-ea"/>
                <a:cs typeface="+mn-cs"/>
              </a:rPr>
              <a:t> A </a:t>
            </a:r>
            <a:r>
              <a:rPr lang="sk-SK" sz="2400" kern="1200" baseline="0" dirty="0" err="1">
                <a:solidFill>
                  <a:schemeClr val="tx1">
                    <a:lumMod val="75000"/>
                    <a:lumOff val="25000"/>
                  </a:schemeClr>
                </a:solidFill>
                <a:effectLst/>
                <a:latin typeface="+mn-lt"/>
                <a:ea typeface="+mn-ea"/>
                <a:cs typeface="+mn-cs"/>
              </a:rPr>
              <a:t>farmer</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using</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an</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autonomous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weeding</a:t>
            </a:r>
            <a:r>
              <a:rPr lang="sk-SK" sz="2400" kern="1200" baseline="0" dirty="0">
                <a:solidFill>
                  <a:schemeClr val="tx1">
                    <a:lumMod val="75000"/>
                    <a:lumOff val="25000"/>
                  </a:schemeClr>
                </a:solidFill>
                <a:effectLst/>
                <a:latin typeface="+mn-lt"/>
                <a:ea typeface="+mn-ea"/>
                <a:cs typeface="+mn-cs"/>
              </a:rPr>
              <a:t> robot </a:t>
            </a:r>
            <a:r>
              <a:rPr lang="sk-SK" sz="2400" kern="1200" baseline="0" dirty="0" err="1">
                <a:solidFill>
                  <a:schemeClr val="tx1">
                    <a:lumMod val="75000"/>
                    <a:lumOff val="25000"/>
                  </a:schemeClr>
                </a:solidFill>
                <a:effectLst/>
                <a:latin typeface="+mn-lt"/>
                <a:ea typeface="+mn-ea"/>
                <a:cs typeface="+mn-cs"/>
              </a:rPr>
              <a:t>should</a:t>
            </a:r>
            <a:r>
              <a:rPr lang="sk-SK" sz="2400"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calibrate</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its</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vision</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sensors</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weekly</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ensuring</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precise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weed</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detection</a:t>
            </a:r>
            <a:r>
              <a:rPr lang="sk-SK" sz="2400" kern="1200" baseline="0" dirty="0">
                <a:solidFill>
                  <a:schemeClr val="tx1">
                    <a:lumMod val="75000"/>
                    <a:lumOff val="25000"/>
                  </a:schemeClr>
                </a:solidFill>
                <a:effectLst/>
                <a:latin typeface="+mn-lt"/>
                <a:ea typeface="+mn-ea"/>
                <a:cs typeface="+mn-cs"/>
              </a:rPr>
              <a:t> and </a:t>
            </a:r>
            <a:r>
              <a:rPr lang="sk-SK" sz="2400" kern="1200" baseline="0" dirty="0" err="1">
                <a:solidFill>
                  <a:schemeClr val="tx1">
                    <a:lumMod val="75000"/>
                    <a:lumOff val="25000"/>
                  </a:schemeClr>
                </a:solidFill>
                <a:effectLst/>
                <a:latin typeface="+mn-lt"/>
                <a:ea typeface="+mn-ea"/>
                <a:cs typeface="+mn-cs"/>
              </a:rPr>
              <a:t>removal</a:t>
            </a:r>
            <a:r>
              <a:rPr lang="sk-SK" sz="2400" kern="1200" baseline="0" dirty="0">
                <a:solidFill>
                  <a:schemeClr val="tx1">
                    <a:lumMod val="75000"/>
                    <a:lumOff val="25000"/>
                  </a:schemeClr>
                </a:solidFill>
                <a:effectLst/>
                <a:latin typeface="+mn-lt"/>
                <a:ea typeface="+mn-ea"/>
                <a:cs typeface="+mn-cs"/>
              </a:rPr>
              <a:t>.</a:t>
            </a:r>
          </a:p>
        </p:txBody>
      </p:sp>
      <p:pic>
        <p:nvPicPr>
          <p:cNvPr id="6" name="Picture Placeholder 38">
            <a:extLst>
              <a:ext uri="{FF2B5EF4-FFF2-40B4-BE49-F238E27FC236}">
                <a16:creationId xmlns:a16="http://schemas.microsoft.com/office/drawing/2014/main" id="{55345FFB-F597-AFE8-47BA-67EEFDF61DB9}"/>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DBC0F54D-ED92-A587-F0D5-665104D48922}"/>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86C021C-D304-F1BA-AA9C-8945B3D83D43}"/>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5538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Placeholder 39" descr="Irrigation system in field">
            <a:extLst>
              <a:ext uri="{FF2B5EF4-FFF2-40B4-BE49-F238E27FC236}">
                <a16:creationId xmlns:a16="http://schemas.microsoft.com/office/drawing/2014/main" id="{291FAA13-CD68-F322-0D1C-975AC5E75A0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066800" y="477838"/>
            <a:ext cx="11125200" cy="2341562"/>
          </a:xfrm>
        </p:spPr>
      </p:pic>
      <p:sp>
        <p:nvSpPr>
          <p:cNvPr id="11" name="Text Placeholder 10"/>
          <p:cNvSpPr>
            <a:spLocks noGrp="1"/>
          </p:cNvSpPr>
          <p:nvPr>
            <p:ph type="body" sz="quarter" idx="13"/>
          </p:nvPr>
        </p:nvSpPr>
        <p:spPr>
          <a:xfrm>
            <a:off x="1407911" y="3141955"/>
            <a:ext cx="8714406" cy="697353"/>
          </a:xfrm>
        </p:spPr>
        <p:txBody>
          <a:bodyPr/>
          <a:lstStyle/>
          <a:p>
            <a:pPr rtl="0" eaLnBrk="1" latinLnBrk="0" hangingPunct="1"/>
            <a:r>
              <a:rPr lang="sk-SK" sz="3600" b="1" kern="1200" dirty="0" err="1">
                <a:solidFill>
                  <a:srgbClr val="007772"/>
                </a:solidFill>
                <a:effectLst/>
                <a:latin typeface="+mn-lt"/>
                <a:ea typeface="+mn-ea"/>
                <a:cs typeface="+mn-cs"/>
              </a:rPr>
              <a:t>Maintenance</a:t>
            </a:r>
            <a:r>
              <a:rPr lang="sk-SK" sz="3600" b="1" kern="1200" dirty="0">
                <a:solidFill>
                  <a:srgbClr val="007772"/>
                </a:solidFill>
                <a:effectLst/>
                <a:latin typeface="+mn-lt"/>
                <a:ea typeface="+mn-ea"/>
                <a:cs typeface="+mn-cs"/>
              </a:rPr>
              <a:t> and </a:t>
            </a:r>
            <a:r>
              <a:rPr lang="sk-SK" sz="3600" b="1" kern="1200" dirty="0" err="1">
                <a:solidFill>
                  <a:srgbClr val="007772"/>
                </a:solidFill>
                <a:effectLst/>
                <a:latin typeface="+mn-lt"/>
                <a:ea typeface="+mn-ea"/>
                <a:cs typeface="+mn-cs"/>
              </a:rPr>
              <a:t>Troubleshooting</a:t>
            </a:r>
            <a:endParaRPr lang="sk-SK" dirty="0">
              <a:solidFill>
                <a:srgbClr val="007772"/>
              </a:solidFill>
              <a:effectLst/>
            </a:endParaRPr>
          </a:p>
        </p:txBody>
      </p:sp>
      <p:sp>
        <p:nvSpPr>
          <p:cNvPr id="12" name="Text Placeholder 11"/>
          <p:cNvSpPr>
            <a:spLocks noGrp="1"/>
          </p:cNvSpPr>
          <p:nvPr>
            <p:ph type="body" sz="quarter" idx="14"/>
          </p:nvPr>
        </p:nvSpPr>
        <p:spPr>
          <a:xfrm>
            <a:off x="1407911" y="3770719"/>
            <a:ext cx="9283510" cy="2542834"/>
          </a:xfrm>
        </p:spPr>
        <p:txBody>
          <a:bodyPr/>
          <a:lstStyle/>
          <a:p>
            <a:pPr rtl="0" eaLnBrk="1" latinLnBrk="0" hangingPunct="1">
              <a:lnSpc>
                <a:spcPct val="100000"/>
              </a:lnSpc>
            </a:pPr>
            <a:r>
              <a:rPr lang="sk-SK" sz="2400" kern="1200" baseline="0" dirty="0" err="1">
                <a:solidFill>
                  <a:srgbClr val="404040"/>
                </a:solidFill>
                <a:effectLst/>
                <a:latin typeface="+mn-lt"/>
                <a:ea typeface="+mn-ea"/>
                <a:cs typeface="+mn-cs"/>
              </a:rPr>
              <a:t>Regular</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maintenance</a:t>
            </a:r>
            <a:r>
              <a:rPr lang="sk-SK" sz="2400" kern="1200" baseline="0" dirty="0">
                <a:solidFill>
                  <a:srgbClr val="404040"/>
                </a:solidFill>
                <a:effectLst/>
                <a:latin typeface="+mn-lt"/>
                <a:ea typeface="+mn-ea"/>
                <a:cs typeface="+mn-cs"/>
              </a:rPr>
              <a:t> and </a:t>
            </a:r>
            <a:r>
              <a:rPr lang="sk-SK" sz="2400" kern="1200" baseline="0" dirty="0" err="1">
                <a:solidFill>
                  <a:srgbClr val="404040"/>
                </a:solidFill>
                <a:effectLst/>
                <a:latin typeface="+mn-lt"/>
                <a:ea typeface="+mn-ea"/>
                <a:cs typeface="+mn-cs"/>
              </a:rPr>
              <a:t>troubleshooting</a:t>
            </a:r>
            <a:r>
              <a:rPr lang="sk-SK" sz="2400" kern="1200" baseline="0" dirty="0">
                <a:solidFill>
                  <a:srgbClr val="404040"/>
                </a:solidFill>
                <a:effectLst/>
                <a:latin typeface="+mn-lt"/>
                <a:ea typeface="+mn-ea"/>
                <a:cs typeface="+mn-cs"/>
              </a:rPr>
              <a:t> are </a:t>
            </a:r>
            <a:r>
              <a:rPr lang="sk-SK" sz="2400" b="1" kern="1200" baseline="0" dirty="0" err="1">
                <a:solidFill>
                  <a:srgbClr val="404040"/>
                </a:solidFill>
                <a:effectLst/>
                <a:latin typeface="+mn-lt"/>
                <a:ea typeface="+mn-ea"/>
                <a:cs typeface="+mn-cs"/>
              </a:rPr>
              <a:t>key</a:t>
            </a:r>
            <a:r>
              <a:rPr lang="sk-SK" sz="2400" b="1" kern="1200" baseline="0" dirty="0">
                <a:solidFill>
                  <a:srgbClr val="404040"/>
                </a:solidFill>
                <a:effectLst/>
                <a:latin typeface="+mn-lt"/>
                <a:ea typeface="+mn-ea"/>
                <a:cs typeface="+mn-cs"/>
              </a:rPr>
              <a:t> to </a:t>
            </a:r>
            <a:r>
              <a:rPr lang="sk-SK" sz="2400" b="1" kern="1200" baseline="0" dirty="0" err="1">
                <a:solidFill>
                  <a:srgbClr val="404040"/>
                </a:solidFill>
                <a:effectLst/>
                <a:latin typeface="+mn-lt"/>
                <a:ea typeface="+mn-ea"/>
                <a:cs typeface="+mn-cs"/>
              </a:rPr>
              <a:t>maximizing</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efficiency</a:t>
            </a:r>
            <a:r>
              <a:rPr lang="sk-SK" sz="2400" kern="1200" baseline="0" dirty="0">
                <a:solidFill>
                  <a:srgbClr val="404040"/>
                </a:solidFill>
                <a:effectLst/>
                <a:latin typeface="+mn-lt"/>
                <a:ea typeface="+mn-ea"/>
                <a:cs typeface="+mn-cs"/>
              </a:rPr>
              <a:t> in </a:t>
            </a:r>
            <a:r>
              <a:rPr lang="sk-SK" sz="2400" kern="1200" baseline="0" dirty="0" err="1">
                <a:solidFill>
                  <a:srgbClr val="404040"/>
                </a:solidFill>
                <a:effectLst/>
                <a:latin typeface="+mn-lt"/>
                <a:ea typeface="+mn-ea"/>
                <a:cs typeface="+mn-cs"/>
              </a:rPr>
              <a:t>agricultural</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mechatronics</a:t>
            </a:r>
            <a:r>
              <a:rPr lang="sk-SK" sz="2400" kern="1200" baseline="0" dirty="0">
                <a:solidFill>
                  <a:srgbClr val="404040"/>
                </a:solidFill>
                <a:effectLst/>
                <a:latin typeface="+mn-lt"/>
                <a:ea typeface="+mn-ea"/>
                <a:cs typeface="+mn-cs"/>
              </a:rPr>
              <a:t>. By </a:t>
            </a:r>
            <a:r>
              <a:rPr lang="sk-SK" sz="2400" b="1" kern="1200" baseline="0" dirty="0" err="1">
                <a:solidFill>
                  <a:srgbClr val="404040"/>
                </a:solidFill>
                <a:effectLst/>
                <a:latin typeface="+mn-lt"/>
                <a:ea typeface="+mn-ea"/>
                <a:cs typeface="+mn-cs"/>
              </a:rPr>
              <a:t>following</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structured</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preventive</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care</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identifying</a:t>
            </a:r>
            <a:r>
              <a:rPr lang="sk-SK" sz="2400"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common</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system</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failures</a:t>
            </a:r>
            <a:r>
              <a:rPr lang="sk-SK" sz="2400" kern="1200" baseline="0" dirty="0">
                <a:solidFill>
                  <a:srgbClr val="404040"/>
                </a:solidFill>
                <a:effectLst/>
                <a:latin typeface="+mn-lt"/>
                <a:ea typeface="+mn-ea"/>
                <a:cs typeface="+mn-cs"/>
              </a:rPr>
              <a:t>, and </a:t>
            </a:r>
            <a:r>
              <a:rPr lang="sk-SK" sz="2400" b="1" kern="1200" baseline="0" dirty="0" err="1">
                <a:solidFill>
                  <a:srgbClr val="404040"/>
                </a:solidFill>
                <a:effectLst/>
                <a:latin typeface="+mn-lt"/>
                <a:ea typeface="+mn-ea"/>
                <a:cs typeface="+mn-cs"/>
              </a:rPr>
              <a:t>performing</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hands</a:t>
            </a:r>
            <a:r>
              <a:rPr lang="sk-SK" sz="2400" b="1" kern="1200" baseline="0" dirty="0">
                <a:solidFill>
                  <a:srgbClr val="404040"/>
                </a:solidFill>
                <a:effectLst/>
                <a:latin typeface="+mn-lt"/>
                <a:ea typeface="+mn-ea"/>
                <a:cs typeface="+mn-cs"/>
              </a:rPr>
              <a:t>-on </a:t>
            </a:r>
            <a:r>
              <a:rPr lang="sk-SK" sz="2400" b="1" kern="1200" baseline="0" dirty="0" err="1">
                <a:solidFill>
                  <a:srgbClr val="404040"/>
                </a:solidFill>
                <a:effectLst/>
                <a:latin typeface="+mn-lt"/>
                <a:ea typeface="+mn-ea"/>
                <a:cs typeface="+mn-cs"/>
              </a:rPr>
              <a:t>diagnostics</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farmers</a:t>
            </a:r>
            <a:r>
              <a:rPr lang="sk-SK" sz="2400" kern="1200" baseline="0" dirty="0">
                <a:solidFill>
                  <a:srgbClr val="404040"/>
                </a:solidFill>
                <a:effectLst/>
                <a:latin typeface="+mn-lt"/>
                <a:ea typeface="+mn-ea"/>
                <a:cs typeface="+mn-cs"/>
              </a:rPr>
              <a:t> and </a:t>
            </a:r>
            <a:r>
              <a:rPr lang="sk-SK" sz="2400" kern="1200" baseline="0" dirty="0" err="1">
                <a:solidFill>
                  <a:srgbClr val="404040"/>
                </a:solidFill>
                <a:effectLst/>
                <a:latin typeface="+mn-lt"/>
                <a:ea typeface="+mn-ea"/>
                <a:cs typeface="+mn-cs"/>
              </a:rPr>
              <a:t>technicians</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can</a:t>
            </a:r>
            <a:r>
              <a:rPr lang="sk-SK" sz="2400"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reduce</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downtime</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improve</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precision</a:t>
            </a:r>
            <a:r>
              <a:rPr lang="sk-SK" sz="2400" b="1" kern="1200" baseline="0" dirty="0">
                <a:solidFill>
                  <a:srgbClr val="404040"/>
                </a:solidFill>
                <a:effectLst/>
                <a:latin typeface="+mn-lt"/>
                <a:ea typeface="+mn-ea"/>
                <a:cs typeface="+mn-cs"/>
              </a:rPr>
              <a:t>, and </a:t>
            </a:r>
            <a:r>
              <a:rPr lang="sk-SK" sz="2400" b="1" kern="1200" baseline="0" dirty="0" err="1">
                <a:solidFill>
                  <a:srgbClr val="404040"/>
                </a:solidFill>
                <a:effectLst/>
                <a:latin typeface="+mn-lt"/>
                <a:ea typeface="+mn-ea"/>
                <a:cs typeface="+mn-cs"/>
              </a:rPr>
              <a:t>extend</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the</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lifespan</a:t>
            </a:r>
            <a:r>
              <a:rPr lang="sk-SK" sz="2400" b="1" kern="1200" baseline="0" dirty="0">
                <a:solidFill>
                  <a:srgbClr val="404040"/>
                </a:solidFill>
                <a:effectLst/>
                <a:latin typeface="+mn-lt"/>
                <a:ea typeface="+mn-ea"/>
                <a:cs typeface="+mn-cs"/>
              </a:rPr>
              <a:t> of </a:t>
            </a:r>
            <a:r>
              <a:rPr lang="sk-SK" sz="2400" b="1" kern="1200" baseline="0" dirty="0" err="1">
                <a:solidFill>
                  <a:srgbClr val="404040"/>
                </a:solidFill>
                <a:effectLst/>
                <a:latin typeface="+mn-lt"/>
                <a:ea typeface="+mn-ea"/>
                <a:cs typeface="+mn-cs"/>
              </a:rPr>
              <a:t>robotic</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machinery</a:t>
            </a:r>
            <a:r>
              <a:rPr lang="sk-SK" sz="2400" kern="1200" baseline="0" dirty="0">
                <a:solidFill>
                  <a:srgbClr val="404040"/>
                </a:solidFill>
                <a:effectLst/>
                <a:latin typeface="+mn-lt"/>
                <a:ea typeface="+mn-ea"/>
                <a:cs typeface="+mn-cs"/>
              </a:rPr>
              <a:t>. As </a:t>
            </a:r>
            <a:r>
              <a:rPr lang="sk-SK" sz="2400" b="1" kern="1200" baseline="0" dirty="0" err="1">
                <a:solidFill>
                  <a:srgbClr val="404040"/>
                </a:solidFill>
                <a:effectLst/>
                <a:latin typeface="+mn-lt"/>
                <a:ea typeface="+mn-ea"/>
                <a:cs typeface="+mn-cs"/>
              </a:rPr>
              <a:t>automation</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continues</a:t>
            </a:r>
            <a:r>
              <a:rPr lang="sk-SK" sz="2400" b="1" kern="1200" baseline="0" dirty="0">
                <a:solidFill>
                  <a:srgbClr val="404040"/>
                </a:solidFill>
                <a:effectLst/>
                <a:latin typeface="+mn-lt"/>
                <a:ea typeface="+mn-ea"/>
                <a:cs typeface="+mn-cs"/>
              </a:rPr>
              <a:t> to </a:t>
            </a:r>
            <a:r>
              <a:rPr lang="sk-SK" sz="2400" b="1" kern="1200" baseline="0" dirty="0" err="1">
                <a:solidFill>
                  <a:srgbClr val="404040"/>
                </a:solidFill>
                <a:effectLst/>
                <a:latin typeface="+mn-lt"/>
                <a:ea typeface="+mn-ea"/>
                <a:cs typeface="+mn-cs"/>
              </a:rPr>
              <a:t>grow</a:t>
            </a:r>
            <a:r>
              <a:rPr lang="sk-SK" sz="2400" b="1" kern="1200" baseline="0" dirty="0">
                <a:solidFill>
                  <a:srgbClr val="404040"/>
                </a:solidFill>
                <a:effectLst/>
                <a:latin typeface="+mn-lt"/>
                <a:ea typeface="+mn-ea"/>
                <a:cs typeface="+mn-cs"/>
              </a:rPr>
              <a:t> in </a:t>
            </a:r>
            <a:r>
              <a:rPr lang="sk-SK" sz="2400" b="1" kern="1200" baseline="0" dirty="0" err="1">
                <a:solidFill>
                  <a:srgbClr val="404040"/>
                </a:solidFill>
                <a:effectLst/>
                <a:latin typeface="+mn-lt"/>
                <a:ea typeface="+mn-ea"/>
                <a:cs typeface="+mn-cs"/>
              </a:rPr>
              <a:t>agriculture</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proper</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maintenance</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will</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be</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essential</a:t>
            </a:r>
            <a:r>
              <a:rPr lang="sk-SK" sz="2400" kern="1200" baseline="0" dirty="0">
                <a:solidFill>
                  <a:srgbClr val="404040"/>
                </a:solidFill>
                <a:effectLst/>
                <a:latin typeface="+mn-lt"/>
                <a:ea typeface="+mn-ea"/>
                <a:cs typeface="+mn-cs"/>
              </a:rPr>
              <a:t> in </a:t>
            </a:r>
            <a:r>
              <a:rPr lang="sk-SK" sz="2400" kern="1200" baseline="0" dirty="0" err="1">
                <a:solidFill>
                  <a:srgbClr val="404040"/>
                </a:solidFill>
                <a:effectLst/>
                <a:latin typeface="+mn-lt"/>
                <a:ea typeface="+mn-ea"/>
                <a:cs typeface="+mn-cs"/>
              </a:rPr>
              <a:t>ensuring</a:t>
            </a:r>
            <a:r>
              <a:rPr lang="sk-SK" sz="2400"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long</a:t>
            </a:r>
            <a:r>
              <a:rPr lang="sk-SK" sz="2400" b="1" kern="1200" baseline="0" dirty="0">
                <a:solidFill>
                  <a:srgbClr val="404040"/>
                </a:solidFill>
                <a:effectLst/>
                <a:latin typeface="+mn-lt"/>
                <a:ea typeface="+mn-ea"/>
                <a:cs typeface="+mn-cs"/>
              </a:rPr>
              <a:t>-term </a:t>
            </a:r>
            <a:r>
              <a:rPr lang="sk-SK" sz="2400" b="1" kern="1200" baseline="0" dirty="0" err="1">
                <a:solidFill>
                  <a:srgbClr val="404040"/>
                </a:solidFill>
                <a:effectLst/>
                <a:latin typeface="+mn-lt"/>
                <a:ea typeface="+mn-ea"/>
                <a:cs typeface="+mn-cs"/>
              </a:rPr>
              <a:t>success</a:t>
            </a:r>
            <a:r>
              <a:rPr lang="sk-SK" sz="2400" b="1" kern="1200" baseline="0" dirty="0">
                <a:solidFill>
                  <a:srgbClr val="404040"/>
                </a:solidFill>
                <a:effectLst/>
                <a:latin typeface="+mn-lt"/>
                <a:ea typeface="+mn-ea"/>
                <a:cs typeface="+mn-cs"/>
              </a:rPr>
              <a:t> and </a:t>
            </a:r>
            <a:r>
              <a:rPr lang="sk-SK" sz="2400" b="1" kern="1200" baseline="0" dirty="0" err="1">
                <a:solidFill>
                  <a:srgbClr val="404040"/>
                </a:solidFill>
                <a:effectLst/>
                <a:latin typeface="+mn-lt"/>
                <a:ea typeface="+mn-ea"/>
                <a:cs typeface="+mn-cs"/>
              </a:rPr>
              <a:t>reliability</a:t>
            </a:r>
            <a:r>
              <a:rPr lang="sk-SK" sz="2400" kern="1200" baseline="0" dirty="0">
                <a:solidFill>
                  <a:srgbClr val="404040"/>
                </a:solidFill>
                <a:effectLst/>
                <a:latin typeface="+mn-lt"/>
                <a:ea typeface="+mn-ea"/>
                <a:cs typeface="+mn-cs"/>
              </a:rPr>
              <a:t>. </a:t>
            </a:r>
            <a:endParaRPr lang="en-US" dirty="0"/>
          </a:p>
        </p:txBody>
      </p:sp>
      <p:sp>
        <p:nvSpPr>
          <p:cNvPr id="15" name="Rectangle 14">
            <a:extLst>
              <a:ext uri="{FF2B5EF4-FFF2-40B4-BE49-F238E27FC236}">
                <a16:creationId xmlns:a16="http://schemas.microsoft.com/office/drawing/2014/main" id="{AA6AE901-384E-C841-AA68-9D7D04B966E5}"/>
              </a:ext>
            </a:extLst>
          </p:cNvPr>
          <p:cNvSpPr/>
          <p:nvPr/>
        </p:nvSpPr>
        <p:spPr>
          <a:xfrm>
            <a:off x="0" y="2265329"/>
            <a:ext cx="1407911" cy="13746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5791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A6876-4130-57DF-88B7-53E84905D957}"/>
            </a:ext>
          </a:extLst>
        </p:cNvPr>
        <p:cNvGrpSpPr/>
        <p:nvPr/>
      </p:nvGrpSpPr>
      <p:grpSpPr>
        <a:xfrm>
          <a:off x="0" y="0"/>
          <a:ext cx="0" cy="0"/>
          <a:chOff x="0" y="0"/>
          <a:chExt cx="0" cy="0"/>
        </a:xfrm>
      </p:grpSpPr>
      <p:pic>
        <p:nvPicPr>
          <p:cNvPr id="4" name="Picture Placeholder 13" descr="Work tools on a red background">
            <a:extLst>
              <a:ext uri="{FF2B5EF4-FFF2-40B4-BE49-F238E27FC236}">
                <a16:creationId xmlns:a16="http://schemas.microsoft.com/office/drawing/2014/main" id="{6A9A07CA-932C-956B-7C85-2D83821970D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15" name="TextBox 14">
            <a:extLst>
              <a:ext uri="{FF2B5EF4-FFF2-40B4-BE49-F238E27FC236}">
                <a16:creationId xmlns:a16="http://schemas.microsoft.com/office/drawing/2014/main" id="{417A3FE7-C6CB-66BF-7A27-F3E773992EB5}"/>
              </a:ext>
            </a:extLst>
          </p:cNvPr>
          <p:cNvSpPr txBox="1"/>
          <p:nvPr/>
        </p:nvSpPr>
        <p:spPr>
          <a:xfrm>
            <a:off x="756139" y="2303656"/>
            <a:ext cx="7708195" cy="646331"/>
          </a:xfrm>
          <a:prstGeom prst="rect">
            <a:avLst/>
          </a:prstGeom>
          <a:solidFill>
            <a:srgbClr val="EEA821"/>
          </a:solidFill>
        </p:spPr>
        <p:txBody>
          <a:bodyPr wrap="square" rtlCol="0">
            <a:spAutoFit/>
          </a:bodyPr>
          <a:lstStyle/>
          <a:p>
            <a:pPr algn="ctr"/>
            <a:r>
              <a:rPr lang="sk-SK" sz="3600" b="1" dirty="0">
                <a:solidFill>
                  <a:schemeClr val="bg1"/>
                </a:solidFill>
                <a:latin typeface="Calibri" panose="020F0502020204030204" pitchFamily="34" charset="0"/>
                <a:cs typeface="Calibri" panose="020F0502020204030204" pitchFamily="34" charset="0"/>
              </a:rPr>
              <a:t>ESSENTIAL MAINTENANCE PRACTICES</a:t>
            </a:r>
          </a:p>
        </p:txBody>
      </p:sp>
      <p:sp>
        <p:nvSpPr>
          <p:cNvPr id="6" name="Rectangle 5">
            <a:extLst>
              <a:ext uri="{FF2B5EF4-FFF2-40B4-BE49-F238E27FC236}">
                <a16:creationId xmlns:a16="http://schemas.microsoft.com/office/drawing/2014/main" id="{805A6E50-DEF4-2C55-5CD9-479504261572}"/>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C021943-4362-C519-D047-67E8BC26DB68}"/>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41763AC8-379F-1179-2788-81F40167B30B}"/>
              </a:ext>
            </a:extLst>
          </p:cNvPr>
          <p:cNvSpPr>
            <a:spLocks noGrp="1"/>
          </p:cNvSpPr>
          <p:nvPr>
            <p:ph type="body" sz="quarter" idx="17"/>
          </p:nvPr>
        </p:nvSpPr>
        <p:spPr>
          <a:xfrm>
            <a:off x="9241981" y="871477"/>
            <a:ext cx="2066906" cy="1581948"/>
          </a:xfrm>
        </p:spPr>
        <p:txBody>
          <a:bodyPr lIns="91440" tIns="45720" rIns="91440" bIns="45720" anchor="t">
            <a:noAutofit/>
          </a:bodyPr>
          <a:lstStyle/>
          <a:p>
            <a:r>
              <a:rPr lang="en-US" dirty="0"/>
              <a:t>02</a:t>
            </a:r>
          </a:p>
        </p:txBody>
      </p:sp>
      <p:grpSp>
        <p:nvGrpSpPr>
          <p:cNvPr id="10" name="Group 9">
            <a:extLst>
              <a:ext uri="{FF2B5EF4-FFF2-40B4-BE49-F238E27FC236}">
                <a16:creationId xmlns:a16="http://schemas.microsoft.com/office/drawing/2014/main" id="{BD0FD886-E87C-A273-AA16-38DBC48C3AAE}"/>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9AD68C99-0401-C22A-A764-513E92593AE0}"/>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35D21FE-C470-DE73-73C4-B48E5747D8F2}"/>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3687074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332E08-A298-2D7F-9CD9-01F430E92AE2}"/>
              </a:ext>
            </a:extLst>
          </p:cNvPr>
          <p:cNvSpPr>
            <a:spLocks noGrp="1"/>
          </p:cNvSpPr>
          <p:nvPr>
            <p:ph type="body" sz="quarter" idx="13"/>
          </p:nvPr>
        </p:nvSpPr>
        <p:spPr>
          <a:xfrm>
            <a:off x="2183939" y="502330"/>
            <a:ext cx="9649486" cy="697353"/>
          </a:xfrm>
        </p:spPr>
        <p:txBody>
          <a:bodyPr/>
          <a:lstStyle/>
          <a:p>
            <a:r>
              <a:rPr lang="en-IE" b="1" dirty="0"/>
              <a:t>Essential Maintenance Practices</a:t>
            </a:r>
          </a:p>
          <a:p>
            <a:endParaRPr lang="en-IE" dirty="0"/>
          </a:p>
        </p:txBody>
      </p:sp>
      <p:sp>
        <p:nvSpPr>
          <p:cNvPr id="4" name="Text Placeholder 2">
            <a:extLst>
              <a:ext uri="{FF2B5EF4-FFF2-40B4-BE49-F238E27FC236}">
                <a16:creationId xmlns:a16="http://schemas.microsoft.com/office/drawing/2014/main" id="{0DA50D0F-994F-C3A5-87A1-319C11E6068A}"/>
              </a:ext>
            </a:extLst>
          </p:cNvPr>
          <p:cNvSpPr>
            <a:spLocks noGrp="1"/>
          </p:cNvSpPr>
          <p:nvPr>
            <p:ph type="body" sz="quarter" idx="14"/>
          </p:nvPr>
        </p:nvSpPr>
        <p:spPr>
          <a:xfrm>
            <a:off x="2356218" y="1277558"/>
            <a:ext cx="8817149" cy="3001108"/>
          </a:xfrm>
        </p:spPr>
        <p:txBody>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k-SK" sz="2400" b="1" i="0" u="none" strike="noStrike" kern="1200" cap="none" spc="0" normalizeH="0" baseline="0" noProof="0" dirty="0">
                <a:ln>
                  <a:noFill/>
                </a:ln>
                <a:solidFill>
                  <a:srgbClr val="404040"/>
                </a:solidFill>
                <a:effectLst/>
                <a:uLnTx/>
                <a:uFillTx/>
                <a:latin typeface="Calibri" panose="020F0502020204030204"/>
                <a:ea typeface="+mn-ea"/>
                <a:cs typeface="+mn-cs"/>
              </a:rPr>
              <a:t>Regular Sensor Calibration:</a:t>
            </a:r>
            <a:r>
              <a:rPr kumimoji="0" lang="sk-SK" sz="2400" b="0" i="0" u="none" strike="noStrike" kern="1200" cap="none" spc="0" normalizeH="0" baseline="0" noProof="0" dirty="0">
                <a:ln>
                  <a:noFill/>
                </a:ln>
                <a:solidFill>
                  <a:srgbClr val="404040"/>
                </a:solidFill>
                <a:effectLst/>
                <a:uLnTx/>
                <a:uFillTx/>
                <a:latin typeface="Calibri" panose="020F0502020204030204"/>
                <a:ea typeface="+mn-ea"/>
                <a:cs typeface="+mn-cs"/>
              </a:rPr>
              <a:t> Ensures accurate data collection for precision agriculture tools (e.g., soil moisture sensors, GPS guidance systems).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k-SK" sz="2400" b="1" i="0" u="none" strike="noStrike" kern="1200" cap="none" spc="0" normalizeH="0" baseline="0" noProof="0" dirty="0">
                <a:ln>
                  <a:noFill/>
                </a:ln>
                <a:solidFill>
                  <a:srgbClr val="404040"/>
                </a:solidFill>
                <a:effectLst/>
                <a:uLnTx/>
                <a:uFillTx/>
                <a:latin typeface="Calibri" panose="020F0502020204030204"/>
                <a:ea typeface="+mn-ea"/>
                <a:cs typeface="+mn-cs"/>
              </a:rPr>
              <a:t>Lubrication and Cleaning:</a:t>
            </a:r>
            <a:r>
              <a:rPr kumimoji="0" lang="sk-SK" sz="2400" b="0" i="0" u="none" strike="noStrike" kern="1200" cap="none" spc="0" normalizeH="0" baseline="0" noProof="0" dirty="0">
                <a:ln>
                  <a:noFill/>
                </a:ln>
                <a:solidFill>
                  <a:srgbClr val="404040"/>
                </a:solidFill>
                <a:effectLst/>
                <a:uLnTx/>
                <a:uFillTx/>
                <a:latin typeface="Calibri" panose="020F0502020204030204"/>
                <a:ea typeface="+mn-ea"/>
                <a:cs typeface="+mn-cs"/>
              </a:rPr>
              <a:t> Reduces wear and tear on robotic arms, actuators, and mechanical components.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k-SK" sz="2400" b="1" i="0" u="none" strike="noStrike" kern="1200" cap="none" spc="0" normalizeH="0" baseline="0" noProof="0" dirty="0">
                <a:ln>
                  <a:noFill/>
                </a:ln>
                <a:solidFill>
                  <a:srgbClr val="404040"/>
                </a:solidFill>
                <a:effectLst/>
                <a:uLnTx/>
                <a:uFillTx/>
                <a:latin typeface="Calibri" panose="020F0502020204030204"/>
                <a:ea typeface="+mn-ea"/>
                <a:cs typeface="+mn-cs"/>
              </a:rPr>
              <a:t>Battery and Power System Checks:</a:t>
            </a:r>
            <a:r>
              <a:rPr kumimoji="0" lang="sk-SK" sz="2400" b="0" i="0" u="none" strike="noStrike" kern="1200" cap="none" spc="0" normalizeH="0" baseline="0" noProof="0" dirty="0">
                <a:ln>
                  <a:noFill/>
                </a:ln>
                <a:solidFill>
                  <a:srgbClr val="404040"/>
                </a:solidFill>
                <a:effectLst/>
                <a:uLnTx/>
                <a:uFillTx/>
                <a:latin typeface="Calibri" panose="020F0502020204030204"/>
                <a:ea typeface="+mn-ea"/>
                <a:cs typeface="+mn-cs"/>
              </a:rPr>
              <a:t> Maintains battery health in </a:t>
            </a:r>
            <a:r>
              <a:rPr kumimoji="0" lang="sk-SK" sz="2400" b="1" i="0" u="none" strike="noStrike" kern="1200" cap="none" spc="0" normalizeH="0" baseline="0" noProof="0" dirty="0">
                <a:ln>
                  <a:noFill/>
                </a:ln>
                <a:solidFill>
                  <a:srgbClr val="404040"/>
                </a:solidFill>
                <a:effectLst/>
                <a:uLnTx/>
                <a:uFillTx/>
                <a:latin typeface="Calibri" panose="020F0502020204030204"/>
                <a:ea typeface="+mn-ea"/>
                <a:cs typeface="+mn-cs"/>
              </a:rPr>
              <a:t>autonomous robots and drones</a:t>
            </a:r>
            <a:r>
              <a:rPr kumimoji="0" lang="sk-SK" sz="2400" b="0" i="0" u="none" strike="noStrike" kern="1200" cap="none" spc="0" normalizeH="0" baseline="0" noProof="0" dirty="0">
                <a:ln>
                  <a:noFill/>
                </a:ln>
                <a:solidFill>
                  <a:srgbClr val="404040"/>
                </a:solidFill>
                <a:effectLst/>
                <a:uLnTx/>
                <a:uFillTx/>
                <a:latin typeface="Calibri" panose="020F0502020204030204"/>
                <a:ea typeface="+mn-ea"/>
                <a:cs typeface="+mn-cs"/>
              </a:rPr>
              <a:t> for uninterrupted operation.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k-SK" sz="2400" b="1" i="0" u="none" strike="noStrike" kern="1200" cap="none" spc="0" normalizeH="0" baseline="0" noProof="0" dirty="0">
                <a:ln>
                  <a:noFill/>
                </a:ln>
                <a:solidFill>
                  <a:srgbClr val="404040"/>
                </a:solidFill>
                <a:effectLst/>
                <a:uLnTx/>
                <a:uFillTx/>
                <a:latin typeface="Calibri" panose="020F0502020204030204"/>
                <a:ea typeface="+mn-ea"/>
                <a:cs typeface="+mn-cs"/>
              </a:rPr>
              <a:t>Firmware and Software Updates:</a:t>
            </a:r>
            <a:r>
              <a:rPr kumimoji="0" lang="sk-SK" sz="2400" b="0" i="0" u="none" strike="noStrike" kern="1200" cap="none" spc="0" normalizeH="0" baseline="0" noProof="0" dirty="0">
                <a:ln>
                  <a:noFill/>
                </a:ln>
                <a:solidFill>
                  <a:srgbClr val="404040"/>
                </a:solidFill>
                <a:effectLst/>
                <a:uLnTx/>
                <a:uFillTx/>
                <a:latin typeface="Calibri" panose="020F0502020204030204"/>
                <a:ea typeface="+mn-ea"/>
                <a:cs typeface="+mn-cs"/>
              </a:rPr>
              <a:t> Keeps AI algorithms, machine learning models, and automation software </a:t>
            </a:r>
            <a:r>
              <a:rPr kumimoji="0" lang="sk-SK" sz="2400" b="1" i="0" u="none" strike="noStrike" kern="1200" cap="none" spc="0" normalizeH="0" baseline="0" noProof="0" dirty="0">
                <a:ln>
                  <a:noFill/>
                </a:ln>
                <a:solidFill>
                  <a:srgbClr val="404040"/>
                </a:solidFill>
                <a:effectLst/>
                <a:uLnTx/>
                <a:uFillTx/>
                <a:latin typeface="Calibri" panose="020F0502020204030204"/>
                <a:ea typeface="+mn-ea"/>
                <a:cs typeface="+mn-cs"/>
              </a:rPr>
              <a:t>up to date</a:t>
            </a:r>
            <a:r>
              <a:rPr kumimoji="0" lang="sk-SK" sz="2400" b="0" i="0" u="none" strike="noStrike" kern="1200" cap="none" spc="0" normalizeH="0" baseline="0" noProof="0" dirty="0">
                <a:ln>
                  <a:noFill/>
                </a:ln>
                <a:solidFill>
                  <a:srgbClr val="404040"/>
                </a:solidFill>
                <a:effectLst/>
                <a:uLnTx/>
                <a:uFillTx/>
                <a:latin typeface="Calibri" panose="020F0502020204030204"/>
                <a:ea typeface="+mn-ea"/>
                <a:cs typeface="+mn-cs"/>
              </a:rPr>
              <a: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k-SK" sz="2400" b="1" i="0" u="none" strike="noStrike" kern="1200" cap="none" spc="0" normalizeH="0" baseline="0" noProof="0" dirty="0">
                <a:ln>
                  <a:noFill/>
                </a:ln>
                <a:solidFill>
                  <a:srgbClr val="404040"/>
                </a:solidFill>
                <a:effectLst/>
                <a:uLnTx/>
                <a:uFillTx/>
                <a:latin typeface="Calibri" panose="020F0502020204030204"/>
                <a:ea typeface="+mn-ea"/>
                <a:cs typeface="+mn-cs"/>
              </a:rPr>
              <a:t>Mechanical Inspection:</a:t>
            </a:r>
            <a:r>
              <a:rPr kumimoji="0" lang="sk-SK" sz="2400" b="0" i="0" u="none" strike="noStrike" kern="1200" cap="none" spc="0" normalizeH="0" baseline="0" noProof="0" dirty="0">
                <a:ln>
                  <a:noFill/>
                </a:ln>
                <a:solidFill>
                  <a:srgbClr val="404040"/>
                </a:solidFill>
                <a:effectLst/>
                <a:uLnTx/>
                <a:uFillTx/>
                <a:latin typeface="Calibri" panose="020F0502020204030204"/>
                <a:ea typeface="+mn-ea"/>
                <a:cs typeface="+mn-cs"/>
              </a:rPr>
              <a:t> Identifies potential failures in gears, motors, and hydraulic systems before they cause downtime.</a:t>
            </a:r>
          </a:p>
          <a:p>
            <a:endParaRPr lang="en-IE" dirty="0"/>
          </a:p>
        </p:txBody>
      </p:sp>
      <p:pic>
        <p:nvPicPr>
          <p:cNvPr id="5" name="Zástupný objekt pre obrázok 6" descr="Obrázok, na ktorom je ozubené koleso, kovové výrobky, autosúčiastka, koleso&#10;&#10;Obsah vygenerovaný umelou inteligenciou môže byť nesprávny.">
            <a:hlinkClick r:id="rId2"/>
            <a:extLst>
              <a:ext uri="{FF2B5EF4-FFF2-40B4-BE49-F238E27FC236}">
                <a16:creationId xmlns:a16="http://schemas.microsoft.com/office/drawing/2014/main" id="{C71D5DFE-4F5C-C1E5-4B21-0E95FCC63DD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4748966"/>
            <a:ext cx="2064159" cy="2104772"/>
          </a:xfrm>
          <a:prstGeom prst="rect">
            <a:avLst/>
          </a:prstGeom>
        </p:spPr>
      </p:pic>
      <p:sp>
        <p:nvSpPr>
          <p:cNvPr id="9" name="Šípka: doprava 8">
            <a:extLst>
              <a:ext uri="{FF2B5EF4-FFF2-40B4-BE49-F238E27FC236}">
                <a16:creationId xmlns:a16="http://schemas.microsoft.com/office/drawing/2014/main" id="{5D888436-7942-6E9A-7298-C119354AC32B}"/>
              </a:ext>
            </a:extLst>
          </p:cNvPr>
          <p:cNvSpPr/>
          <p:nvPr/>
        </p:nvSpPr>
        <p:spPr>
          <a:xfrm flipH="1">
            <a:off x="2064159" y="5602070"/>
            <a:ext cx="2699384" cy="1244486"/>
          </a:xfrm>
          <a:prstGeom prst="rightArrow">
            <a:avLst/>
          </a:prstGeom>
          <a:solidFill>
            <a:srgbClr val="007772"/>
          </a:solidFill>
          <a:ln>
            <a:solidFill>
              <a:srgbClr val="0077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Click for more info</a:t>
            </a:r>
          </a:p>
        </p:txBody>
      </p:sp>
    </p:spTree>
    <p:extLst>
      <p:ext uri="{BB962C8B-B14F-4D97-AF65-F5344CB8AC3E}">
        <p14:creationId xmlns:p14="http://schemas.microsoft.com/office/powerpoint/2010/main" val="2520512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CE2D7-E214-3F86-BC8D-16B9E073103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B330CBB-F924-A08A-FF8E-68270CFE8265}"/>
              </a:ext>
            </a:extLst>
          </p:cNvPr>
          <p:cNvSpPr>
            <a:spLocks noGrp="1"/>
          </p:cNvSpPr>
          <p:nvPr>
            <p:ph type="body" sz="quarter" idx="13"/>
          </p:nvPr>
        </p:nvSpPr>
        <p:spPr>
          <a:xfrm>
            <a:off x="5740400" y="207772"/>
            <a:ext cx="6206924" cy="852066"/>
          </a:xfrm>
        </p:spPr>
        <p:txBody>
          <a:bodyPr>
            <a:noAutofit/>
          </a:bodyPr>
          <a:lstStyle/>
          <a:p>
            <a:pPr rtl="0" eaLnBrk="1" latinLnBrk="0" hangingPunct="1">
              <a:lnSpc>
                <a:spcPct val="100000"/>
              </a:lnSpc>
            </a:pPr>
            <a:r>
              <a:rPr lang="sk-SK" b="1" kern="1200" dirty="0">
                <a:solidFill>
                  <a:srgbClr val="007772"/>
                </a:solidFill>
                <a:effectLst/>
                <a:latin typeface="+mn-lt"/>
                <a:ea typeface="+mn-ea"/>
                <a:cs typeface="+mn-cs"/>
              </a:rPr>
              <a:t>Common Problems </a:t>
            </a:r>
            <a:r>
              <a:rPr lang="en-IE" b="1" kern="1200" dirty="0">
                <a:solidFill>
                  <a:srgbClr val="007772"/>
                </a:solidFill>
                <a:effectLst/>
                <a:latin typeface="+mn-lt"/>
                <a:ea typeface="+mn-ea"/>
                <a:cs typeface="+mn-cs"/>
              </a:rPr>
              <a:t>&amp;</a:t>
            </a:r>
            <a:r>
              <a:rPr lang="sk-SK" b="1" kern="1200" dirty="0">
                <a:solidFill>
                  <a:srgbClr val="007772"/>
                </a:solidFill>
                <a:effectLst/>
                <a:latin typeface="+mn-lt"/>
                <a:ea typeface="+mn-ea"/>
                <a:cs typeface="+mn-cs"/>
              </a:rPr>
              <a:t> Solutions for Agricultural Robotics</a:t>
            </a:r>
            <a:endParaRPr lang="sk-SK" dirty="0">
              <a:effectLst/>
            </a:endParaRPr>
          </a:p>
        </p:txBody>
      </p:sp>
      <p:sp>
        <p:nvSpPr>
          <p:cNvPr id="3" name="Text Placeholder 2">
            <a:extLst>
              <a:ext uri="{FF2B5EF4-FFF2-40B4-BE49-F238E27FC236}">
                <a16:creationId xmlns:a16="http://schemas.microsoft.com/office/drawing/2014/main" id="{71CD872A-B2EB-1358-3693-6E58AE351A6F}"/>
              </a:ext>
            </a:extLst>
          </p:cNvPr>
          <p:cNvSpPr>
            <a:spLocks noGrp="1"/>
          </p:cNvSpPr>
          <p:nvPr>
            <p:ph type="body" sz="quarter" idx="14"/>
          </p:nvPr>
        </p:nvSpPr>
        <p:spPr>
          <a:xfrm>
            <a:off x="5740400" y="1524001"/>
            <a:ext cx="6383098" cy="4747626"/>
          </a:xfrm>
        </p:spPr>
        <p:txBody>
          <a:bodyPr/>
          <a:lstStyle/>
          <a:p>
            <a:r>
              <a:rPr lang="sk-SK" sz="2400" kern="1200" baseline="0" dirty="0">
                <a:solidFill>
                  <a:schemeClr val="tx1">
                    <a:lumMod val="75000"/>
                    <a:lumOff val="25000"/>
                  </a:schemeClr>
                </a:solidFill>
                <a:effectLst/>
                <a:latin typeface="+mn-lt"/>
                <a:ea typeface="+mn-ea"/>
                <a:cs typeface="+mn-cs"/>
              </a:rPr>
              <a:t>Despite advanced technology, </a:t>
            </a:r>
            <a:r>
              <a:rPr lang="sk-SK" sz="2400" b="1" kern="1200" baseline="0" dirty="0">
                <a:solidFill>
                  <a:schemeClr val="tx1">
                    <a:lumMod val="75000"/>
                    <a:lumOff val="25000"/>
                  </a:schemeClr>
                </a:solidFill>
                <a:effectLst/>
                <a:latin typeface="+mn-lt"/>
                <a:ea typeface="+mn-ea"/>
                <a:cs typeface="+mn-cs"/>
              </a:rPr>
              <a:t>agricultural robots</a:t>
            </a:r>
            <a:r>
              <a:rPr lang="sk-SK" sz="2400" kern="1200" baseline="0" dirty="0">
                <a:solidFill>
                  <a:schemeClr val="tx1">
                    <a:lumMod val="75000"/>
                    <a:lumOff val="25000"/>
                  </a:schemeClr>
                </a:solidFill>
                <a:effectLst/>
                <a:latin typeface="+mn-lt"/>
                <a:ea typeface="+mn-ea"/>
                <a:cs typeface="+mn-cs"/>
              </a:rPr>
              <a:t> can experience </a:t>
            </a:r>
            <a:r>
              <a:rPr lang="sk-SK" sz="2400" b="1" kern="1200" baseline="0" dirty="0">
                <a:solidFill>
                  <a:schemeClr val="tx1">
                    <a:lumMod val="75000"/>
                    <a:lumOff val="25000"/>
                  </a:schemeClr>
                </a:solidFill>
                <a:effectLst/>
                <a:latin typeface="+mn-lt"/>
                <a:ea typeface="+mn-ea"/>
                <a:cs typeface="+mn-cs"/>
              </a:rPr>
              <a:t>technical failures</a:t>
            </a:r>
            <a:r>
              <a:rPr lang="sk-SK" sz="2400" kern="1200" baseline="0" dirty="0">
                <a:solidFill>
                  <a:schemeClr val="tx1">
                    <a:lumMod val="75000"/>
                    <a:lumOff val="25000"/>
                  </a:schemeClr>
                </a:solidFill>
                <a:effectLst/>
                <a:latin typeface="+mn-lt"/>
                <a:ea typeface="+mn-ea"/>
                <a:cs typeface="+mn-cs"/>
              </a:rPr>
              <a:t> due to </a:t>
            </a:r>
            <a:r>
              <a:rPr lang="sk-SK" sz="2400" b="1" kern="1200" baseline="0" dirty="0">
                <a:solidFill>
                  <a:schemeClr val="tx1">
                    <a:lumMod val="75000"/>
                    <a:lumOff val="25000"/>
                  </a:schemeClr>
                </a:solidFill>
                <a:effectLst/>
                <a:latin typeface="+mn-lt"/>
                <a:ea typeface="+mn-ea"/>
                <a:cs typeface="+mn-cs"/>
              </a:rPr>
              <a:t>environmental conditions, software malfunctions, or hardware wear</a:t>
            </a:r>
            <a:r>
              <a:rPr lang="en-IE" sz="2400" b="1" kern="1200" baseline="0" dirty="0">
                <a:solidFill>
                  <a:schemeClr val="tx1">
                    <a:lumMod val="75000"/>
                    <a:lumOff val="25000"/>
                  </a:schemeClr>
                </a:solidFill>
                <a:effectLst/>
                <a:latin typeface="+mn-lt"/>
                <a:ea typeface="+mn-ea"/>
                <a:cs typeface="+mn-cs"/>
              </a:rPr>
              <a:t> and tear</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Below</a:t>
            </a:r>
            <a:r>
              <a:rPr lang="sk-SK" sz="2400" kern="1200" baseline="0" dirty="0">
                <a:solidFill>
                  <a:schemeClr val="tx1">
                    <a:lumMod val="75000"/>
                    <a:lumOff val="25000"/>
                  </a:schemeClr>
                </a:solidFill>
                <a:effectLst/>
                <a:latin typeface="+mn-lt"/>
                <a:ea typeface="+mn-ea"/>
                <a:cs typeface="+mn-cs"/>
              </a:rPr>
              <a:t> are </a:t>
            </a:r>
            <a:r>
              <a:rPr lang="sk-SK" sz="2400" kern="1200" baseline="0" dirty="0" err="1">
                <a:solidFill>
                  <a:schemeClr val="tx1">
                    <a:lumMod val="75000"/>
                    <a:lumOff val="25000"/>
                  </a:schemeClr>
                </a:solidFill>
                <a:effectLst/>
                <a:latin typeface="+mn-lt"/>
                <a:ea typeface="+mn-ea"/>
                <a:cs typeface="+mn-cs"/>
              </a:rPr>
              <a:t>common</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issues</a:t>
            </a:r>
            <a:r>
              <a:rPr lang="sk-SK" sz="2400" kern="1200" baseline="0" dirty="0">
                <a:solidFill>
                  <a:schemeClr val="tx1">
                    <a:lumMod val="75000"/>
                    <a:lumOff val="25000"/>
                  </a:schemeClr>
                </a:solidFill>
                <a:effectLst/>
                <a:latin typeface="+mn-lt"/>
                <a:ea typeface="+mn-ea"/>
                <a:cs typeface="+mn-cs"/>
              </a:rPr>
              <a:t> and </a:t>
            </a:r>
            <a:r>
              <a:rPr lang="sk-SK" sz="2400" kern="1200" baseline="0" dirty="0" err="1">
                <a:solidFill>
                  <a:schemeClr val="tx1">
                    <a:lumMod val="75000"/>
                    <a:lumOff val="25000"/>
                  </a:schemeClr>
                </a:solidFill>
                <a:effectLst/>
                <a:latin typeface="+mn-lt"/>
                <a:ea typeface="+mn-ea"/>
                <a:cs typeface="+mn-cs"/>
              </a:rPr>
              <a:t>troubleshooting</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steps</a:t>
            </a:r>
            <a:r>
              <a:rPr lang="sk-SK" sz="2400" kern="1200" baseline="0" dirty="0">
                <a:solidFill>
                  <a:schemeClr val="tx1">
                    <a:lumMod val="75000"/>
                    <a:lumOff val="25000"/>
                  </a:schemeClr>
                </a:solidFill>
                <a:effectLst/>
                <a:latin typeface="+mn-lt"/>
                <a:ea typeface="+mn-ea"/>
                <a:cs typeface="+mn-cs"/>
              </a:rPr>
              <a:t>:</a:t>
            </a:r>
            <a:r>
              <a:rPr lang="en-GB" sz="2400" kern="1200" baseline="0" dirty="0">
                <a:solidFill>
                  <a:schemeClr val="tx1">
                    <a:lumMod val="75000"/>
                    <a:lumOff val="25000"/>
                  </a:schemeClr>
                </a:solidFill>
                <a:effectLst/>
                <a:latin typeface="+mn-lt"/>
                <a:ea typeface="+mn-ea"/>
                <a:cs typeface="+mn-cs"/>
              </a:rPr>
              <a:t> </a:t>
            </a:r>
          </a:p>
          <a:p>
            <a:r>
              <a:rPr lang="sk-SK" sz="2400" b="1" kern="1200" baseline="0" dirty="0" err="1">
                <a:solidFill>
                  <a:schemeClr val="tx1">
                    <a:lumMod val="75000"/>
                    <a:lumOff val="25000"/>
                  </a:schemeClr>
                </a:solidFill>
                <a:effectLst/>
                <a:latin typeface="+mn-lt"/>
                <a:ea typeface="+mn-ea"/>
                <a:cs typeface="+mn-cs"/>
              </a:rPr>
              <a:t>Common</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Issues</a:t>
            </a:r>
            <a:r>
              <a:rPr lang="sk-SK" sz="2400" b="1" kern="1200" baseline="0" dirty="0">
                <a:solidFill>
                  <a:schemeClr val="tx1">
                    <a:lumMod val="75000"/>
                    <a:lumOff val="25000"/>
                  </a:schemeClr>
                </a:solidFill>
                <a:effectLst/>
                <a:latin typeface="+mn-lt"/>
                <a:ea typeface="+mn-ea"/>
                <a:cs typeface="+mn-cs"/>
              </a:rPr>
              <a:t> &amp; </a:t>
            </a:r>
            <a:r>
              <a:rPr lang="sk-SK" sz="2400" b="1" kern="1200" baseline="0" dirty="0" err="1">
                <a:solidFill>
                  <a:schemeClr val="tx1">
                    <a:lumMod val="75000"/>
                    <a:lumOff val="25000"/>
                  </a:schemeClr>
                </a:solidFill>
                <a:effectLst/>
                <a:latin typeface="+mn-lt"/>
                <a:ea typeface="+mn-ea"/>
                <a:cs typeface="+mn-cs"/>
              </a:rPr>
              <a:t>Troubleshooting</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Tips</a:t>
            </a:r>
            <a:r>
              <a:rPr lang="sk-SK" sz="2400" b="1" kern="1200" baseline="0" dirty="0">
                <a:solidFill>
                  <a:schemeClr val="tx1">
                    <a:lumMod val="75000"/>
                    <a:lumOff val="25000"/>
                  </a:schemeClr>
                </a:solidFill>
                <a:effectLst/>
                <a:latin typeface="+mn-lt"/>
                <a:ea typeface="+mn-ea"/>
                <a:cs typeface="+mn-cs"/>
              </a:rPr>
              <a:t>:</a:t>
            </a:r>
            <a:endParaRPr lang="sk-SK" sz="2400" kern="1200" baseline="0" dirty="0">
              <a:solidFill>
                <a:schemeClr val="tx1">
                  <a:lumMod val="75000"/>
                  <a:lumOff val="25000"/>
                </a:schemeClr>
              </a:solidFill>
              <a:effectLst/>
              <a:latin typeface="+mn-lt"/>
              <a:ea typeface="+mn-ea"/>
              <a:cs typeface="+mn-cs"/>
            </a:endParaRPr>
          </a:p>
          <a:p>
            <a:pPr marL="342900" lvl="0" indent="-342900">
              <a:buFont typeface="Arial" panose="020B0604020202020204" pitchFamily="34" charset="0"/>
              <a:buChar char="•"/>
            </a:pPr>
            <a:r>
              <a:rPr lang="sk-SK" sz="2400" b="1" kern="1200" baseline="0" dirty="0" err="1">
                <a:solidFill>
                  <a:schemeClr val="tx1">
                    <a:lumMod val="75000"/>
                    <a:lumOff val="25000"/>
                  </a:schemeClr>
                </a:solidFill>
                <a:effectLst/>
                <a:latin typeface="+mn-lt"/>
                <a:ea typeface="+mn-ea"/>
                <a:cs typeface="+mn-cs"/>
              </a:rPr>
              <a:t>Sensor</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Malfunctions</a:t>
            </a:r>
            <a:r>
              <a:rPr lang="sk-SK" sz="2400" b="1" kern="1200" baseline="0" dirty="0">
                <a:solidFill>
                  <a:schemeClr val="tx1">
                    <a:lumMod val="75000"/>
                    <a:lumOff val="25000"/>
                  </a:schemeClr>
                </a:solidFill>
                <a:effectLst/>
                <a:latin typeface="+mn-lt"/>
                <a:ea typeface="+mn-ea"/>
                <a:cs typeface="+mn-cs"/>
              </a:rPr>
              <a: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If</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sensors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provide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inaccurate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readings</a:t>
            </a:r>
            <a:r>
              <a:rPr lang="sk-SK" sz="2400"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clean</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them</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check</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wiring</a:t>
            </a:r>
            <a:r>
              <a:rPr lang="sk-SK" sz="2400" kern="1200" baseline="0" dirty="0">
                <a:solidFill>
                  <a:schemeClr val="tx1">
                    <a:lumMod val="75000"/>
                    <a:lumOff val="25000"/>
                  </a:schemeClr>
                </a:solidFill>
                <a:effectLst/>
                <a:latin typeface="+mn-lt"/>
                <a:ea typeface="+mn-ea"/>
                <a:cs typeface="+mn-cs"/>
              </a:rPr>
              <a:t>, and </a:t>
            </a:r>
            <a:r>
              <a:rPr lang="sk-SK" sz="2400" kern="1200" baseline="0" dirty="0" err="1">
                <a:solidFill>
                  <a:schemeClr val="tx1">
                    <a:lumMod val="75000"/>
                    <a:lumOff val="25000"/>
                  </a:schemeClr>
                </a:solidFill>
                <a:effectLst/>
                <a:latin typeface="+mn-lt"/>
                <a:ea typeface="+mn-ea"/>
                <a:cs typeface="+mn-cs"/>
              </a:rPr>
              <a:t>recalibrate</a:t>
            </a:r>
            <a:r>
              <a:rPr lang="sk-SK" sz="2400" kern="1200" baseline="0" dirty="0">
                <a:solidFill>
                  <a:schemeClr val="tx1">
                    <a:lumMod val="75000"/>
                    <a:lumOff val="25000"/>
                  </a:schemeClr>
                </a:solidFill>
                <a:effectLst/>
                <a:latin typeface="+mn-lt"/>
                <a:ea typeface="+mn-ea"/>
                <a:cs typeface="+mn-cs"/>
              </a:rPr>
              <a:t>.</a:t>
            </a:r>
          </a:p>
          <a:p>
            <a:pPr marL="342900" lvl="0" indent="-342900">
              <a:buFont typeface="Arial" panose="020B0604020202020204" pitchFamily="34" charset="0"/>
              <a:buChar char="•"/>
            </a:pPr>
            <a:r>
              <a:rPr lang="sk-SK" sz="2400" b="1" kern="1200" baseline="0" dirty="0" err="1">
                <a:solidFill>
                  <a:schemeClr val="tx1">
                    <a:lumMod val="75000"/>
                    <a:lumOff val="25000"/>
                  </a:schemeClr>
                </a:solidFill>
                <a:effectLst/>
                <a:latin typeface="+mn-lt"/>
                <a:ea typeface="+mn-ea"/>
                <a:cs typeface="+mn-cs"/>
              </a:rPr>
              <a:t>Connectivity</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Failures</a:t>
            </a:r>
            <a:r>
              <a:rPr lang="sk-SK" sz="2400" b="1" kern="1200" baseline="0" dirty="0">
                <a:solidFill>
                  <a:schemeClr val="tx1">
                    <a:lumMod val="75000"/>
                    <a:lumOff val="25000"/>
                  </a:schemeClr>
                </a:solidFill>
                <a:effectLst/>
                <a:latin typeface="+mn-lt"/>
                <a:ea typeface="+mn-ea"/>
                <a:cs typeface="+mn-cs"/>
              </a:rPr>
              <a: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Robots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relying</a:t>
            </a:r>
            <a:r>
              <a:rPr lang="sk-SK" sz="2400" kern="1200" baseline="0" dirty="0">
                <a:solidFill>
                  <a:schemeClr val="tx1">
                    <a:lumMod val="75000"/>
                    <a:lumOff val="25000"/>
                  </a:schemeClr>
                </a:solidFill>
                <a:effectLst/>
                <a:latin typeface="+mn-lt"/>
                <a:ea typeface="+mn-ea"/>
                <a:cs typeface="+mn-cs"/>
              </a:rPr>
              <a:t> on </a:t>
            </a:r>
            <a:r>
              <a:rPr lang="sk-SK" sz="2400" b="1" kern="1200" baseline="0" dirty="0">
                <a:solidFill>
                  <a:schemeClr val="tx1">
                    <a:lumMod val="75000"/>
                    <a:lumOff val="25000"/>
                  </a:schemeClr>
                </a:solidFill>
                <a:effectLst/>
                <a:latin typeface="+mn-lt"/>
                <a:ea typeface="+mn-ea"/>
                <a:cs typeface="+mn-cs"/>
              </a:rPr>
              <a:t>GPS or </a:t>
            </a:r>
            <a:r>
              <a:rPr lang="sk-SK" sz="2400" b="1" kern="1200" baseline="0" dirty="0" err="1">
                <a:solidFill>
                  <a:schemeClr val="tx1">
                    <a:lumMod val="75000"/>
                    <a:lumOff val="25000"/>
                  </a:schemeClr>
                </a:solidFill>
                <a:effectLst/>
                <a:latin typeface="+mn-lt"/>
                <a:ea typeface="+mn-ea"/>
                <a:cs typeface="+mn-cs"/>
              </a:rPr>
              <a:t>IoT</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networks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may</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experience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signal</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loss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Ensure</a:t>
            </a:r>
            <a:r>
              <a:rPr lang="sk-SK" sz="2400"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firmware</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is</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updated</a:t>
            </a:r>
            <a:r>
              <a:rPr lang="sk-SK" sz="2400" kern="1200" baseline="0" dirty="0">
                <a:solidFill>
                  <a:schemeClr val="tx1">
                    <a:lumMod val="75000"/>
                    <a:lumOff val="25000"/>
                  </a:schemeClr>
                </a:solidFill>
                <a:effectLst/>
                <a:latin typeface="+mn-lt"/>
                <a:ea typeface="+mn-ea"/>
                <a:cs typeface="+mn-cs"/>
              </a:rPr>
              <a:t> and </a:t>
            </a:r>
            <a:r>
              <a:rPr lang="sk-SK" sz="2400" b="1" kern="1200" baseline="0" dirty="0" err="1">
                <a:solidFill>
                  <a:schemeClr val="tx1">
                    <a:lumMod val="75000"/>
                    <a:lumOff val="25000"/>
                  </a:schemeClr>
                </a:solidFill>
                <a:effectLst/>
                <a:latin typeface="+mn-lt"/>
                <a:ea typeface="+mn-ea"/>
                <a:cs typeface="+mn-cs"/>
              </a:rPr>
              <a:t>networks</a:t>
            </a:r>
            <a:r>
              <a:rPr lang="sk-SK" sz="2400" b="1" kern="1200" baseline="0" dirty="0">
                <a:solidFill>
                  <a:schemeClr val="tx1">
                    <a:lumMod val="75000"/>
                    <a:lumOff val="25000"/>
                  </a:schemeClr>
                </a:solidFill>
                <a:effectLst/>
                <a:latin typeface="+mn-lt"/>
                <a:ea typeface="+mn-ea"/>
                <a:cs typeface="+mn-cs"/>
              </a:rPr>
              <a:t> are </a:t>
            </a:r>
            <a:r>
              <a:rPr lang="sk-SK" sz="2400" b="1" kern="1200" baseline="0" dirty="0" err="1">
                <a:solidFill>
                  <a:schemeClr val="tx1">
                    <a:lumMod val="75000"/>
                    <a:lumOff val="25000"/>
                  </a:schemeClr>
                </a:solidFill>
                <a:effectLst/>
                <a:latin typeface="+mn-lt"/>
                <a:ea typeface="+mn-ea"/>
                <a:cs typeface="+mn-cs"/>
              </a:rPr>
              <a:t>stable</a:t>
            </a:r>
            <a:r>
              <a:rPr lang="sk-SK" sz="2400" kern="1200" baseline="0" dirty="0">
                <a:solidFill>
                  <a:schemeClr val="tx1">
                    <a:lumMod val="75000"/>
                    <a:lumOff val="25000"/>
                  </a:schemeClr>
                </a:solidFill>
                <a:effectLst/>
                <a:latin typeface="+mn-lt"/>
                <a:ea typeface="+mn-ea"/>
                <a:cs typeface="+mn-cs"/>
              </a:rPr>
              <a:t>.</a:t>
            </a:r>
          </a:p>
        </p:txBody>
      </p:sp>
      <p:pic>
        <p:nvPicPr>
          <p:cNvPr id="6" name="Picture Placeholder 38" descr="Question mark on green pastel background">
            <a:extLst>
              <a:ext uri="{FF2B5EF4-FFF2-40B4-BE49-F238E27FC236}">
                <a16:creationId xmlns:a16="http://schemas.microsoft.com/office/drawing/2014/main" id="{B61044E6-01A0-FDA5-80F4-787C8EF0FC8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204CC7F2-0DC1-6493-2BC6-4F239D788714}"/>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CF3171C-56DD-0911-C4A6-11137A3E2975}"/>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9089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33A59E-BCB0-4AB3-BFAE-2ADE6A49A0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A559C5-7F6B-408C-8C00-22ED0B30E141}">
  <ds:schemaRefs>
    <ds:schemaRef ds:uri="http://purl.org/dc/elements/1.1/"/>
    <ds:schemaRef ds:uri="http://schemas.microsoft.com/office/infopath/2007/PartnerControls"/>
    <ds:schemaRef ds:uri="http://schemas.openxmlformats.org/package/2006/metadata/core-properties"/>
    <ds:schemaRef ds:uri="http://purl.org/dc/terms/"/>
    <ds:schemaRef ds:uri="http://schemas.microsoft.com/office/2006/documentManagement/types"/>
    <ds:schemaRef ds:uri="a651b1ec-d991-4d4b-b8eb-4dc0d5a73a78"/>
    <ds:schemaRef ds:uri="3374af87-adae-48da-b513-0d7080d8e0e2"/>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46E79684-4514-49B1-B589-3319087ED578}">
  <ds:schemaRefs>
    <ds:schemaRef ds:uri="http://schemas.microsoft.com/sharepoint/v3/contenttype/forms"/>
  </ds:schemaRefs>
</ds:datastoreItem>
</file>

<file path=docMetadata/LabelInfo.xml><?xml version="1.0" encoding="utf-8"?>
<clbl:labelList xmlns:clbl="http://schemas.microsoft.com/office/2020/mipLabelMetadata">
  <clbl:label id="{55801aee-cccb-46c5-880c-d6f6c4603f42}" enabled="0" method="" siteId="{55801aee-cccb-46c5-880c-d6f6c4603f42}" removed="1"/>
</clbl:labelList>
</file>

<file path=docProps/app.xml><?xml version="1.0" encoding="utf-8"?>
<Properties xmlns="http://schemas.openxmlformats.org/officeDocument/2006/extended-properties" xmlns:vt="http://schemas.openxmlformats.org/officeDocument/2006/docPropsVTypes">
  <TotalTime>1666</TotalTime>
  <Words>809</Words>
  <Application>Microsoft Office PowerPoint</Application>
  <PresentationFormat>Widescreen</PresentationFormat>
  <Paragraphs>68</Paragraphs>
  <Slides>14</Slides>
  <Notes>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Arial</vt:lpstr>
      <vt:lpstr>Calibri</vt:lpstr>
      <vt:lpstr>Montserrat Light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131</cp:revision>
  <dcterms:created xsi:type="dcterms:W3CDTF">2019-11-20T14:08:21Z</dcterms:created>
  <dcterms:modified xsi:type="dcterms:W3CDTF">2025-07-17T15:19:09Z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