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7" r:id="rId5"/>
  </p:sldMasterIdLst>
  <p:notesMasterIdLst>
    <p:notesMasterId r:id="rId20"/>
  </p:notesMasterIdLst>
  <p:sldIdLst>
    <p:sldId id="4386" r:id="rId6"/>
    <p:sldId id="4387" r:id="rId7"/>
    <p:sldId id="4400" r:id="rId8"/>
    <p:sldId id="4401" r:id="rId9"/>
    <p:sldId id="4410" r:id="rId10"/>
    <p:sldId id="269" r:id="rId11"/>
    <p:sldId id="4413" r:id="rId12"/>
    <p:sldId id="4416" r:id="rId13"/>
    <p:sldId id="4404" r:id="rId14"/>
    <p:sldId id="4411" r:id="rId15"/>
    <p:sldId id="4414" r:id="rId16"/>
    <p:sldId id="4407" r:id="rId17"/>
    <p:sldId id="4412" r:id="rId18"/>
    <p:sldId id="439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772"/>
    <a:srgbClr val="EEA821"/>
    <a:srgbClr val="404040"/>
    <a:srgbClr val="09465E"/>
    <a:srgbClr val="87C540"/>
    <a:srgbClr val="C9519D"/>
    <a:srgbClr val="3DBDAB"/>
    <a:srgbClr val="A1007D"/>
    <a:srgbClr val="FFC652"/>
    <a:srgbClr val="B3BB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6B1543-FA82-40D6-A477-0F2F1D94A338}" v="3" dt="2025-06-26T09:58:27.0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6" autoAdjust="0"/>
    <p:restoredTop sz="67960" autoAdjust="0"/>
  </p:normalViewPr>
  <p:slideViewPr>
    <p:cSldViewPr snapToGrid="0" snapToObjects="1">
      <p:cViewPr varScale="1">
        <p:scale>
          <a:sx n="40" d="100"/>
          <a:sy n="40" d="100"/>
        </p:scale>
        <p:origin x="1644" y="28"/>
      </p:cViewPr>
      <p:guideLst/>
    </p:cSldViewPr>
  </p:slideViewPr>
  <p:outlineViewPr>
    <p:cViewPr>
      <p:scale>
        <a:sx n="33" d="100"/>
        <a:sy n="33" d="100"/>
      </p:scale>
      <p:origin x="0" y="-58752"/>
    </p:cViewPr>
  </p:outlineViewPr>
  <p:notesTextViewPr>
    <p:cViewPr>
      <p:scale>
        <a:sx n="1" d="1"/>
        <a:sy n="1" d="1"/>
      </p:scale>
      <p:origin x="0" y="0"/>
    </p:cViewPr>
  </p:notesTextViewPr>
  <p:sorterViewPr>
    <p:cViewPr varScale="1">
      <p:scale>
        <a:sx n="1" d="1"/>
        <a:sy n="1" d="1"/>
      </p:scale>
      <p:origin x="0" y="0"/>
    </p:cViewPr>
  </p:sorterViewPr>
  <p:notesViewPr>
    <p:cSldViewPr snapToGrid="0" snapToObjects="1" showGuides="1">
      <p:cViewPr varScale="1">
        <p:scale>
          <a:sx n="65" d="100"/>
          <a:sy n="65" d="100"/>
        </p:scale>
        <p:origin x="2811" y="5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2BBE5-951B-7448-9280-3E5E86F1213F}" type="datetimeFigureOut">
              <a:rPr lang="en-US" smtClean="0"/>
              <a:t>7/17/2025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4A299-DD6E-4F4E-AAAF-972CE464E941}" type="slidenum">
              <a:rPr lang="en-US" smtClean="0"/>
              <a:t>‹#›</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3FE22-7A9A-C2C2-55B5-18EAF444B5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B90547-75B2-A9EA-4FC2-F6B93631E3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F111EC-5655-640E-85D8-8297B7091EF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650B133-FA1A-540B-3C24-54584BEFD274}"/>
              </a:ext>
            </a:extLst>
          </p:cNvPr>
          <p:cNvSpPr>
            <a:spLocks noGrp="1"/>
          </p:cNvSpPr>
          <p:nvPr>
            <p:ph type="sldNum" sz="quarter" idx="5"/>
          </p:nvPr>
        </p:nvSpPr>
        <p:spPr/>
        <p:txBody>
          <a:bodyPr/>
          <a:lstStyle/>
          <a:p>
            <a:fld id="{4BE5DE82-CF29-044D-9158-06A811149881}" type="slidenum">
              <a:rPr lang="en-US" smtClean="0"/>
              <a:t>3</a:t>
            </a:fld>
            <a:endParaRPr lang="en-US"/>
          </a:p>
        </p:txBody>
      </p:sp>
    </p:spTree>
    <p:extLst>
      <p:ext uri="{BB962C8B-B14F-4D97-AF65-F5344CB8AC3E}">
        <p14:creationId xmlns:p14="http://schemas.microsoft.com/office/powerpoint/2010/main" val="1888621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75B9D-855E-ACE4-5307-C072C1C9A82E}"/>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1EB81C39-F97B-B070-4E61-D1555317485C}"/>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470054E9-C0CF-B043-7E26-A87CAEFDD993}"/>
              </a:ext>
            </a:extLst>
          </p:cNvPr>
          <p:cNvSpPr>
            <a:spLocks noGrp="1"/>
          </p:cNvSpPr>
          <p:nvPr>
            <p:ph type="body" idx="1"/>
          </p:nvPr>
        </p:nvSpPr>
        <p:spPr/>
        <p:txBody>
          <a:bodyPr/>
          <a:lstStyle/>
          <a:p>
            <a:endParaRPr lang="sk-SK" dirty="0"/>
          </a:p>
        </p:txBody>
      </p:sp>
      <p:sp>
        <p:nvSpPr>
          <p:cNvPr id="4" name="Zástupný objekt pre číslo snímky 3">
            <a:extLst>
              <a:ext uri="{FF2B5EF4-FFF2-40B4-BE49-F238E27FC236}">
                <a16:creationId xmlns:a16="http://schemas.microsoft.com/office/drawing/2014/main" id="{68E0EAE4-C942-9BB4-44E1-B3813B6DDF5A}"/>
              </a:ext>
            </a:extLst>
          </p:cNvPr>
          <p:cNvSpPr>
            <a:spLocks noGrp="1"/>
          </p:cNvSpPr>
          <p:nvPr>
            <p:ph type="sldNum" sz="quarter" idx="5"/>
          </p:nvPr>
        </p:nvSpPr>
        <p:spPr/>
        <p:txBody>
          <a:bodyPr/>
          <a:lstStyle/>
          <a:p>
            <a:fld id="{9ED4A299-DD6E-4F4E-AAAF-972CE464E941}" type="slidenum">
              <a:rPr lang="en-US" smtClean="0"/>
              <a:t>4</a:t>
            </a:fld>
            <a:endParaRPr lang="en-US"/>
          </a:p>
        </p:txBody>
      </p:sp>
    </p:spTree>
    <p:extLst>
      <p:ext uri="{BB962C8B-B14F-4D97-AF65-F5344CB8AC3E}">
        <p14:creationId xmlns:p14="http://schemas.microsoft.com/office/powerpoint/2010/main" val="1055652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9C5EA7-A148-0F0D-1953-F1000030EFE9}"/>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45046519-8E18-6498-55AC-79034ED55240}"/>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A494F009-27B5-A58D-5C55-0737D3F10C0C}"/>
              </a:ext>
            </a:extLst>
          </p:cNvPr>
          <p:cNvSpPr>
            <a:spLocks noGrp="1"/>
          </p:cNvSpPr>
          <p:nvPr>
            <p:ph type="body" idx="1"/>
          </p:nvPr>
        </p:nvSpPr>
        <p:spPr/>
        <p:txBody>
          <a:bodyPr/>
          <a:lstStyle/>
          <a:p>
            <a:endParaRPr lang="sk-SK" dirty="0"/>
          </a:p>
        </p:txBody>
      </p:sp>
      <p:sp>
        <p:nvSpPr>
          <p:cNvPr id="4" name="Zástupný objekt pre číslo snímky 3">
            <a:extLst>
              <a:ext uri="{FF2B5EF4-FFF2-40B4-BE49-F238E27FC236}">
                <a16:creationId xmlns:a16="http://schemas.microsoft.com/office/drawing/2014/main" id="{8E7D115C-47FD-E4D6-2F44-0550786ABEC8}"/>
              </a:ext>
            </a:extLst>
          </p:cNvPr>
          <p:cNvSpPr>
            <a:spLocks noGrp="1"/>
          </p:cNvSpPr>
          <p:nvPr>
            <p:ph type="sldNum" sz="quarter" idx="5"/>
          </p:nvPr>
        </p:nvSpPr>
        <p:spPr/>
        <p:txBody>
          <a:bodyPr/>
          <a:lstStyle/>
          <a:p>
            <a:fld id="{9ED4A299-DD6E-4F4E-AAAF-972CE464E941}" type="slidenum">
              <a:rPr lang="en-US" smtClean="0"/>
              <a:t>5</a:t>
            </a:fld>
            <a:endParaRPr lang="en-US"/>
          </a:p>
        </p:txBody>
      </p:sp>
    </p:spTree>
    <p:extLst>
      <p:ext uri="{BB962C8B-B14F-4D97-AF65-F5344CB8AC3E}">
        <p14:creationId xmlns:p14="http://schemas.microsoft.com/office/powerpoint/2010/main" val="1365754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9ED4A299-DD6E-4F4E-AAAF-972CE464E941}" type="slidenum">
              <a:rPr lang="en-US" smtClean="0"/>
              <a:t>6</a:t>
            </a:fld>
            <a:endParaRPr lang="en-US"/>
          </a:p>
        </p:txBody>
      </p:sp>
    </p:spTree>
    <p:extLst>
      <p:ext uri="{BB962C8B-B14F-4D97-AF65-F5344CB8AC3E}">
        <p14:creationId xmlns:p14="http://schemas.microsoft.com/office/powerpoint/2010/main" val="332944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C7BE90-B225-2F90-46F1-8FEA117C33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26F1E2-2B2D-8E96-DAEB-320C023873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69EB1C-47D8-0EFA-8BE0-3BDAC35FA3A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7AE9253-DFD0-4903-CC99-D79F119EF903}"/>
              </a:ext>
            </a:extLst>
          </p:cNvPr>
          <p:cNvSpPr>
            <a:spLocks noGrp="1"/>
          </p:cNvSpPr>
          <p:nvPr>
            <p:ph type="sldNum" sz="quarter" idx="5"/>
          </p:nvPr>
        </p:nvSpPr>
        <p:spPr/>
        <p:txBody>
          <a:bodyPr/>
          <a:lstStyle/>
          <a:p>
            <a:fld id="{4BE5DE82-CF29-044D-9158-06A811149881}" type="slidenum">
              <a:rPr lang="en-US" smtClean="0"/>
              <a:t>7</a:t>
            </a:fld>
            <a:endParaRPr lang="en-US"/>
          </a:p>
        </p:txBody>
      </p:sp>
    </p:spTree>
    <p:extLst>
      <p:ext uri="{BB962C8B-B14F-4D97-AF65-F5344CB8AC3E}">
        <p14:creationId xmlns:p14="http://schemas.microsoft.com/office/powerpoint/2010/main" val="645582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F2E3CE-3D7F-1CFE-6BB4-0D52CC6AA73F}"/>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3E9BDB4B-921E-22CD-F617-2EE51EC44B8A}"/>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78758E77-4CD7-E588-D8C9-13A7AA72CEF2}"/>
              </a:ext>
            </a:extLst>
          </p:cNvPr>
          <p:cNvSpPr>
            <a:spLocks noGrp="1"/>
          </p:cNvSpPr>
          <p:nvPr>
            <p:ph type="body" idx="1"/>
          </p:nvPr>
        </p:nvSpPr>
        <p:spPr/>
        <p:txBody>
          <a:bodyPr/>
          <a:lstStyle/>
          <a:p>
            <a:endParaRPr lang="sk-SK" dirty="0"/>
          </a:p>
        </p:txBody>
      </p:sp>
      <p:sp>
        <p:nvSpPr>
          <p:cNvPr id="4" name="Zástupný objekt pre číslo snímky 3">
            <a:extLst>
              <a:ext uri="{FF2B5EF4-FFF2-40B4-BE49-F238E27FC236}">
                <a16:creationId xmlns:a16="http://schemas.microsoft.com/office/drawing/2014/main" id="{4D9278FF-97E7-0CC3-811C-85B48BB29CFE}"/>
              </a:ext>
            </a:extLst>
          </p:cNvPr>
          <p:cNvSpPr>
            <a:spLocks noGrp="1"/>
          </p:cNvSpPr>
          <p:nvPr>
            <p:ph type="sldNum" sz="quarter" idx="5"/>
          </p:nvPr>
        </p:nvSpPr>
        <p:spPr/>
        <p:txBody>
          <a:bodyPr/>
          <a:lstStyle/>
          <a:p>
            <a:fld id="{9ED4A299-DD6E-4F4E-AAAF-972CE464E941}" type="slidenum">
              <a:rPr lang="en-US" smtClean="0"/>
              <a:t>9</a:t>
            </a:fld>
            <a:endParaRPr lang="en-US"/>
          </a:p>
        </p:txBody>
      </p:sp>
    </p:spTree>
    <p:extLst>
      <p:ext uri="{BB962C8B-B14F-4D97-AF65-F5344CB8AC3E}">
        <p14:creationId xmlns:p14="http://schemas.microsoft.com/office/powerpoint/2010/main" val="1202777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1F0036-E788-E2F7-FC3D-188F747F2853}"/>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C02BD782-8620-80D4-AC14-A11A1102DFA8}"/>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5FAF2283-82FE-4BAC-BA4D-4C02B408E50B}"/>
              </a:ext>
            </a:extLst>
          </p:cNvPr>
          <p:cNvSpPr>
            <a:spLocks noGrp="1"/>
          </p:cNvSpPr>
          <p:nvPr>
            <p:ph type="body" idx="1"/>
          </p:nvPr>
        </p:nvSpPr>
        <p:spPr/>
        <p:txBody>
          <a:bodyPr/>
          <a:lstStyle/>
          <a:p>
            <a:endParaRPr lang="sk-SK" dirty="0"/>
          </a:p>
        </p:txBody>
      </p:sp>
      <p:sp>
        <p:nvSpPr>
          <p:cNvPr id="4" name="Zástupný objekt pre číslo snímky 3">
            <a:extLst>
              <a:ext uri="{FF2B5EF4-FFF2-40B4-BE49-F238E27FC236}">
                <a16:creationId xmlns:a16="http://schemas.microsoft.com/office/drawing/2014/main" id="{A5D28B51-06A6-CE85-A0A3-32C0DCB010C2}"/>
              </a:ext>
            </a:extLst>
          </p:cNvPr>
          <p:cNvSpPr>
            <a:spLocks noGrp="1"/>
          </p:cNvSpPr>
          <p:nvPr>
            <p:ph type="sldNum" sz="quarter" idx="5"/>
          </p:nvPr>
        </p:nvSpPr>
        <p:spPr/>
        <p:txBody>
          <a:bodyPr/>
          <a:lstStyle/>
          <a:p>
            <a:fld id="{9ED4A299-DD6E-4F4E-AAAF-972CE464E941}" type="slidenum">
              <a:rPr lang="en-US" smtClean="0"/>
              <a:t>10</a:t>
            </a:fld>
            <a:endParaRPr lang="en-US"/>
          </a:p>
        </p:txBody>
      </p:sp>
    </p:spTree>
    <p:extLst>
      <p:ext uri="{BB962C8B-B14F-4D97-AF65-F5344CB8AC3E}">
        <p14:creationId xmlns:p14="http://schemas.microsoft.com/office/powerpoint/2010/main" val="1267562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81361-C2BF-37C0-7CD3-FA7CA91368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67C227-7EEB-C9E2-4DD8-E0C20DF93B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BF17BC-8F7B-B414-442E-09A59D8477F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821B5B2-1EB3-2934-8A56-2D14176630CB}"/>
              </a:ext>
            </a:extLst>
          </p:cNvPr>
          <p:cNvSpPr>
            <a:spLocks noGrp="1"/>
          </p:cNvSpPr>
          <p:nvPr>
            <p:ph type="sldNum" sz="quarter" idx="5"/>
          </p:nvPr>
        </p:nvSpPr>
        <p:spPr/>
        <p:txBody>
          <a:bodyPr/>
          <a:lstStyle/>
          <a:p>
            <a:fld id="{4BE5DE82-CF29-044D-9158-06A811149881}" type="slidenum">
              <a:rPr lang="en-US" smtClean="0"/>
              <a:t>11</a:t>
            </a:fld>
            <a:endParaRPr lang="en-US"/>
          </a:p>
        </p:txBody>
      </p:sp>
    </p:spTree>
    <p:extLst>
      <p:ext uri="{BB962C8B-B14F-4D97-AF65-F5344CB8AC3E}">
        <p14:creationId xmlns:p14="http://schemas.microsoft.com/office/powerpoint/2010/main" val="981492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D4A299-DD6E-4F4E-AAAF-972CE464E9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56470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 Slide">
    <p:spTree>
      <p:nvGrpSpPr>
        <p:cNvPr id="1" name=""/>
        <p:cNvGrpSpPr/>
        <p:nvPr/>
      </p:nvGrpSpPr>
      <p:grpSpPr>
        <a:xfrm>
          <a:off x="0" y="0"/>
          <a:ext cx="0" cy="0"/>
          <a:chOff x="0" y="0"/>
          <a:chExt cx="0" cy="0"/>
        </a:xfrm>
      </p:grpSpPr>
      <p:sp>
        <p:nvSpPr>
          <p:cNvPr id="7" name="Picture Placeholder 2"/>
          <p:cNvSpPr>
            <a:spLocks noGrp="1"/>
          </p:cNvSpPr>
          <p:nvPr>
            <p:ph type="pic" sz="quarter" idx="10"/>
          </p:nvPr>
        </p:nvSpPr>
        <p:spPr>
          <a:xfrm>
            <a:off x="0" y="2463800"/>
            <a:ext cx="12192000" cy="4394200"/>
          </a:xfrm>
          <a:prstGeom prst="rect">
            <a:avLst/>
          </a:prstGeom>
          <a:ln>
            <a:noFill/>
          </a:ln>
        </p:spPr>
        <p:txBody>
          <a:bodyPr anchor="t"/>
          <a:lstStyle>
            <a:lvl1pPr marL="0" indent="0" algn="ctr">
              <a:buNone/>
              <a:defRPr sz="1800" i="1" baseline="0">
                <a:solidFill>
                  <a:srgbClr val="404040"/>
                </a:solidFill>
              </a:defRPr>
            </a:lvl1pPr>
          </a:lstStyle>
          <a:p>
            <a:endParaRPr lang="en-US"/>
          </a:p>
          <a:p>
            <a:endParaRPr lang="en-US"/>
          </a:p>
          <a:p>
            <a:endParaRPr lang="en-US"/>
          </a:p>
          <a:p>
            <a:endParaRPr lang="en-US"/>
          </a:p>
          <a:p>
            <a:endParaRPr lang="en-US"/>
          </a:p>
          <a:p>
            <a:endParaRPr lang="en-US"/>
          </a:p>
          <a:p>
            <a:r>
              <a:rPr lang="en-US"/>
              <a:t>Click to add photo </a:t>
            </a:r>
          </a:p>
        </p:txBody>
      </p:sp>
      <p:sp>
        <p:nvSpPr>
          <p:cNvPr id="9" name="Text Placeholder 23"/>
          <p:cNvSpPr>
            <a:spLocks noGrp="1"/>
          </p:cNvSpPr>
          <p:nvPr>
            <p:ph type="body" sz="quarter" idx="19" hasCustomPrompt="1"/>
          </p:nvPr>
        </p:nvSpPr>
        <p:spPr>
          <a:xfrm>
            <a:off x="868292" y="4724748"/>
            <a:ext cx="3195486" cy="453130"/>
          </a:xfrm>
          <a:prstGeom prst="rect">
            <a:avLst/>
          </a:prstGeom>
        </p:spPr>
        <p:txBody>
          <a:bodyPr anchor="ctr">
            <a:normAutofit/>
          </a:bodyPr>
          <a:lstStyle>
            <a:lvl1pPr marL="0" indent="0" algn="l">
              <a:buNone/>
              <a:defRPr sz="2800" baseline="0">
                <a:solidFill>
                  <a:srgbClr val="404040"/>
                </a:solidFill>
                <a:latin typeface="+mn-lt"/>
              </a:defRPr>
            </a:lvl1pPr>
          </a:lstStyle>
          <a:p>
            <a:pPr lvl="0"/>
            <a:r>
              <a:rPr lang="en-US" dirty="0"/>
              <a:t>Sub-heading</a:t>
            </a:r>
          </a:p>
        </p:txBody>
      </p:sp>
      <p:sp>
        <p:nvSpPr>
          <p:cNvPr id="11" name="Text Placeholder 23"/>
          <p:cNvSpPr>
            <a:spLocks noGrp="1"/>
          </p:cNvSpPr>
          <p:nvPr>
            <p:ph type="body" sz="quarter" idx="20" hasCustomPrompt="1"/>
          </p:nvPr>
        </p:nvSpPr>
        <p:spPr>
          <a:xfrm>
            <a:off x="868292" y="5177863"/>
            <a:ext cx="3195485" cy="837258"/>
          </a:xfrm>
          <a:prstGeom prst="rect">
            <a:avLst/>
          </a:prstGeom>
        </p:spPr>
        <p:txBody>
          <a:bodyPr anchor="ctr">
            <a:normAutofit/>
          </a:bodyPr>
          <a:lstStyle>
            <a:lvl1pPr marL="0" indent="0" algn="l">
              <a:buNone/>
              <a:defRPr sz="5000" baseline="0">
                <a:solidFill>
                  <a:srgbClr val="404040"/>
                </a:solidFill>
                <a:latin typeface="+mn-lt"/>
              </a:defRPr>
            </a:lvl1pPr>
          </a:lstStyle>
          <a:p>
            <a:pPr lvl="0"/>
            <a:r>
              <a:rPr lang="en-US" dirty="0"/>
              <a:t>Heading </a:t>
            </a:r>
          </a:p>
        </p:txBody>
      </p:sp>
      <p:pic>
        <p:nvPicPr>
          <p:cNvPr id="3" name="Picture 2">
            <a:extLst>
              <a:ext uri="{FF2B5EF4-FFF2-40B4-BE49-F238E27FC236}">
                <a16:creationId xmlns:a16="http://schemas.microsoft.com/office/drawing/2014/main" id="{6EFE05D9-37C0-A330-5021-AED50D46BF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16633" y="428626"/>
            <a:ext cx="3870851" cy="1793276"/>
          </a:xfrm>
          <a:prstGeom prst="rect">
            <a:avLst/>
          </a:prstGeom>
        </p:spPr>
      </p:pic>
    </p:spTree>
    <p:extLst>
      <p:ext uri="{BB962C8B-B14F-4D97-AF65-F5344CB8AC3E}">
        <p14:creationId xmlns:p14="http://schemas.microsoft.com/office/powerpoint/2010/main" val="1817843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de Photo Slide">
    <p:spTree>
      <p:nvGrpSpPr>
        <p:cNvPr id="1" name=""/>
        <p:cNvGrpSpPr/>
        <p:nvPr/>
      </p:nvGrpSpPr>
      <p:grpSpPr>
        <a:xfrm>
          <a:off x="0" y="0"/>
          <a:ext cx="0" cy="0"/>
          <a:chOff x="0" y="0"/>
          <a:chExt cx="0" cy="0"/>
        </a:xfrm>
      </p:grpSpPr>
      <p:sp>
        <p:nvSpPr>
          <p:cNvPr id="18" name="Picture Placeholder 2"/>
          <p:cNvSpPr>
            <a:spLocks noGrp="1"/>
          </p:cNvSpPr>
          <p:nvPr>
            <p:ph type="pic" sz="quarter" idx="10"/>
          </p:nvPr>
        </p:nvSpPr>
        <p:spPr>
          <a:xfrm>
            <a:off x="6857999" y="0"/>
            <a:ext cx="5334001" cy="6858000"/>
          </a:xfrm>
          <a:prstGeom prst="rect">
            <a:avLst/>
          </a:prstGeom>
          <a:ln>
            <a:noFill/>
          </a:ln>
        </p:spPr>
        <p:txBody>
          <a:bodyPr anchor="t"/>
          <a:lstStyle>
            <a:lvl1pPr marL="0" indent="0" algn="ctr">
              <a:buNone/>
              <a:defRPr sz="1800" i="1" baseline="0">
                <a:solidFill>
                  <a:srgbClr val="142D55"/>
                </a:solidFill>
              </a:defRPr>
            </a:lvl1pPr>
          </a:lstStyle>
          <a:p>
            <a:endParaRPr lang="en-US"/>
          </a:p>
          <a:p>
            <a:endParaRPr lang="en-US"/>
          </a:p>
          <a:p>
            <a:endParaRPr lang="en-US"/>
          </a:p>
          <a:p>
            <a:endParaRPr lang="en-US"/>
          </a:p>
          <a:p>
            <a:endParaRPr lang="en-US"/>
          </a:p>
          <a:p>
            <a:endParaRPr lang="en-US"/>
          </a:p>
          <a:p>
            <a:r>
              <a:rPr lang="en-US"/>
              <a:t>Click to add photo </a:t>
            </a:r>
          </a:p>
        </p:txBody>
      </p:sp>
      <p:sp>
        <p:nvSpPr>
          <p:cNvPr id="19" name="Text Placeholder 23"/>
          <p:cNvSpPr>
            <a:spLocks noGrp="1"/>
          </p:cNvSpPr>
          <p:nvPr>
            <p:ph type="body" sz="quarter" idx="13" hasCustomPrompt="1"/>
          </p:nvPr>
        </p:nvSpPr>
        <p:spPr>
          <a:xfrm>
            <a:off x="660960" y="1010552"/>
            <a:ext cx="5607690"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20" name="Text Placeholder 25"/>
          <p:cNvSpPr>
            <a:spLocks noGrp="1"/>
          </p:cNvSpPr>
          <p:nvPr>
            <p:ph type="body" sz="quarter" idx="14" hasCustomPrompt="1"/>
          </p:nvPr>
        </p:nvSpPr>
        <p:spPr>
          <a:xfrm>
            <a:off x="673256" y="2256692"/>
            <a:ext cx="5600544" cy="3686908"/>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40381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 Blue Icon box">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3DBDA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TPTOP SLIDE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29802C1-855F-ED49-A714-6ABAF3307BE0}"/>
              </a:ext>
            </a:extLst>
          </p:cNvPr>
          <p:cNvSpPr/>
          <p:nvPr userDrawn="1"/>
        </p:nvSpPr>
        <p:spPr>
          <a:xfrm>
            <a:off x="10769600" y="0"/>
            <a:ext cx="1422400" cy="5107577"/>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b="1">
                <a:solidFill>
                  <a:srgbClr val="007772"/>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731410" y="2512721"/>
            <a:ext cx="3108780" cy="375245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3" name="Rectangle 12">
            <a:extLst>
              <a:ext uri="{FF2B5EF4-FFF2-40B4-BE49-F238E27FC236}">
                <a16:creationId xmlns:a16="http://schemas.microsoft.com/office/drawing/2014/main" id="{9D5FE527-0F82-4A42-8F8D-19AA7CD9F04F}"/>
              </a:ext>
            </a:extLst>
          </p:cNvPr>
          <p:cNvSpPr/>
          <p:nvPr userDrawn="1"/>
        </p:nvSpPr>
        <p:spPr>
          <a:xfrm>
            <a:off x="-36717" y="643325"/>
            <a:ext cx="1422400" cy="1524001"/>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8065762F-7E38-F68C-4134-F3F438EB08CF}"/>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6474192" y="1328699"/>
            <a:ext cx="4881979" cy="5529299"/>
          </a:xfrm>
          <a:custGeom>
            <a:avLst/>
            <a:gdLst>
              <a:gd name="connsiteX0" fmla="*/ 0 w 4991918"/>
              <a:gd name="connsiteY0" fmla="*/ 0 h 5653816"/>
              <a:gd name="connsiteX1" fmla="*/ 4991918 w 4991918"/>
              <a:gd name="connsiteY1" fmla="*/ 0 h 5653816"/>
              <a:gd name="connsiteX2" fmla="*/ 4991918 w 4991918"/>
              <a:gd name="connsiteY2" fmla="*/ 5653816 h 5653816"/>
              <a:gd name="connsiteX3" fmla="*/ 0 w 4991918"/>
              <a:gd name="connsiteY3" fmla="*/ 5653816 h 5653816"/>
            </a:gdLst>
            <a:ahLst/>
            <a:cxnLst>
              <a:cxn ang="0">
                <a:pos x="connsiteX0" y="connsiteY0"/>
              </a:cxn>
              <a:cxn ang="0">
                <a:pos x="connsiteX1" y="connsiteY1"/>
              </a:cxn>
              <a:cxn ang="0">
                <a:pos x="connsiteX2" y="connsiteY2"/>
              </a:cxn>
              <a:cxn ang="0">
                <a:pos x="connsiteX3" y="connsiteY3"/>
              </a:cxn>
            </a:cxnLst>
            <a:rect l="l" t="t" r="r" b="b"/>
            <a:pathLst>
              <a:path w="4991918" h="5653816">
                <a:moveTo>
                  <a:pt x="0" y="0"/>
                </a:moveTo>
                <a:lnTo>
                  <a:pt x="4991918" y="0"/>
                </a:lnTo>
                <a:lnTo>
                  <a:pt x="4991918" y="5653816"/>
                </a:lnTo>
                <a:lnTo>
                  <a:pt x="0" y="5653816"/>
                </a:lnTo>
                <a:close/>
              </a:path>
            </a:pathLst>
          </a:custGeom>
        </p:spPr>
      </p:pic>
      <p:sp>
        <p:nvSpPr>
          <p:cNvPr id="3" name="Picture Placeholder 9">
            <a:extLst>
              <a:ext uri="{FF2B5EF4-FFF2-40B4-BE49-F238E27FC236}">
                <a16:creationId xmlns:a16="http://schemas.microsoft.com/office/drawing/2014/main" id="{F003D7D4-3AAC-1BBD-CC12-DDA60953E70D}"/>
              </a:ext>
            </a:extLst>
          </p:cNvPr>
          <p:cNvSpPr>
            <a:spLocks noGrp="1"/>
          </p:cNvSpPr>
          <p:nvPr>
            <p:ph type="pic" sz="quarter" idx="15"/>
          </p:nvPr>
        </p:nvSpPr>
        <p:spPr>
          <a:xfrm>
            <a:off x="6966760" y="2884487"/>
            <a:ext cx="3896842" cy="3973513"/>
          </a:xfrm>
          <a:prstGeom prst="rect">
            <a:avLst/>
          </a:prstGeom>
          <a:solidFill>
            <a:schemeClr val="bg1">
              <a:lumMod val="95000"/>
            </a:schemeClr>
          </a:solidFill>
        </p:spPr>
        <p:txBody>
          <a:bodyPr/>
          <a:lstStyle>
            <a:lvl1pPr>
              <a:defRPr>
                <a:solidFill>
                  <a:schemeClr val="bg1">
                    <a:lumMod val="95000"/>
                  </a:schemeClr>
                </a:solidFill>
              </a:defRPr>
            </a:lvl1pPr>
          </a:lstStyle>
          <a:p>
            <a:endParaRPr lang="fr-CA"/>
          </a:p>
        </p:txBody>
      </p:sp>
    </p:spTree>
    <p:extLst>
      <p:ext uri="{BB962C8B-B14F-4D97-AF65-F5344CB8AC3E}">
        <p14:creationId xmlns:p14="http://schemas.microsoft.com/office/powerpoint/2010/main" val="1237489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TPTOP SLIDE 2">
    <p:spTree>
      <p:nvGrpSpPr>
        <p:cNvPr id="1" name=""/>
        <p:cNvGrpSpPr/>
        <p:nvPr/>
      </p:nvGrpSpPr>
      <p:grpSpPr>
        <a:xfrm>
          <a:off x="0" y="0"/>
          <a:ext cx="0" cy="0"/>
          <a:chOff x="0" y="0"/>
          <a:chExt cx="0" cy="0"/>
        </a:xfrm>
      </p:grpSpPr>
      <p:sp>
        <p:nvSpPr>
          <p:cNvPr id="14" name="Rectangle 13"/>
          <p:cNvSpPr/>
          <p:nvPr userDrawn="1"/>
        </p:nvSpPr>
        <p:spPr>
          <a:xfrm>
            <a:off x="0" y="745067"/>
            <a:ext cx="1420250" cy="270763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D571EA6-DCBD-BC41-BDF9-2EBB87473CE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9343"/>
          <a:stretch/>
        </p:blipFill>
        <p:spPr>
          <a:xfrm>
            <a:off x="-1511179" y="2612571"/>
            <a:ext cx="8450840" cy="4245429"/>
          </a:xfrm>
          <a:prstGeom prst="rect">
            <a:avLst/>
          </a:prstGeom>
        </p:spPr>
      </p:pic>
      <p:sp>
        <p:nvSpPr>
          <p:cNvPr id="8" name="Picture Placeholder 17">
            <a:extLst>
              <a:ext uri="{FF2B5EF4-FFF2-40B4-BE49-F238E27FC236}">
                <a16:creationId xmlns:a16="http://schemas.microsoft.com/office/drawing/2014/main" id="{0C1477F3-B84F-E444-8A4E-7322B0AD193D}"/>
              </a:ext>
            </a:extLst>
          </p:cNvPr>
          <p:cNvSpPr>
            <a:spLocks noGrp="1"/>
          </p:cNvSpPr>
          <p:nvPr>
            <p:ph type="pic" sz="quarter" idx="10"/>
          </p:nvPr>
        </p:nvSpPr>
        <p:spPr>
          <a:xfrm>
            <a:off x="1114362" y="2802349"/>
            <a:ext cx="4981638" cy="3090444"/>
          </a:xfrm>
          <a:prstGeom prst="rect">
            <a:avLst/>
          </a:prstGeo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2" name="Text Placeholder 23">
            <a:extLst>
              <a:ext uri="{FF2B5EF4-FFF2-40B4-BE49-F238E27FC236}">
                <a16:creationId xmlns:a16="http://schemas.microsoft.com/office/drawing/2014/main" id="{DD07349D-6350-7B77-82BA-F4BED393CF1A}"/>
              </a:ext>
            </a:extLst>
          </p:cNvPr>
          <p:cNvSpPr>
            <a:spLocks noGrp="1"/>
          </p:cNvSpPr>
          <p:nvPr>
            <p:ph type="body" sz="quarter" idx="13" hasCustomPrompt="1"/>
          </p:nvPr>
        </p:nvSpPr>
        <p:spPr>
          <a:xfrm>
            <a:off x="6967718" y="815819"/>
            <a:ext cx="4513081"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3" name="Text Placeholder 25">
            <a:extLst>
              <a:ext uri="{FF2B5EF4-FFF2-40B4-BE49-F238E27FC236}">
                <a16:creationId xmlns:a16="http://schemas.microsoft.com/office/drawing/2014/main" id="{A21C5266-E1D5-DB3B-D988-F4B03720DDB5}"/>
              </a:ext>
            </a:extLst>
          </p:cNvPr>
          <p:cNvSpPr>
            <a:spLocks noGrp="1"/>
          </p:cNvSpPr>
          <p:nvPr>
            <p:ph type="body" sz="quarter" idx="14" hasCustomPrompt="1"/>
          </p:nvPr>
        </p:nvSpPr>
        <p:spPr>
          <a:xfrm>
            <a:off x="6972765" y="2061958"/>
            <a:ext cx="4507330" cy="31704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213745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Slide 02">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25A464A2-8261-7127-5998-667285EF08D8}"/>
              </a:ext>
            </a:extLst>
          </p:cNvPr>
          <p:cNvSpPr/>
          <p:nvPr userDrawn="1"/>
        </p:nvSpPr>
        <p:spPr>
          <a:xfrm rot="16200000">
            <a:off x="232431" y="464696"/>
            <a:ext cx="5844795" cy="6309657"/>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3">
            <a:extLst>
              <a:ext uri="{FF2B5EF4-FFF2-40B4-BE49-F238E27FC236}">
                <a16:creationId xmlns:a16="http://schemas.microsoft.com/office/drawing/2014/main" id="{851EDE87-1D65-E1D1-3E88-1752B7273795}"/>
              </a:ext>
            </a:extLst>
          </p:cNvPr>
          <p:cNvSpPr>
            <a:spLocks noGrp="1"/>
          </p:cNvSpPr>
          <p:nvPr>
            <p:ph type="body" sz="quarter" idx="13" hasCustomPrompt="1"/>
          </p:nvPr>
        </p:nvSpPr>
        <p:spPr>
          <a:xfrm>
            <a:off x="779490" y="2278505"/>
            <a:ext cx="4137285" cy="2726804"/>
          </a:xfrm>
          <a:prstGeom prst="rect">
            <a:avLst/>
          </a:prstGeom>
        </p:spPr>
        <p:txBody>
          <a:bodyPr anchor="ctr">
            <a:normAutofit/>
          </a:bodyPr>
          <a:lstStyle>
            <a:lvl1pPr marL="0" indent="0" algn="ctr">
              <a:buNone/>
              <a:defRPr sz="4000" b="0" i="0" baseline="0">
                <a:solidFill>
                  <a:schemeClr val="bg1"/>
                </a:solidFill>
                <a:latin typeface="+mn-lt"/>
              </a:defRPr>
            </a:lvl1pPr>
          </a:lstStyle>
          <a:p>
            <a:pPr lvl="0"/>
            <a:r>
              <a:rPr lang="en-US" dirty="0"/>
              <a:t>Quote</a:t>
            </a:r>
          </a:p>
        </p:txBody>
      </p:sp>
      <p:sp>
        <p:nvSpPr>
          <p:cNvPr id="4" name="Rectangle 3">
            <a:extLst>
              <a:ext uri="{FF2B5EF4-FFF2-40B4-BE49-F238E27FC236}">
                <a16:creationId xmlns:a16="http://schemas.microsoft.com/office/drawing/2014/main" id="{C4C63A13-68DB-5FD4-7122-AA819CEDBE51}"/>
              </a:ext>
            </a:extLst>
          </p:cNvPr>
          <p:cNvSpPr/>
          <p:nvPr userDrawn="1"/>
        </p:nvSpPr>
        <p:spPr>
          <a:xfrm rot="16200000">
            <a:off x="10557481" y="-214269"/>
            <a:ext cx="1420250" cy="1848787"/>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8700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Quote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25A464A2-8261-7127-5998-667285EF08D8}"/>
              </a:ext>
            </a:extLst>
          </p:cNvPr>
          <p:cNvSpPr/>
          <p:nvPr userDrawn="1"/>
        </p:nvSpPr>
        <p:spPr>
          <a:xfrm>
            <a:off x="1281154" y="0"/>
            <a:ext cx="5844795" cy="6309657"/>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3">
            <a:extLst>
              <a:ext uri="{FF2B5EF4-FFF2-40B4-BE49-F238E27FC236}">
                <a16:creationId xmlns:a16="http://schemas.microsoft.com/office/drawing/2014/main" id="{851EDE87-1D65-E1D1-3E88-1752B7273795}"/>
              </a:ext>
            </a:extLst>
          </p:cNvPr>
          <p:cNvSpPr>
            <a:spLocks noGrp="1"/>
          </p:cNvSpPr>
          <p:nvPr>
            <p:ph type="body" sz="quarter" idx="13" hasCustomPrompt="1"/>
          </p:nvPr>
        </p:nvSpPr>
        <p:spPr>
          <a:xfrm>
            <a:off x="1289154" y="1364106"/>
            <a:ext cx="5801193" cy="3236470"/>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4" name="Rectangle 3">
            <a:extLst>
              <a:ext uri="{FF2B5EF4-FFF2-40B4-BE49-F238E27FC236}">
                <a16:creationId xmlns:a16="http://schemas.microsoft.com/office/drawing/2014/main" id="{C4C63A13-68DB-5FD4-7122-AA819CEDBE51}"/>
              </a:ext>
            </a:extLst>
          </p:cNvPr>
          <p:cNvSpPr/>
          <p:nvPr userDrawn="1"/>
        </p:nvSpPr>
        <p:spPr>
          <a:xfrm rot="16200000">
            <a:off x="10557481" y="-214269"/>
            <a:ext cx="1420250" cy="1848787"/>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2614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Divider - Nav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6A8053-B208-E74B-BC0F-4142FA0CD2B7}"/>
              </a:ext>
            </a:extLst>
          </p:cNvPr>
          <p:cNvSpPr/>
          <p:nvPr userDrawn="1"/>
        </p:nvSpPr>
        <p:spPr>
          <a:xfrm>
            <a:off x="6982690" y="527858"/>
            <a:ext cx="4721156" cy="5802284"/>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Calibri" panose="020F0502020204030204" pitchFamily="34" charset="0"/>
              <a:cs typeface="Calibri" panose="020F0502020204030204" pitchFamily="34" charset="0"/>
            </a:endParaRPr>
          </a:p>
        </p:txBody>
      </p:sp>
      <p:sp>
        <p:nvSpPr>
          <p:cNvPr id="47" name="Text Placeholder 23">
            <a:extLst>
              <a:ext uri="{FF2B5EF4-FFF2-40B4-BE49-F238E27FC236}">
                <a16:creationId xmlns:a16="http://schemas.microsoft.com/office/drawing/2014/main" id="{AE77B303-149B-3242-B9F9-CA4AA9DCA5E4}"/>
              </a:ext>
            </a:extLst>
          </p:cNvPr>
          <p:cNvSpPr>
            <a:spLocks noGrp="1"/>
          </p:cNvSpPr>
          <p:nvPr userDrawn="1">
            <p:ph type="body" sz="quarter" idx="17" hasCustomPrompt="1"/>
          </p:nvPr>
        </p:nvSpPr>
        <p:spPr>
          <a:xfrm>
            <a:off x="7276362" y="543238"/>
            <a:ext cx="2066906" cy="582221"/>
          </a:xfrm>
          <a:prstGeom prst="rect">
            <a:avLst/>
          </a:prstGeom>
        </p:spPr>
        <p:txBody>
          <a:bodyPr>
            <a:noAutofit/>
          </a:bodyPr>
          <a:lstStyle>
            <a:lvl1pPr marL="0" indent="0" algn="l">
              <a:buNone/>
              <a:defRPr sz="14000" b="1" i="0">
                <a:solidFill>
                  <a:schemeClr val="bg1"/>
                </a:solidFill>
                <a:latin typeface="+mn-lt"/>
              </a:defRPr>
            </a:lvl1pPr>
          </a:lstStyle>
          <a:p>
            <a:pPr lvl="0"/>
            <a:r>
              <a:rPr lang="en-US" dirty="0"/>
              <a:t>01</a:t>
            </a:r>
          </a:p>
        </p:txBody>
      </p:sp>
      <p:sp>
        <p:nvSpPr>
          <p:cNvPr id="11" name="Picture Placeholder 3">
            <a:extLst>
              <a:ext uri="{FF2B5EF4-FFF2-40B4-BE49-F238E27FC236}">
                <a16:creationId xmlns:a16="http://schemas.microsoft.com/office/drawing/2014/main" id="{D2C6DE8A-E952-944B-9B9D-C0257D5D8CB9}"/>
              </a:ext>
            </a:extLst>
          </p:cNvPr>
          <p:cNvSpPr>
            <a:spLocks noGrp="1"/>
          </p:cNvSpPr>
          <p:nvPr>
            <p:ph type="pic" sz="quarter" idx="10"/>
          </p:nvPr>
        </p:nvSpPr>
        <p:spPr>
          <a:xfrm>
            <a:off x="238772" y="2626822"/>
            <a:ext cx="7708195" cy="339682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Tree>
    <p:extLst>
      <p:ext uri="{BB962C8B-B14F-4D97-AF65-F5344CB8AC3E}">
        <p14:creationId xmlns:p14="http://schemas.microsoft.com/office/powerpoint/2010/main" val="10451058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Final Slide 2">
    <p:spTree>
      <p:nvGrpSpPr>
        <p:cNvPr id="1" name=""/>
        <p:cNvGrpSpPr/>
        <p:nvPr/>
      </p:nvGrpSpPr>
      <p:grpSpPr>
        <a:xfrm>
          <a:off x="0" y="0"/>
          <a:ext cx="0" cy="0"/>
          <a:chOff x="0" y="0"/>
          <a:chExt cx="0" cy="0"/>
        </a:xfrm>
      </p:grpSpPr>
      <p:sp>
        <p:nvSpPr>
          <p:cNvPr id="11" name="Text Placeholder 23"/>
          <p:cNvSpPr>
            <a:spLocks noGrp="1"/>
          </p:cNvSpPr>
          <p:nvPr>
            <p:ph type="body" sz="quarter" idx="21" hasCustomPrompt="1"/>
          </p:nvPr>
        </p:nvSpPr>
        <p:spPr>
          <a:xfrm>
            <a:off x="6369349" y="4441022"/>
            <a:ext cx="3195486" cy="731140"/>
          </a:xfrm>
          <a:prstGeom prst="rect">
            <a:avLst/>
          </a:prstGeom>
        </p:spPr>
        <p:txBody>
          <a:bodyPr anchor="ctr">
            <a:normAutofit/>
          </a:bodyPr>
          <a:lstStyle>
            <a:lvl1pPr marL="0" indent="0" algn="l">
              <a:buNone/>
              <a:defRPr sz="2800" baseline="0">
                <a:solidFill>
                  <a:srgbClr val="404040"/>
                </a:solidFill>
                <a:latin typeface="+mn-lt"/>
              </a:defRPr>
            </a:lvl1pPr>
          </a:lstStyle>
          <a:p>
            <a:pPr lvl="0"/>
            <a:r>
              <a:rPr lang="en-US" dirty="0"/>
              <a:t>Any Questions?</a:t>
            </a:r>
          </a:p>
        </p:txBody>
      </p:sp>
      <p:sp>
        <p:nvSpPr>
          <p:cNvPr id="12" name="Text Placeholder 23"/>
          <p:cNvSpPr>
            <a:spLocks noGrp="1"/>
          </p:cNvSpPr>
          <p:nvPr>
            <p:ph type="body" sz="quarter" idx="22" hasCustomPrompt="1"/>
          </p:nvPr>
        </p:nvSpPr>
        <p:spPr>
          <a:xfrm>
            <a:off x="6369349" y="3631446"/>
            <a:ext cx="3195485" cy="837258"/>
          </a:xfrm>
          <a:prstGeom prst="rect">
            <a:avLst/>
          </a:prstGeom>
        </p:spPr>
        <p:txBody>
          <a:bodyPr anchor="ctr">
            <a:normAutofit/>
          </a:bodyPr>
          <a:lstStyle>
            <a:lvl1pPr marL="0" indent="0" algn="l">
              <a:buNone/>
              <a:defRPr sz="5000" baseline="0">
                <a:solidFill>
                  <a:srgbClr val="404040"/>
                </a:solidFill>
                <a:latin typeface="+mn-lt"/>
              </a:defRPr>
            </a:lvl1pPr>
          </a:lstStyle>
          <a:p>
            <a:pPr lvl="0"/>
            <a:r>
              <a:rPr lang="en-US" dirty="0"/>
              <a:t>Thank You</a:t>
            </a:r>
          </a:p>
        </p:txBody>
      </p:sp>
      <p:sp>
        <p:nvSpPr>
          <p:cNvPr id="10" name="Picture Placeholder 2">
            <a:extLst>
              <a:ext uri="{FF2B5EF4-FFF2-40B4-BE49-F238E27FC236}">
                <a16:creationId xmlns:a16="http://schemas.microsoft.com/office/drawing/2014/main" id="{B8982444-5545-079B-18EA-AF9A4ABE8233}"/>
              </a:ext>
            </a:extLst>
          </p:cNvPr>
          <p:cNvSpPr>
            <a:spLocks noGrp="1"/>
          </p:cNvSpPr>
          <p:nvPr>
            <p:ph type="pic" sz="quarter" idx="10"/>
          </p:nvPr>
        </p:nvSpPr>
        <p:spPr>
          <a:xfrm>
            <a:off x="0" y="0"/>
            <a:ext cx="5711252" cy="6858000"/>
          </a:xfrm>
          <a:prstGeom prst="rect">
            <a:avLst/>
          </a:prstGeom>
          <a:ln>
            <a:noFill/>
          </a:ln>
        </p:spPr>
        <p:txBody>
          <a:bodyPr anchor="t"/>
          <a:lstStyle>
            <a:lvl1pPr marL="0" indent="0" algn="ctr">
              <a:buNone/>
              <a:defRPr sz="1800" i="1" baseline="0">
                <a:solidFill>
                  <a:srgbClr val="404040"/>
                </a:solidFill>
              </a:defRPr>
            </a:lvl1pPr>
          </a:lstStyle>
          <a:p>
            <a:endParaRPr lang="en-US"/>
          </a:p>
          <a:p>
            <a:endParaRPr lang="en-US"/>
          </a:p>
          <a:p>
            <a:endParaRPr lang="en-US"/>
          </a:p>
          <a:p>
            <a:endParaRPr lang="en-US"/>
          </a:p>
          <a:p>
            <a:endParaRPr lang="en-US"/>
          </a:p>
          <a:p>
            <a:endParaRPr lang="en-US"/>
          </a:p>
          <a:p>
            <a:r>
              <a:rPr lang="en-US"/>
              <a:t>Click to add photo </a:t>
            </a:r>
          </a:p>
        </p:txBody>
      </p:sp>
      <p:sp>
        <p:nvSpPr>
          <p:cNvPr id="7" name="Rectangle 6">
            <a:extLst>
              <a:ext uri="{FF2B5EF4-FFF2-40B4-BE49-F238E27FC236}">
                <a16:creationId xmlns:a16="http://schemas.microsoft.com/office/drawing/2014/main" id="{30E05FFE-4949-85E4-F673-0E2A3A1147C5}"/>
              </a:ext>
            </a:extLst>
          </p:cNvPr>
          <p:cNvSpPr/>
          <p:nvPr userDrawn="1"/>
        </p:nvSpPr>
        <p:spPr>
          <a:xfrm>
            <a:off x="8354192" y="6051752"/>
            <a:ext cx="3288458" cy="553998"/>
          </a:xfrm>
          <a:prstGeom prst="rect">
            <a:avLst/>
          </a:prstGeom>
        </p:spPr>
        <p:txBody>
          <a:bodyPr wrap="square">
            <a:spAutoFit/>
          </a:bodyPr>
          <a:lstStyle/>
          <a:p>
            <a:pPr marL="0" marR="0" lvl="0" indent="0" algn="just" defTabSz="181904" rtl="0" eaLnBrk="1" fontAlgn="auto" latinLnBrk="0" hangingPunct="0">
              <a:lnSpc>
                <a:spcPct val="100000"/>
              </a:lnSpc>
              <a:spcBef>
                <a:spcPts val="0"/>
              </a:spcBef>
              <a:spcAft>
                <a:spcPts val="0"/>
              </a:spcAft>
              <a:buClrTx/>
              <a:buSzTx/>
              <a:buFontTx/>
              <a:buNone/>
              <a:tabLst/>
              <a:defRPr/>
            </a:pPr>
            <a:r>
              <a:rPr lang="en-US" sz="600" dirty="0">
                <a:solidFill>
                  <a:srgbClr val="40404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2023-2-PL01-KA220-VET-000178755</a:t>
            </a:r>
          </a:p>
          <a:p>
            <a:pPr marL="0" marR="0" lvl="0" indent="0" algn="just" defTabSz="181904" rtl="0" eaLnBrk="1" fontAlgn="auto" latinLnBrk="0" hangingPunct="0">
              <a:lnSpc>
                <a:spcPct val="100000"/>
              </a:lnSpc>
              <a:spcBef>
                <a:spcPts val="0"/>
              </a:spcBef>
              <a:spcAft>
                <a:spcPts val="0"/>
              </a:spcAft>
              <a:buClrTx/>
              <a:buSzTx/>
              <a:buFontTx/>
              <a:buNone/>
              <a:tabLst/>
              <a:defRPr/>
            </a:pPr>
            <a:endParaRPr lang="en-US" sz="600" dirty="0">
              <a:solidFill>
                <a:srgbClr val="404040"/>
              </a:solidFill>
              <a:latin typeface="Calibri" panose="020F0502020204030204" pitchFamily="34" charset="0"/>
              <a:ea typeface="Open Sans" panose="020B060603050402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9EC3BD74-E670-F9C6-9E70-F06E8C6708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35907" y="6109454"/>
            <a:ext cx="1745726" cy="388724"/>
          </a:xfrm>
          <a:prstGeom prst="rect">
            <a:avLst/>
          </a:prstGeom>
        </p:spPr>
      </p:pic>
      <p:pic>
        <p:nvPicPr>
          <p:cNvPr id="9" name="Picture 8">
            <a:extLst>
              <a:ext uri="{FF2B5EF4-FFF2-40B4-BE49-F238E27FC236}">
                <a16:creationId xmlns:a16="http://schemas.microsoft.com/office/drawing/2014/main" id="{6954CF32-B561-E65A-DE39-6575E1D56AC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02900" y="547159"/>
            <a:ext cx="3870851" cy="179327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t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D662890-493E-15C0-6C30-0229373E9D17}"/>
              </a:ext>
            </a:extLst>
          </p:cNvPr>
          <p:cNvSpPr/>
          <p:nvPr userDrawn="1"/>
        </p:nvSpPr>
        <p:spPr>
          <a:xfrm flipV="1">
            <a:off x="0" y="0"/>
            <a:ext cx="5214939" cy="6858002"/>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5">
            <a:extLst>
              <a:ext uri="{FF2B5EF4-FFF2-40B4-BE49-F238E27FC236}">
                <a16:creationId xmlns:a16="http://schemas.microsoft.com/office/drawing/2014/main" id="{A5BEFE80-757C-CFD1-4E64-03725722350A}"/>
              </a:ext>
            </a:extLst>
          </p:cNvPr>
          <p:cNvSpPr>
            <a:spLocks noGrp="1"/>
          </p:cNvSpPr>
          <p:nvPr>
            <p:ph type="body" sz="quarter" idx="15" hasCustomPrompt="1"/>
          </p:nvPr>
        </p:nvSpPr>
        <p:spPr>
          <a:xfrm>
            <a:off x="6326958" y="587112"/>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12" name="Text Placeholder 25">
            <a:extLst>
              <a:ext uri="{FF2B5EF4-FFF2-40B4-BE49-F238E27FC236}">
                <a16:creationId xmlns:a16="http://schemas.microsoft.com/office/drawing/2014/main" id="{54334D93-E2E9-9419-A03A-7293A7674557}"/>
              </a:ext>
            </a:extLst>
          </p:cNvPr>
          <p:cNvSpPr>
            <a:spLocks noGrp="1"/>
          </p:cNvSpPr>
          <p:nvPr>
            <p:ph type="body" sz="quarter" idx="14" hasCustomPrompt="1"/>
          </p:nvPr>
        </p:nvSpPr>
        <p:spPr>
          <a:xfrm>
            <a:off x="7162254" y="587113"/>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3" name="Text Placeholder 25">
            <a:extLst>
              <a:ext uri="{FF2B5EF4-FFF2-40B4-BE49-F238E27FC236}">
                <a16:creationId xmlns:a16="http://schemas.microsoft.com/office/drawing/2014/main" id="{3C37BE7E-8C87-45BF-D6B8-BA3EE01F9FDD}"/>
              </a:ext>
            </a:extLst>
          </p:cNvPr>
          <p:cNvSpPr>
            <a:spLocks noGrp="1"/>
          </p:cNvSpPr>
          <p:nvPr>
            <p:ph type="body" sz="quarter" idx="29" hasCustomPrompt="1"/>
          </p:nvPr>
        </p:nvSpPr>
        <p:spPr>
          <a:xfrm>
            <a:off x="6326958" y="1164974"/>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18" name="Text Placeholder 25">
            <a:extLst>
              <a:ext uri="{FF2B5EF4-FFF2-40B4-BE49-F238E27FC236}">
                <a16:creationId xmlns:a16="http://schemas.microsoft.com/office/drawing/2014/main" id="{0B709AA1-B26C-4173-D2E2-6F0572F5200F}"/>
              </a:ext>
            </a:extLst>
          </p:cNvPr>
          <p:cNvSpPr>
            <a:spLocks noGrp="1"/>
          </p:cNvSpPr>
          <p:nvPr>
            <p:ph type="body" sz="quarter" idx="30" hasCustomPrompt="1"/>
          </p:nvPr>
        </p:nvSpPr>
        <p:spPr>
          <a:xfrm>
            <a:off x="7162254" y="1164975"/>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9" name="Text Placeholder 25">
            <a:extLst>
              <a:ext uri="{FF2B5EF4-FFF2-40B4-BE49-F238E27FC236}">
                <a16:creationId xmlns:a16="http://schemas.microsoft.com/office/drawing/2014/main" id="{DA59BCFD-D90B-8C59-C279-40F994E1FA15}"/>
              </a:ext>
            </a:extLst>
          </p:cNvPr>
          <p:cNvSpPr>
            <a:spLocks noGrp="1"/>
          </p:cNvSpPr>
          <p:nvPr>
            <p:ph type="body" sz="quarter" idx="31" hasCustomPrompt="1"/>
          </p:nvPr>
        </p:nvSpPr>
        <p:spPr>
          <a:xfrm>
            <a:off x="6326958" y="1744043"/>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20" name="Text Placeholder 25">
            <a:extLst>
              <a:ext uri="{FF2B5EF4-FFF2-40B4-BE49-F238E27FC236}">
                <a16:creationId xmlns:a16="http://schemas.microsoft.com/office/drawing/2014/main" id="{D98C242C-4ADF-2FEE-1A75-84C7F7BC4B47}"/>
              </a:ext>
            </a:extLst>
          </p:cNvPr>
          <p:cNvSpPr>
            <a:spLocks noGrp="1"/>
          </p:cNvSpPr>
          <p:nvPr>
            <p:ph type="body" sz="quarter" idx="32" hasCustomPrompt="1"/>
          </p:nvPr>
        </p:nvSpPr>
        <p:spPr>
          <a:xfrm>
            <a:off x="7162254" y="1744044"/>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5">
            <a:extLst>
              <a:ext uri="{FF2B5EF4-FFF2-40B4-BE49-F238E27FC236}">
                <a16:creationId xmlns:a16="http://schemas.microsoft.com/office/drawing/2014/main" id="{F9842BF8-F94C-C81D-6268-F22E555B2DEC}"/>
              </a:ext>
            </a:extLst>
          </p:cNvPr>
          <p:cNvSpPr>
            <a:spLocks noGrp="1"/>
          </p:cNvSpPr>
          <p:nvPr>
            <p:ph type="body" sz="quarter" idx="33" hasCustomPrompt="1"/>
          </p:nvPr>
        </p:nvSpPr>
        <p:spPr>
          <a:xfrm>
            <a:off x="6326958" y="2326369"/>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25" name="Text Placeholder 25">
            <a:extLst>
              <a:ext uri="{FF2B5EF4-FFF2-40B4-BE49-F238E27FC236}">
                <a16:creationId xmlns:a16="http://schemas.microsoft.com/office/drawing/2014/main" id="{97B87F67-6012-697D-8DBF-20BB51588063}"/>
              </a:ext>
            </a:extLst>
          </p:cNvPr>
          <p:cNvSpPr>
            <a:spLocks noGrp="1"/>
          </p:cNvSpPr>
          <p:nvPr>
            <p:ph type="body" sz="quarter" idx="34" hasCustomPrompt="1"/>
          </p:nvPr>
        </p:nvSpPr>
        <p:spPr>
          <a:xfrm>
            <a:off x="7162254" y="2326370"/>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6" name="Text Placeholder 25">
            <a:extLst>
              <a:ext uri="{FF2B5EF4-FFF2-40B4-BE49-F238E27FC236}">
                <a16:creationId xmlns:a16="http://schemas.microsoft.com/office/drawing/2014/main" id="{9A609869-044A-0F3D-732D-9A29EA550BF8}"/>
              </a:ext>
            </a:extLst>
          </p:cNvPr>
          <p:cNvSpPr>
            <a:spLocks noGrp="1"/>
          </p:cNvSpPr>
          <p:nvPr>
            <p:ph type="body" sz="quarter" idx="35" hasCustomPrompt="1"/>
          </p:nvPr>
        </p:nvSpPr>
        <p:spPr>
          <a:xfrm>
            <a:off x="6326958" y="2905468"/>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27" name="Text Placeholder 25">
            <a:extLst>
              <a:ext uri="{FF2B5EF4-FFF2-40B4-BE49-F238E27FC236}">
                <a16:creationId xmlns:a16="http://schemas.microsoft.com/office/drawing/2014/main" id="{AA926902-DF5A-EB57-E436-3B9B79D41AC2}"/>
              </a:ext>
            </a:extLst>
          </p:cNvPr>
          <p:cNvSpPr>
            <a:spLocks noGrp="1"/>
          </p:cNvSpPr>
          <p:nvPr>
            <p:ph type="body" sz="quarter" idx="36" hasCustomPrompt="1"/>
          </p:nvPr>
        </p:nvSpPr>
        <p:spPr>
          <a:xfrm>
            <a:off x="7162254" y="2905469"/>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8" name="Picture 27">
            <a:extLst>
              <a:ext uri="{FF2B5EF4-FFF2-40B4-BE49-F238E27FC236}">
                <a16:creationId xmlns:a16="http://schemas.microsoft.com/office/drawing/2014/main" id="{F62E4D73-2CF3-D562-3D16-D79B4EAF79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89650" y="5886974"/>
            <a:ext cx="2054262" cy="457426"/>
          </a:xfrm>
          <a:prstGeom prst="rect">
            <a:avLst/>
          </a:prstGeom>
        </p:spPr>
      </p:pic>
      <p:sp>
        <p:nvSpPr>
          <p:cNvPr id="30" name="Text Placeholder 25">
            <a:extLst>
              <a:ext uri="{FF2B5EF4-FFF2-40B4-BE49-F238E27FC236}">
                <a16:creationId xmlns:a16="http://schemas.microsoft.com/office/drawing/2014/main" id="{48D50E15-A8AC-EA0D-298E-B2F9A71CFC18}"/>
              </a:ext>
            </a:extLst>
          </p:cNvPr>
          <p:cNvSpPr>
            <a:spLocks noGrp="1"/>
          </p:cNvSpPr>
          <p:nvPr>
            <p:ph type="body" sz="quarter" idx="37" hasCustomPrompt="1"/>
          </p:nvPr>
        </p:nvSpPr>
        <p:spPr>
          <a:xfrm>
            <a:off x="6322195" y="3496643"/>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06</a:t>
            </a:r>
          </a:p>
        </p:txBody>
      </p:sp>
      <p:sp>
        <p:nvSpPr>
          <p:cNvPr id="31" name="Text Placeholder 25">
            <a:extLst>
              <a:ext uri="{FF2B5EF4-FFF2-40B4-BE49-F238E27FC236}">
                <a16:creationId xmlns:a16="http://schemas.microsoft.com/office/drawing/2014/main" id="{B17DE2B8-64B0-DA9B-0C20-90B667762394}"/>
              </a:ext>
            </a:extLst>
          </p:cNvPr>
          <p:cNvSpPr>
            <a:spLocks noGrp="1"/>
          </p:cNvSpPr>
          <p:nvPr>
            <p:ph type="body" sz="quarter" idx="38" hasCustomPrompt="1"/>
          </p:nvPr>
        </p:nvSpPr>
        <p:spPr>
          <a:xfrm>
            <a:off x="7157491" y="3496644"/>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2" name="Text Placeholder 25">
            <a:extLst>
              <a:ext uri="{FF2B5EF4-FFF2-40B4-BE49-F238E27FC236}">
                <a16:creationId xmlns:a16="http://schemas.microsoft.com/office/drawing/2014/main" id="{5BEC7B71-0179-64F0-1AEA-CF68156B0037}"/>
              </a:ext>
            </a:extLst>
          </p:cNvPr>
          <p:cNvSpPr>
            <a:spLocks noGrp="1"/>
          </p:cNvSpPr>
          <p:nvPr>
            <p:ph type="body" sz="quarter" idx="39" hasCustomPrompt="1"/>
          </p:nvPr>
        </p:nvSpPr>
        <p:spPr>
          <a:xfrm>
            <a:off x="6322195" y="4078969"/>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07</a:t>
            </a:r>
          </a:p>
        </p:txBody>
      </p:sp>
      <p:sp>
        <p:nvSpPr>
          <p:cNvPr id="33" name="Text Placeholder 25">
            <a:extLst>
              <a:ext uri="{FF2B5EF4-FFF2-40B4-BE49-F238E27FC236}">
                <a16:creationId xmlns:a16="http://schemas.microsoft.com/office/drawing/2014/main" id="{9FC79778-EAFD-59C1-4148-5791828F7761}"/>
              </a:ext>
            </a:extLst>
          </p:cNvPr>
          <p:cNvSpPr>
            <a:spLocks noGrp="1"/>
          </p:cNvSpPr>
          <p:nvPr>
            <p:ph type="body" sz="quarter" idx="40" hasCustomPrompt="1"/>
          </p:nvPr>
        </p:nvSpPr>
        <p:spPr>
          <a:xfrm>
            <a:off x="7157491" y="4078970"/>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4" name="Text Placeholder 25">
            <a:extLst>
              <a:ext uri="{FF2B5EF4-FFF2-40B4-BE49-F238E27FC236}">
                <a16:creationId xmlns:a16="http://schemas.microsoft.com/office/drawing/2014/main" id="{14BEB9FC-4A6E-8DE4-5DB3-C84CC387CAED}"/>
              </a:ext>
            </a:extLst>
          </p:cNvPr>
          <p:cNvSpPr>
            <a:spLocks noGrp="1"/>
          </p:cNvSpPr>
          <p:nvPr>
            <p:ph type="body" sz="quarter" idx="41" hasCustomPrompt="1"/>
          </p:nvPr>
        </p:nvSpPr>
        <p:spPr>
          <a:xfrm>
            <a:off x="6322195" y="4658068"/>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08</a:t>
            </a:r>
          </a:p>
        </p:txBody>
      </p:sp>
      <p:sp>
        <p:nvSpPr>
          <p:cNvPr id="35" name="Text Placeholder 25">
            <a:extLst>
              <a:ext uri="{FF2B5EF4-FFF2-40B4-BE49-F238E27FC236}">
                <a16:creationId xmlns:a16="http://schemas.microsoft.com/office/drawing/2014/main" id="{ECD6CDF1-0469-29A5-ADFB-6252949B3A55}"/>
              </a:ext>
            </a:extLst>
          </p:cNvPr>
          <p:cNvSpPr>
            <a:spLocks noGrp="1"/>
          </p:cNvSpPr>
          <p:nvPr>
            <p:ph type="body" sz="quarter" idx="42" hasCustomPrompt="1"/>
          </p:nvPr>
        </p:nvSpPr>
        <p:spPr>
          <a:xfrm>
            <a:off x="7157491" y="4658069"/>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6" name="Text Placeholder 17">
            <a:extLst>
              <a:ext uri="{FF2B5EF4-FFF2-40B4-BE49-F238E27FC236}">
                <a16:creationId xmlns:a16="http://schemas.microsoft.com/office/drawing/2014/main" id="{1CA5E334-A40D-636F-2677-54D2CB12201C}"/>
              </a:ext>
            </a:extLst>
          </p:cNvPr>
          <p:cNvSpPr>
            <a:spLocks noGrp="1"/>
          </p:cNvSpPr>
          <p:nvPr>
            <p:ph type="body" sz="quarter" idx="18" hasCustomPrompt="1"/>
          </p:nvPr>
        </p:nvSpPr>
        <p:spPr>
          <a:xfrm>
            <a:off x="482925" y="1785938"/>
            <a:ext cx="4360537" cy="4057649"/>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7" name="Rectangle 36">
            <a:extLst>
              <a:ext uri="{FF2B5EF4-FFF2-40B4-BE49-F238E27FC236}">
                <a16:creationId xmlns:a16="http://schemas.microsoft.com/office/drawing/2014/main" id="{6DD0961B-3DFC-EBE9-FC40-AC19493BB7A8}"/>
              </a:ext>
            </a:extLst>
          </p:cNvPr>
          <p:cNvSpPr/>
          <p:nvPr userDrawn="1"/>
        </p:nvSpPr>
        <p:spPr>
          <a:xfrm>
            <a:off x="4595973" y="5332470"/>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3">
            <a:extLst>
              <a:ext uri="{FF2B5EF4-FFF2-40B4-BE49-F238E27FC236}">
                <a16:creationId xmlns:a16="http://schemas.microsoft.com/office/drawing/2014/main" id="{A2C1E5F0-47F7-FCB9-251E-B4288980DDF5}"/>
              </a:ext>
            </a:extLst>
          </p:cNvPr>
          <p:cNvSpPr>
            <a:spLocks noGrp="1"/>
          </p:cNvSpPr>
          <p:nvPr>
            <p:ph type="body" sz="quarter" idx="13" hasCustomPrompt="1"/>
          </p:nvPr>
        </p:nvSpPr>
        <p:spPr>
          <a:xfrm>
            <a:off x="455806" y="769856"/>
            <a:ext cx="4420994" cy="697353"/>
          </a:xfrm>
          <a:prstGeom prst="rect">
            <a:avLst/>
          </a:prstGeom>
        </p:spPr>
        <p:txBody>
          <a:bodyPr>
            <a:normAutofit/>
          </a:bodyPr>
          <a:lstStyle>
            <a:lvl1pPr marL="0" indent="0" algn="l">
              <a:buNone/>
              <a:defRPr sz="3600">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36814450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Cover Slide">
    <p:spTree>
      <p:nvGrpSpPr>
        <p:cNvPr id="1" name=""/>
        <p:cNvGrpSpPr/>
        <p:nvPr/>
      </p:nvGrpSpPr>
      <p:grpSpPr>
        <a:xfrm>
          <a:off x="0" y="0"/>
          <a:ext cx="0" cy="0"/>
          <a:chOff x="0" y="0"/>
          <a:chExt cx="0" cy="0"/>
        </a:xfrm>
      </p:grpSpPr>
      <p:sp>
        <p:nvSpPr>
          <p:cNvPr id="7" name="Picture Placeholder 2"/>
          <p:cNvSpPr>
            <a:spLocks noGrp="1"/>
          </p:cNvSpPr>
          <p:nvPr>
            <p:ph type="pic" sz="quarter" idx="10"/>
          </p:nvPr>
        </p:nvSpPr>
        <p:spPr>
          <a:xfrm>
            <a:off x="0" y="2463800"/>
            <a:ext cx="12192000" cy="4394200"/>
          </a:xfrm>
          <a:prstGeom prst="rect">
            <a:avLst/>
          </a:prstGeom>
          <a:ln>
            <a:noFill/>
          </a:ln>
        </p:spPr>
        <p:txBody>
          <a:bodyPr anchor="t"/>
          <a:lstStyle>
            <a:lvl1pPr marL="0" indent="0" algn="ctr">
              <a:buNone/>
              <a:defRPr sz="1800" i="1" baseline="0">
                <a:solidFill>
                  <a:srgbClr val="404040"/>
                </a:solidFill>
              </a:defRPr>
            </a:lvl1pPr>
          </a:lstStyle>
          <a:p>
            <a:endParaRPr lang="en-US" dirty="0"/>
          </a:p>
          <a:p>
            <a:endParaRPr lang="en-US" dirty="0"/>
          </a:p>
          <a:p>
            <a:endParaRPr lang="en-US" dirty="0"/>
          </a:p>
          <a:p>
            <a:endParaRPr lang="en-US" dirty="0"/>
          </a:p>
          <a:p>
            <a:endParaRPr lang="en-US" dirty="0"/>
          </a:p>
          <a:p>
            <a:endParaRPr lang="en-US" dirty="0"/>
          </a:p>
          <a:p>
            <a:r>
              <a:rPr lang="en-US" dirty="0"/>
              <a:t>Click to add photo </a:t>
            </a:r>
          </a:p>
        </p:txBody>
      </p:sp>
      <p:sp>
        <p:nvSpPr>
          <p:cNvPr id="9" name="Text Placeholder 23"/>
          <p:cNvSpPr>
            <a:spLocks noGrp="1"/>
          </p:cNvSpPr>
          <p:nvPr>
            <p:ph type="body" sz="quarter" idx="19" hasCustomPrompt="1"/>
          </p:nvPr>
        </p:nvSpPr>
        <p:spPr>
          <a:xfrm>
            <a:off x="868292" y="4724748"/>
            <a:ext cx="3195486" cy="453130"/>
          </a:xfrm>
          <a:prstGeom prst="rect">
            <a:avLst/>
          </a:prstGeom>
        </p:spPr>
        <p:txBody>
          <a:bodyPr anchor="ctr">
            <a:normAutofit/>
          </a:bodyPr>
          <a:lstStyle>
            <a:lvl1pPr marL="0" indent="0" algn="l">
              <a:buNone/>
              <a:defRPr sz="2800" baseline="0">
                <a:solidFill>
                  <a:srgbClr val="404040"/>
                </a:solidFill>
                <a:latin typeface="+mn-lt"/>
              </a:defRPr>
            </a:lvl1pPr>
          </a:lstStyle>
          <a:p>
            <a:pPr lvl="0"/>
            <a:r>
              <a:rPr lang="en-US" dirty="0"/>
              <a:t>Sub-heading</a:t>
            </a:r>
          </a:p>
        </p:txBody>
      </p:sp>
      <p:sp>
        <p:nvSpPr>
          <p:cNvPr id="11" name="Text Placeholder 23"/>
          <p:cNvSpPr>
            <a:spLocks noGrp="1"/>
          </p:cNvSpPr>
          <p:nvPr>
            <p:ph type="body" sz="quarter" idx="20" hasCustomPrompt="1"/>
          </p:nvPr>
        </p:nvSpPr>
        <p:spPr>
          <a:xfrm>
            <a:off x="868292" y="5177863"/>
            <a:ext cx="3195485" cy="837258"/>
          </a:xfrm>
          <a:prstGeom prst="rect">
            <a:avLst/>
          </a:prstGeom>
        </p:spPr>
        <p:txBody>
          <a:bodyPr anchor="ctr">
            <a:normAutofit/>
          </a:bodyPr>
          <a:lstStyle>
            <a:lvl1pPr marL="0" indent="0" algn="l">
              <a:buNone/>
              <a:defRPr sz="5000" baseline="0">
                <a:solidFill>
                  <a:srgbClr val="404040"/>
                </a:solidFill>
                <a:latin typeface="+mn-lt"/>
              </a:defRPr>
            </a:lvl1pPr>
          </a:lstStyle>
          <a:p>
            <a:pPr lvl="0"/>
            <a:r>
              <a:rPr lang="en-US" dirty="0"/>
              <a:t>Heading </a:t>
            </a:r>
          </a:p>
        </p:txBody>
      </p:sp>
      <p:pic>
        <p:nvPicPr>
          <p:cNvPr id="3" name="Picture 2">
            <a:extLst>
              <a:ext uri="{FF2B5EF4-FFF2-40B4-BE49-F238E27FC236}">
                <a16:creationId xmlns:a16="http://schemas.microsoft.com/office/drawing/2014/main" id="{6EFE05D9-37C0-A330-5021-AED50D46BF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16633" y="428626"/>
            <a:ext cx="3870851" cy="1793276"/>
          </a:xfrm>
          <a:prstGeom prst="rect">
            <a:avLst/>
          </a:prstGeom>
        </p:spPr>
      </p:pic>
    </p:spTree>
    <p:extLst>
      <p:ext uri="{BB962C8B-B14F-4D97-AF65-F5344CB8AC3E}">
        <p14:creationId xmlns:p14="http://schemas.microsoft.com/office/powerpoint/2010/main" val="24302536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ntent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D662890-493E-15C0-6C30-0229373E9D17}"/>
              </a:ext>
            </a:extLst>
          </p:cNvPr>
          <p:cNvSpPr/>
          <p:nvPr userDrawn="1"/>
        </p:nvSpPr>
        <p:spPr>
          <a:xfrm flipV="1">
            <a:off x="0" y="0"/>
            <a:ext cx="5214939" cy="6858002"/>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25">
            <a:extLst>
              <a:ext uri="{FF2B5EF4-FFF2-40B4-BE49-F238E27FC236}">
                <a16:creationId xmlns:a16="http://schemas.microsoft.com/office/drawing/2014/main" id="{A5BEFE80-757C-CFD1-4E64-03725722350A}"/>
              </a:ext>
            </a:extLst>
          </p:cNvPr>
          <p:cNvSpPr>
            <a:spLocks noGrp="1"/>
          </p:cNvSpPr>
          <p:nvPr>
            <p:ph type="body" sz="quarter" idx="15" hasCustomPrompt="1"/>
          </p:nvPr>
        </p:nvSpPr>
        <p:spPr>
          <a:xfrm>
            <a:off x="6326958" y="587112"/>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12" name="Text Placeholder 25">
            <a:extLst>
              <a:ext uri="{FF2B5EF4-FFF2-40B4-BE49-F238E27FC236}">
                <a16:creationId xmlns:a16="http://schemas.microsoft.com/office/drawing/2014/main" id="{54334D93-E2E9-9419-A03A-7293A7674557}"/>
              </a:ext>
            </a:extLst>
          </p:cNvPr>
          <p:cNvSpPr>
            <a:spLocks noGrp="1"/>
          </p:cNvSpPr>
          <p:nvPr>
            <p:ph type="body" sz="quarter" idx="14" hasCustomPrompt="1"/>
          </p:nvPr>
        </p:nvSpPr>
        <p:spPr>
          <a:xfrm>
            <a:off x="7162254" y="587113"/>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3" name="Text Placeholder 25">
            <a:extLst>
              <a:ext uri="{FF2B5EF4-FFF2-40B4-BE49-F238E27FC236}">
                <a16:creationId xmlns:a16="http://schemas.microsoft.com/office/drawing/2014/main" id="{3C37BE7E-8C87-45BF-D6B8-BA3EE01F9FDD}"/>
              </a:ext>
            </a:extLst>
          </p:cNvPr>
          <p:cNvSpPr>
            <a:spLocks noGrp="1"/>
          </p:cNvSpPr>
          <p:nvPr>
            <p:ph type="body" sz="quarter" idx="29" hasCustomPrompt="1"/>
          </p:nvPr>
        </p:nvSpPr>
        <p:spPr>
          <a:xfrm>
            <a:off x="6326958" y="1164974"/>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18" name="Text Placeholder 25">
            <a:extLst>
              <a:ext uri="{FF2B5EF4-FFF2-40B4-BE49-F238E27FC236}">
                <a16:creationId xmlns:a16="http://schemas.microsoft.com/office/drawing/2014/main" id="{0B709AA1-B26C-4173-D2E2-6F0572F5200F}"/>
              </a:ext>
            </a:extLst>
          </p:cNvPr>
          <p:cNvSpPr>
            <a:spLocks noGrp="1"/>
          </p:cNvSpPr>
          <p:nvPr>
            <p:ph type="body" sz="quarter" idx="30" hasCustomPrompt="1"/>
          </p:nvPr>
        </p:nvSpPr>
        <p:spPr>
          <a:xfrm>
            <a:off x="7162254" y="1164975"/>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9" name="Text Placeholder 25">
            <a:extLst>
              <a:ext uri="{FF2B5EF4-FFF2-40B4-BE49-F238E27FC236}">
                <a16:creationId xmlns:a16="http://schemas.microsoft.com/office/drawing/2014/main" id="{DA59BCFD-D90B-8C59-C279-40F994E1FA15}"/>
              </a:ext>
            </a:extLst>
          </p:cNvPr>
          <p:cNvSpPr>
            <a:spLocks noGrp="1"/>
          </p:cNvSpPr>
          <p:nvPr>
            <p:ph type="body" sz="quarter" idx="31" hasCustomPrompt="1"/>
          </p:nvPr>
        </p:nvSpPr>
        <p:spPr>
          <a:xfrm>
            <a:off x="6326958" y="1744043"/>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20" name="Text Placeholder 25">
            <a:extLst>
              <a:ext uri="{FF2B5EF4-FFF2-40B4-BE49-F238E27FC236}">
                <a16:creationId xmlns:a16="http://schemas.microsoft.com/office/drawing/2014/main" id="{D98C242C-4ADF-2FEE-1A75-84C7F7BC4B47}"/>
              </a:ext>
            </a:extLst>
          </p:cNvPr>
          <p:cNvSpPr>
            <a:spLocks noGrp="1"/>
          </p:cNvSpPr>
          <p:nvPr>
            <p:ph type="body" sz="quarter" idx="32" hasCustomPrompt="1"/>
          </p:nvPr>
        </p:nvSpPr>
        <p:spPr>
          <a:xfrm>
            <a:off x="7162254" y="1744044"/>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5">
            <a:extLst>
              <a:ext uri="{FF2B5EF4-FFF2-40B4-BE49-F238E27FC236}">
                <a16:creationId xmlns:a16="http://schemas.microsoft.com/office/drawing/2014/main" id="{F9842BF8-F94C-C81D-6268-F22E555B2DEC}"/>
              </a:ext>
            </a:extLst>
          </p:cNvPr>
          <p:cNvSpPr>
            <a:spLocks noGrp="1"/>
          </p:cNvSpPr>
          <p:nvPr>
            <p:ph type="body" sz="quarter" idx="33" hasCustomPrompt="1"/>
          </p:nvPr>
        </p:nvSpPr>
        <p:spPr>
          <a:xfrm>
            <a:off x="6326958" y="2326369"/>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25" name="Text Placeholder 25">
            <a:extLst>
              <a:ext uri="{FF2B5EF4-FFF2-40B4-BE49-F238E27FC236}">
                <a16:creationId xmlns:a16="http://schemas.microsoft.com/office/drawing/2014/main" id="{97B87F67-6012-697D-8DBF-20BB51588063}"/>
              </a:ext>
            </a:extLst>
          </p:cNvPr>
          <p:cNvSpPr>
            <a:spLocks noGrp="1"/>
          </p:cNvSpPr>
          <p:nvPr>
            <p:ph type="body" sz="quarter" idx="34" hasCustomPrompt="1"/>
          </p:nvPr>
        </p:nvSpPr>
        <p:spPr>
          <a:xfrm>
            <a:off x="7162254" y="2326370"/>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6" name="Text Placeholder 25">
            <a:extLst>
              <a:ext uri="{FF2B5EF4-FFF2-40B4-BE49-F238E27FC236}">
                <a16:creationId xmlns:a16="http://schemas.microsoft.com/office/drawing/2014/main" id="{9A609869-044A-0F3D-732D-9A29EA550BF8}"/>
              </a:ext>
            </a:extLst>
          </p:cNvPr>
          <p:cNvSpPr>
            <a:spLocks noGrp="1"/>
          </p:cNvSpPr>
          <p:nvPr>
            <p:ph type="body" sz="quarter" idx="35" hasCustomPrompt="1"/>
          </p:nvPr>
        </p:nvSpPr>
        <p:spPr>
          <a:xfrm>
            <a:off x="6326958" y="2905468"/>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27" name="Text Placeholder 25">
            <a:extLst>
              <a:ext uri="{FF2B5EF4-FFF2-40B4-BE49-F238E27FC236}">
                <a16:creationId xmlns:a16="http://schemas.microsoft.com/office/drawing/2014/main" id="{AA926902-DF5A-EB57-E436-3B9B79D41AC2}"/>
              </a:ext>
            </a:extLst>
          </p:cNvPr>
          <p:cNvSpPr>
            <a:spLocks noGrp="1"/>
          </p:cNvSpPr>
          <p:nvPr>
            <p:ph type="body" sz="quarter" idx="36" hasCustomPrompt="1"/>
          </p:nvPr>
        </p:nvSpPr>
        <p:spPr>
          <a:xfrm>
            <a:off x="7162254" y="2905469"/>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8" name="Picture 27">
            <a:extLst>
              <a:ext uri="{FF2B5EF4-FFF2-40B4-BE49-F238E27FC236}">
                <a16:creationId xmlns:a16="http://schemas.microsoft.com/office/drawing/2014/main" id="{F62E4D73-2CF3-D562-3D16-D79B4EAF79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66916" y="6007440"/>
            <a:ext cx="1790675" cy="398733"/>
          </a:xfrm>
          <a:prstGeom prst="rect">
            <a:avLst/>
          </a:prstGeom>
        </p:spPr>
      </p:pic>
      <p:sp>
        <p:nvSpPr>
          <p:cNvPr id="30" name="Text Placeholder 25">
            <a:extLst>
              <a:ext uri="{FF2B5EF4-FFF2-40B4-BE49-F238E27FC236}">
                <a16:creationId xmlns:a16="http://schemas.microsoft.com/office/drawing/2014/main" id="{48D50E15-A8AC-EA0D-298E-B2F9A71CFC18}"/>
              </a:ext>
            </a:extLst>
          </p:cNvPr>
          <p:cNvSpPr>
            <a:spLocks noGrp="1"/>
          </p:cNvSpPr>
          <p:nvPr>
            <p:ph type="body" sz="quarter" idx="37" hasCustomPrompt="1"/>
          </p:nvPr>
        </p:nvSpPr>
        <p:spPr>
          <a:xfrm>
            <a:off x="6322195" y="3496643"/>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06</a:t>
            </a:r>
          </a:p>
        </p:txBody>
      </p:sp>
      <p:sp>
        <p:nvSpPr>
          <p:cNvPr id="31" name="Text Placeholder 25">
            <a:extLst>
              <a:ext uri="{FF2B5EF4-FFF2-40B4-BE49-F238E27FC236}">
                <a16:creationId xmlns:a16="http://schemas.microsoft.com/office/drawing/2014/main" id="{B17DE2B8-64B0-DA9B-0C20-90B667762394}"/>
              </a:ext>
            </a:extLst>
          </p:cNvPr>
          <p:cNvSpPr>
            <a:spLocks noGrp="1"/>
          </p:cNvSpPr>
          <p:nvPr>
            <p:ph type="body" sz="quarter" idx="38" hasCustomPrompt="1"/>
          </p:nvPr>
        </p:nvSpPr>
        <p:spPr>
          <a:xfrm>
            <a:off x="7157491" y="3496644"/>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2" name="Text Placeholder 25">
            <a:extLst>
              <a:ext uri="{FF2B5EF4-FFF2-40B4-BE49-F238E27FC236}">
                <a16:creationId xmlns:a16="http://schemas.microsoft.com/office/drawing/2014/main" id="{5BEC7B71-0179-64F0-1AEA-CF68156B0037}"/>
              </a:ext>
            </a:extLst>
          </p:cNvPr>
          <p:cNvSpPr>
            <a:spLocks noGrp="1"/>
          </p:cNvSpPr>
          <p:nvPr>
            <p:ph type="body" sz="quarter" idx="39" hasCustomPrompt="1"/>
          </p:nvPr>
        </p:nvSpPr>
        <p:spPr>
          <a:xfrm>
            <a:off x="6322195" y="4078969"/>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07</a:t>
            </a:r>
          </a:p>
        </p:txBody>
      </p:sp>
      <p:sp>
        <p:nvSpPr>
          <p:cNvPr id="33" name="Text Placeholder 25">
            <a:extLst>
              <a:ext uri="{FF2B5EF4-FFF2-40B4-BE49-F238E27FC236}">
                <a16:creationId xmlns:a16="http://schemas.microsoft.com/office/drawing/2014/main" id="{9FC79778-EAFD-59C1-4148-5791828F7761}"/>
              </a:ext>
            </a:extLst>
          </p:cNvPr>
          <p:cNvSpPr>
            <a:spLocks noGrp="1"/>
          </p:cNvSpPr>
          <p:nvPr>
            <p:ph type="body" sz="quarter" idx="40" hasCustomPrompt="1"/>
          </p:nvPr>
        </p:nvSpPr>
        <p:spPr>
          <a:xfrm>
            <a:off x="7157491" y="4078970"/>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4" name="Text Placeholder 25">
            <a:extLst>
              <a:ext uri="{FF2B5EF4-FFF2-40B4-BE49-F238E27FC236}">
                <a16:creationId xmlns:a16="http://schemas.microsoft.com/office/drawing/2014/main" id="{14BEB9FC-4A6E-8DE4-5DB3-C84CC387CAED}"/>
              </a:ext>
            </a:extLst>
          </p:cNvPr>
          <p:cNvSpPr>
            <a:spLocks noGrp="1"/>
          </p:cNvSpPr>
          <p:nvPr>
            <p:ph type="body" sz="quarter" idx="41" hasCustomPrompt="1"/>
          </p:nvPr>
        </p:nvSpPr>
        <p:spPr>
          <a:xfrm>
            <a:off x="6322195" y="4658068"/>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08</a:t>
            </a:r>
          </a:p>
        </p:txBody>
      </p:sp>
      <p:sp>
        <p:nvSpPr>
          <p:cNvPr id="35" name="Text Placeholder 25">
            <a:extLst>
              <a:ext uri="{FF2B5EF4-FFF2-40B4-BE49-F238E27FC236}">
                <a16:creationId xmlns:a16="http://schemas.microsoft.com/office/drawing/2014/main" id="{ECD6CDF1-0469-29A5-ADFB-6252949B3A55}"/>
              </a:ext>
            </a:extLst>
          </p:cNvPr>
          <p:cNvSpPr>
            <a:spLocks noGrp="1"/>
          </p:cNvSpPr>
          <p:nvPr>
            <p:ph type="body" sz="quarter" idx="42" hasCustomPrompt="1"/>
          </p:nvPr>
        </p:nvSpPr>
        <p:spPr>
          <a:xfrm>
            <a:off x="7157491" y="4658069"/>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6" name="Text Placeholder 17">
            <a:extLst>
              <a:ext uri="{FF2B5EF4-FFF2-40B4-BE49-F238E27FC236}">
                <a16:creationId xmlns:a16="http://schemas.microsoft.com/office/drawing/2014/main" id="{1CA5E334-A40D-636F-2677-54D2CB12201C}"/>
              </a:ext>
            </a:extLst>
          </p:cNvPr>
          <p:cNvSpPr>
            <a:spLocks noGrp="1"/>
          </p:cNvSpPr>
          <p:nvPr>
            <p:ph type="body" sz="quarter" idx="18" hasCustomPrompt="1"/>
          </p:nvPr>
        </p:nvSpPr>
        <p:spPr>
          <a:xfrm>
            <a:off x="482925" y="1785938"/>
            <a:ext cx="4360537" cy="4057649"/>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7" name="Rectangle 36">
            <a:extLst>
              <a:ext uri="{FF2B5EF4-FFF2-40B4-BE49-F238E27FC236}">
                <a16:creationId xmlns:a16="http://schemas.microsoft.com/office/drawing/2014/main" id="{6DD0961B-3DFC-EBE9-FC40-AC19493BB7A8}"/>
              </a:ext>
            </a:extLst>
          </p:cNvPr>
          <p:cNvSpPr/>
          <p:nvPr userDrawn="1"/>
        </p:nvSpPr>
        <p:spPr>
          <a:xfrm>
            <a:off x="4595973" y="5332470"/>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 Placeholder 23">
            <a:extLst>
              <a:ext uri="{FF2B5EF4-FFF2-40B4-BE49-F238E27FC236}">
                <a16:creationId xmlns:a16="http://schemas.microsoft.com/office/drawing/2014/main" id="{A2C1E5F0-47F7-FCB9-251E-B4288980DDF5}"/>
              </a:ext>
            </a:extLst>
          </p:cNvPr>
          <p:cNvSpPr>
            <a:spLocks noGrp="1"/>
          </p:cNvSpPr>
          <p:nvPr>
            <p:ph type="body" sz="quarter" idx="13" hasCustomPrompt="1"/>
          </p:nvPr>
        </p:nvSpPr>
        <p:spPr>
          <a:xfrm>
            <a:off x="455806" y="769856"/>
            <a:ext cx="4420994" cy="697353"/>
          </a:xfrm>
          <a:prstGeom prst="rect">
            <a:avLst/>
          </a:prstGeom>
        </p:spPr>
        <p:txBody>
          <a:bodyPr>
            <a:normAutofit/>
          </a:bodyPr>
          <a:lstStyle>
            <a:lvl1pPr marL="0" indent="0" algn="l">
              <a:buNone/>
              <a:defRPr sz="3600">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1627285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8" name="Rectangle 7"/>
          <p:cNvSpPr/>
          <p:nvPr userDrawn="1"/>
        </p:nvSpPr>
        <p:spPr>
          <a:xfrm>
            <a:off x="-36717" y="2684585"/>
            <a:ext cx="1422400" cy="4173415"/>
          </a:xfrm>
          <a:prstGeom prst="rect">
            <a:avLst/>
          </a:prstGeom>
          <a:solidFill>
            <a:srgbClr val="00777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36717" y="643325"/>
            <a:ext cx="1422400" cy="1524001"/>
          </a:xfrm>
          <a:prstGeom prst="rect">
            <a:avLst/>
          </a:prstGeom>
          <a:solidFill>
            <a:srgbClr val="EEA821">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23"/>
          <p:cNvSpPr>
            <a:spLocks noGrp="1"/>
          </p:cNvSpPr>
          <p:nvPr>
            <p:ph type="body" sz="quarter" idx="13" hasCustomPrompt="1"/>
          </p:nvPr>
        </p:nvSpPr>
        <p:spPr>
          <a:xfrm>
            <a:off x="1639836" y="1056648"/>
            <a:ext cx="54669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3" name="Text Placeholder 25"/>
          <p:cNvSpPr>
            <a:spLocks noGrp="1"/>
          </p:cNvSpPr>
          <p:nvPr userDrawn="1">
            <p:ph type="body" sz="quarter" idx="14" hasCustomPrompt="1"/>
          </p:nvPr>
        </p:nvSpPr>
        <p:spPr>
          <a:xfrm>
            <a:off x="1639836" y="2977661"/>
            <a:ext cx="8817149" cy="3001108"/>
          </a:xfrm>
          <a:prstGeom prst="rect">
            <a:avLst/>
          </a:prstGeom>
        </p:spPr>
        <p:txBody>
          <a:bodyPr>
            <a:noAutofit/>
          </a:bodyPr>
          <a:lstStyle>
            <a:lvl1pPr marL="0" indent="0" algn="l">
              <a:buNone/>
              <a:defRPr sz="2400" baseline="0">
                <a:solidFill>
                  <a:schemeClr val="tx1">
                    <a:lumMod val="75000"/>
                    <a:lumOff val="25000"/>
                  </a:schemeClr>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Rectangle 13"/>
          <p:cNvSpPr/>
          <p:nvPr userDrawn="1"/>
        </p:nvSpPr>
        <p:spPr>
          <a:xfrm>
            <a:off x="10781837" y="0"/>
            <a:ext cx="1422400" cy="4057650"/>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773096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Slide 2 - with icons">
    <p:spTree>
      <p:nvGrpSpPr>
        <p:cNvPr id="1" name=""/>
        <p:cNvGrpSpPr/>
        <p:nvPr/>
      </p:nvGrpSpPr>
      <p:grpSpPr>
        <a:xfrm>
          <a:off x="0" y="0"/>
          <a:ext cx="0" cy="0"/>
          <a:chOff x="0" y="0"/>
          <a:chExt cx="0" cy="0"/>
        </a:xfrm>
      </p:grpSpPr>
      <p:sp>
        <p:nvSpPr>
          <p:cNvPr id="10" name="Rectangle 9"/>
          <p:cNvSpPr/>
          <p:nvPr userDrawn="1"/>
        </p:nvSpPr>
        <p:spPr>
          <a:xfrm>
            <a:off x="-36717" y="643325"/>
            <a:ext cx="1422400" cy="1524001"/>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23"/>
          <p:cNvSpPr>
            <a:spLocks noGrp="1"/>
          </p:cNvSpPr>
          <p:nvPr>
            <p:ph type="body" sz="quarter" idx="13" hasCustomPrompt="1"/>
          </p:nvPr>
        </p:nvSpPr>
        <p:spPr>
          <a:xfrm>
            <a:off x="1639836" y="785664"/>
            <a:ext cx="8849638" cy="1381662"/>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3" name="Text Placeholder 25"/>
          <p:cNvSpPr>
            <a:spLocks noGrp="1"/>
          </p:cNvSpPr>
          <p:nvPr userDrawn="1">
            <p:ph type="body" sz="quarter" idx="14" hasCustomPrompt="1"/>
          </p:nvPr>
        </p:nvSpPr>
        <p:spPr>
          <a:xfrm>
            <a:off x="1639837" y="2766646"/>
            <a:ext cx="8849638" cy="3190017"/>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Rectangle 13"/>
          <p:cNvSpPr/>
          <p:nvPr userDrawn="1"/>
        </p:nvSpPr>
        <p:spPr>
          <a:xfrm>
            <a:off x="10769600" y="0"/>
            <a:ext cx="1422400" cy="5107577"/>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253049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 bullet point slide">
    <p:spTree>
      <p:nvGrpSpPr>
        <p:cNvPr id="1" name=""/>
        <p:cNvGrpSpPr/>
        <p:nvPr/>
      </p:nvGrpSpPr>
      <p:grpSpPr>
        <a:xfrm>
          <a:off x="0" y="0"/>
          <a:ext cx="0" cy="0"/>
          <a:chOff x="0" y="0"/>
          <a:chExt cx="0" cy="0"/>
        </a:xfrm>
      </p:grpSpPr>
      <p:sp>
        <p:nvSpPr>
          <p:cNvPr id="2" name="Text Placeholder 23">
            <a:extLst>
              <a:ext uri="{FF2B5EF4-FFF2-40B4-BE49-F238E27FC236}">
                <a16:creationId xmlns:a16="http://schemas.microsoft.com/office/drawing/2014/main" id="{920DC654-C592-E8B9-3A4C-F38F2787154D}"/>
              </a:ext>
            </a:extLst>
          </p:cNvPr>
          <p:cNvSpPr>
            <a:spLocks noGrp="1"/>
          </p:cNvSpPr>
          <p:nvPr>
            <p:ph type="body" sz="quarter" idx="13" hasCustomPrompt="1"/>
          </p:nvPr>
        </p:nvSpPr>
        <p:spPr>
          <a:xfrm>
            <a:off x="860902" y="1056648"/>
            <a:ext cx="54669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3" name="Text Placeholder 25">
            <a:extLst>
              <a:ext uri="{FF2B5EF4-FFF2-40B4-BE49-F238E27FC236}">
                <a16:creationId xmlns:a16="http://schemas.microsoft.com/office/drawing/2014/main" id="{4FE29555-912C-B063-FBCD-031C05D46288}"/>
              </a:ext>
            </a:extLst>
          </p:cNvPr>
          <p:cNvSpPr>
            <a:spLocks noGrp="1"/>
          </p:cNvSpPr>
          <p:nvPr>
            <p:ph type="body" sz="quarter" idx="14" hasCustomPrompt="1"/>
          </p:nvPr>
        </p:nvSpPr>
        <p:spPr>
          <a:xfrm>
            <a:off x="860902" y="2977661"/>
            <a:ext cx="8817149" cy="3001108"/>
          </a:xfrm>
          <a:prstGeom prst="rect">
            <a:avLst/>
          </a:prstGeom>
        </p:spPr>
        <p:txBody>
          <a:bodyPr>
            <a:noAutofit/>
          </a:bodyPr>
          <a:lstStyle>
            <a:lvl1pPr marL="0" indent="0" algn="l">
              <a:buNone/>
              <a:defRPr sz="2400" baseline="0">
                <a:solidFill>
                  <a:schemeClr val="tx1">
                    <a:lumMod val="75000"/>
                    <a:lumOff val="25000"/>
                  </a:schemeClr>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42557909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Slide - Orange Icon box">
    <p:spTree>
      <p:nvGrpSpPr>
        <p:cNvPr id="1" name=""/>
        <p:cNvGrpSpPr/>
        <p:nvPr/>
      </p:nvGrpSpPr>
      <p:grpSpPr>
        <a:xfrm>
          <a:off x="0" y="0"/>
          <a:ext cx="0" cy="0"/>
          <a:chOff x="0" y="0"/>
          <a:chExt cx="0" cy="0"/>
        </a:xfrm>
      </p:grpSpPr>
      <p:sp>
        <p:nvSpPr>
          <p:cNvPr id="11" name="Rectangle 10"/>
          <p:cNvSpPr/>
          <p:nvPr userDrawn="1"/>
        </p:nvSpPr>
        <p:spPr>
          <a:xfrm>
            <a:off x="0" y="660259"/>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40215609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Slide - Purple Icon box">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6811646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Slide with quote">
    <p:spTree>
      <p:nvGrpSpPr>
        <p:cNvPr id="1" name=""/>
        <p:cNvGrpSpPr/>
        <p:nvPr/>
      </p:nvGrpSpPr>
      <p:grpSpPr>
        <a:xfrm>
          <a:off x="0" y="0"/>
          <a:ext cx="0" cy="0"/>
          <a:chOff x="0" y="0"/>
          <a:chExt cx="0" cy="0"/>
        </a:xfrm>
      </p:grpSpPr>
      <p:sp>
        <p:nvSpPr>
          <p:cNvPr id="11" name="Rectangle 10"/>
          <p:cNvSpPr/>
          <p:nvPr userDrawn="1"/>
        </p:nvSpPr>
        <p:spPr>
          <a:xfrm>
            <a:off x="0" y="660259"/>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userDrawn="1"/>
        </p:nvSpPr>
        <p:spPr>
          <a:xfrm rot="16200000">
            <a:off x="5984599" y="4179308"/>
            <a:ext cx="3245241" cy="91670"/>
          </a:xfrm>
          <a:prstGeom prst="roundRect">
            <a:avLst>
              <a:gd name="adj" fmla="val 50000"/>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23"/>
          <p:cNvSpPr>
            <a:spLocks noGrp="1"/>
          </p:cNvSpPr>
          <p:nvPr>
            <p:ph type="body" sz="quarter" idx="13" hasCustomPrompt="1"/>
          </p:nvPr>
        </p:nvSpPr>
        <p:spPr>
          <a:xfrm>
            <a:off x="1675006" y="1074656"/>
            <a:ext cx="53822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5463775"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9" name="Text Placeholder 25"/>
          <p:cNvSpPr>
            <a:spLocks noGrp="1"/>
          </p:cNvSpPr>
          <p:nvPr>
            <p:ph type="body" sz="quarter" idx="15" hasCustomPrompt="1"/>
          </p:nvPr>
        </p:nvSpPr>
        <p:spPr>
          <a:xfrm>
            <a:off x="8063361" y="2602523"/>
            <a:ext cx="3706607" cy="3245241"/>
          </a:xfrm>
          <a:prstGeom prst="rect">
            <a:avLst/>
          </a:prstGeom>
        </p:spPr>
        <p:txBody>
          <a:bodyPr anchor="ctr">
            <a:noAutofit/>
          </a:bodyPr>
          <a:lstStyle>
            <a:lvl1pPr marL="0" indent="0" algn="ctr">
              <a:buNone/>
              <a:defRPr sz="2400" i="1"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“Quote”</a:t>
            </a:r>
          </a:p>
        </p:txBody>
      </p:sp>
    </p:spTree>
    <p:extLst>
      <p:ext uri="{BB962C8B-B14F-4D97-AF65-F5344CB8AC3E}">
        <p14:creationId xmlns:p14="http://schemas.microsoft.com/office/powerpoint/2010/main" val="37965088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ottom Photo Slide">
    <p:spTree>
      <p:nvGrpSpPr>
        <p:cNvPr id="1" name=""/>
        <p:cNvGrpSpPr/>
        <p:nvPr/>
      </p:nvGrpSpPr>
      <p:grpSpPr>
        <a:xfrm>
          <a:off x="0" y="0"/>
          <a:ext cx="0" cy="0"/>
          <a:chOff x="0" y="0"/>
          <a:chExt cx="0" cy="0"/>
        </a:xfrm>
      </p:grpSpPr>
      <p:sp>
        <p:nvSpPr>
          <p:cNvPr id="18" name="Picture Placeholder 2"/>
          <p:cNvSpPr>
            <a:spLocks noGrp="1"/>
          </p:cNvSpPr>
          <p:nvPr>
            <p:ph type="pic" sz="quarter" idx="10"/>
          </p:nvPr>
        </p:nvSpPr>
        <p:spPr>
          <a:xfrm>
            <a:off x="0" y="3695066"/>
            <a:ext cx="11125201" cy="2342319"/>
          </a:xfrm>
          <a:prstGeom prst="rect">
            <a:avLst/>
          </a:prstGeom>
          <a:ln>
            <a:noFill/>
          </a:ln>
        </p:spPr>
        <p:txBody>
          <a:bodyPr anchor="t"/>
          <a:lstStyle>
            <a:lvl1pPr marL="0" indent="0" algn="ctr">
              <a:buNone/>
              <a:defRPr sz="1800" i="1" baseline="0">
                <a:solidFill>
                  <a:srgbClr val="142D55"/>
                </a:solidFill>
              </a:defRPr>
            </a:lvl1pPr>
          </a:lstStyle>
          <a:p>
            <a:endParaRPr lang="en-US" dirty="0"/>
          </a:p>
          <a:p>
            <a:endParaRPr lang="en-US" dirty="0"/>
          </a:p>
          <a:p>
            <a:endParaRPr lang="en-US" dirty="0"/>
          </a:p>
          <a:p>
            <a:endParaRPr lang="en-US" dirty="0"/>
          </a:p>
          <a:p>
            <a:endParaRPr lang="en-US" dirty="0"/>
          </a:p>
          <a:p>
            <a:endParaRPr lang="en-US" dirty="0"/>
          </a:p>
          <a:p>
            <a:r>
              <a:rPr lang="en-US" dirty="0"/>
              <a:t>Click to add photo </a:t>
            </a:r>
          </a:p>
        </p:txBody>
      </p:sp>
      <p:sp>
        <p:nvSpPr>
          <p:cNvPr id="19" name="Text Placeholder 23"/>
          <p:cNvSpPr>
            <a:spLocks noGrp="1"/>
          </p:cNvSpPr>
          <p:nvPr>
            <p:ph type="body" sz="quarter" idx="13" hasCustomPrompt="1"/>
          </p:nvPr>
        </p:nvSpPr>
        <p:spPr>
          <a:xfrm>
            <a:off x="1651560" y="1086752"/>
            <a:ext cx="9649486"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20" name="Text Placeholder 25"/>
          <p:cNvSpPr>
            <a:spLocks noGrp="1"/>
          </p:cNvSpPr>
          <p:nvPr>
            <p:ph type="body" sz="quarter" idx="14" hasCustomPrompt="1"/>
          </p:nvPr>
        </p:nvSpPr>
        <p:spPr>
          <a:xfrm>
            <a:off x="1663856" y="2332892"/>
            <a:ext cx="9637190" cy="1228628"/>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5372228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ide Photo Slide">
    <p:spTree>
      <p:nvGrpSpPr>
        <p:cNvPr id="1" name=""/>
        <p:cNvGrpSpPr/>
        <p:nvPr/>
      </p:nvGrpSpPr>
      <p:grpSpPr>
        <a:xfrm>
          <a:off x="0" y="0"/>
          <a:ext cx="0" cy="0"/>
          <a:chOff x="0" y="0"/>
          <a:chExt cx="0" cy="0"/>
        </a:xfrm>
      </p:grpSpPr>
      <p:sp>
        <p:nvSpPr>
          <p:cNvPr id="18" name="Picture Placeholder 2"/>
          <p:cNvSpPr>
            <a:spLocks noGrp="1"/>
          </p:cNvSpPr>
          <p:nvPr>
            <p:ph type="pic" sz="quarter" idx="10"/>
          </p:nvPr>
        </p:nvSpPr>
        <p:spPr>
          <a:xfrm>
            <a:off x="6857999" y="0"/>
            <a:ext cx="5334001" cy="6858000"/>
          </a:xfrm>
          <a:prstGeom prst="rect">
            <a:avLst/>
          </a:prstGeom>
          <a:ln>
            <a:noFill/>
          </a:ln>
        </p:spPr>
        <p:txBody>
          <a:bodyPr anchor="t"/>
          <a:lstStyle>
            <a:lvl1pPr marL="0" indent="0" algn="ctr">
              <a:buNone/>
              <a:defRPr sz="1800" i="1" baseline="0">
                <a:solidFill>
                  <a:srgbClr val="142D55"/>
                </a:solidFill>
              </a:defRPr>
            </a:lvl1pPr>
          </a:lstStyle>
          <a:p>
            <a:endParaRPr lang="en-US" dirty="0"/>
          </a:p>
          <a:p>
            <a:endParaRPr lang="en-US" dirty="0"/>
          </a:p>
          <a:p>
            <a:endParaRPr lang="en-US" dirty="0"/>
          </a:p>
          <a:p>
            <a:endParaRPr lang="en-US" dirty="0"/>
          </a:p>
          <a:p>
            <a:endParaRPr lang="en-US" dirty="0"/>
          </a:p>
          <a:p>
            <a:endParaRPr lang="en-US" dirty="0"/>
          </a:p>
          <a:p>
            <a:r>
              <a:rPr lang="en-US" dirty="0"/>
              <a:t>Click to add photo </a:t>
            </a:r>
          </a:p>
        </p:txBody>
      </p:sp>
      <p:sp>
        <p:nvSpPr>
          <p:cNvPr id="19" name="Text Placeholder 23"/>
          <p:cNvSpPr>
            <a:spLocks noGrp="1"/>
          </p:cNvSpPr>
          <p:nvPr>
            <p:ph type="body" sz="quarter" idx="13" hasCustomPrompt="1"/>
          </p:nvPr>
        </p:nvSpPr>
        <p:spPr>
          <a:xfrm>
            <a:off x="660960" y="1010552"/>
            <a:ext cx="5607690"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20" name="Text Placeholder 25"/>
          <p:cNvSpPr>
            <a:spLocks noGrp="1"/>
          </p:cNvSpPr>
          <p:nvPr>
            <p:ph type="body" sz="quarter" idx="14" hasCustomPrompt="1"/>
          </p:nvPr>
        </p:nvSpPr>
        <p:spPr>
          <a:xfrm>
            <a:off x="673256" y="2256692"/>
            <a:ext cx="5600544" cy="3686908"/>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873159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8" name="Rectangle 7"/>
          <p:cNvSpPr/>
          <p:nvPr userDrawn="1"/>
        </p:nvSpPr>
        <p:spPr>
          <a:xfrm>
            <a:off x="-36717" y="2684585"/>
            <a:ext cx="1422400" cy="4173415"/>
          </a:xfrm>
          <a:prstGeom prst="rect">
            <a:avLst/>
          </a:prstGeom>
          <a:solidFill>
            <a:srgbClr val="00777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36717" y="643325"/>
            <a:ext cx="1422400" cy="1524001"/>
          </a:xfrm>
          <a:prstGeom prst="rect">
            <a:avLst/>
          </a:prstGeom>
          <a:solidFill>
            <a:srgbClr val="EEA821">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3"/>
          <p:cNvSpPr>
            <a:spLocks noGrp="1"/>
          </p:cNvSpPr>
          <p:nvPr>
            <p:ph type="body" sz="quarter" idx="13" hasCustomPrompt="1"/>
          </p:nvPr>
        </p:nvSpPr>
        <p:spPr>
          <a:xfrm>
            <a:off x="1639836" y="1056648"/>
            <a:ext cx="54669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3" name="Text Placeholder 25"/>
          <p:cNvSpPr>
            <a:spLocks noGrp="1"/>
          </p:cNvSpPr>
          <p:nvPr userDrawn="1">
            <p:ph type="body" sz="quarter" idx="14" hasCustomPrompt="1"/>
          </p:nvPr>
        </p:nvSpPr>
        <p:spPr>
          <a:xfrm>
            <a:off x="1639836" y="2977661"/>
            <a:ext cx="8817149" cy="3001108"/>
          </a:xfrm>
          <a:prstGeom prst="rect">
            <a:avLst/>
          </a:prstGeom>
        </p:spPr>
        <p:txBody>
          <a:bodyPr>
            <a:noAutofit/>
          </a:bodyPr>
          <a:lstStyle>
            <a:lvl1pPr marL="0" indent="0" algn="l">
              <a:buNone/>
              <a:defRPr sz="2400" baseline="0">
                <a:solidFill>
                  <a:schemeClr val="tx1">
                    <a:lumMod val="75000"/>
                    <a:lumOff val="25000"/>
                  </a:schemeClr>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Rectangle 13"/>
          <p:cNvSpPr/>
          <p:nvPr userDrawn="1"/>
        </p:nvSpPr>
        <p:spPr>
          <a:xfrm>
            <a:off x="10781837" y="0"/>
            <a:ext cx="1422400" cy="4057650"/>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Slide - Blue Icon box">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3DBDA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2546315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ATPTOP SLIDE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29802C1-855F-ED49-A714-6ABAF3307BE0}"/>
              </a:ext>
            </a:extLst>
          </p:cNvPr>
          <p:cNvSpPr/>
          <p:nvPr userDrawn="1"/>
        </p:nvSpPr>
        <p:spPr>
          <a:xfrm>
            <a:off x="10769600" y="0"/>
            <a:ext cx="1422400" cy="5107577"/>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b="1">
                <a:solidFill>
                  <a:srgbClr val="007772"/>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731410" y="2512721"/>
            <a:ext cx="3108780" cy="375245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3" name="Rectangle 12">
            <a:extLst>
              <a:ext uri="{FF2B5EF4-FFF2-40B4-BE49-F238E27FC236}">
                <a16:creationId xmlns:a16="http://schemas.microsoft.com/office/drawing/2014/main" id="{9D5FE527-0F82-4A42-8F8D-19AA7CD9F04F}"/>
              </a:ext>
            </a:extLst>
          </p:cNvPr>
          <p:cNvSpPr/>
          <p:nvPr userDrawn="1"/>
        </p:nvSpPr>
        <p:spPr>
          <a:xfrm>
            <a:off x="-36717" y="643325"/>
            <a:ext cx="1422400" cy="1524001"/>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8065762F-7E38-F68C-4134-F3F438EB08CF}"/>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7106712" y="1328701"/>
            <a:ext cx="4881979" cy="5529299"/>
          </a:xfrm>
          <a:custGeom>
            <a:avLst/>
            <a:gdLst>
              <a:gd name="connsiteX0" fmla="*/ 0 w 4991918"/>
              <a:gd name="connsiteY0" fmla="*/ 0 h 5653816"/>
              <a:gd name="connsiteX1" fmla="*/ 4991918 w 4991918"/>
              <a:gd name="connsiteY1" fmla="*/ 0 h 5653816"/>
              <a:gd name="connsiteX2" fmla="*/ 4991918 w 4991918"/>
              <a:gd name="connsiteY2" fmla="*/ 5653816 h 5653816"/>
              <a:gd name="connsiteX3" fmla="*/ 0 w 4991918"/>
              <a:gd name="connsiteY3" fmla="*/ 5653816 h 5653816"/>
            </a:gdLst>
            <a:ahLst/>
            <a:cxnLst>
              <a:cxn ang="0">
                <a:pos x="connsiteX0" y="connsiteY0"/>
              </a:cxn>
              <a:cxn ang="0">
                <a:pos x="connsiteX1" y="connsiteY1"/>
              </a:cxn>
              <a:cxn ang="0">
                <a:pos x="connsiteX2" y="connsiteY2"/>
              </a:cxn>
              <a:cxn ang="0">
                <a:pos x="connsiteX3" y="connsiteY3"/>
              </a:cxn>
            </a:cxnLst>
            <a:rect l="l" t="t" r="r" b="b"/>
            <a:pathLst>
              <a:path w="4991918" h="5653816">
                <a:moveTo>
                  <a:pt x="0" y="0"/>
                </a:moveTo>
                <a:lnTo>
                  <a:pt x="4991918" y="0"/>
                </a:lnTo>
                <a:lnTo>
                  <a:pt x="4991918" y="5653816"/>
                </a:lnTo>
                <a:lnTo>
                  <a:pt x="0" y="5653816"/>
                </a:lnTo>
                <a:close/>
              </a:path>
            </a:pathLst>
          </a:custGeom>
        </p:spPr>
      </p:pic>
      <p:sp>
        <p:nvSpPr>
          <p:cNvPr id="3" name="Picture Placeholder 9">
            <a:extLst>
              <a:ext uri="{FF2B5EF4-FFF2-40B4-BE49-F238E27FC236}">
                <a16:creationId xmlns:a16="http://schemas.microsoft.com/office/drawing/2014/main" id="{F003D7D4-3AAC-1BBD-CC12-DDA60953E70D}"/>
              </a:ext>
            </a:extLst>
          </p:cNvPr>
          <p:cNvSpPr>
            <a:spLocks noGrp="1"/>
          </p:cNvSpPr>
          <p:nvPr>
            <p:ph type="pic" sz="quarter" idx="15"/>
          </p:nvPr>
        </p:nvSpPr>
        <p:spPr>
          <a:xfrm>
            <a:off x="7642283" y="2884487"/>
            <a:ext cx="3896842" cy="3973513"/>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Tree>
    <p:extLst>
      <p:ext uri="{BB962C8B-B14F-4D97-AF65-F5344CB8AC3E}">
        <p14:creationId xmlns:p14="http://schemas.microsoft.com/office/powerpoint/2010/main" val="404399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ATPTOP SLIDE 2">
    <p:spTree>
      <p:nvGrpSpPr>
        <p:cNvPr id="1" name=""/>
        <p:cNvGrpSpPr/>
        <p:nvPr/>
      </p:nvGrpSpPr>
      <p:grpSpPr>
        <a:xfrm>
          <a:off x="0" y="0"/>
          <a:ext cx="0" cy="0"/>
          <a:chOff x="0" y="0"/>
          <a:chExt cx="0" cy="0"/>
        </a:xfrm>
      </p:grpSpPr>
      <p:sp>
        <p:nvSpPr>
          <p:cNvPr id="14" name="Rectangle 13"/>
          <p:cNvSpPr/>
          <p:nvPr userDrawn="1"/>
        </p:nvSpPr>
        <p:spPr>
          <a:xfrm>
            <a:off x="0" y="745067"/>
            <a:ext cx="1420250" cy="270763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7D571EA6-DCBD-BC41-BDF9-2EBB87473CE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9343"/>
          <a:stretch/>
        </p:blipFill>
        <p:spPr>
          <a:xfrm>
            <a:off x="-1945288" y="2098883"/>
            <a:ext cx="9293954" cy="4668982"/>
          </a:xfrm>
          <a:prstGeom prst="rect">
            <a:avLst/>
          </a:prstGeom>
        </p:spPr>
      </p:pic>
      <p:sp>
        <p:nvSpPr>
          <p:cNvPr id="8" name="Picture Placeholder 17">
            <a:extLst>
              <a:ext uri="{FF2B5EF4-FFF2-40B4-BE49-F238E27FC236}">
                <a16:creationId xmlns:a16="http://schemas.microsoft.com/office/drawing/2014/main" id="{0C1477F3-B84F-E444-8A4E-7322B0AD193D}"/>
              </a:ext>
            </a:extLst>
          </p:cNvPr>
          <p:cNvSpPr>
            <a:spLocks noGrp="1"/>
          </p:cNvSpPr>
          <p:nvPr>
            <p:ph type="pic" sz="quarter" idx="10"/>
          </p:nvPr>
        </p:nvSpPr>
        <p:spPr>
          <a:xfrm>
            <a:off x="1114362" y="2802349"/>
            <a:ext cx="4981638" cy="3090444"/>
          </a:xfrm>
          <a:prstGeom prst="rect">
            <a:avLst/>
          </a:prstGeo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2" name="Text Placeholder 23">
            <a:extLst>
              <a:ext uri="{FF2B5EF4-FFF2-40B4-BE49-F238E27FC236}">
                <a16:creationId xmlns:a16="http://schemas.microsoft.com/office/drawing/2014/main" id="{DD07349D-6350-7B77-82BA-F4BED393CF1A}"/>
              </a:ext>
            </a:extLst>
          </p:cNvPr>
          <p:cNvSpPr>
            <a:spLocks noGrp="1"/>
          </p:cNvSpPr>
          <p:nvPr>
            <p:ph type="body" sz="quarter" idx="13" hasCustomPrompt="1"/>
          </p:nvPr>
        </p:nvSpPr>
        <p:spPr>
          <a:xfrm>
            <a:off x="6967718" y="815819"/>
            <a:ext cx="4513081"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3" name="Text Placeholder 25">
            <a:extLst>
              <a:ext uri="{FF2B5EF4-FFF2-40B4-BE49-F238E27FC236}">
                <a16:creationId xmlns:a16="http://schemas.microsoft.com/office/drawing/2014/main" id="{A21C5266-E1D5-DB3B-D988-F4B03720DDB5}"/>
              </a:ext>
            </a:extLst>
          </p:cNvPr>
          <p:cNvSpPr>
            <a:spLocks noGrp="1"/>
          </p:cNvSpPr>
          <p:nvPr>
            <p:ph type="body" sz="quarter" idx="14" hasCustomPrompt="1"/>
          </p:nvPr>
        </p:nvSpPr>
        <p:spPr>
          <a:xfrm>
            <a:off x="6972765" y="2061958"/>
            <a:ext cx="4507330" cy="31704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4051716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08815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5934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Quote Slide 02">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25A464A2-8261-7127-5998-667285EF08D8}"/>
              </a:ext>
            </a:extLst>
          </p:cNvPr>
          <p:cNvSpPr/>
          <p:nvPr userDrawn="1"/>
        </p:nvSpPr>
        <p:spPr>
          <a:xfrm rot="16200000">
            <a:off x="232431" y="464696"/>
            <a:ext cx="5844795" cy="6309657"/>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3">
            <a:extLst>
              <a:ext uri="{FF2B5EF4-FFF2-40B4-BE49-F238E27FC236}">
                <a16:creationId xmlns:a16="http://schemas.microsoft.com/office/drawing/2014/main" id="{851EDE87-1D65-E1D1-3E88-1752B7273795}"/>
              </a:ext>
            </a:extLst>
          </p:cNvPr>
          <p:cNvSpPr>
            <a:spLocks noGrp="1"/>
          </p:cNvSpPr>
          <p:nvPr>
            <p:ph type="body" sz="quarter" idx="13" hasCustomPrompt="1"/>
          </p:nvPr>
        </p:nvSpPr>
        <p:spPr>
          <a:xfrm>
            <a:off x="779490" y="2278505"/>
            <a:ext cx="4137285" cy="2726804"/>
          </a:xfrm>
          <a:prstGeom prst="rect">
            <a:avLst/>
          </a:prstGeom>
        </p:spPr>
        <p:txBody>
          <a:bodyPr anchor="ctr">
            <a:normAutofit/>
          </a:bodyPr>
          <a:lstStyle>
            <a:lvl1pPr marL="0" indent="0" algn="ctr">
              <a:buNone/>
              <a:defRPr sz="4000" b="0" i="0" baseline="0">
                <a:solidFill>
                  <a:schemeClr val="bg1"/>
                </a:solidFill>
                <a:latin typeface="+mn-lt"/>
              </a:defRPr>
            </a:lvl1pPr>
          </a:lstStyle>
          <a:p>
            <a:pPr lvl="0"/>
            <a:r>
              <a:rPr lang="en-US" dirty="0"/>
              <a:t>Quote</a:t>
            </a:r>
          </a:p>
        </p:txBody>
      </p:sp>
      <p:sp>
        <p:nvSpPr>
          <p:cNvPr id="4" name="Rectangle 3">
            <a:extLst>
              <a:ext uri="{FF2B5EF4-FFF2-40B4-BE49-F238E27FC236}">
                <a16:creationId xmlns:a16="http://schemas.microsoft.com/office/drawing/2014/main" id="{C4C63A13-68DB-5FD4-7122-AA819CEDBE51}"/>
              </a:ext>
            </a:extLst>
          </p:cNvPr>
          <p:cNvSpPr/>
          <p:nvPr userDrawn="1"/>
        </p:nvSpPr>
        <p:spPr>
          <a:xfrm rot="16200000">
            <a:off x="10557481" y="-214269"/>
            <a:ext cx="1420250" cy="1848787"/>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087520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Quote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25A464A2-8261-7127-5998-667285EF08D8}"/>
              </a:ext>
            </a:extLst>
          </p:cNvPr>
          <p:cNvSpPr/>
          <p:nvPr userDrawn="1"/>
        </p:nvSpPr>
        <p:spPr>
          <a:xfrm>
            <a:off x="1281154" y="0"/>
            <a:ext cx="5844795" cy="6309657"/>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3">
            <a:extLst>
              <a:ext uri="{FF2B5EF4-FFF2-40B4-BE49-F238E27FC236}">
                <a16:creationId xmlns:a16="http://schemas.microsoft.com/office/drawing/2014/main" id="{851EDE87-1D65-E1D1-3E88-1752B7273795}"/>
              </a:ext>
            </a:extLst>
          </p:cNvPr>
          <p:cNvSpPr>
            <a:spLocks noGrp="1"/>
          </p:cNvSpPr>
          <p:nvPr>
            <p:ph type="body" sz="quarter" idx="13" hasCustomPrompt="1"/>
          </p:nvPr>
        </p:nvSpPr>
        <p:spPr>
          <a:xfrm>
            <a:off x="1289154" y="1364106"/>
            <a:ext cx="5801193" cy="3236470"/>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4" name="Rectangle 3">
            <a:extLst>
              <a:ext uri="{FF2B5EF4-FFF2-40B4-BE49-F238E27FC236}">
                <a16:creationId xmlns:a16="http://schemas.microsoft.com/office/drawing/2014/main" id="{C4C63A13-68DB-5FD4-7122-AA819CEDBE51}"/>
              </a:ext>
            </a:extLst>
          </p:cNvPr>
          <p:cNvSpPr/>
          <p:nvPr userDrawn="1"/>
        </p:nvSpPr>
        <p:spPr>
          <a:xfrm rot="16200000">
            <a:off x="10557481" y="-214269"/>
            <a:ext cx="1420250" cy="1848787"/>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51806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Quote/Photo Slide 02 - Navy">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A64D667-BE72-C24D-B0CC-AD31B56CD27C}"/>
              </a:ext>
            </a:extLst>
          </p:cNvPr>
          <p:cNvSpPr/>
          <p:nvPr userDrawn="1"/>
        </p:nvSpPr>
        <p:spPr>
          <a:xfrm rot="16200000">
            <a:off x="4192375" y="-642572"/>
            <a:ext cx="3807250" cy="8129849"/>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17">
            <a:extLst>
              <a:ext uri="{FF2B5EF4-FFF2-40B4-BE49-F238E27FC236}">
                <a16:creationId xmlns:a16="http://schemas.microsoft.com/office/drawing/2014/main" id="{4CD73164-A5CD-B44E-851C-2983ED5519FA}"/>
              </a:ext>
            </a:extLst>
          </p:cNvPr>
          <p:cNvSpPr>
            <a:spLocks noGrp="1"/>
          </p:cNvSpPr>
          <p:nvPr>
            <p:ph type="body" sz="quarter" idx="19" hasCustomPrompt="1"/>
          </p:nvPr>
        </p:nvSpPr>
        <p:spPr>
          <a:xfrm>
            <a:off x="2031074" y="2022793"/>
            <a:ext cx="8129850" cy="1985691"/>
          </a:xfrm>
          <a:prstGeom prst="rect">
            <a:avLst/>
          </a:prstGeom>
          <a:noFill/>
          <a:ln>
            <a:noFill/>
          </a:ln>
        </p:spPr>
        <p:txBody>
          <a:bodyPr anchor="ctr"/>
          <a:lstStyle>
            <a:lvl1pPr algn="ctr">
              <a:buNone/>
              <a:defRPr sz="3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QUOTE</a:t>
            </a:r>
            <a:endParaRPr lang="en-US" dirty="0"/>
          </a:p>
        </p:txBody>
      </p:sp>
      <p:sp>
        <p:nvSpPr>
          <p:cNvPr id="30" name="Picture Placeholder 29">
            <a:extLst>
              <a:ext uri="{FF2B5EF4-FFF2-40B4-BE49-F238E27FC236}">
                <a16:creationId xmlns:a16="http://schemas.microsoft.com/office/drawing/2014/main" id="{C6C7483F-9D23-2345-991A-9E887BE50E14}"/>
              </a:ext>
            </a:extLst>
          </p:cNvPr>
          <p:cNvSpPr>
            <a:spLocks noGrp="1"/>
          </p:cNvSpPr>
          <p:nvPr>
            <p:ph type="pic" sz="quarter" idx="20"/>
          </p:nvPr>
        </p:nvSpPr>
        <p:spPr>
          <a:xfrm>
            <a:off x="-2" y="-7299"/>
            <a:ext cx="12192002" cy="6865298"/>
          </a:xfrm>
          <a:custGeom>
            <a:avLst/>
            <a:gdLst>
              <a:gd name="connsiteX0" fmla="*/ 2031077 w 12192002"/>
              <a:gd name="connsiteY0" fmla="*/ 1509985 h 6865298"/>
              <a:gd name="connsiteX1" fmla="*/ 2031077 w 12192002"/>
              <a:gd name="connsiteY1" fmla="*/ 5275310 h 6865298"/>
              <a:gd name="connsiteX2" fmla="*/ 10160926 w 12192002"/>
              <a:gd name="connsiteY2" fmla="*/ 5275310 h 6865298"/>
              <a:gd name="connsiteX3" fmla="*/ 10160926 w 12192002"/>
              <a:gd name="connsiteY3" fmla="*/ 1509985 h 6865298"/>
              <a:gd name="connsiteX4" fmla="*/ 0 w 12192002"/>
              <a:gd name="connsiteY4" fmla="*/ 0 h 6865298"/>
              <a:gd name="connsiteX5" fmla="*/ 12192002 w 12192002"/>
              <a:gd name="connsiteY5" fmla="*/ 0 h 6865298"/>
              <a:gd name="connsiteX6" fmla="*/ 12192002 w 12192002"/>
              <a:gd name="connsiteY6" fmla="*/ 5795417 h 6865298"/>
              <a:gd name="connsiteX7" fmla="*/ 12192002 w 12192002"/>
              <a:gd name="connsiteY7" fmla="*/ 6785294 h 6865298"/>
              <a:gd name="connsiteX8" fmla="*/ 12192002 w 12192002"/>
              <a:gd name="connsiteY8" fmla="*/ 6865298 h 6865298"/>
              <a:gd name="connsiteX9" fmla="*/ 0 w 12192002"/>
              <a:gd name="connsiteY9" fmla="*/ 6865298 h 6865298"/>
              <a:gd name="connsiteX10" fmla="*/ 0 w 12192002"/>
              <a:gd name="connsiteY10" fmla="*/ 6785294 h 6865298"/>
              <a:gd name="connsiteX11" fmla="*/ 0 w 12192002"/>
              <a:gd name="connsiteY11" fmla="*/ 5795417 h 6865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2" h="6865298">
                <a:moveTo>
                  <a:pt x="2031077" y="1509985"/>
                </a:moveTo>
                <a:lnTo>
                  <a:pt x="2031077" y="5275310"/>
                </a:lnTo>
                <a:lnTo>
                  <a:pt x="10160926" y="5275310"/>
                </a:lnTo>
                <a:lnTo>
                  <a:pt x="10160926" y="1509985"/>
                </a:lnTo>
                <a:close/>
                <a:moveTo>
                  <a:pt x="0" y="0"/>
                </a:moveTo>
                <a:lnTo>
                  <a:pt x="12192002" y="0"/>
                </a:lnTo>
                <a:lnTo>
                  <a:pt x="12192002" y="5795417"/>
                </a:lnTo>
                <a:lnTo>
                  <a:pt x="12192002" y="6785294"/>
                </a:lnTo>
                <a:lnTo>
                  <a:pt x="12192002" y="6865298"/>
                </a:lnTo>
                <a:lnTo>
                  <a:pt x="0" y="6865298"/>
                </a:lnTo>
                <a:lnTo>
                  <a:pt x="0" y="6785294"/>
                </a:lnTo>
                <a:lnTo>
                  <a:pt x="0" y="5795417"/>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Tree>
    <p:extLst>
      <p:ext uri="{BB962C8B-B14F-4D97-AF65-F5344CB8AC3E}">
        <p14:creationId xmlns:p14="http://schemas.microsoft.com/office/powerpoint/2010/main" val="29067046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ext Slide 01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6999" y="-2666999"/>
            <a:ext cx="6858001" cy="12191999"/>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2965899" y="-2133928"/>
            <a:ext cx="6141020" cy="11125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052954" cy="803654"/>
          </a:xfrm>
          <a:prstGeom prst="rect">
            <a:avLst/>
          </a:prstGeom>
        </p:spPr>
        <p:txBody>
          <a:bodyPr>
            <a:noAutofit/>
          </a:bodyPr>
          <a:lstStyle>
            <a:lvl1pPr marL="0" indent="0" algn="l">
              <a:buNone/>
              <a:defRPr sz="3600" b="1" i="0">
                <a:solidFill>
                  <a:srgbClr val="007772"/>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71025D5F-47AA-FBBA-2FE0-7693F9B58131}"/>
              </a:ext>
            </a:extLst>
          </p:cNvPr>
          <p:cNvSpPr>
            <a:spLocks noGrp="1"/>
          </p:cNvSpPr>
          <p:nvPr>
            <p:ph type="body" sz="quarter" idx="19" hasCustomPrompt="1"/>
          </p:nvPr>
        </p:nvSpPr>
        <p:spPr>
          <a:xfrm>
            <a:off x="904856" y="1989039"/>
            <a:ext cx="10052954" cy="4250335"/>
          </a:xfrm>
          <a:prstGeom prst="rect">
            <a:avLst/>
          </a:prstGeom>
        </p:spPr>
        <p:txBody>
          <a:bodyPr/>
          <a:lstStyle>
            <a:lvl1pPr algn="l">
              <a:lnSpc>
                <a:spcPts val="2480"/>
              </a:lnSpc>
              <a:spcBef>
                <a:spcPts val="0"/>
              </a:spcBef>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20758584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Divider - Nav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6A8053-B208-E74B-BC0F-4142FA0CD2B7}"/>
              </a:ext>
            </a:extLst>
          </p:cNvPr>
          <p:cNvSpPr/>
          <p:nvPr userDrawn="1"/>
        </p:nvSpPr>
        <p:spPr>
          <a:xfrm>
            <a:off x="6982690" y="527858"/>
            <a:ext cx="4721156" cy="5802284"/>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Calibri" panose="020F0502020204030204" pitchFamily="34" charset="0"/>
              <a:cs typeface="Calibri" panose="020F0502020204030204" pitchFamily="34" charset="0"/>
            </a:endParaRPr>
          </a:p>
        </p:txBody>
      </p:sp>
      <p:sp>
        <p:nvSpPr>
          <p:cNvPr id="47" name="Text Placeholder 23">
            <a:extLst>
              <a:ext uri="{FF2B5EF4-FFF2-40B4-BE49-F238E27FC236}">
                <a16:creationId xmlns:a16="http://schemas.microsoft.com/office/drawing/2014/main" id="{AE77B303-149B-3242-B9F9-CA4AA9DCA5E4}"/>
              </a:ext>
            </a:extLst>
          </p:cNvPr>
          <p:cNvSpPr>
            <a:spLocks noGrp="1"/>
          </p:cNvSpPr>
          <p:nvPr userDrawn="1">
            <p:ph type="body" sz="quarter" idx="17" hasCustomPrompt="1"/>
          </p:nvPr>
        </p:nvSpPr>
        <p:spPr>
          <a:xfrm>
            <a:off x="7276362" y="543238"/>
            <a:ext cx="2066906" cy="582221"/>
          </a:xfrm>
          <a:prstGeom prst="rect">
            <a:avLst/>
          </a:prstGeom>
        </p:spPr>
        <p:txBody>
          <a:bodyPr>
            <a:noAutofit/>
          </a:bodyPr>
          <a:lstStyle>
            <a:lvl1pPr marL="0" indent="0" algn="l">
              <a:buNone/>
              <a:defRPr sz="14000" b="1" i="0">
                <a:solidFill>
                  <a:schemeClr val="bg1"/>
                </a:solidFill>
                <a:latin typeface="+mn-lt"/>
              </a:defRPr>
            </a:lvl1pPr>
          </a:lstStyle>
          <a:p>
            <a:pPr lvl="0"/>
            <a:r>
              <a:rPr lang="en-US" dirty="0"/>
              <a:t>01</a:t>
            </a:r>
          </a:p>
        </p:txBody>
      </p:sp>
      <p:sp>
        <p:nvSpPr>
          <p:cNvPr id="11" name="Picture Placeholder 3">
            <a:extLst>
              <a:ext uri="{FF2B5EF4-FFF2-40B4-BE49-F238E27FC236}">
                <a16:creationId xmlns:a16="http://schemas.microsoft.com/office/drawing/2014/main" id="{D2C6DE8A-E952-944B-9B9D-C0257D5D8CB9}"/>
              </a:ext>
            </a:extLst>
          </p:cNvPr>
          <p:cNvSpPr>
            <a:spLocks noGrp="1"/>
          </p:cNvSpPr>
          <p:nvPr>
            <p:ph type="pic" sz="quarter" idx="10"/>
          </p:nvPr>
        </p:nvSpPr>
        <p:spPr>
          <a:xfrm>
            <a:off x="238772" y="2626822"/>
            <a:ext cx="7708195" cy="339682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Tree>
    <p:extLst>
      <p:ext uri="{BB962C8B-B14F-4D97-AF65-F5344CB8AC3E}">
        <p14:creationId xmlns:p14="http://schemas.microsoft.com/office/powerpoint/2010/main" val="2696094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2 - with icons">
    <p:spTree>
      <p:nvGrpSpPr>
        <p:cNvPr id="1" name=""/>
        <p:cNvGrpSpPr/>
        <p:nvPr/>
      </p:nvGrpSpPr>
      <p:grpSpPr>
        <a:xfrm>
          <a:off x="0" y="0"/>
          <a:ext cx="0" cy="0"/>
          <a:chOff x="0" y="0"/>
          <a:chExt cx="0" cy="0"/>
        </a:xfrm>
      </p:grpSpPr>
      <p:sp>
        <p:nvSpPr>
          <p:cNvPr id="10" name="Rectangle 9"/>
          <p:cNvSpPr/>
          <p:nvPr userDrawn="1"/>
        </p:nvSpPr>
        <p:spPr>
          <a:xfrm>
            <a:off x="-36717" y="643325"/>
            <a:ext cx="1422400" cy="1524001"/>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3"/>
          <p:cNvSpPr>
            <a:spLocks noGrp="1"/>
          </p:cNvSpPr>
          <p:nvPr>
            <p:ph type="body" sz="quarter" idx="13" hasCustomPrompt="1"/>
          </p:nvPr>
        </p:nvSpPr>
        <p:spPr>
          <a:xfrm>
            <a:off x="1639836" y="785664"/>
            <a:ext cx="8849638" cy="1381662"/>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3" name="Text Placeholder 25"/>
          <p:cNvSpPr>
            <a:spLocks noGrp="1"/>
          </p:cNvSpPr>
          <p:nvPr userDrawn="1">
            <p:ph type="body" sz="quarter" idx="14" hasCustomPrompt="1"/>
          </p:nvPr>
        </p:nvSpPr>
        <p:spPr>
          <a:xfrm>
            <a:off x="1639837" y="2766646"/>
            <a:ext cx="8849638" cy="3190017"/>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Rectangle 13"/>
          <p:cNvSpPr/>
          <p:nvPr userDrawn="1"/>
        </p:nvSpPr>
        <p:spPr>
          <a:xfrm>
            <a:off x="10769600" y="0"/>
            <a:ext cx="1422400" cy="5107577"/>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nal Slide 2">
    <p:spTree>
      <p:nvGrpSpPr>
        <p:cNvPr id="1" name=""/>
        <p:cNvGrpSpPr/>
        <p:nvPr/>
      </p:nvGrpSpPr>
      <p:grpSpPr>
        <a:xfrm>
          <a:off x="0" y="0"/>
          <a:ext cx="0" cy="0"/>
          <a:chOff x="0" y="0"/>
          <a:chExt cx="0" cy="0"/>
        </a:xfrm>
      </p:grpSpPr>
      <p:sp>
        <p:nvSpPr>
          <p:cNvPr id="11" name="Text Placeholder 23"/>
          <p:cNvSpPr>
            <a:spLocks noGrp="1"/>
          </p:cNvSpPr>
          <p:nvPr>
            <p:ph type="body" sz="quarter" idx="21" hasCustomPrompt="1"/>
          </p:nvPr>
        </p:nvSpPr>
        <p:spPr>
          <a:xfrm>
            <a:off x="6369349" y="4441022"/>
            <a:ext cx="3195486" cy="731140"/>
          </a:xfrm>
          <a:prstGeom prst="rect">
            <a:avLst/>
          </a:prstGeom>
        </p:spPr>
        <p:txBody>
          <a:bodyPr anchor="ctr">
            <a:normAutofit/>
          </a:bodyPr>
          <a:lstStyle>
            <a:lvl1pPr marL="0" indent="0" algn="l">
              <a:buNone/>
              <a:defRPr sz="2800" baseline="0">
                <a:solidFill>
                  <a:srgbClr val="404040"/>
                </a:solidFill>
                <a:latin typeface="+mn-lt"/>
              </a:defRPr>
            </a:lvl1pPr>
          </a:lstStyle>
          <a:p>
            <a:pPr lvl="0"/>
            <a:r>
              <a:rPr lang="en-US" dirty="0"/>
              <a:t>Any Questions?</a:t>
            </a:r>
          </a:p>
        </p:txBody>
      </p:sp>
      <p:sp>
        <p:nvSpPr>
          <p:cNvPr id="12" name="Text Placeholder 23"/>
          <p:cNvSpPr>
            <a:spLocks noGrp="1"/>
          </p:cNvSpPr>
          <p:nvPr>
            <p:ph type="body" sz="quarter" idx="22" hasCustomPrompt="1"/>
          </p:nvPr>
        </p:nvSpPr>
        <p:spPr>
          <a:xfrm>
            <a:off x="6369349" y="3631446"/>
            <a:ext cx="3195485" cy="837258"/>
          </a:xfrm>
          <a:prstGeom prst="rect">
            <a:avLst/>
          </a:prstGeom>
        </p:spPr>
        <p:txBody>
          <a:bodyPr anchor="ctr">
            <a:normAutofit/>
          </a:bodyPr>
          <a:lstStyle>
            <a:lvl1pPr marL="0" indent="0" algn="l">
              <a:buNone/>
              <a:defRPr sz="5000" baseline="0">
                <a:solidFill>
                  <a:srgbClr val="404040"/>
                </a:solidFill>
                <a:latin typeface="+mn-lt"/>
              </a:defRPr>
            </a:lvl1pPr>
          </a:lstStyle>
          <a:p>
            <a:pPr lvl="0"/>
            <a:r>
              <a:rPr lang="en-US" dirty="0"/>
              <a:t>Thank You</a:t>
            </a:r>
          </a:p>
        </p:txBody>
      </p:sp>
      <p:sp>
        <p:nvSpPr>
          <p:cNvPr id="10" name="Picture Placeholder 2">
            <a:extLst>
              <a:ext uri="{FF2B5EF4-FFF2-40B4-BE49-F238E27FC236}">
                <a16:creationId xmlns:a16="http://schemas.microsoft.com/office/drawing/2014/main" id="{B8982444-5545-079B-18EA-AF9A4ABE8233}"/>
              </a:ext>
            </a:extLst>
          </p:cNvPr>
          <p:cNvSpPr>
            <a:spLocks noGrp="1"/>
          </p:cNvSpPr>
          <p:nvPr>
            <p:ph type="pic" sz="quarter" idx="10"/>
          </p:nvPr>
        </p:nvSpPr>
        <p:spPr>
          <a:xfrm>
            <a:off x="0" y="0"/>
            <a:ext cx="5711252" cy="6858000"/>
          </a:xfrm>
          <a:prstGeom prst="rect">
            <a:avLst/>
          </a:prstGeom>
          <a:ln>
            <a:noFill/>
          </a:ln>
        </p:spPr>
        <p:txBody>
          <a:bodyPr anchor="t"/>
          <a:lstStyle>
            <a:lvl1pPr marL="0" indent="0" algn="ctr">
              <a:buNone/>
              <a:defRPr sz="1800" i="1" baseline="0">
                <a:solidFill>
                  <a:srgbClr val="404040"/>
                </a:solidFill>
              </a:defRPr>
            </a:lvl1pPr>
          </a:lstStyle>
          <a:p>
            <a:endParaRPr lang="en-US" dirty="0"/>
          </a:p>
          <a:p>
            <a:endParaRPr lang="en-US" dirty="0"/>
          </a:p>
          <a:p>
            <a:endParaRPr lang="en-US" dirty="0"/>
          </a:p>
          <a:p>
            <a:endParaRPr lang="en-US" dirty="0"/>
          </a:p>
          <a:p>
            <a:endParaRPr lang="en-US" dirty="0"/>
          </a:p>
          <a:p>
            <a:endParaRPr lang="en-US" dirty="0"/>
          </a:p>
          <a:p>
            <a:r>
              <a:rPr lang="en-US" dirty="0"/>
              <a:t>Click to add photo </a:t>
            </a:r>
          </a:p>
        </p:txBody>
      </p:sp>
      <p:sp>
        <p:nvSpPr>
          <p:cNvPr id="7" name="Rectangle 6">
            <a:extLst>
              <a:ext uri="{FF2B5EF4-FFF2-40B4-BE49-F238E27FC236}">
                <a16:creationId xmlns:a16="http://schemas.microsoft.com/office/drawing/2014/main" id="{30E05FFE-4949-85E4-F673-0E2A3A1147C5}"/>
              </a:ext>
            </a:extLst>
          </p:cNvPr>
          <p:cNvSpPr/>
          <p:nvPr userDrawn="1"/>
        </p:nvSpPr>
        <p:spPr>
          <a:xfrm>
            <a:off x="8354192" y="6051752"/>
            <a:ext cx="3288458" cy="553998"/>
          </a:xfrm>
          <a:prstGeom prst="rect">
            <a:avLst/>
          </a:prstGeom>
        </p:spPr>
        <p:txBody>
          <a:bodyPr wrap="square">
            <a:spAutoFit/>
          </a:bodyPr>
          <a:lstStyle/>
          <a:p>
            <a:pPr marL="0" marR="0" lvl="0" indent="0" algn="just" defTabSz="181904" rtl="0" eaLnBrk="1" fontAlgn="auto" latinLnBrk="0" hangingPunct="0">
              <a:lnSpc>
                <a:spcPct val="100000"/>
              </a:lnSpc>
              <a:spcBef>
                <a:spcPts val="0"/>
              </a:spcBef>
              <a:spcAft>
                <a:spcPts val="0"/>
              </a:spcAft>
              <a:buClrTx/>
              <a:buSzTx/>
              <a:buFontTx/>
              <a:buNone/>
              <a:tabLst/>
              <a:defRPr/>
            </a:pPr>
            <a:r>
              <a:rPr lang="en-US" sz="600" dirty="0">
                <a:solidFill>
                  <a:srgbClr val="40404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2023-2-PL01-KA220-VET-000178755</a:t>
            </a:r>
          </a:p>
          <a:p>
            <a:pPr marL="0" marR="0" lvl="0" indent="0" algn="just" defTabSz="181904" rtl="0" eaLnBrk="1" fontAlgn="auto" latinLnBrk="0" hangingPunct="0">
              <a:lnSpc>
                <a:spcPct val="100000"/>
              </a:lnSpc>
              <a:spcBef>
                <a:spcPts val="0"/>
              </a:spcBef>
              <a:spcAft>
                <a:spcPts val="0"/>
              </a:spcAft>
              <a:buClrTx/>
              <a:buSzTx/>
              <a:buFontTx/>
              <a:buNone/>
              <a:tabLst/>
              <a:defRPr/>
            </a:pPr>
            <a:endParaRPr lang="en-US" sz="600" dirty="0">
              <a:solidFill>
                <a:srgbClr val="404040"/>
              </a:solidFill>
              <a:latin typeface="Calibri" panose="020F0502020204030204" pitchFamily="34" charset="0"/>
              <a:ea typeface="Open Sans" panose="020B060603050402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9EC3BD74-E670-F9C6-9E70-F06E8C6708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35907" y="6109454"/>
            <a:ext cx="1745726" cy="388724"/>
          </a:xfrm>
          <a:prstGeom prst="rect">
            <a:avLst/>
          </a:prstGeom>
        </p:spPr>
      </p:pic>
      <p:pic>
        <p:nvPicPr>
          <p:cNvPr id="9" name="Picture 8">
            <a:extLst>
              <a:ext uri="{FF2B5EF4-FFF2-40B4-BE49-F238E27FC236}">
                <a16:creationId xmlns:a16="http://schemas.microsoft.com/office/drawing/2014/main" id="{6954CF32-B561-E65A-DE39-6575E1D56AC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02900" y="547159"/>
            <a:ext cx="3870851" cy="1793276"/>
          </a:xfrm>
          <a:prstGeom prst="rect">
            <a:avLst/>
          </a:prstGeom>
        </p:spPr>
      </p:pic>
    </p:spTree>
    <p:extLst>
      <p:ext uri="{BB962C8B-B14F-4D97-AF65-F5344CB8AC3E}">
        <p14:creationId xmlns:p14="http://schemas.microsoft.com/office/powerpoint/2010/main" val="17156414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Master">
    <p:spTree>
      <p:nvGrpSpPr>
        <p:cNvPr id="1" name=""/>
        <p:cNvGrpSpPr/>
        <p:nvPr/>
      </p:nvGrpSpPr>
      <p:grpSpPr>
        <a:xfrm>
          <a:off x="0" y="0"/>
          <a:ext cx="0" cy="0"/>
          <a:chOff x="0" y="0"/>
          <a:chExt cx="0" cy="0"/>
        </a:xfrm>
      </p:grpSpPr>
      <p:sp>
        <p:nvSpPr>
          <p:cNvPr id="4" name="Text Placeholder 17">
            <a:extLst>
              <a:ext uri="{FF2B5EF4-FFF2-40B4-BE49-F238E27FC236}">
                <a16:creationId xmlns:a16="http://schemas.microsoft.com/office/drawing/2014/main" id="{85581FDB-620D-A940-7570-FC4992DD078F}"/>
              </a:ext>
            </a:extLst>
          </p:cNvPr>
          <p:cNvSpPr>
            <a:spLocks noGrp="1"/>
          </p:cNvSpPr>
          <p:nvPr>
            <p:ph type="body" sz="quarter" idx="18" hasCustomPrompt="1"/>
          </p:nvPr>
        </p:nvSpPr>
        <p:spPr>
          <a:xfrm>
            <a:off x="798381" y="2045704"/>
            <a:ext cx="4203926" cy="3849918"/>
          </a:xfrm>
          <a:prstGeom prst="rect">
            <a:avLst/>
          </a:prstGeom>
        </p:spPr>
        <p:txBody>
          <a:bodyPr/>
          <a:lstStyle>
            <a:lvl1pPr algn="l">
              <a:buNone/>
              <a:defRPr sz="2400" b="0" i="0" spc="0">
                <a:solidFill>
                  <a:srgbClr val="08657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 name="Text Placeholder 23">
            <a:extLst>
              <a:ext uri="{FF2B5EF4-FFF2-40B4-BE49-F238E27FC236}">
                <a16:creationId xmlns:a16="http://schemas.microsoft.com/office/drawing/2014/main" id="{285DDF02-6F1E-42FC-596B-7038DD05D8A8}"/>
              </a:ext>
            </a:extLst>
          </p:cNvPr>
          <p:cNvSpPr>
            <a:spLocks noGrp="1"/>
          </p:cNvSpPr>
          <p:nvPr>
            <p:ph type="body" sz="quarter" idx="16" hasCustomPrompt="1"/>
          </p:nvPr>
        </p:nvSpPr>
        <p:spPr>
          <a:xfrm>
            <a:off x="798382" y="761603"/>
            <a:ext cx="4203926" cy="803654"/>
          </a:xfrm>
          <a:prstGeom prst="rect">
            <a:avLst/>
          </a:prstGeom>
        </p:spPr>
        <p:txBody>
          <a:bodyPr>
            <a:noAutofit/>
          </a:bodyPr>
          <a:lstStyle>
            <a:lvl1pPr marL="0" indent="0" algn="l">
              <a:buNone/>
              <a:defRPr sz="3600" b="0" i="0">
                <a:solidFill>
                  <a:srgbClr val="086575"/>
                </a:solidFill>
                <a:latin typeface="+mn-lt"/>
              </a:defRPr>
            </a:lvl1pPr>
          </a:lstStyle>
          <a:p>
            <a:pPr lvl="0"/>
            <a:r>
              <a:rPr lang="en-US" dirty="0"/>
              <a:t>Heading</a:t>
            </a:r>
          </a:p>
        </p:txBody>
      </p:sp>
    </p:spTree>
    <p:extLst>
      <p:ext uri="{BB962C8B-B14F-4D97-AF65-F5344CB8AC3E}">
        <p14:creationId xmlns:p14="http://schemas.microsoft.com/office/powerpoint/2010/main" val="8916134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Master">
    <p:spTree>
      <p:nvGrpSpPr>
        <p:cNvPr id="1" name=""/>
        <p:cNvGrpSpPr/>
        <p:nvPr/>
      </p:nvGrpSpPr>
      <p:grpSpPr>
        <a:xfrm>
          <a:off x="0" y="0"/>
          <a:ext cx="0" cy="0"/>
          <a:chOff x="0" y="0"/>
          <a:chExt cx="0" cy="0"/>
        </a:xfrm>
      </p:grpSpPr>
      <p:sp>
        <p:nvSpPr>
          <p:cNvPr id="3" name="Text Placeholder 23">
            <a:extLst>
              <a:ext uri="{FF2B5EF4-FFF2-40B4-BE49-F238E27FC236}">
                <a16:creationId xmlns:a16="http://schemas.microsoft.com/office/drawing/2014/main" id="{770B68B2-B174-95DD-0F39-0B68D890419B}"/>
              </a:ext>
            </a:extLst>
          </p:cNvPr>
          <p:cNvSpPr>
            <a:spLocks noGrp="1"/>
          </p:cNvSpPr>
          <p:nvPr>
            <p:ph type="body" sz="quarter" idx="16" hasCustomPrompt="1"/>
          </p:nvPr>
        </p:nvSpPr>
        <p:spPr>
          <a:xfrm>
            <a:off x="-2" y="375841"/>
            <a:ext cx="12191999" cy="803654"/>
          </a:xfrm>
          <a:prstGeom prst="rect">
            <a:avLst/>
          </a:prstGeom>
        </p:spPr>
        <p:txBody>
          <a:bodyPr>
            <a:noAutofit/>
          </a:bodyPr>
          <a:lstStyle>
            <a:lvl1pPr marL="0" indent="0" algn="ctr">
              <a:buNone/>
              <a:defRPr sz="3600" b="1" i="0">
                <a:solidFill>
                  <a:srgbClr val="007772"/>
                </a:solidFill>
                <a:latin typeface="+mn-lt"/>
              </a:defRPr>
            </a:lvl1pPr>
          </a:lstStyle>
          <a:p>
            <a:pPr lvl="0"/>
            <a:r>
              <a:rPr lang="en-US" dirty="0"/>
              <a:t>Heading</a:t>
            </a:r>
          </a:p>
        </p:txBody>
      </p:sp>
    </p:spTree>
    <p:extLst>
      <p:ext uri="{BB962C8B-B14F-4D97-AF65-F5344CB8AC3E}">
        <p14:creationId xmlns:p14="http://schemas.microsoft.com/office/powerpoint/2010/main" val="2251675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bullet point slide">
    <p:spTree>
      <p:nvGrpSpPr>
        <p:cNvPr id="1" name=""/>
        <p:cNvGrpSpPr/>
        <p:nvPr/>
      </p:nvGrpSpPr>
      <p:grpSpPr>
        <a:xfrm>
          <a:off x="0" y="0"/>
          <a:ext cx="0" cy="0"/>
          <a:chOff x="0" y="0"/>
          <a:chExt cx="0" cy="0"/>
        </a:xfrm>
      </p:grpSpPr>
      <p:sp>
        <p:nvSpPr>
          <p:cNvPr id="2" name="Text Placeholder 23">
            <a:extLst>
              <a:ext uri="{FF2B5EF4-FFF2-40B4-BE49-F238E27FC236}">
                <a16:creationId xmlns:a16="http://schemas.microsoft.com/office/drawing/2014/main" id="{920DC654-C592-E8B9-3A4C-F38F2787154D}"/>
              </a:ext>
            </a:extLst>
          </p:cNvPr>
          <p:cNvSpPr>
            <a:spLocks noGrp="1"/>
          </p:cNvSpPr>
          <p:nvPr>
            <p:ph type="body" sz="quarter" idx="13" hasCustomPrompt="1"/>
          </p:nvPr>
        </p:nvSpPr>
        <p:spPr>
          <a:xfrm>
            <a:off x="860902" y="1056648"/>
            <a:ext cx="54669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3" name="Text Placeholder 25">
            <a:extLst>
              <a:ext uri="{FF2B5EF4-FFF2-40B4-BE49-F238E27FC236}">
                <a16:creationId xmlns:a16="http://schemas.microsoft.com/office/drawing/2014/main" id="{4FE29555-912C-B063-FBCD-031C05D46288}"/>
              </a:ext>
            </a:extLst>
          </p:cNvPr>
          <p:cNvSpPr>
            <a:spLocks noGrp="1"/>
          </p:cNvSpPr>
          <p:nvPr>
            <p:ph type="body" sz="quarter" idx="14" hasCustomPrompt="1"/>
          </p:nvPr>
        </p:nvSpPr>
        <p:spPr>
          <a:xfrm>
            <a:off x="860902" y="2977661"/>
            <a:ext cx="8817149" cy="3001108"/>
          </a:xfrm>
          <a:prstGeom prst="rect">
            <a:avLst/>
          </a:prstGeom>
        </p:spPr>
        <p:txBody>
          <a:bodyPr>
            <a:noAutofit/>
          </a:bodyPr>
          <a:lstStyle>
            <a:lvl1pPr marL="0" indent="0" algn="l">
              <a:buNone/>
              <a:defRPr sz="2400" baseline="0">
                <a:solidFill>
                  <a:schemeClr val="tx1">
                    <a:lumMod val="75000"/>
                    <a:lumOff val="25000"/>
                  </a:schemeClr>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 Orange Icon box">
    <p:spTree>
      <p:nvGrpSpPr>
        <p:cNvPr id="1" name=""/>
        <p:cNvGrpSpPr/>
        <p:nvPr/>
      </p:nvGrpSpPr>
      <p:grpSpPr>
        <a:xfrm>
          <a:off x="0" y="0"/>
          <a:ext cx="0" cy="0"/>
          <a:chOff x="0" y="0"/>
          <a:chExt cx="0" cy="0"/>
        </a:xfrm>
      </p:grpSpPr>
      <p:sp>
        <p:nvSpPr>
          <p:cNvPr id="11" name="Rectangle 10"/>
          <p:cNvSpPr/>
          <p:nvPr userDrawn="1"/>
        </p:nvSpPr>
        <p:spPr>
          <a:xfrm>
            <a:off x="0" y="660259"/>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999890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 Purple Icon box">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with quote">
    <p:spTree>
      <p:nvGrpSpPr>
        <p:cNvPr id="1" name=""/>
        <p:cNvGrpSpPr/>
        <p:nvPr/>
      </p:nvGrpSpPr>
      <p:grpSpPr>
        <a:xfrm>
          <a:off x="0" y="0"/>
          <a:ext cx="0" cy="0"/>
          <a:chOff x="0" y="0"/>
          <a:chExt cx="0" cy="0"/>
        </a:xfrm>
      </p:grpSpPr>
      <p:sp>
        <p:nvSpPr>
          <p:cNvPr id="11" name="Rectangle 10"/>
          <p:cNvSpPr/>
          <p:nvPr userDrawn="1"/>
        </p:nvSpPr>
        <p:spPr>
          <a:xfrm>
            <a:off x="0" y="660259"/>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userDrawn="1"/>
        </p:nvSpPr>
        <p:spPr>
          <a:xfrm rot="16200000">
            <a:off x="5984599" y="4179308"/>
            <a:ext cx="3245241" cy="91670"/>
          </a:xfrm>
          <a:prstGeom prst="roundRect">
            <a:avLst>
              <a:gd name="adj" fmla="val 50000"/>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53822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5463775"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9" name="Text Placeholder 25"/>
          <p:cNvSpPr>
            <a:spLocks noGrp="1"/>
          </p:cNvSpPr>
          <p:nvPr>
            <p:ph type="body" sz="quarter" idx="15" hasCustomPrompt="1"/>
          </p:nvPr>
        </p:nvSpPr>
        <p:spPr>
          <a:xfrm>
            <a:off x="8063361" y="2602523"/>
            <a:ext cx="3706607" cy="3245241"/>
          </a:xfrm>
          <a:prstGeom prst="rect">
            <a:avLst/>
          </a:prstGeom>
        </p:spPr>
        <p:txBody>
          <a:bodyPr anchor="ctr">
            <a:noAutofit/>
          </a:bodyPr>
          <a:lstStyle>
            <a:lvl1pPr marL="0" indent="0" algn="ctr">
              <a:buNone/>
              <a:defRPr sz="2400" i="1"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“Quote”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ttom Photo Slide">
    <p:spTree>
      <p:nvGrpSpPr>
        <p:cNvPr id="1" name=""/>
        <p:cNvGrpSpPr/>
        <p:nvPr/>
      </p:nvGrpSpPr>
      <p:grpSpPr>
        <a:xfrm>
          <a:off x="0" y="0"/>
          <a:ext cx="0" cy="0"/>
          <a:chOff x="0" y="0"/>
          <a:chExt cx="0" cy="0"/>
        </a:xfrm>
      </p:grpSpPr>
      <p:sp>
        <p:nvSpPr>
          <p:cNvPr id="18" name="Picture Placeholder 2"/>
          <p:cNvSpPr>
            <a:spLocks noGrp="1"/>
          </p:cNvSpPr>
          <p:nvPr>
            <p:ph type="pic" sz="quarter" idx="10"/>
          </p:nvPr>
        </p:nvSpPr>
        <p:spPr>
          <a:xfrm>
            <a:off x="0" y="3695066"/>
            <a:ext cx="11125201" cy="2342319"/>
          </a:xfrm>
          <a:prstGeom prst="rect">
            <a:avLst/>
          </a:prstGeom>
          <a:ln>
            <a:noFill/>
          </a:ln>
        </p:spPr>
        <p:txBody>
          <a:bodyPr anchor="t"/>
          <a:lstStyle>
            <a:lvl1pPr marL="0" indent="0" algn="ctr">
              <a:buNone/>
              <a:defRPr sz="1800" i="1" baseline="0">
                <a:solidFill>
                  <a:srgbClr val="142D55"/>
                </a:solidFill>
              </a:defRPr>
            </a:lvl1pPr>
          </a:lstStyle>
          <a:p>
            <a:endParaRPr lang="en-US"/>
          </a:p>
          <a:p>
            <a:endParaRPr lang="en-US"/>
          </a:p>
          <a:p>
            <a:endParaRPr lang="en-US"/>
          </a:p>
          <a:p>
            <a:endParaRPr lang="en-US"/>
          </a:p>
          <a:p>
            <a:endParaRPr lang="en-US"/>
          </a:p>
          <a:p>
            <a:endParaRPr lang="en-US"/>
          </a:p>
          <a:p>
            <a:r>
              <a:rPr lang="en-US"/>
              <a:t>Click to add photo </a:t>
            </a:r>
          </a:p>
        </p:txBody>
      </p:sp>
      <p:sp>
        <p:nvSpPr>
          <p:cNvPr id="19" name="Text Placeholder 23"/>
          <p:cNvSpPr>
            <a:spLocks noGrp="1"/>
          </p:cNvSpPr>
          <p:nvPr>
            <p:ph type="body" sz="quarter" idx="13" hasCustomPrompt="1"/>
          </p:nvPr>
        </p:nvSpPr>
        <p:spPr>
          <a:xfrm>
            <a:off x="1651560" y="1086752"/>
            <a:ext cx="9649486"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20" name="Text Placeholder 25"/>
          <p:cNvSpPr>
            <a:spLocks noGrp="1"/>
          </p:cNvSpPr>
          <p:nvPr>
            <p:ph type="body" sz="quarter" idx="14" hasCustomPrompt="1"/>
          </p:nvPr>
        </p:nvSpPr>
        <p:spPr>
          <a:xfrm>
            <a:off x="1663856" y="2332892"/>
            <a:ext cx="9637190" cy="1228628"/>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107843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image" Target="../media/image2.png"/><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image" Target="../media/image1.png"/><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theme" Target="../theme/theme2.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CE02612-5E8C-DDE7-9A6A-87D69F0B8DC3}"/>
              </a:ext>
            </a:extLst>
          </p:cNvPr>
          <p:cNvGrpSpPr/>
          <p:nvPr userDrawn="1"/>
        </p:nvGrpSpPr>
        <p:grpSpPr>
          <a:xfrm>
            <a:off x="9819391" y="6329679"/>
            <a:ext cx="2006924" cy="228419"/>
            <a:chOff x="428174" y="10170041"/>
            <a:chExt cx="1952169" cy="222187"/>
          </a:xfrm>
        </p:grpSpPr>
        <p:pic>
          <p:nvPicPr>
            <p:cNvPr id="6" name="Picture 5">
              <a:extLst>
                <a:ext uri="{FF2B5EF4-FFF2-40B4-BE49-F238E27FC236}">
                  <a16:creationId xmlns:a16="http://schemas.microsoft.com/office/drawing/2014/main" id="{B6707F7A-3691-1A6D-00D1-C2ED8F08BB00}"/>
                </a:ext>
              </a:extLst>
            </p:cNvPr>
            <p:cNvPicPr>
              <a:picLocks noChangeAspect="1"/>
            </p:cNvPicPr>
            <p:nvPr userDrawn="1"/>
          </p:nvPicPr>
          <p:blipFill rotWithShape="1">
            <a:blip r:embed="rId21" cstate="screen">
              <a:extLst>
                <a:ext uri="{28A0092B-C50C-407E-A947-70E740481C1C}">
                  <a14:useLocalDpi xmlns:a14="http://schemas.microsoft.com/office/drawing/2010/main"/>
                </a:ext>
              </a:extLst>
            </a:blip>
            <a:srcRect/>
            <a:stretch/>
          </p:blipFill>
          <p:spPr>
            <a:xfrm>
              <a:off x="602343" y="10174514"/>
              <a:ext cx="1778000" cy="217714"/>
            </a:xfrm>
            <a:prstGeom prst="rect">
              <a:avLst/>
            </a:prstGeom>
          </p:spPr>
        </p:pic>
        <p:pic>
          <p:nvPicPr>
            <p:cNvPr id="7" name="Picture 6">
              <a:extLst>
                <a:ext uri="{FF2B5EF4-FFF2-40B4-BE49-F238E27FC236}">
                  <a16:creationId xmlns:a16="http://schemas.microsoft.com/office/drawing/2014/main" id="{AAD33BCC-7EC4-4959-0670-9641A10DB609}"/>
                </a:ext>
              </a:extLst>
            </p:cNvPr>
            <p:cNvPicPr>
              <a:picLocks noChangeAspect="1"/>
            </p:cNvPicPr>
            <p:nvPr userDrawn="1"/>
          </p:nvPicPr>
          <p:blipFill rotWithShape="1">
            <a:blip r:embed="rId22" cstate="screen">
              <a:extLst>
                <a:ext uri="{28A0092B-C50C-407E-A947-70E740481C1C}">
                  <a14:useLocalDpi xmlns:a14="http://schemas.microsoft.com/office/drawing/2010/main"/>
                </a:ext>
              </a:extLst>
            </a:blip>
            <a:srcRect/>
            <a:stretch/>
          </p:blipFill>
          <p:spPr>
            <a:xfrm>
              <a:off x="428174" y="10170041"/>
              <a:ext cx="210456" cy="185903"/>
            </a:xfrm>
            <a:prstGeom prst="rect">
              <a:avLst/>
            </a:prstGeom>
          </p:spPr>
        </p:pic>
      </p:gr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73" r:id="rId1"/>
    <p:sldLayoutId id="2147483672" r:id="rId2"/>
    <p:sldLayoutId id="2147483660" r:id="rId3"/>
    <p:sldLayoutId id="2147483665" r:id="rId4"/>
    <p:sldLayoutId id="2147483666" r:id="rId5"/>
    <p:sldLayoutId id="2147483651" r:id="rId6"/>
    <p:sldLayoutId id="2147483661" r:id="rId7"/>
    <p:sldLayoutId id="2147483667" r:id="rId8"/>
    <p:sldLayoutId id="2147483652" r:id="rId9"/>
    <p:sldLayoutId id="2147483671" r:id="rId10"/>
    <p:sldLayoutId id="2147483662" r:id="rId11"/>
    <p:sldLayoutId id="2147483669" r:id="rId12"/>
    <p:sldLayoutId id="2147483670" r:id="rId13"/>
    <p:sldLayoutId id="2147483663" r:id="rId14"/>
    <p:sldLayoutId id="2147483664" r:id="rId15"/>
    <p:sldLayoutId id="2147483674" r:id="rId16"/>
    <p:sldLayoutId id="2147483675" r:id="rId17"/>
    <p:sldLayoutId id="2147483676" r:id="rId18"/>
    <p:sldLayoutId id="2147483668"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CE02612-5E8C-DDE7-9A6A-87D69F0B8DC3}"/>
              </a:ext>
            </a:extLst>
          </p:cNvPr>
          <p:cNvGrpSpPr/>
          <p:nvPr userDrawn="1"/>
        </p:nvGrpSpPr>
        <p:grpSpPr>
          <a:xfrm>
            <a:off x="9819391" y="6329679"/>
            <a:ext cx="2006924" cy="228419"/>
            <a:chOff x="428174" y="10170041"/>
            <a:chExt cx="1952169" cy="222187"/>
          </a:xfrm>
        </p:grpSpPr>
        <p:pic>
          <p:nvPicPr>
            <p:cNvPr id="6" name="Picture 5">
              <a:extLst>
                <a:ext uri="{FF2B5EF4-FFF2-40B4-BE49-F238E27FC236}">
                  <a16:creationId xmlns:a16="http://schemas.microsoft.com/office/drawing/2014/main" id="{B6707F7A-3691-1A6D-00D1-C2ED8F08BB00}"/>
                </a:ext>
              </a:extLst>
            </p:cNvPr>
            <p:cNvPicPr>
              <a:picLocks noChangeAspect="1"/>
            </p:cNvPicPr>
            <p:nvPr userDrawn="1"/>
          </p:nvPicPr>
          <p:blipFill rotWithShape="1">
            <a:blip r:embed="rId25" cstate="screen">
              <a:extLst>
                <a:ext uri="{28A0092B-C50C-407E-A947-70E740481C1C}">
                  <a14:useLocalDpi xmlns:a14="http://schemas.microsoft.com/office/drawing/2010/main"/>
                </a:ext>
              </a:extLst>
            </a:blip>
            <a:srcRect/>
            <a:stretch/>
          </p:blipFill>
          <p:spPr>
            <a:xfrm>
              <a:off x="602343" y="10174514"/>
              <a:ext cx="1778000" cy="217714"/>
            </a:xfrm>
            <a:prstGeom prst="rect">
              <a:avLst/>
            </a:prstGeom>
          </p:spPr>
        </p:pic>
        <p:pic>
          <p:nvPicPr>
            <p:cNvPr id="7" name="Picture 6">
              <a:extLst>
                <a:ext uri="{FF2B5EF4-FFF2-40B4-BE49-F238E27FC236}">
                  <a16:creationId xmlns:a16="http://schemas.microsoft.com/office/drawing/2014/main" id="{AAD33BCC-7EC4-4959-0670-9641A10DB609}"/>
                </a:ext>
              </a:extLst>
            </p:cNvPr>
            <p:cNvPicPr>
              <a:picLocks noChangeAspect="1"/>
            </p:cNvPicPr>
            <p:nvPr userDrawn="1"/>
          </p:nvPicPr>
          <p:blipFill rotWithShape="1">
            <a:blip r:embed="rId26" cstate="screen">
              <a:extLst>
                <a:ext uri="{28A0092B-C50C-407E-A947-70E740481C1C}">
                  <a14:useLocalDpi xmlns:a14="http://schemas.microsoft.com/office/drawing/2010/main"/>
                </a:ext>
              </a:extLst>
            </a:blip>
            <a:srcRect/>
            <a:stretch/>
          </p:blipFill>
          <p:spPr>
            <a:xfrm>
              <a:off x="428174" y="10170041"/>
              <a:ext cx="210456" cy="185903"/>
            </a:xfrm>
            <a:prstGeom prst="rect">
              <a:avLst/>
            </a:prstGeom>
          </p:spPr>
        </p:pic>
      </p:grpSp>
    </p:spTree>
    <p:extLst>
      <p:ext uri="{BB962C8B-B14F-4D97-AF65-F5344CB8AC3E}">
        <p14:creationId xmlns:p14="http://schemas.microsoft.com/office/powerpoint/2010/main" val="154536581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700"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0.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9.xml"/><Relationship Id="rId5" Type="http://schemas.openxmlformats.org/officeDocument/2006/relationships/image" Target="../media/image25.sv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hyperlink" Target="https://www.ecpi.edu/blog/what-does-a-mechatronics-technician-do-in-their-everyday-dutie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hyperlink" Target="https://exovrnzca.blob.core.windows.net/gauge-calibration-meaning.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transportsimple.com/blog/8-best-preventive-maintenance-practices-for-commercial-vehicles/"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ymbol zastępczy obrazu 6" descr="Two people tinkering with an electronic circuitboard">
            <a:extLst>
              <a:ext uri="{FF2B5EF4-FFF2-40B4-BE49-F238E27FC236}">
                <a16:creationId xmlns:a16="http://schemas.microsoft.com/office/drawing/2014/main" id="{023FED1A-25AB-154F-EC71-33B875B5E65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p:blipFill>
        <p:spPr>
          <a:xfrm>
            <a:off x="0" y="2463800"/>
            <a:ext cx="12192000" cy="4394200"/>
          </a:xfrm>
        </p:spPr>
      </p:pic>
      <p:sp>
        <p:nvSpPr>
          <p:cNvPr id="5" name="Rectangle 4"/>
          <p:cNvSpPr/>
          <p:nvPr/>
        </p:nvSpPr>
        <p:spPr>
          <a:xfrm>
            <a:off x="324115" y="1647254"/>
            <a:ext cx="4023033" cy="3579734"/>
          </a:xfrm>
          <a:prstGeom prst="rect">
            <a:avLst/>
          </a:prstGeom>
          <a:solidFill>
            <a:srgbClr val="007772">
              <a:alpha val="8351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ext Placeholder 12"/>
          <p:cNvSpPr>
            <a:spLocks noGrp="1"/>
          </p:cNvSpPr>
          <p:nvPr>
            <p:ph type="body" sz="quarter" idx="20"/>
          </p:nvPr>
        </p:nvSpPr>
        <p:spPr>
          <a:xfrm>
            <a:off x="488656" y="3607527"/>
            <a:ext cx="3903123" cy="1393098"/>
          </a:xfrm>
        </p:spPr>
        <p:txBody>
          <a:bodyPr>
            <a:noAutofit/>
          </a:bodyPr>
          <a:lstStyle/>
          <a:p>
            <a:pPr>
              <a:lnSpc>
                <a:spcPct val="80000"/>
              </a:lnSpc>
            </a:pPr>
            <a:r>
              <a:rPr lang="en-GB" sz="3400" noProof="0" dirty="0">
                <a:solidFill>
                  <a:schemeClr val="bg1"/>
                </a:solidFill>
              </a:rPr>
              <a:t>M4: </a:t>
            </a:r>
            <a:r>
              <a:rPr lang="en-IE" sz="3400" dirty="0">
                <a:solidFill>
                  <a:schemeClr val="bg1"/>
                </a:solidFill>
              </a:rPr>
              <a:t>Maintenance &amp; Troubleshooting</a:t>
            </a:r>
            <a:endParaRPr lang="en-GB" sz="3400" noProof="0" dirty="0">
              <a:solidFill>
                <a:schemeClr val="bg1"/>
              </a:solidFill>
            </a:endParaRPr>
          </a:p>
        </p:txBody>
      </p:sp>
      <p:sp>
        <p:nvSpPr>
          <p:cNvPr id="11" name="Rectangle 10">
            <a:extLst>
              <a:ext uri="{FF2B5EF4-FFF2-40B4-BE49-F238E27FC236}">
                <a16:creationId xmlns:a16="http://schemas.microsoft.com/office/drawing/2014/main" id="{4A3970E9-6C36-2FF2-35EB-1E90998A92ED}"/>
              </a:ext>
            </a:extLst>
          </p:cNvPr>
          <p:cNvSpPr/>
          <p:nvPr/>
        </p:nvSpPr>
        <p:spPr>
          <a:xfrm>
            <a:off x="1" y="5706534"/>
            <a:ext cx="4649492" cy="7803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648B8548-F896-179B-CCDA-B59EEAE98D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8656" y="5855855"/>
            <a:ext cx="2298208" cy="511746"/>
          </a:xfrm>
          <a:prstGeom prst="rect">
            <a:avLst/>
          </a:prstGeom>
        </p:spPr>
      </p:pic>
      <p:grpSp>
        <p:nvGrpSpPr>
          <p:cNvPr id="69" name="Group 68">
            <a:extLst>
              <a:ext uri="{FF2B5EF4-FFF2-40B4-BE49-F238E27FC236}">
                <a16:creationId xmlns:a16="http://schemas.microsoft.com/office/drawing/2014/main" id="{16E8F5E2-0AE8-FF45-AC2B-678B1639A6BB}"/>
              </a:ext>
            </a:extLst>
          </p:cNvPr>
          <p:cNvGrpSpPr/>
          <p:nvPr/>
        </p:nvGrpSpPr>
        <p:grpSpPr>
          <a:xfrm>
            <a:off x="10667405" y="2517388"/>
            <a:ext cx="3049190" cy="3049190"/>
            <a:chOff x="3268483" y="5538141"/>
            <a:chExt cx="1760348" cy="1760348"/>
          </a:xfrm>
          <a:solidFill>
            <a:schemeClr val="bg1">
              <a:alpha val="42000"/>
            </a:schemeClr>
          </a:solidFill>
        </p:grpSpPr>
        <p:sp>
          <p:nvSpPr>
            <p:cNvPr id="70" name="Freeform 69">
              <a:extLst>
                <a:ext uri="{FF2B5EF4-FFF2-40B4-BE49-F238E27FC236}">
                  <a16:creationId xmlns:a16="http://schemas.microsoft.com/office/drawing/2014/main" id="{6B27811F-2E28-1182-78E9-B81BBE5884A1}"/>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1" name="Freeform 70">
              <a:extLst>
                <a:ext uri="{FF2B5EF4-FFF2-40B4-BE49-F238E27FC236}">
                  <a16:creationId xmlns:a16="http://schemas.microsoft.com/office/drawing/2014/main" id="{B75F0EDB-D63C-EE88-0C1A-560A25D98D70}"/>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 name="Text Placeholder 58">
            <a:extLst>
              <a:ext uri="{FF2B5EF4-FFF2-40B4-BE49-F238E27FC236}">
                <a16:creationId xmlns:a16="http://schemas.microsoft.com/office/drawing/2014/main" id="{80161DC9-89E9-776F-CC99-764B15F7A141}"/>
              </a:ext>
            </a:extLst>
          </p:cNvPr>
          <p:cNvSpPr txBox="1">
            <a:spLocks/>
          </p:cNvSpPr>
          <p:nvPr/>
        </p:nvSpPr>
        <p:spPr>
          <a:xfrm>
            <a:off x="5380522" y="5556737"/>
            <a:ext cx="6811478" cy="759391"/>
          </a:xfrm>
          <a:prstGeom prst="rect">
            <a:avLst/>
          </a:prstGeom>
          <a:solidFill>
            <a:srgbClr val="EEA821">
              <a:alpha val="71000"/>
            </a:srgbClr>
          </a:solidFill>
        </p:spPr>
        <p:txBody>
          <a:bodyPr anchor="ct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rPr>
              <a:t>www.</a:t>
            </a:r>
            <a:r>
              <a:rPr kumimoji="0" lang="en-GB"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smartskillsproject</a:t>
            </a:r>
            <a:r>
              <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rPr>
              <a:t>.eu</a:t>
            </a:r>
          </a:p>
        </p:txBody>
      </p:sp>
      <p:sp>
        <p:nvSpPr>
          <p:cNvPr id="8" name="Text Placeholder 2">
            <a:extLst>
              <a:ext uri="{FF2B5EF4-FFF2-40B4-BE49-F238E27FC236}">
                <a16:creationId xmlns:a16="http://schemas.microsoft.com/office/drawing/2014/main" id="{43C4C732-9958-5930-82E1-D1F17576AF4F}"/>
              </a:ext>
            </a:extLst>
          </p:cNvPr>
          <p:cNvSpPr txBox="1">
            <a:spLocks/>
          </p:cNvSpPr>
          <p:nvPr/>
        </p:nvSpPr>
        <p:spPr>
          <a:xfrm>
            <a:off x="488656" y="2413490"/>
            <a:ext cx="3558493" cy="760902"/>
          </a:xfrm>
          <a:prstGeom prst="rect">
            <a:avLst/>
          </a:prstGeom>
        </p:spPr>
        <p:txBody>
          <a:bodyPr anchor="ctr">
            <a:noAutofit/>
          </a:bodyPr>
          <a:lstStyle>
            <a:lvl1pPr marL="0" indent="0" algn="l" defTabSz="914400" rtl="0" eaLnBrk="1" latinLnBrk="0" hangingPunct="1">
              <a:lnSpc>
                <a:spcPct val="90000"/>
              </a:lnSpc>
              <a:spcBef>
                <a:spcPts val="1000"/>
              </a:spcBef>
              <a:buFont typeface="Arial"/>
              <a:buNone/>
              <a:defRPr sz="2800" kern="1200" baseline="0">
                <a:solidFill>
                  <a:srgbClr val="404040"/>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GB" sz="3000" b="0" i="0" u="none" strike="noStrike" kern="1200" cap="none" spc="0" normalizeH="0" baseline="0" noProof="0" dirty="0">
                <a:ln>
                  <a:noFill/>
                </a:ln>
                <a:solidFill>
                  <a:prstClr val="white"/>
                </a:solidFill>
                <a:effectLst/>
                <a:uLnTx/>
                <a:uFillTx/>
                <a:latin typeface="Calibri" panose="020F0502020204030204"/>
                <a:ea typeface="+mn-ea"/>
                <a:cs typeface="+mn-cs"/>
              </a:rPr>
              <a:t>Course </a:t>
            </a:r>
            <a:r>
              <a:rPr kumimoji="0" lang="en-IE" sz="3000" b="0" i="0" u="none" strike="noStrike" kern="1200" cap="none" spc="0" normalizeH="0" baseline="0" noProof="0" dirty="0">
                <a:ln>
                  <a:noFill/>
                </a:ln>
                <a:solidFill>
                  <a:prstClr val="white"/>
                </a:solidFill>
                <a:effectLst/>
                <a:uLnTx/>
                <a:uFillTx/>
                <a:latin typeface="Calibri" panose="020F0502020204030204"/>
                <a:ea typeface="+mn-ea"/>
                <a:cs typeface="+mn-cs"/>
              </a:rPr>
              <a:t>3</a:t>
            </a:r>
            <a:r>
              <a:rPr kumimoji="0" lang="en-GB" sz="3000" b="0"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pl-PL" sz="3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IE" sz="3000" b="0" i="0" u="none" strike="noStrike" kern="1200" cap="none" spc="0" normalizeH="0" baseline="0" noProof="0" dirty="0">
                <a:ln>
                  <a:noFill/>
                </a:ln>
                <a:solidFill>
                  <a:prstClr val="white"/>
                </a:solidFill>
                <a:effectLst/>
                <a:uLnTx/>
                <a:uFillTx/>
                <a:latin typeface="Calibri" panose="020F0502020204030204"/>
                <a:ea typeface="+mn-ea"/>
                <a:cs typeface="+mn-cs"/>
              </a:rPr>
              <a:t>Mechatronics </a:t>
            </a:r>
            <a:r>
              <a:rPr kumimoji="0" lang="pl-PL" sz="3000" b="0" i="0" u="none" strike="noStrike" kern="1200" cap="none" spc="0" normalizeH="0" baseline="0" noProof="0" dirty="0">
                <a:ln>
                  <a:noFill/>
                </a:ln>
                <a:solidFill>
                  <a:prstClr val="white"/>
                </a:solidFill>
                <a:effectLst/>
                <a:uLnTx/>
                <a:uFillTx/>
                <a:latin typeface="Calibri" panose="020F0502020204030204"/>
                <a:ea typeface="+mn-ea"/>
                <a:cs typeface="+mn-cs"/>
              </a:rPr>
              <a:t>in Agriculture</a:t>
            </a:r>
            <a:endParaRPr kumimoji="0" lang="en-GB" sz="3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descr="A grey and black sign with a person in a circle&#10;&#10;AI-generated content may be incorrect.">
            <a:extLst>
              <a:ext uri="{FF2B5EF4-FFF2-40B4-BE49-F238E27FC236}">
                <a16:creationId xmlns:a16="http://schemas.microsoft.com/office/drawing/2014/main" id="{38D91F61-9DE0-7C29-92EB-2B6682416A31}"/>
              </a:ext>
            </a:extLst>
          </p:cNvPr>
          <p:cNvPicPr>
            <a:picLocks noChangeAspect="1"/>
          </p:cNvPicPr>
          <p:nvPr/>
        </p:nvPicPr>
        <p:blipFill>
          <a:blip r:embed="rId4"/>
          <a:stretch>
            <a:fillRect/>
          </a:stretch>
        </p:blipFill>
        <p:spPr>
          <a:xfrm>
            <a:off x="3133513" y="5901656"/>
            <a:ext cx="1123257" cy="382670"/>
          </a:xfrm>
          <a:prstGeom prst="rect">
            <a:avLst/>
          </a:prstGeom>
        </p:spPr>
      </p:pic>
    </p:spTree>
    <p:extLst>
      <p:ext uri="{BB962C8B-B14F-4D97-AF65-F5344CB8AC3E}">
        <p14:creationId xmlns:p14="http://schemas.microsoft.com/office/powerpoint/2010/main" val="1240833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E554B9-A3EA-8CB2-F318-69BDAA9E925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D4234EB-AECB-7634-94AB-F7A1039AA2A6}"/>
              </a:ext>
            </a:extLst>
          </p:cNvPr>
          <p:cNvSpPr>
            <a:spLocks noGrp="1"/>
          </p:cNvSpPr>
          <p:nvPr>
            <p:ph type="body" sz="quarter" idx="13"/>
          </p:nvPr>
        </p:nvSpPr>
        <p:spPr>
          <a:xfrm>
            <a:off x="5787124" y="181268"/>
            <a:ext cx="6153915" cy="852066"/>
          </a:xfrm>
        </p:spPr>
        <p:txBody>
          <a:bodyPr>
            <a:noAutofit/>
          </a:bodyPr>
          <a:lstStyle/>
          <a:p>
            <a:pPr rtl="0" eaLnBrk="1" latinLnBrk="0" hangingPunct="1">
              <a:lnSpc>
                <a:spcPct val="100000"/>
              </a:lnSpc>
            </a:pPr>
            <a:r>
              <a:rPr lang="sk-SK" b="1" kern="1200" dirty="0">
                <a:solidFill>
                  <a:srgbClr val="007772"/>
                </a:solidFill>
                <a:effectLst/>
                <a:latin typeface="+mn-lt"/>
                <a:ea typeface="+mn-ea"/>
                <a:cs typeface="+mn-cs"/>
              </a:rPr>
              <a:t>Common Problems </a:t>
            </a:r>
            <a:r>
              <a:rPr lang="en-IE" b="1" kern="1200" dirty="0">
                <a:solidFill>
                  <a:srgbClr val="007772"/>
                </a:solidFill>
                <a:effectLst/>
                <a:latin typeface="+mn-lt"/>
                <a:ea typeface="+mn-ea"/>
                <a:cs typeface="+mn-cs"/>
              </a:rPr>
              <a:t>&amp;</a:t>
            </a:r>
            <a:r>
              <a:rPr lang="sk-SK" b="1" kern="1200" dirty="0">
                <a:solidFill>
                  <a:srgbClr val="007772"/>
                </a:solidFill>
                <a:effectLst/>
                <a:latin typeface="+mn-lt"/>
                <a:ea typeface="+mn-ea"/>
                <a:cs typeface="+mn-cs"/>
              </a:rPr>
              <a:t> Solutions for Agricultural Robotics</a:t>
            </a:r>
            <a:endParaRPr lang="sk-SK" dirty="0">
              <a:effectLst/>
            </a:endParaRPr>
          </a:p>
        </p:txBody>
      </p:sp>
      <p:sp>
        <p:nvSpPr>
          <p:cNvPr id="3" name="Text Placeholder 2">
            <a:extLst>
              <a:ext uri="{FF2B5EF4-FFF2-40B4-BE49-F238E27FC236}">
                <a16:creationId xmlns:a16="http://schemas.microsoft.com/office/drawing/2014/main" id="{E57CD635-6D34-8999-14F1-9156AE5B9352}"/>
              </a:ext>
            </a:extLst>
          </p:cNvPr>
          <p:cNvSpPr>
            <a:spLocks noGrp="1"/>
          </p:cNvSpPr>
          <p:nvPr>
            <p:ph type="body" sz="quarter" idx="14"/>
          </p:nvPr>
        </p:nvSpPr>
        <p:spPr>
          <a:xfrm>
            <a:off x="5787124" y="1722447"/>
            <a:ext cx="6024465" cy="4747626"/>
          </a:xfrm>
        </p:spPr>
        <p:txBody>
          <a:bodyPr/>
          <a:lstStyle/>
          <a:p>
            <a:r>
              <a:rPr lang="sk-SK" sz="2400" b="1" kern="1200" baseline="0" dirty="0" err="1">
                <a:solidFill>
                  <a:schemeClr val="tx1">
                    <a:lumMod val="75000"/>
                    <a:lumOff val="25000"/>
                  </a:schemeClr>
                </a:solidFill>
                <a:effectLst/>
                <a:latin typeface="+mn-lt"/>
                <a:ea typeface="+mn-ea"/>
                <a:cs typeface="+mn-cs"/>
              </a:rPr>
              <a:t>Common</a:t>
            </a:r>
            <a:r>
              <a:rPr lang="sk-SK" sz="2400" b="1" kern="1200" baseline="0" dirty="0">
                <a:solidFill>
                  <a:schemeClr val="tx1">
                    <a:lumMod val="75000"/>
                    <a:lumOff val="25000"/>
                  </a:schemeClr>
                </a:solidFill>
                <a:effectLst/>
                <a:latin typeface="+mn-lt"/>
                <a:ea typeface="+mn-ea"/>
                <a:cs typeface="+mn-cs"/>
              </a:rPr>
              <a:t> </a:t>
            </a:r>
            <a:r>
              <a:rPr lang="sk-SK" sz="2400" b="1" kern="1200" baseline="0" dirty="0" err="1">
                <a:solidFill>
                  <a:schemeClr val="tx1">
                    <a:lumMod val="75000"/>
                    <a:lumOff val="25000"/>
                  </a:schemeClr>
                </a:solidFill>
                <a:effectLst/>
                <a:latin typeface="+mn-lt"/>
                <a:ea typeface="+mn-ea"/>
                <a:cs typeface="+mn-cs"/>
              </a:rPr>
              <a:t>Issues</a:t>
            </a:r>
            <a:r>
              <a:rPr lang="sk-SK" sz="2400" b="1" kern="1200" baseline="0" dirty="0">
                <a:solidFill>
                  <a:schemeClr val="tx1">
                    <a:lumMod val="75000"/>
                    <a:lumOff val="25000"/>
                  </a:schemeClr>
                </a:solidFill>
                <a:effectLst/>
                <a:latin typeface="+mn-lt"/>
                <a:ea typeface="+mn-ea"/>
                <a:cs typeface="+mn-cs"/>
              </a:rPr>
              <a:t> &amp; </a:t>
            </a:r>
            <a:r>
              <a:rPr lang="sk-SK" sz="2400" b="1" kern="1200" baseline="0" dirty="0" err="1">
                <a:solidFill>
                  <a:schemeClr val="tx1">
                    <a:lumMod val="75000"/>
                    <a:lumOff val="25000"/>
                  </a:schemeClr>
                </a:solidFill>
                <a:effectLst/>
                <a:latin typeface="+mn-lt"/>
                <a:ea typeface="+mn-ea"/>
                <a:cs typeface="+mn-cs"/>
              </a:rPr>
              <a:t>Troubleshooting</a:t>
            </a:r>
            <a:r>
              <a:rPr lang="sk-SK" sz="2400" b="1" kern="1200" baseline="0" dirty="0">
                <a:solidFill>
                  <a:schemeClr val="tx1">
                    <a:lumMod val="75000"/>
                    <a:lumOff val="25000"/>
                  </a:schemeClr>
                </a:solidFill>
                <a:effectLst/>
                <a:latin typeface="+mn-lt"/>
                <a:ea typeface="+mn-ea"/>
                <a:cs typeface="+mn-cs"/>
              </a:rPr>
              <a:t> </a:t>
            </a:r>
            <a:r>
              <a:rPr lang="sk-SK" sz="2400" b="1" kern="1200" baseline="0" dirty="0" err="1">
                <a:solidFill>
                  <a:schemeClr val="tx1">
                    <a:lumMod val="75000"/>
                    <a:lumOff val="25000"/>
                  </a:schemeClr>
                </a:solidFill>
                <a:effectLst/>
                <a:latin typeface="+mn-lt"/>
                <a:ea typeface="+mn-ea"/>
                <a:cs typeface="+mn-cs"/>
              </a:rPr>
              <a:t>Tips</a:t>
            </a:r>
            <a:r>
              <a:rPr lang="sk-SK" sz="2400" b="1" kern="1200" baseline="0" dirty="0">
                <a:solidFill>
                  <a:schemeClr val="tx1">
                    <a:lumMod val="75000"/>
                    <a:lumOff val="25000"/>
                  </a:schemeClr>
                </a:solidFill>
                <a:effectLst/>
                <a:latin typeface="+mn-lt"/>
                <a:ea typeface="+mn-ea"/>
                <a:cs typeface="+mn-cs"/>
              </a:rPr>
              <a:t>:</a:t>
            </a:r>
            <a:endParaRPr lang="sk-SK" sz="2400" kern="1200" baseline="0" dirty="0">
              <a:solidFill>
                <a:schemeClr val="tx1">
                  <a:lumMod val="75000"/>
                  <a:lumOff val="25000"/>
                </a:schemeClr>
              </a:solidFill>
              <a:effectLst/>
              <a:latin typeface="+mn-lt"/>
              <a:ea typeface="+mn-ea"/>
              <a:cs typeface="+mn-cs"/>
            </a:endParaRPr>
          </a:p>
          <a:p>
            <a:pPr marL="342900" lvl="0" indent="-342900" algn="l" defTabSz="914400" rtl="0" eaLnBrk="1" latinLnBrk="0" hangingPunct="1">
              <a:lnSpc>
                <a:spcPct val="90000"/>
              </a:lnSpc>
              <a:spcBef>
                <a:spcPts val="1000"/>
              </a:spcBef>
              <a:buFont typeface="Arial" panose="020B0604020202020204" pitchFamily="34" charset="0"/>
              <a:buChar char="•"/>
            </a:pPr>
            <a:r>
              <a:rPr lang="sk-SK" sz="2400" b="1" kern="1200" baseline="0" dirty="0" err="1">
                <a:solidFill>
                  <a:schemeClr val="tx1">
                    <a:lumMod val="75000"/>
                    <a:lumOff val="25000"/>
                  </a:schemeClr>
                </a:solidFill>
                <a:effectLst/>
                <a:latin typeface="+mn-lt"/>
                <a:ea typeface="+mn-ea"/>
                <a:cs typeface="+mn-cs"/>
              </a:rPr>
              <a:t>Mechanical</a:t>
            </a:r>
            <a:r>
              <a:rPr lang="sk-SK" sz="2400" b="1" kern="1200" baseline="0" dirty="0">
                <a:solidFill>
                  <a:schemeClr val="tx1">
                    <a:lumMod val="75000"/>
                    <a:lumOff val="25000"/>
                  </a:schemeClr>
                </a:solidFill>
                <a:effectLst/>
                <a:latin typeface="+mn-lt"/>
                <a:ea typeface="+mn-ea"/>
                <a:cs typeface="+mn-cs"/>
              </a:rPr>
              <a:t> </a:t>
            </a:r>
            <a:r>
              <a:rPr lang="sk-SK" sz="2400" b="1" kern="1200" baseline="0" dirty="0" err="1">
                <a:solidFill>
                  <a:schemeClr val="tx1">
                    <a:lumMod val="75000"/>
                    <a:lumOff val="25000"/>
                  </a:schemeClr>
                </a:solidFill>
                <a:effectLst/>
                <a:latin typeface="+mn-lt"/>
                <a:ea typeface="+mn-ea"/>
                <a:cs typeface="+mn-cs"/>
              </a:rPr>
              <a:t>Wear</a:t>
            </a:r>
            <a:r>
              <a:rPr lang="sk-SK" sz="2400" b="1" kern="1200" baseline="0" dirty="0">
                <a:solidFill>
                  <a:schemeClr val="tx1">
                    <a:lumMod val="75000"/>
                    <a:lumOff val="25000"/>
                  </a:schemeClr>
                </a:solidFill>
                <a:effectLst/>
                <a:latin typeface="+mn-lt"/>
                <a:ea typeface="+mn-ea"/>
                <a:cs typeface="+mn-cs"/>
              </a:rPr>
              <a:t> &amp; </a:t>
            </a:r>
            <a:r>
              <a:rPr lang="sk-SK" sz="2400" b="1" kern="1200" baseline="0" dirty="0" err="1">
                <a:solidFill>
                  <a:schemeClr val="tx1">
                    <a:lumMod val="75000"/>
                    <a:lumOff val="25000"/>
                  </a:schemeClr>
                </a:solidFill>
                <a:effectLst/>
                <a:latin typeface="+mn-lt"/>
                <a:ea typeface="+mn-ea"/>
                <a:cs typeface="+mn-cs"/>
              </a:rPr>
              <a:t>Tear</a:t>
            </a:r>
            <a:r>
              <a:rPr lang="sk-SK" sz="2400" b="0" kern="1200" baseline="0" dirty="0">
                <a:solidFill>
                  <a:schemeClr val="tx1">
                    <a:lumMod val="75000"/>
                    <a:lumOff val="25000"/>
                  </a:schemeClr>
                </a:solidFill>
                <a:effectLst/>
                <a:latin typeface="+mn-lt"/>
                <a:ea typeface="+mn-ea"/>
                <a:cs typeface="+mn-cs"/>
              </a:rPr>
              <a:t>: </a:t>
            </a:r>
            <a:r>
              <a:rPr lang="sk-SK" sz="2400" b="0" kern="1200" baseline="0" dirty="0" err="1">
                <a:solidFill>
                  <a:schemeClr val="tx1">
                    <a:lumMod val="75000"/>
                    <a:lumOff val="25000"/>
                  </a:schemeClr>
                </a:solidFill>
                <a:effectLst/>
                <a:latin typeface="+mn-lt"/>
                <a:ea typeface="+mn-ea"/>
                <a:cs typeface="+mn-cs"/>
              </a:rPr>
              <a:t>Actuators</a:t>
            </a:r>
            <a:r>
              <a:rPr lang="sk-SK" sz="2400" b="0" kern="1200" baseline="0" dirty="0">
                <a:solidFill>
                  <a:schemeClr val="tx1">
                    <a:lumMod val="75000"/>
                    <a:lumOff val="25000"/>
                  </a:schemeClr>
                </a:solidFill>
                <a:effectLst/>
                <a:latin typeface="+mn-lt"/>
                <a:ea typeface="+mn-ea"/>
                <a:cs typeface="+mn-cs"/>
              </a:rPr>
              <a:t> and </a:t>
            </a:r>
            <a:r>
              <a:rPr lang="sk-SK" sz="2400" b="0" kern="1200" baseline="0" dirty="0" err="1">
                <a:solidFill>
                  <a:schemeClr val="tx1">
                    <a:lumMod val="75000"/>
                    <a:lumOff val="25000"/>
                  </a:schemeClr>
                </a:solidFill>
                <a:effectLst/>
                <a:latin typeface="+mn-lt"/>
                <a:ea typeface="+mn-ea"/>
                <a:cs typeface="+mn-cs"/>
              </a:rPr>
              <a:t>motors</a:t>
            </a:r>
            <a:r>
              <a:rPr lang="sk-SK" sz="2400" b="0" kern="1200" baseline="0" dirty="0">
                <a:solidFill>
                  <a:schemeClr val="tx1">
                    <a:lumMod val="75000"/>
                    <a:lumOff val="25000"/>
                  </a:schemeClr>
                </a:solidFill>
                <a:effectLst/>
                <a:latin typeface="+mn-lt"/>
                <a:ea typeface="+mn-ea"/>
                <a:cs typeface="+mn-cs"/>
              </a:rPr>
              <a:t> </a:t>
            </a:r>
            <a:r>
              <a:rPr lang="sk-SK" sz="2400" b="0" kern="1200" baseline="0" dirty="0" err="1">
                <a:solidFill>
                  <a:schemeClr val="tx1">
                    <a:lumMod val="75000"/>
                    <a:lumOff val="25000"/>
                  </a:schemeClr>
                </a:solidFill>
                <a:effectLst/>
                <a:latin typeface="+mn-lt"/>
                <a:ea typeface="+mn-ea"/>
                <a:cs typeface="+mn-cs"/>
              </a:rPr>
              <a:t>can</a:t>
            </a:r>
            <a:r>
              <a:rPr lang="sk-SK" sz="2400" b="0" kern="1200" baseline="0" dirty="0">
                <a:solidFill>
                  <a:schemeClr val="tx1">
                    <a:lumMod val="75000"/>
                    <a:lumOff val="25000"/>
                  </a:schemeClr>
                </a:solidFill>
                <a:effectLst/>
                <a:latin typeface="+mn-lt"/>
                <a:ea typeface="+mn-ea"/>
                <a:cs typeface="+mn-cs"/>
              </a:rPr>
              <a:t> </a:t>
            </a:r>
            <a:r>
              <a:rPr lang="sk-SK" sz="2400" b="0" kern="1200" baseline="0" dirty="0" err="1">
                <a:solidFill>
                  <a:schemeClr val="tx1">
                    <a:lumMod val="75000"/>
                    <a:lumOff val="25000"/>
                  </a:schemeClr>
                </a:solidFill>
                <a:effectLst/>
                <a:latin typeface="+mn-lt"/>
                <a:ea typeface="+mn-ea"/>
                <a:cs typeface="+mn-cs"/>
              </a:rPr>
              <a:t>degrade</a:t>
            </a:r>
            <a:r>
              <a:rPr lang="sk-SK" sz="2400" b="0" kern="1200" baseline="0" dirty="0">
                <a:solidFill>
                  <a:schemeClr val="tx1">
                    <a:lumMod val="75000"/>
                    <a:lumOff val="25000"/>
                  </a:schemeClr>
                </a:solidFill>
                <a:effectLst/>
                <a:latin typeface="+mn-lt"/>
                <a:ea typeface="+mn-ea"/>
                <a:cs typeface="+mn-cs"/>
              </a:rPr>
              <a:t> over </a:t>
            </a:r>
            <a:r>
              <a:rPr lang="sk-SK" sz="2400" b="0" kern="1200" baseline="0" dirty="0" err="1">
                <a:solidFill>
                  <a:schemeClr val="tx1">
                    <a:lumMod val="75000"/>
                    <a:lumOff val="25000"/>
                  </a:schemeClr>
                </a:solidFill>
                <a:effectLst/>
                <a:latin typeface="+mn-lt"/>
                <a:ea typeface="+mn-ea"/>
                <a:cs typeface="+mn-cs"/>
              </a:rPr>
              <a:t>time</a:t>
            </a:r>
            <a:r>
              <a:rPr lang="sk-SK" sz="2400" b="0" kern="1200" baseline="0" dirty="0">
                <a:solidFill>
                  <a:schemeClr val="tx1">
                    <a:lumMod val="75000"/>
                    <a:lumOff val="25000"/>
                  </a:schemeClr>
                </a:solidFill>
                <a:effectLst/>
                <a:latin typeface="+mn-lt"/>
                <a:ea typeface="+mn-ea"/>
                <a:cs typeface="+mn-cs"/>
              </a:rPr>
              <a:t>. </a:t>
            </a:r>
            <a:r>
              <a:rPr lang="sk-SK" sz="2400" b="0" kern="1200" baseline="0" dirty="0" err="1">
                <a:solidFill>
                  <a:schemeClr val="tx1">
                    <a:lumMod val="75000"/>
                    <a:lumOff val="25000"/>
                  </a:schemeClr>
                </a:solidFill>
                <a:effectLst/>
                <a:latin typeface="+mn-lt"/>
                <a:ea typeface="+mn-ea"/>
                <a:cs typeface="+mn-cs"/>
              </a:rPr>
              <a:t>Regularly</a:t>
            </a:r>
            <a:r>
              <a:rPr lang="sk-SK" sz="2400" b="0" kern="1200" baseline="0" dirty="0">
                <a:solidFill>
                  <a:schemeClr val="tx1">
                    <a:lumMod val="75000"/>
                    <a:lumOff val="25000"/>
                  </a:schemeClr>
                </a:solidFill>
                <a:effectLst/>
                <a:latin typeface="+mn-lt"/>
                <a:ea typeface="+mn-ea"/>
                <a:cs typeface="+mn-cs"/>
              </a:rPr>
              <a:t> </a:t>
            </a:r>
            <a:r>
              <a:rPr lang="sk-SK" sz="2400" b="0" kern="1200" baseline="0" dirty="0" err="1">
                <a:solidFill>
                  <a:schemeClr val="tx1">
                    <a:lumMod val="75000"/>
                    <a:lumOff val="25000"/>
                  </a:schemeClr>
                </a:solidFill>
                <a:effectLst/>
                <a:latin typeface="+mn-lt"/>
                <a:ea typeface="+mn-ea"/>
                <a:cs typeface="+mn-cs"/>
              </a:rPr>
              <a:t>inspect</a:t>
            </a:r>
            <a:r>
              <a:rPr lang="sk-SK" sz="2400" b="0" kern="1200" baseline="0" dirty="0">
                <a:solidFill>
                  <a:schemeClr val="tx1">
                    <a:lumMod val="75000"/>
                    <a:lumOff val="25000"/>
                  </a:schemeClr>
                </a:solidFill>
                <a:effectLst/>
                <a:latin typeface="+mn-lt"/>
                <a:ea typeface="+mn-ea"/>
                <a:cs typeface="+mn-cs"/>
              </a:rPr>
              <a:t>, </a:t>
            </a:r>
            <a:r>
              <a:rPr lang="sk-SK" sz="2400" b="0" kern="1200" baseline="0" dirty="0" err="1">
                <a:solidFill>
                  <a:schemeClr val="tx1">
                    <a:lumMod val="75000"/>
                    <a:lumOff val="25000"/>
                  </a:schemeClr>
                </a:solidFill>
                <a:effectLst/>
                <a:latin typeface="+mn-lt"/>
                <a:ea typeface="+mn-ea"/>
                <a:cs typeface="+mn-cs"/>
              </a:rPr>
              <a:t>lubricate</a:t>
            </a:r>
            <a:r>
              <a:rPr lang="sk-SK" sz="2400" b="0" kern="1200" baseline="0" dirty="0">
                <a:solidFill>
                  <a:schemeClr val="tx1">
                    <a:lumMod val="75000"/>
                    <a:lumOff val="25000"/>
                  </a:schemeClr>
                </a:solidFill>
                <a:effectLst/>
                <a:latin typeface="+mn-lt"/>
                <a:ea typeface="+mn-ea"/>
                <a:cs typeface="+mn-cs"/>
              </a:rPr>
              <a:t>, and </a:t>
            </a:r>
            <a:r>
              <a:rPr lang="sk-SK" sz="2400" b="0" kern="1200" baseline="0" dirty="0" err="1">
                <a:solidFill>
                  <a:schemeClr val="tx1">
                    <a:lumMod val="75000"/>
                    <a:lumOff val="25000"/>
                  </a:schemeClr>
                </a:solidFill>
                <a:effectLst/>
                <a:latin typeface="+mn-lt"/>
                <a:ea typeface="+mn-ea"/>
                <a:cs typeface="+mn-cs"/>
              </a:rPr>
              <a:t>replace</a:t>
            </a:r>
            <a:r>
              <a:rPr lang="sk-SK" sz="2400" b="0" kern="1200" baseline="0" dirty="0">
                <a:solidFill>
                  <a:schemeClr val="tx1">
                    <a:lumMod val="75000"/>
                    <a:lumOff val="25000"/>
                  </a:schemeClr>
                </a:solidFill>
                <a:effectLst/>
                <a:latin typeface="+mn-lt"/>
                <a:ea typeface="+mn-ea"/>
                <a:cs typeface="+mn-cs"/>
              </a:rPr>
              <a:t> </a:t>
            </a:r>
            <a:r>
              <a:rPr lang="sk-SK" sz="2400" b="0" kern="1200" baseline="0" dirty="0" err="1">
                <a:solidFill>
                  <a:schemeClr val="tx1">
                    <a:lumMod val="75000"/>
                    <a:lumOff val="25000"/>
                  </a:schemeClr>
                </a:solidFill>
                <a:effectLst/>
                <a:latin typeface="+mn-lt"/>
                <a:ea typeface="+mn-ea"/>
                <a:cs typeface="+mn-cs"/>
              </a:rPr>
              <a:t>worn</a:t>
            </a:r>
            <a:r>
              <a:rPr lang="sk-SK" sz="2400" b="0" kern="1200" baseline="0" dirty="0">
                <a:solidFill>
                  <a:schemeClr val="tx1">
                    <a:lumMod val="75000"/>
                    <a:lumOff val="25000"/>
                  </a:schemeClr>
                </a:solidFill>
                <a:effectLst/>
                <a:latin typeface="+mn-lt"/>
                <a:ea typeface="+mn-ea"/>
                <a:cs typeface="+mn-cs"/>
              </a:rPr>
              <a:t> </a:t>
            </a:r>
            <a:r>
              <a:rPr lang="sk-SK" sz="2400" b="0" kern="1200" baseline="0" dirty="0" err="1">
                <a:solidFill>
                  <a:schemeClr val="tx1">
                    <a:lumMod val="75000"/>
                    <a:lumOff val="25000"/>
                  </a:schemeClr>
                </a:solidFill>
                <a:effectLst/>
                <a:latin typeface="+mn-lt"/>
                <a:ea typeface="+mn-ea"/>
                <a:cs typeface="+mn-cs"/>
              </a:rPr>
              <a:t>components</a:t>
            </a:r>
            <a:r>
              <a:rPr lang="sk-SK" sz="2400" b="0" kern="1200" baseline="0" dirty="0">
                <a:solidFill>
                  <a:schemeClr val="tx1">
                    <a:lumMod val="75000"/>
                    <a:lumOff val="25000"/>
                  </a:schemeClr>
                </a:solidFill>
                <a:effectLst/>
                <a:latin typeface="+mn-lt"/>
                <a:ea typeface="+mn-ea"/>
                <a:cs typeface="+mn-cs"/>
              </a:rPr>
              <a:t>.</a:t>
            </a:r>
          </a:p>
          <a:p>
            <a:pPr marL="342900" lvl="0" indent="-342900" algn="l" defTabSz="914400" rtl="0" eaLnBrk="1" latinLnBrk="0" hangingPunct="1">
              <a:lnSpc>
                <a:spcPct val="90000"/>
              </a:lnSpc>
              <a:spcBef>
                <a:spcPts val="1000"/>
              </a:spcBef>
              <a:buFont typeface="Arial" panose="020B0604020202020204" pitchFamily="34" charset="0"/>
              <a:buChar char="•"/>
            </a:pPr>
            <a:r>
              <a:rPr lang="sk-SK" sz="2400" b="1" kern="1200" baseline="0" dirty="0">
                <a:solidFill>
                  <a:schemeClr val="tx1">
                    <a:lumMod val="75000"/>
                    <a:lumOff val="25000"/>
                  </a:schemeClr>
                </a:solidFill>
                <a:effectLst/>
                <a:latin typeface="+mn-lt"/>
                <a:ea typeface="+mn-ea"/>
                <a:cs typeface="+mn-cs"/>
              </a:rPr>
              <a:t>Software </a:t>
            </a:r>
            <a:r>
              <a:rPr lang="sk-SK" sz="2400" b="1" kern="1200" baseline="0" dirty="0" err="1">
                <a:solidFill>
                  <a:schemeClr val="tx1">
                    <a:lumMod val="75000"/>
                    <a:lumOff val="25000"/>
                  </a:schemeClr>
                </a:solidFill>
                <a:effectLst/>
                <a:latin typeface="+mn-lt"/>
                <a:ea typeface="+mn-ea"/>
                <a:cs typeface="+mn-cs"/>
              </a:rPr>
              <a:t>Glitches</a:t>
            </a:r>
            <a:r>
              <a:rPr lang="sk-SK" sz="2400" b="0" kern="1200" baseline="0" dirty="0">
                <a:solidFill>
                  <a:schemeClr val="tx1">
                    <a:lumMod val="75000"/>
                    <a:lumOff val="25000"/>
                  </a:schemeClr>
                </a:solidFill>
                <a:effectLst/>
                <a:latin typeface="+mn-lt"/>
                <a:ea typeface="+mn-ea"/>
                <a:cs typeface="+mn-cs"/>
              </a:rPr>
              <a:t>: </a:t>
            </a:r>
            <a:r>
              <a:rPr lang="sk-SK" sz="2400" b="0" kern="1200" baseline="0" dirty="0" err="1">
                <a:solidFill>
                  <a:schemeClr val="tx1">
                    <a:lumMod val="75000"/>
                    <a:lumOff val="25000"/>
                  </a:schemeClr>
                </a:solidFill>
                <a:effectLst/>
                <a:latin typeface="+mn-lt"/>
                <a:ea typeface="+mn-ea"/>
                <a:cs typeface="+mn-cs"/>
              </a:rPr>
              <a:t>If</a:t>
            </a:r>
            <a:r>
              <a:rPr lang="sk-SK" sz="2400" b="0" kern="1200" baseline="0" dirty="0">
                <a:solidFill>
                  <a:schemeClr val="tx1">
                    <a:lumMod val="75000"/>
                    <a:lumOff val="25000"/>
                  </a:schemeClr>
                </a:solidFill>
                <a:effectLst/>
                <a:latin typeface="+mn-lt"/>
                <a:ea typeface="+mn-ea"/>
                <a:cs typeface="+mn-cs"/>
              </a:rPr>
              <a:t> </a:t>
            </a:r>
            <a:r>
              <a:rPr lang="sk-SK" sz="2400" b="0" kern="1200" baseline="0" dirty="0" err="1">
                <a:solidFill>
                  <a:schemeClr val="tx1">
                    <a:lumMod val="75000"/>
                    <a:lumOff val="25000"/>
                  </a:schemeClr>
                </a:solidFill>
                <a:effectLst/>
                <a:latin typeface="+mn-lt"/>
                <a:ea typeface="+mn-ea"/>
                <a:cs typeface="+mn-cs"/>
              </a:rPr>
              <a:t>an</a:t>
            </a:r>
            <a:r>
              <a:rPr lang="sk-SK" sz="2400" b="0" kern="1200" baseline="0" dirty="0">
                <a:solidFill>
                  <a:schemeClr val="tx1">
                    <a:lumMod val="75000"/>
                    <a:lumOff val="25000"/>
                  </a:schemeClr>
                </a:solidFill>
                <a:effectLst/>
                <a:latin typeface="+mn-lt"/>
                <a:ea typeface="+mn-ea"/>
                <a:cs typeface="+mn-cs"/>
              </a:rPr>
              <a:t> </a:t>
            </a:r>
            <a:r>
              <a:rPr lang="sk-SK" sz="2400" b="0" kern="1200" baseline="0" dirty="0" err="1">
                <a:solidFill>
                  <a:schemeClr val="tx1">
                    <a:lumMod val="75000"/>
                    <a:lumOff val="25000"/>
                  </a:schemeClr>
                </a:solidFill>
                <a:effectLst/>
                <a:latin typeface="+mn-lt"/>
                <a:ea typeface="+mn-ea"/>
                <a:cs typeface="+mn-cs"/>
              </a:rPr>
              <a:t>autonomous</a:t>
            </a:r>
            <a:r>
              <a:rPr lang="sk-SK" sz="2400" b="0" kern="1200" baseline="0" dirty="0">
                <a:solidFill>
                  <a:schemeClr val="tx1">
                    <a:lumMod val="75000"/>
                    <a:lumOff val="25000"/>
                  </a:schemeClr>
                </a:solidFill>
                <a:effectLst/>
                <a:latin typeface="+mn-lt"/>
                <a:ea typeface="+mn-ea"/>
                <a:cs typeface="+mn-cs"/>
              </a:rPr>
              <a:t> </a:t>
            </a:r>
            <a:r>
              <a:rPr lang="sk-SK" sz="2400" b="0" kern="1200" baseline="0" dirty="0" err="1">
                <a:solidFill>
                  <a:schemeClr val="tx1">
                    <a:lumMod val="75000"/>
                    <a:lumOff val="25000"/>
                  </a:schemeClr>
                </a:solidFill>
                <a:effectLst/>
                <a:latin typeface="+mn-lt"/>
                <a:ea typeface="+mn-ea"/>
                <a:cs typeface="+mn-cs"/>
              </a:rPr>
              <a:t>tractor</a:t>
            </a:r>
            <a:r>
              <a:rPr lang="sk-SK" sz="2400" b="0" kern="1200" baseline="0" dirty="0">
                <a:solidFill>
                  <a:schemeClr val="tx1">
                    <a:lumMod val="75000"/>
                    <a:lumOff val="25000"/>
                  </a:schemeClr>
                </a:solidFill>
                <a:effectLst/>
                <a:latin typeface="+mn-lt"/>
                <a:ea typeface="+mn-ea"/>
                <a:cs typeface="+mn-cs"/>
              </a:rPr>
              <a:t> </a:t>
            </a:r>
            <a:r>
              <a:rPr lang="sk-SK" sz="2400" b="0" kern="1200" baseline="0" dirty="0" err="1">
                <a:solidFill>
                  <a:schemeClr val="tx1">
                    <a:lumMod val="75000"/>
                    <a:lumOff val="25000"/>
                  </a:schemeClr>
                </a:solidFill>
                <a:effectLst/>
                <a:latin typeface="+mn-lt"/>
                <a:ea typeface="+mn-ea"/>
                <a:cs typeface="+mn-cs"/>
              </a:rPr>
              <a:t>miscalculates</a:t>
            </a:r>
            <a:r>
              <a:rPr lang="sk-SK" sz="2400" b="0" kern="1200" baseline="0" dirty="0">
                <a:solidFill>
                  <a:schemeClr val="tx1">
                    <a:lumMod val="75000"/>
                    <a:lumOff val="25000"/>
                  </a:schemeClr>
                </a:solidFill>
                <a:effectLst/>
                <a:latin typeface="+mn-lt"/>
                <a:ea typeface="+mn-ea"/>
                <a:cs typeface="+mn-cs"/>
              </a:rPr>
              <a:t> </a:t>
            </a:r>
            <a:r>
              <a:rPr lang="sk-SK" sz="2400" b="0" kern="1200" baseline="0" dirty="0" err="1">
                <a:solidFill>
                  <a:schemeClr val="tx1">
                    <a:lumMod val="75000"/>
                    <a:lumOff val="25000"/>
                  </a:schemeClr>
                </a:solidFill>
                <a:effectLst/>
                <a:latin typeface="+mn-lt"/>
                <a:ea typeface="+mn-ea"/>
                <a:cs typeface="+mn-cs"/>
              </a:rPr>
              <a:t>field</a:t>
            </a:r>
            <a:r>
              <a:rPr lang="sk-SK" sz="2400" b="0" kern="1200" baseline="0" dirty="0">
                <a:solidFill>
                  <a:schemeClr val="tx1">
                    <a:lumMod val="75000"/>
                    <a:lumOff val="25000"/>
                  </a:schemeClr>
                </a:solidFill>
                <a:effectLst/>
                <a:latin typeface="+mn-lt"/>
                <a:ea typeface="+mn-ea"/>
                <a:cs typeface="+mn-cs"/>
              </a:rPr>
              <a:t> </a:t>
            </a:r>
            <a:r>
              <a:rPr lang="sk-SK" sz="2400" b="0" kern="1200" baseline="0" dirty="0" err="1">
                <a:solidFill>
                  <a:schemeClr val="tx1">
                    <a:lumMod val="75000"/>
                    <a:lumOff val="25000"/>
                  </a:schemeClr>
                </a:solidFill>
                <a:effectLst/>
                <a:latin typeface="+mn-lt"/>
                <a:ea typeface="+mn-ea"/>
                <a:cs typeface="+mn-cs"/>
              </a:rPr>
              <a:t>paths</a:t>
            </a:r>
            <a:r>
              <a:rPr lang="sk-SK" sz="2400" b="0" kern="1200" baseline="0" dirty="0">
                <a:solidFill>
                  <a:schemeClr val="tx1">
                    <a:lumMod val="75000"/>
                    <a:lumOff val="25000"/>
                  </a:schemeClr>
                </a:solidFill>
                <a:effectLst/>
                <a:latin typeface="+mn-lt"/>
                <a:ea typeface="+mn-ea"/>
                <a:cs typeface="+mn-cs"/>
              </a:rPr>
              <a:t>, </a:t>
            </a:r>
            <a:r>
              <a:rPr lang="sk-SK" sz="2400" b="0" kern="1200" baseline="0" dirty="0" err="1">
                <a:solidFill>
                  <a:schemeClr val="tx1">
                    <a:lumMod val="75000"/>
                    <a:lumOff val="25000"/>
                  </a:schemeClr>
                </a:solidFill>
                <a:effectLst/>
                <a:latin typeface="+mn-lt"/>
                <a:ea typeface="+mn-ea"/>
                <a:cs typeface="+mn-cs"/>
              </a:rPr>
              <a:t>check</a:t>
            </a:r>
            <a:r>
              <a:rPr lang="sk-SK" sz="2400" b="0" kern="1200" baseline="0" dirty="0">
                <a:solidFill>
                  <a:schemeClr val="tx1">
                    <a:lumMod val="75000"/>
                    <a:lumOff val="25000"/>
                  </a:schemeClr>
                </a:solidFill>
                <a:effectLst/>
                <a:latin typeface="+mn-lt"/>
                <a:ea typeface="+mn-ea"/>
                <a:cs typeface="+mn-cs"/>
              </a:rPr>
              <a:t> for </a:t>
            </a:r>
            <a:r>
              <a:rPr lang="sk-SK" sz="2400" b="0" kern="1200" baseline="0" dirty="0" err="1">
                <a:solidFill>
                  <a:schemeClr val="tx1">
                    <a:lumMod val="75000"/>
                    <a:lumOff val="25000"/>
                  </a:schemeClr>
                </a:solidFill>
                <a:effectLst/>
                <a:latin typeface="+mn-lt"/>
                <a:ea typeface="+mn-ea"/>
                <a:cs typeface="+mn-cs"/>
              </a:rPr>
              <a:t>firmware</a:t>
            </a:r>
            <a:r>
              <a:rPr lang="sk-SK" sz="2400" b="0" kern="1200" baseline="0" dirty="0">
                <a:solidFill>
                  <a:schemeClr val="tx1">
                    <a:lumMod val="75000"/>
                    <a:lumOff val="25000"/>
                  </a:schemeClr>
                </a:solidFill>
                <a:effectLst/>
                <a:latin typeface="+mn-lt"/>
                <a:ea typeface="+mn-ea"/>
                <a:cs typeface="+mn-cs"/>
              </a:rPr>
              <a:t> </a:t>
            </a:r>
            <a:r>
              <a:rPr lang="sk-SK" sz="2400" b="0" kern="1200" baseline="0" dirty="0" err="1">
                <a:solidFill>
                  <a:schemeClr val="tx1">
                    <a:lumMod val="75000"/>
                    <a:lumOff val="25000"/>
                  </a:schemeClr>
                </a:solidFill>
                <a:effectLst/>
                <a:latin typeface="+mn-lt"/>
                <a:ea typeface="+mn-ea"/>
                <a:cs typeface="+mn-cs"/>
              </a:rPr>
              <a:t>updates</a:t>
            </a:r>
            <a:r>
              <a:rPr lang="sk-SK" sz="2400" b="0" kern="1200" baseline="0" dirty="0">
                <a:solidFill>
                  <a:schemeClr val="tx1">
                    <a:lumMod val="75000"/>
                    <a:lumOff val="25000"/>
                  </a:schemeClr>
                </a:solidFill>
                <a:effectLst/>
                <a:latin typeface="+mn-lt"/>
                <a:ea typeface="+mn-ea"/>
                <a:cs typeface="+mn-cs"/>
              </a:rPr>
              <a:t> and </a:t>
            </a:r>
            <a:r>
              <a:rPr lang="sk-SK" sz="2400" b="0" kern="1200" baseline="0" dirty="0" err="1">
                <a:solidFill>
                  <a:schemeClr val="tx1">
                    <a:lumMod val="75000"/>
                    <a:lumOff val="25000"/>
                  </a:schemeClr>
                </a:solidFill>
                <a:effectLst/>
                <a:latin typeface="+mn-lt"/>
                <a:ea typeface="+mn-ea"/>
                <a:cs typeface="+mn-cs"/>
              </a:rPr>
              <a:t>recalibrate</a:t>
            </a:r>
            <a:r>
              <a:rPr lang="sk-SK" sz="2400" b="0" kern="1200" baseline="0" dirty="0">
                <a:solidFill>
                  <a:schemeClr val="tx1">
                    <a:lumMod val="75000"/>
                    <a:lumOff val="25000"/>
                  </a:schemeClr>
                </a:solidFill>
                <a:effectLst/>
                <a:latin typeface="+mn-lt"/>
                <a:ea typeface="+mn-ea"/>
                <a:cs typeface="+mn-cs"/>
              </a:rPr>
              <a:t> </a:t>
            </a:r>
            <a:r>
              <a:rPr lang="sk-SK" sz="2400" b="0" kern="1200" baseline="0" dirty="0" err="1">
                <a:solidFill>
                  <a:schemeClr val="tx1">
                    <a:lumMod val="75000"/>
                    <a:lumOff val="25000"/>
                  </a:schemeClr>
                </a:solidFill>
                <a:effectLst/>
                <a:latin typeface="+mn-lt"/>
                <a:ea typeface="+mn-ea"/>
                <a:cs typeface="+mn-cs"/>
              </a:rPr>
              <a:t>the</a:t>
            </a:r>
            <a:r>
              <a:rPr lang="sk-SK" sz="2400" b="0" kern="1200" baseline="0" dirty="0">
                <a:solidFill>
                  <a:schemeClr val="tx1">
                    <a:lumMod val="75000"/>
                    <a:lumOff val="25000"/>
                  </a:schemeClr>
                </a:solidFill>
                <a:effectLst/>
                <a:latin typeface="+mn-lt"/>
                <a:ea typeface="+mn-ea"/>
                <a:cs typeface="+mn-cs"/>
              </a:rPr>
              <a:t> GPS </a:t>
            </a:r>
            <a:r>
              <a:rPr lang="sk-SK" sz="2400" b="0" kern="1200" baseline="0" dirty="0" err="1">
                <a:solidFill>
                  <a:schemeClr val="tx1">
                    <a:lumMod val="75000"/>
                    <a:lumOff val="25000"/>
                  </a:schemeClr>
                </a:solidFill>
                <a:effectLst/>
                <a:latin typeface="+mn-lt"/>
                <a:ea typeface="+mn-ea"/>
                <a:cs typeface="+mn-cs"/>
              </a:rPr>
              <a:t>system</a:t>
            </a:r>
            <a:r>
              <a:rPr lang="sk-SK" sz="2400" b="0" kern="1200" baseline="0" dirty="0">
                <a:solidFill>
                  <a:schemeClr val="tx1">
                    <a:lumMod val="75000"/>
                    <a:lumOff val="25000"/>
                  </a:schemeClr>
                </a:solidFill>
                <a:effectLst/>
                <a:latin typeface="+mn-lt"/>
                <a:ea typeface="+mn-ea"/>
                <a:cs typeface="+mn-cs"/>
              </a:rPr>
              <a:t>.</a:t>
            </a:r>
          </a:p>
          <a:p>
            <a:pPr marL="342900" lvl="0" indent="-342900" algn="l" defTabSz="914400" rtl="0" eaLnBrk="1" latinLnBrk="0" hangingPunct="1">
              <a:lnSpc>
                <a:spcPct val="90000"/>
              </a:lnSpc>
              <a:spcBef>
                <a:spcPts val="1000"/>
              </a:spcBef>
              <a:buFont typeface="Arial" panose="020B0604020202020204" pitchFamily="34" charset="0"/>
              <a:buChar char="•"/>
            </a:pPr>
            <a:r>
              <a:rPr lang="sk-SK" sz="2400" b="1" kern="1200" baseline="0" dirty="0" err="1">
                <a:solidFill>
                  <a:schemeClr val="tx1">
                    <a:lumMod val="75000"/>
                    <a:lumOff val="25000"/>
                  </a:schemeClr>
                </a:solidFill>
                <a:effectLst/>
                <a:latin typeface="+mn-lt"/>
                <a:ea typeface="+mn-ea"/>
                <a:cs typeface="+mn-cs"/>
              </a:rPr>
              <a:t>Battery</a:t>
            </a:r>
            <a:r>
              <a:rPr lang="sk-SK" sz="2400" b="1" kern="1200" baseline="0" dirty="0">
                <a:solidFill>
                  <a:schemeClr val="tx1">
                    <a:lumMod val="75000"/>
                    <a:lumOff val="25000"/>
                  </a:schemeClr>
                </a:solidFill>
                <a:effectLst/>
                <a:latin typeface="+mn-lt"/>
                <a:ea typeface="+mn-ea"/>
                <a:cs typeface="+mn-cs"/>
              </a:rPr>
              <a:t> &amp; </a:t>
            </a:r>
            <a:r>
              <a:rPr lang="sk-SK" sz="2400" b="1" kern="1200" baseline="0" dirty="0" err="1">
                <a:solidFill>
                  <a:schemeClr val="tx1">
                    <a:lumMod val="75000"/>
                    <a:lumOff val="25000"/>
                  </a:schemeClr>
                </a:solidFill>
                <a:effectLst/>
                <a:latin typeface="+mn-lt"/>
                <a:ea typeface="+mn-ea"/>
                <a:cs typeface="+mn-cs"/>
              </a:rPr>
              <a:t>Power</a:t>
            </a:r>
            <a:r>
              <a:rPr lang="sk-SK" sz="2400" b="1" kern="1200" baseline="0" dirty="0">
                <a:solidFill>
                  <a:schemeClr val="tx1">
                    <a:lumMod val="75000"/>
                    <a:lumOff val="25000"/>
                  </a:schemeClr>
                </a:solidFill>
                <a:effectLst/>
                <a:latin typeface="+mn-lt"/>
                <a:ea typeface="+mn-ea"/>
                <a:cs typeface="+mn-cs"/>
              </a:rPr>
              <a:t> </a:t>
            </a:r>
            <a:r>
              <a:rPr lang="sk-SK" sz="2400" b="1" kern="1200" baseline="0" dirty="0" err="1">
                <a:solidFill>
                  <a:schemeClr val="tx1">
                    <a:lumMod val="75000"/>
                    <a:lumOff val="25000"/>
                  </a:schemeClr>
                </a:solidFill>
                <a:effectLst/>
                <a:latin typeface="+mn-lt"/>
                <a:ea typeface="+mn-ea"/>
                <a:cs typeface="+mn-cs"/>
              </a:rPr>
              <a:t>Failures</a:t>
            </a:r>
            <a:r>
              <a:rPr lang="sk-SK" sz="2400" b="0" kern="1200" baseline="0" dirty="0">
                <a:solidFill>
                  <a:schemeClr val="tx1">
                    <a:lumMod val="75000"/>
                    <a:lumOff val="25000"/>
                  </a:schemeClr>
                </a:solidFill>
                <a:effectLst/>
                <a:latin typeface="+mn-lt"/>
                <a:ea typeface="+mn-ea"/>
                <a:cs typeface="+mn-cs"/>
              </a:rPr>
              <a:t>: </a:t>
            </a:r>
            <a:r>
              <a:rPr lang="sk-SK" sz="2400" b="0" kern="1200" baseline="0" dirty="0" err="1">
                <a:solidFill>
                  <a:schemeClr val="tx1">
                    <a:lumMod val="75000"/>
                    <a:lumOff val="25000"/>
                  </a:schemeClr>
                </a:solidFill>
                <a:effectLst/>
                <a:latin typeface="+mn-lt"/>
                <a:ea typeface="+mn-ea"/>
                <a:cs typeface="+mn-cs"/>
              </a:rPr>
              <a:t>Robots</a:t>
            </a:r>
            <a:r>
              <a:rPr lang="sk-SK" sz="2400" b="0" kern="1200" baseline="0" dirty="0">
                <a:solidFill>
                  <a:schemeClr val="tx1">
                    <a:lumMod val="75000"/>
                    <a:lumOff val="25000"/>
                  </a:schemeClr>
                </a:solidFill>
                <a:effectLst/>
                <a:latin typeface="+mn-lt"/>
                <a:ea typeface="+mn-ea"/>
                <a:cs typeface="+mn-cs"/>
              </a:rPr>
              <a:t> </a:t>
            </a:r>
            <a:r>
              <a:rPr lang="sk-SK" sz="2400" b="0" kern="1200" baseline="0" dirty="0" err="1">
                <a:solidFill>
                  <a:schemeClr val="tx1">
                    <a:lumMod val="75000"/>
                    <a:lumOff val="25000"/>
                  </a:schemeClr>
                </a:solidFill>
                <a:effectLst/>
                <a:latin typeface="+mn-lt"/>
                <a:ea typeface="+mn-ea"/>
                <a:cs typeface="+mn-cs"/>
              </a:rPr>
              <a:t>stopping</a:t>
            </a:r>
            <a:r>
              <a:rPr lang="sk-SK" sz="2400" b="0" kern="1200" baseline="0" dirty="0">
                <a:solidFill>
                  <a:schemeClr val="tx1">
                    <a:lumMod val="75000"/>
                    <a:lumOff val="25000"/>
                  </a:schemeClr>
                </a:solidFill>
                <a:effectLst/>
                <a:latin typeface="+mn-lt"/>
                <a:ea typeface="+mn-ea"/>
                <a:cs typeface="+mn-cs"/>
              </a:rPr>
              <a:t> </a:t>
            </a:r>
            <a:r>
              <a:rPr lang="sk-SK" sz="2400" b="0" kern="1200" baseline="0" dirty="0" err="1">
                <a:solidFill>
                  <a:schemeClr val="tx1">
                    <a:lumMod val="75000"/>
                    <a:lumOff val="25000"/>
                  </a:schemeClr>
                </a:solidFill>
                <a:effectLst/>
                <a:latin typeface="+mn-lt"/>
                <a:ea typeface="+mn-ea"/>
                <a:cs typeface="+mn-cs"/>
              </a:rPr>
              <a:t>unexpectedly</a:t>
            </a:r>
            <a:r>
              <a:rPr lang="sk-SK" sz="2400" b="0" kern="1200" baseline="0" dirty="0">
                <a:solidFill>
                  <a:schemeClr val="tx1">
                    <a:lumMod val="75000"/>
                    <a:lumOff val="25000"/>
                  </a:schemeClr>
                </a:solidFill>
                <a:effectLst/>
                <a:latin typeface="+mn-lt"/>
                <a:ea typeface="+mn-ea"/>
                <a:cs typeface="+mn-cs"/>
              </a:rPr>
              <a:t>? Monitor battery cycles, replace degraded units, and optimi</a:t>
            </a:r>
            <a:r>
              <a:rPr lang="en-IE" sz="2400" b="0" kern="1200" baseline="0" dirty="0">
                <a:solidFill>
                  <a:schemeClr val="tx1">
                    <a:lumMod val="75000"/>
                    <a:lumOff val="25000"/>
                  </a:schemeClr>
                </a:solidFill>
                <a:effectLst/>
                <a:latin typeface="+mn-lt"/>
                <a:ea typeface="+mn-ea"/>
                <a:cs typeface="+mn-cs"/>
              </a:rPr>
              <a:t>s</a:t>
            </a:r>
            <a:r>
              <a:rPr lang="sk-SK" sz="2400" b="0" kern="1200" baseline="0" dirty="0">
                <a:solidFill>
                  <a:schemeClr val="tx1">
                    <a:lumMod val="75000"/>
                    <a:lumOff val="25000"/>
                  </a:schemeClr>
                </a:solidFill>
                <a:effectLst/>
                <a:latin typeface="+mn-lt"/>
                <a:ea typeface="+mn-ea"/>
                <a:cs typeface="+mn-cs"/>
              </a:rPr>
              <a:t>e energy consumption settings.</a:t>
            </a:r>
          </a:p>
        </p:txBody>
      </p:sp>
      <p:pic>
        <p:nvPicPr>
          <p:cNvPr id="6" name="Picture Placeholder 38" descr="Fingerprint scanning machine">
            <a:extLst>
              <a:ext uri="{FF2B5EF4-FFF2-40B4-BE49-F238E27FC236}">
                <a16:creationId xmlns:a16="http://schemas.microsoft.com/office/drawing/2014/main" id="{422D71A3-FF5F-7FCD-D75A-5787C5742C2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5334001" cy="6858000"/>
          </a:xfrm>
          <a:prstGeom prst="rect">
            <a:avLst/>
          </a:prstGeom>
        </p:spPr>
      </p:pic>
      <p:sp>
        <p:nvSpPr>
          <p:cNvPr id="7" name="Rectangle 6">
            <a:extLst>
              <a:ext uri="{FF2B5EF4-FFF2-40B4-BE49-F238E27FC236}">
                <a16:creationId xmlns:a16="http://schemas.microsoft.com/office/drawing/2014/main" id="{19E4473F-C5F5-2CF8-6C6F-1C690C694D46}"/>
              </a:ext>
            </a:extLst>
          </p:cNvPr>
          <p:cNvSpPr/>
          <p:nvPr/>
        </p:nvSpPr>
        <p:spPr>
          <a:xfrm>
            <a:off x="4318000" y="5326326"/>
            <a:ext cx="1422400" cy="4173415"/>
          </a:xfrm>
          <a:prstGeom prst="rect">
            <a:avLst/>
          </a:prstGeom>
          <a:solidFill>
            <a:srgbClr val="00777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3B39B1E-5F0C-6CBB-74F6-EC3AAF6A3550}"/>
              </a:ext>
            </a:extLst>
          </p:cNvPr>
          <p:cNvSpPr/>
          <p:nvPr/>
        </p:nvSpPr>
        <p:spPr>
          <a:xfrm>
            <a:off x="0" y="0"/>
            <a:ext cx="1422400" cy="1524001"/>
          </a:xfrm>
          <a:prstGeom prst="rect">
            <a:avLst/>
          </a:prstGeom>
          <a:solidFill>
            <a:srgbClr val="EEA821">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3738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97FB81-8FBF-80A4-8C77-7BB1B13A7250}"/>
            </a:ext>
          </a:extLst>
        </p:cNvPr>
        <p:cNvGrpSpPr/>
        <p:nvPr/>
      </p:nvGrpSpPr>
      <p:grpSpPr>
        <a:xfrm>
          <a:off x="0" y="0"/>
          <a:ext cx="0" cy="0"/>
          <a:chOff x="0" y="0"/>
          <a:chExt cx="0" cy="0"/>
        </a:xfrm>
      </p:grpSpPr>
      <p:pic>
        <p:nvPicPr>
          <p:cNvPr id="4" name="Picture Placeholder 13" descr="Hands repairing computer tech component">
            <a:extLst>
              <a:ext uri="{FF2B5EF4-FFF2-40B4-BE49-F238E27FC236}">
                <a16:creationId xmlns:a16="http://schemas.microsoft.com/office/drawing/2014/main" id="{341F6E6B-E425-E896-C6A6-0758B56443D3}"/>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238772" y="2626822"/>
            <a:ext cx="7708195" cy="3396829"/>
          </a:xfrm>
        </p:spPr>
      </p:pic>
      <p:sp>
        <p:nvSpPr>
          <p:cNvPr id="15" name="TextBox 14">
            <a:extLst>
              <a:ext uri="{FF2B5EF4-FFF2-40B4-BE49-F238E27FC236}">
                <a16:creationId xmlns:a16="http://schemas.microsoft.com/office/drawing/2014/main" id="{9708A459-A921-66EA-F891-CE93A61C73D8}"/>
              </a:ext>
            </a:extLst>
          </p:cNvPr>
          <p:cNvSpPr txBox="1"/>
          <p:nvPr/>
        </p:nvSpPr>
        <p:spPr>
          <a:xfrm>
            <a:off x="872199" y="2303656"/>
            <a:ext cx="7976797" cy="646331"/>
          </a:xfrm>
          <a:prstGeom prst="rect">
            <a:avLst/>
          </a:prstGeom>
          <a:solidFill>
            <a:srgbClr val="EEA821"/>
          </a:solidFill>
        </p:spPr>
        <p:txBody>
          <a:bodyPr wrap="square" rtlCol="0">
            <a:spAutoFit/>
          </a:bodyPr>
          <a:lstStyle/>
          <a:p>
            <a:pPr algn="ctr"/>
            <a:r>
              <a:rPr lang="sk-SK" sz="3600" b="1" dirty="0">
                <a:solidFill>
                  <a:schemeClr val="bg1"/>
                </a:solidFill>
                <a:latin typeface="Calibri" panose="020F0502020204030204" pitchFamily="34" charset="0"/>
                <a:cs typeface="Calibri" panose="020F0502020204030204" pitchFamily="34" charset="0"/>
              </a:rPr>
              <a:t>ACTIVITIES FOR SYSTEM DIAGNOSTICS</a:t>
            </a:r>
            <a:endParaRPr lang="en-US" sz="3600" b="1" dirty="0">
              <a:solidFill>
                <a:schemeClr val="bg1"/>
              </a:solidFill>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7893EDDE-98C8-1035-7FCB-B67F0441E5B5}"/>
              </a:ext>
            </a:extLst>
          </p:cNvPr>
          <p:cNvSpPr/>
          <p:nvPr/>
        </p:nvSpPr>
        <p:spPr>
          <a:xfrm>
            <a:off x="10027950" y="0"/>
            <a:ext cx="1407911" cy="263769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5FBA5AA-08C0-C20B-19E5-A05AA417C3F9}"/>
              </a:ext>
            </a:extLst>
          </p:cNvPr>
          <p:cNvSpPr/>
          <p:nvPr/>
        </p:nvSpPr>
        <p:spPr>
          <a:xfrm>
            <a:off x="0" y="5371864"/>
            <a:ext cx="1407911" cy="1486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F206DF99-CBBC-5F46-F72D-1CA7F89879B2}"/>
              </a:ext>
            </a:extLst>
          </p:cNvPr>
          <p:cNvSpPr>
            <a:spLocks noGrp="1"/>
          </p:cNvSpPr>
          <p:nvPr>
            <p:ph type="body" sz="quarter" idx="17"/>
          </p:nvPr>
        </p:nvSpPr>
        <p:spPr>
          <a:xfrm>
            <a:off x="9241981" y="871477"/>
            <a:ext cx="2066906" cy="1581948"/>
          </a:xfrm>
        </p:spPr>
        <p:txBody>
          <a:bodyPr lIns="91440" tIns="45720" rIns="91440" bIns="45720" anchor="t">
            <a:noAutofit/>
          </a:bodyPr>
          <a:lstStyle/>
          <a:p>
            <a:r>
              <a:rPr lang="en-US" dirty="0"/>
              <a:t>03</a:t>
            </a:r>
          </a:p>
        </p:txBody>
      </p:sp>
      <p:grpSp>
        <p:nvGrpSpPr>
          <p:cNvPr id="10" name="Group 9">
            <a:extLst>
              <a:ext uri="{FF2B5EF4-FFF2-40B4-BE49-F238E27FC236}">
                <a16:creationId xmlns:a16="http://schemas.microsoft.com/office/drawing/2014/main" id="{6B110CC4-47A9-0DA2-67F6-77895599AF00}"/>
              </a:ext>
            </a:extLst>
          </p:cNvPr>
          <p:cNvGrpSpPr/>
          <p:nvPr/>
        </p:nvGrpSpPr>
        <p:grpSpPr>
          <a:xfrm>
            <a:off x="9142810" y="3808810"/>
            <a:ext cx="3049190" cy="3049190"/>
            <a:chOff x="3268483" y="5538141"/>
            <a:chExt cx="1760348" cy="1760348"/>
          </a:xfrm>
          <a:solidFill>
            <a:schemeClr val="bg1">
              <a:alpha val="7008"/>
            </a:schemeClr>
          </a:solidFill>
        </p:grpSpPr>
        <p:sp>
          <p:nvSpPr>
            <p:cNvPr id="11" name="Freeform 10">
              <a:extLst>
                <a:ext uri="{FF2B5EF4-FFF2-40B4-BE49-F238E27FC236}">
                  <a16:creationId xmlns:a16="http://schemas.microsoft.com/office/drawing/2014/main" id="{F8FDE2BF-20CD-D762-4599-47623C1F67E3}"/>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441EA01C-61FE-1598-FC7E-CDCA88870A16}"/>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US"/>
            </a:p>
          </p:txBody>
        </p:sp>
      </p:grpSp>
    </p:spTree>
    <p:extLst>
      <p:ext uri="{BB962C8B-B14F-4D97-AF65-F5344CB8AC3E}">
        <p14:creationId xmlns:p14="http://schemas.microsoft.com/office/powerpoint/2010/main" val="3981161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639835" y="658092"/>
            <a:ext cx="8349291" cy="922728"/>
          </a:xfrm>
        </p:spPr>
        <p:txBody>
          <a:bodyPr>
            <a:noAutofit/>
          </a:bodyPr>
          <a:lstStyle/>
          <a:p>
            <a:r>
              <a:rPr lang="sk-SK" sz="3600" b="1" kern="1200" dirty="0" err="1">
                <a:solidFill>
                  <a:srgbClr val="007772"/>
                </a:solidFill>
                <a:effectLst/>
                <a:latin typeface="+mn-lt"/>
                <a:ea typeface="+mn-ea"/>
                <a:cs typeface="+mn-cs"/>
              </a:rPr>
              <a:t>Hands</a:t>
            </a:r>
            <a:r>
              <a:rPr lang="sk-SK" sz="3600" b="1" kern="1200" dirty="0">
                <a:solidFill>
                  <a:srgbClr val="007772"/>
                </a:solidFill>
                <a:effectLst/>
                <a:latin typeface="+mn-lt"/>
                <a:ea typeface="+mn-ea"/>
                <a:cs typeface="+mn-cs"/>
              </a:rPr>
              <a:t>-On </a:t>
            </a:r>
            <a:r>
              <a:rPr lang="sk-SK" sz="3600" b="1" kern="1200" dirty="0" err="1">
                <a:solidFill>
                  <a:srgbClr val="007772"/>
                </a:solidFill>
                <a:effectLst/>
                <a:latin typeface="+mn-lt"/>
                <a:ea typeface="+mn-ea"/>
                <a:cs typeface="+mn-cs"/>
              </a:rPr>
              <a:t>Activities</a:t>
            </a:r>
            <a:r>
              <a:rPr lang="sk-SK" sz="3600" b="1" kern="1200" dirty="0">
                <a:solidFill>
                  <a:srgbClr val="007772"/>
                </a:solidFill>
                <a:effectLst/>
                <a:latin typeface="+mn-lt"/>
                <a:ea typeface="+mn-ea"/>
                <a:cs typeface="+mn-cs"/>
              </a:rPr>
              <a:t> for </a:t>
            </a:r>
            <a:r>
              <a:rPr lang="sk-SK" sz="3600" b="1" kern="1200" dirty="0" err="1">
                <a:solidFill>
                  <a:srgbClr val="007772"/>
                </a:solidFill>
                <a:effectLst/>
                <a:latin typeface="+mn-lt"/>
                <a:ea typeface="+mn-ea"/>
                <a:cs typeface="+mn-cs"/>
              </a:rPr>
              <a:t>System</a:t>
            </a:r>
            <a:r>
              <a:rPr lang="sk-SK" sz="3600" b="1" kern="1200" dirty="0">
                <a:solidFill>
                  <a:srgbClr val="007772"/>
                </a:solidFill>
                <a:effectLst/>
                <a:latin typeface="+mn-lt"/>
                <a:ea typeface="+mn-ea"/>
                <a:cs typeface="+mn-cs"/>
              </a:rPr>
              <a:t> </a:t>
            </a:r>
            <a:r>
              <a:rPr lang="sk-SK" sz="3600" b="1" kern="1200" dirty="0" err="1">
                <a:solidFill>
                  <a:srgbClr val="007772"/>
                </a:solidFill>
                <a:effectLst/>
                <a:latin typeface="+mn-lt"/>
                <a:ea typeface="+mn-ea"/>
                <a:cs typeface="+mn-cs"/>
              </a:rPr>
              <a:t>Diagnostics</a:t>
            </a:r>
            <a:endParaRPr lang="en-US" sz="2800" b="1" dirty="0"/>
          </a:p>
        </p:txBody>
      </p:sp>
      <p:sp>
        <p:nvSpPr>
          <p:cNvPr id="6" name="Text Placeholder 5"/>
          <p:cNvSpPr>
            <a:spLocks noGrp="1"/>
          </p:cNvSpPr>
          <p:nvPr>
            <p:ph type="body" sz="quarter" idx="14"/>
          </p:nvPr>
        </p:nvSpPr>
        <p:spPr>
          <a:xfrm>
            <a:off x="1556709" y="1928445"/>
            <a:ext cx="8817149" cy="4707881"/>
          </a:xfrm>
        </p:spPr>
        <p:txBody>
          <a:bodyPr/>
          <a:lstStyle/>
          <a:p>
            <a:r>
              <a:rPr lang="sk-SK" sz="2400" kern="1200" baseline="0" dirty="0" err="1">
                <a:solidFill>
                  <a:schemeClr val="tx1">
                    <a:lumMod val="75000"/>
                    <a:lumOff val="25000"/>
                  </a:schemeClr>
                </a:solidFill>
                <a:effectLst/>
                <a:latin typeface="+mn-lt"/>
                <a:ea typeface="+mn-ea"/>
                <a:cs typeface="+mn-cs"/>
              </a:rPr>
              <a:t>Practical</a:t>
            </a:r>
            <a:r>
              <a:rPr lang="sk-SK" sz="2400" kern="1200" baseline="0" dirty="0">
                <a:solidFill>
                  <a:schemeClr val="tx1">
                    <a:lumMod val="75000"/>
                    <a:lumOff val="25000"/>
                  </a:schemeClr>
                </a:solidFill>
                <a:effectLst/>
                <a:latin typeface="+mn-lt"/>
                <a:ea typeface="+mn-ea"/>
                <a:cs typeface="+mn-cs"/>
              </a:rPr>
              <a:t> </a:t>
            </a:r>
            <a:r>
              <a:rPr lang="sk-SK" sz="2400" b="1" kern="1200" baseline="0" dirty="0" err="1">
                <a:solidFill>
                  <a:schemeClr val="tx1">
                    <a:lumMod val="75000"/>
                    <a:lumOff val="25000"/>
                  </a:schemeClr>
                </a:solidFill>
                <a:effectLst/>
                <a:latin typeface="+mn-lt"/>
                <a:ea typeface="+mn-ea"/>
                <a:cs typeface="+mn-cs"/>
              </a:rPr>
              <a:t>troubleshooting</a:t>
            </a:r>
            <a:r>
              <a:rPr lang="sk-SK" sz="2400" b="1" kern="1200" baseline="0" dirty="0">
                <a:solidFill>
                  <a:schemeClr val="tx1">
                    <a:lumMod val="75000"/>
                    <a:lumOff val="25000"/>
                  </a:schemeClr>
                </a:solidFill>
                <a:effectLst/>
                <a:latin typeface="+mn-lt"/>
                <a:ea typeface="+mn-ea"/>
                <a:cs typeface="+mn-cs"/>
              </a:rPr>
              <a:t> </a:t>
            </a:r>
            <a:r>
              <a:rPr lang="sk-SK" sz="2400" b="1" kern="1200" baseline="0" dirty="0" err="1">
                <a:solidFill>
                  <a:schemeClr val="tx1">
                    <a:lumMod val="75000"/>
                    <a:lumOff val="25000"/>
                  </a:schemeClr>
                </a:solidFill>
                <a:effectLst/>
                <a:latin typeface="+mn-lt"/>
                <a:ea typeface="+mn-ea"/>
                <a:cs typeface="+mn-cs"/>
              </a:rPr>
              <a:t>exercises</a:t>
            </a:r>
            <a:r>
              <a:rPr lang="sk-SK" sz="2400" kern="1200" baseline="0" dirty="0">
                <a:solidFill>
                  <a:schemeClr val="tx1">
                    <a:lumMod val="75000"/>
                    <a:lumOff val="25000"/>
                  </a:schemeClr>
                </a:solidFill>
                <a:effectLst/>
                <a:latin typeface="+mn-lt"/>
                <a:ea typeface="+mn-ea"/>
                <a:cs typeface="+mn-cs"/>
              </a:rPr>
              <a:t> </a:t>
            </a:r>
            <a:r>
              <a:rPr lang="sk-SK" sz="2400" kern="1200" baseline="0" dirty="0" err="1">
                <a:solidFill>
                  <a:schemeClr val="tx1">
                    <a:lumMod val="75000"/>
                    <a:lumOff val="25000"/>
                  </a:schemeClr>
                </a:solidFill>
                <a:effectLst/>
                <a:latin typeface="+mn-lt"/>
                <a:ea typeface="+mn-ea"/>
                <a:cs typeface="+mn-cs"/>
              </a:rPr>
              <a:t>help</a:t>
            </a:r>
            <a:r>
              <a:rPr lang="sk-SK" sz="2400" kern="1200" baseline="0" dirty="0">
                <a:solidFill>
                  <a:schemeClr val="tx1">
                    <a:lumMod val="75000"/>
                    <a:lumOff val="25000"/>
                  </a:schemeClr>
                </a:solidFill>
                <a:effectLst/>
                <a:latin typeface="+mn-lt"/>
                <a:ea typeface="+mn-ea"/>
                <a:cs typeface="+mn-cs"/>
              </a:rPr>
              <a:t> </a:t>
            </a:r>
            <a:r>
              <a:rPr lang="sk-SK" sz="2400" kern="1200" baseline="0" dirty="0" err="1">
                <a:solidFill>
                  <a:schemeClr val="tx1">
                    <a:lumMod val="75000"/>
                    <a:lumOff val="25000"/>
                  </a:schemeClr>
                </a:solidFill>
                <a:effectLst/>
                <a:latin typeface="+mn-lt"/>
                <a:ea typeface="+mn-ea"/>
                <a:cs typeface="+mn-cs"/>
              </a:rPr>
              <a:t>users</a:t>
            </a:r>
            <a:r>
              <a:rPr lang="sk-SK" sz="2400" kern="1200" baseline="0" dirty="0">
                <a:solidFill>
                  <a:schemeClr val="tx1">
                    <a:lumMod val="75000"/>
                    <a:lumOff val="25000"/>
                  </a:schemeClr>
                </a:solidFill>
                <a:effectLst/>
                <a:latin typeface="+mn-lt"/>
                <a:ea typeface="+mn-ea"/>
                <a:cs typeface="+mn-cs"/>
              </a:rPr>
              <a:t> </a:t>
            </a:r>
            <a:r>
              <a:rPr lang="sk-SK" sz="2400" kern="1200" baseline="0" dirty="0" err="1">
                <a:solidFill>
                  <a:schemeClr val="tx1">
                    <a:lumMod val="75000"/>
                    <a:lumOff val="25000"/>
                  </a:schemeClr>
                </a:solidFill>
                <a:effectLst/>
                <a:latin typeface="+mn-lt"/>
                <a:ea typeface="+mn-ea"/>
                <a:cs typeface="+mn-cs"/>
              </a:rPr>
              <a:t>build</a:t>
            </a:r>
            <a:r>
              <a:rPr lang="sk-SK" sz="2400" kern="1200" baseline="0" dirty="0">
                <a:solidFill>
                  <a:schemeClr val="tx1">
                    <a:lumMod val="75000"/>
                    <a:lumOff val="25000"/>
                  </a:schemeClr>
                </a:solidFill>
                <a:effectLst/>
                <a:latin typeface="+mn-lt"/>
                <a:ea typeface="+mn-ea"/>
                <a:cs typeface="+mn-cs"/>
              </a:rPr>
              <a:t> </a:t>
            </a:r>
            <a:r>
              <a:rPr lang="sk-SK" sz="2400" kern="1200" baseline="0" dirty="0" err="1">
                <a:solidFill>
                  <a:schemeClr val="tx1">
                    <a:lumMod val="75000"/>
                    <a:lumOff val="25000"/>
                  </a:schemeClr>
                </a:solidFill>
                <a:effectLst/>
                <a:latin typeface="+mn-lt"/>
                <a:ea typeface="+mn-ea"/>
                <a:cs typeface="+mn-cs"/>
              </a:rPr>
              <a:t>confidence</a:t>
            </a:r>
            <a:r>
              <a:rPr lang="sk-SK" sz="2400" kern="1200" baseline="0" dirty="0">
                <a:solidFill>
                  <a:schemeClr val="tx1">
                    <a:lumMod val="75000"/>
                    <a:lumOff val="25000"/>
                  </a:schemeClr>
                </a:solidFill>
                <a:effectLst/>
                <a:latin typeface="+mn-lt"/>
                <a:ea typeface="+mn-ea"/>
                <a:cs typeface="+mn-cs"/>
              </a:rPr>
              <a:t> in </a:t>
            </a:r>
            <a:r>
              <a:rPr lang="sk-SK" sz="2400" b="1" kern="1200" baseline="0" dirty="0" err="1">
                <a:solidFill>
                  <a:schemeClr val="tx1">
                    <a:lumMod val="75000"/>
                    <a:lumOff val="25000"/>
                  </a:schemeClr>
                </a:solidFill>
                <a:effectLst/>
                <a:latin typeface="+mn-lt"/>
                <a:ea typeface="+mn-ea"/>
                <a:cs typeface="+mn-cs"/>
              </a:rPr>
              <a:t>detecting</a:t>
            </a:r>
            <a:r>
              <a:rPr lang="sk-SK" sz="2400" b="1" kern="1200" baseline="0" dirty="0">
                <a:solidFill>
                  <a:schemeClr val="tx1">
                    <a:lumMod val="75000"/>
                    <a:lumOff val="25000"/>
                  </a:schemeClr>
                </a:solidFill>
                <a:effectLst/>
                <a:latin typeface="+mn-lt"/>
                <a:ea typeface="+mn-ea"/>
                <a:cs typeface="+mn-cs"/>
              </a:rPr>
              <a:t> and </a:t>
            </a:r>
            <a:r>
              <a:rPr lang="sk-SK" sz="2400" b="1" kern="1200" baseline="0" dirty="0" err="1">
                <a:solidFill>
                  <a:schemeClr val="tx1">
                    <a:lumMod val="75000"/>
                    <a:lumOff val="25000"/>
                  </a:schemeClr>
                </a:solidFill>
                <a:effectLst/>
                <a:latin typeface="+mn-lt"/>
                <a:ea typeface="+mn-ea"/>
                <a:cs typeface="+mn-cs"/>
              </a:rPr>
              <a:t>resolving</a:t>
            </a:r>
            <a:r>
              <a:rPr lang="sk-SK" sz="2400" b="1" kern="1200" baseline="0" dirty="0">
                <a:solidFill>
                  <a:schemeClr val="tx1">
                    <a:lumMod val="75000"/>
                    <a:lumOff val="25000"/>
                  </a:schemeClr>
                </a:solidFill>
                <a:effectLst/>
                <a:latin typeface="+mn-lt"/>
                <a:ea typeface="+mn-ea"/>
                <a:cs typeface="+mn-cs"/>
              </a:rPr>
              <a:t> </a:t>
            </a:r>
            <a:r>
              <a:rPr lang="sk-SK" sz="2400" b="1" kern="1200" baseline="0" dirty="0" err="1">
                <a:solidFill>
                  <a:schemeClr val="tx1">
                    <a:lumMod val="75000"/>
                    <a:lumOff val="25000"/>
                  </a:schemeClr>
                </a:solidFill>
                <a:effectLst/>
                <a:latin typeface="+mn-lt"/>
                <a:ea typeface="+mn-ea"/>
                <a:cs typeface="+mn-cs"/>
              </a:rPr>
              <a:t>issues</a:t>
            </a:r>
            <a:r>
              <a:rPr lang="sk-SK" sz="2400" kern="1200" baseline="0" dirty="0">
                <a:solidFill>
                  <a:schemeClr val="tx1">
                    <a:lumMod val="75000"/>
                    <a:lumOff val="25000"/>
                  </a:schemeClr>
                </a:solidFill>
                <a:effectLst/>
                <a:latin typeface="+mn-lt"/>
                <a:ea typeface="+mn-ea"/>
                <a:cs typeface="+mn-cs"/>
              </a:rPr>
              <a:t> </a:t>
            </a:r>
            <a:r>
              <a:rPr lang="sk-SK" sz="2400" kern="1200" baseline="0" dirty="0" err="1">
                <a:solidFill>
                  <a:schemeClr val="tx1">
                    <a:lumMod val="75000"/>
                    <a:lumOff val="25000"/>
                  </a:schemeClr>
                </a:solidFill>
                <a:effectLst/>
                <a:latin typeface="+mn-lt"/>
                <a:ea typeface="+mn-ea"/>
                <a:cs typeface="+mn-cs"/>
              </a:rPr>
              <a:t>with</a:t>
            </a:r>
            <a:r>
              <a:rPr lang="sk-SK" sz="2400" kern="1200" baseline="0" dirty="0">
                <a:solidFill>
                  <a:schemeClr val="tx1">
                    <a:lumMod val="75000"/>
                    <a:lumOff val="25000"/>
                  </a:schemeClr>
                </a:solidFill>
                <a:effectLst/>
                <a:latin typeface="+mn-lt"/>
                <a:ea typeface="+mn-ea"/>
                <a:cs typeface="+mn-cs"/>
              </a:rPr>
              <a:t> </a:t>
            </a:r>
            <a:r>
              <a:rPr lang="sk-SK" sz="2400" kern="1200" baseline="0" dirty="0" err="1">
                <a:solidFill>
                  <a:schemeClr val="tx1">
                    <a:lumMod val="75000"/>
                    <a:lumOff val="25000"/>
                  </a:schemeClr>
                </a:solidFill>
                <a:effectLst/>
                <a:latin typeface="+mn-lt"/>
                <a:ea typeface="+mn-ea"/>
                <a:cs typeface="+mn-cs"/>
              </a:rPr>
              <a:t>mechatronic</a:t>
            </a:r>
            <a:r>
              <a:rPr lang="sk-SK" sz="2400" kern="1200" baseline="0" dirty="0">
                <a:solidFill>
                  <a:schemeClr val="tx1">
                    <a:lumMod val="75000"/>
                    <a:lumOff val="25000"/>
                  </a:schemeClr>
                </a:solidFill>
                <a:effectLst/>
                <a:latin typeface="+mn-lt"/>
                <a:ea typeface="+mn-ea"/>
                <a:cs typeface="+mn-cs"/>
              </a:rPr>
              <a:t> </a:t>
            </a:r>
            <a:r>
              <a:rPr lang="sk-SK" sz="2400" kern="1200" baseline="0" dirty="0" err="1">
                <a:solidFill>
                  <a:schemeClr val="tx1">
                    <a:lumMod val="75000"/>
                    <a:lumOff val="25000"/>
                  </a:schemeClr>
                </a:solidFill>
                <a:effectLst/>
                <a:latin typeface="+mn-lt"/>
                <a:ea typeface="+mn-ea"/>
                <a:cs typeface="+mn-cs"/>
              </a:rPr>
              <a:t>systems</a:t>
            </a:r>
            <a:r>
              <a:rPr lang="sk-SK" sz="2400" kern="1200" baseline="0" dirty="0">
                <a:solidFill>
                  <a:schemeClr val="tx1">
                    <a:lumMod val="75000"/>
                    <a:lumOff val="25000"/>
                  </a:schemeClr>
                </a:solidFill>
                <a:effectLst/>
                <a:latin typeface="+mn-lt"/>
                <a:ea typeface="+mn-ea"/>
                <a:cs typeface="+mn-cs"/>
              </a:rPr>
              <a:t>.</a:t>
            </a:r>
            <a:endParaRPr lang="en-GB" sz="2400" kern="1200" baseline="0" dirty="0">
              <a:solidFill>
                <a:schemeClr val="tx1">
                  <a:lumMod val="75000"/>
                  <a:lumOff val="25000"/>
                </a:schemeClr>
              </a:solidFill>
              <a:effectLst/>
              <a:latin typeface="+mn-lt"/>
              <a:ea typeface="+mn-ea"/>
              <a:cs typeface="+mn-cs"/>
            </a:endParaRPr>
          </a:p>
          <a:p>
            <a:r>
              <a:rPr lang="sk-SK" sz="2400" b="1" kern="1200" baseline="0" dirty="0" err="1">
                <a:solidFill>
                  <a:schemeClr val="tx1">
                    <a:lumMod val="75000"/>
                    <a:lumOff val="25000"/>
                  </a:schemeClr>
                </a:solidFill>
                <a:effectLst/>
                <a:latin typeface="+mn-lt"/>
                <a:ea typeface="+mn-ea"/>
                <a:cs typeface="+mn-cs"/>
              </a:rPr>
              <a:t>Activity</a:t>
            </a:r>
            <a:r>
              <a:rPr lang="sk-SK" sz="2400" b="1" kern="1200" baseline="0" dirty="0">
                <a:solidFill>
                  <a:schemeClr val="tx1">
                    <a:lumMod val="75000"/>
                    <a:lumOff val="25000"/>
                  </a:schemeClr>
                </a:solidFill>
                <a:effectLst/>
                <a:latin typeface="+mn-lt"/>
                <a:ea typeface="+mn-ea"/>
                <a:cs typeface="+mn-cs"/>
              </a:rPr>
              <a:t> 1: </a:t>
            </a:r>
            <a:r>
              <a:rPr lang="sk-SK" sz="2400" b="1" kern="1200" baseline="0" dirty="0" err="1">
                <a:solidFill>
                  <a:schemeClr val="tx1">
                    <a:lumMod val="75000"/>
                    <a:lumOff val="25000"/>
                  </a:schemeClr>
                </a:solidFill>
                <a:effectLst/>
                <a:latin typeface="+mn-lt"/>
                <a:ea typeface="+mn-ea"/>
                <a:cs typeface="+mn-cs"/>
              </a:rPr>
              <a:t>Sensor</a:t>
            </a:r>
            <a:r>
              <a:rPr lang="sk-SK" sz="2400" b="1" kern="1200" baseline="0" dirty="0">
                <a:solidFill>
                  <a:schemeClr val="tx1">
                    <a:lumMod val="75000"/>
                    <a:lumOff val="25000"/>
                  </a:schemeClr>
                </a:solidFill>
                <a:effectLst/>
                <a:latin typeface="+mn-lt"/>
                <a:ea typeface="+mn-ea"/>
                <a:cs typeface="+mn-cs"/>
              </a:rPr>
              <a:t> </a:t>
            </a:r>
            <a:r>
              <a:rPr lang="sk-SK" sz="2400" b="1" kern="1200" baseline="0" dirty="0" err="1">
                <a:solidFill>
                  <a:schemeClr val="tx1">
                    <a:lumMod val="75000"/>
                    <a:lumOff val="25000"/>
                  </a:schemeClr>
                </a:solidFill>
                <a:effectLst/>
                <a:latin typeface="+mn-lt"/>
                <a:ea typeface="+mn-ea"/>
                <a:cs typeface="+mn-cs"/>
              </a:rPr>
              <a:t>Calibration</a:t>
            </a:r>
            <a:r>
              <a:rPr lang="sk-SK" sz="2400" b="1" kern="1200" baseline="0" dirty="0">
                <a:solidFill>
                  <a:schemeClr val="tx1">
                    <a:lumMod val="75000"/>
                    <a:lumOff val="25000"/>
                  </a:schemeClr>
                </a:solidFill>
                <a:effectLst/>
                <a:latin typeface="+mn-lt"/>
                <a:ea typeface="+mn-ea"/>
                <a:cs typeface="+mn-cs"/>
              </a:rPr>
              <a:t> </a:t>
            </a:r>
            <a:r>
              <a:rPr lang="sk-SK" sz="2400" b="1" kern="1200" baseline="0" dirty="0" err="1">
                <a:solidFill>
                  <a:schemeClr val="tx1">
                    <a:lumMod val="75000"/>
                    <a:lumOff val="25000"/>
                  </a:schemeClr>
                </a:solidFill>
                <a:effectLst/>
                <a:latin typeface="+mn-lt"/>
                <a:ea typeface="+mn-ea"/>
                <a:cs typeface="+mn-cs"/>
              </a:rPr>
              <a:t>Exercise</a:t>
            </a:r>
            <a:endParaRPr lang="sk-SK" sz="2400" kern="1200" baseline="0" dirty="0">
              <a:solidFill>
                <a:schemeClr val="tx1">
                  <a:lumMod val="75000"/>
                  <a:lumOff val="25000"/>
                </a:schemeClr>
              </a:solidFill>
              <a:effectLst/>
              <a:latin typeface="+mn-lt"/>
              <a:ea typeface="+mn-ea"/>
              <a:cs typeface="+mn-cs"/>
            </a:endParaRPr>
          </a:p>
          <a:p>
            <a:pPr lvl="0"/>
            <a:r>
              <a:rPr lang="sk-SK" sz="2400" b="1" kern="1200" baseline="0" dirty="0" err="1">
                <a:solidFill>
                  <a:schemeClr val="tx1">
                    <a:lumMod val="75000"/>
                    <a:lumOff val="25000"/>
                  </a:schemeClr>
                </a:solidFill>
                <a:effectLst/>
                <a:latin typeface="+mn-lt"/>
                <a:ea typeface="+mn-ea"/>
                <a:cs typeface="+mn-cs"/>
              </a:rPr>
              <a:t>Task</a:t>
            </a:r>
            <a:r>
              <a:rPr lang="sk-SK" sz="2400" b="1" kern="1200" baseline="0" dirty="0">
                <a:solidFill>
                  <a:schemeClr val="tx1">
                    <a:lumMod val="75000"/>
                    <a:lumOff val="25000"/>
                  </a:schemeClr>
                </a:solidFill>
                <a:effectLst/>
                <a:latin typeface="+mn-lt"/>
                <a:ea typeface="+mn-ea"/>
                <a:cs typeface="+mn-cs"/>
              </a:rPr>
              <a:t>:</a:t>
            </a:r>
            <a:r>
              <a:rPr lang="sk-SK" sz="2400" kern="1200" baseline="0" dirty="0">
                <a:solidFill>
                  <a:schemeClr val="tx1">
                    <a:lumMod val="75000"/>
                    <a:lumOff val="25000"/>
                  </a:schemeClr>
                </a:solidFill>
                <a:effectLst/>
                <a:latin typeface="+mn-lt"/>
                <a:ea typeface="+mn-ea"/>
                <a:cs typeface="+mn-cs"/>
              </a:rPr>
              <a:t> </a:t>
            </a:r>
            <a:r>
              <a:rPr lang="sk-SK" sz="2400" kern="1200" baseline="0" dirty="0" err="1">
                <a:solidFill>
                  <a:schemeClr val="tx1">
                    <a:lumMod val="75000"/>
                    <a:lumOff val="25000"/>
                  </a:schemeClr>
                </a:solidFill>
                <a:effectLst/>
                <a:latin typeface="+mn-lt"/>
                <a:ea typeface="+mn-ea"/>
                <a:cs typeface="+mn-cs"/>
              </a:rPr>
              <a:t>Use</a:t>
            </a:r>
            <a:r>
              <a:rPr lang="sk-SK" sz="2400" kern="1200" baseline="0" dirty="0">
                <a:solidFill>
                  <a:schemeClr val="tx1">
                    <a:lumMod val="75000"/>
                    <a:lumOff val="25000"/>
                  </a:schemeClr>
                </a:solidFill>
                <a:effectLst/>
                <a:latin typeface="+mn-lt"/>
                <a:ea typeface="+mn-ea"/>
                <a:cs typeface="+mn-cs"/>
              </a:rPr>
              <a:t> a </a:t>
            </a:r>
            <a:r>
              <a:rPr lang="sk-SK" sz="2400" kern="1200" baseline="0" dirty="0" err="1">
                <a:solidFill>
                  <a:schemeClr val="tx1">
                    <a:lumMod val="75000"/>
                    <a:lumOff val="25000"/>
                  </a:schemeClr>
                </a:solidFill>
                <a:effectLst/>
                <a:latin typeface="+mn-lt"/>
                <a:ea typeface="+mn-ea"/>
                <a:cs typeface="+mn-cs"/>
              </a:rPr>
              <a:t>handheld</a:t>
            </a:r>
            <a:r>
              <a:rPr lang="sk-SK" sz="2400" kern="1200" baseline="0" dirty="0">
                <a:solidFill>
                  <a:schemeClr val="tx1">
                    <a:lumMod val="75000"/>
                    <a:lumOff val="25000"/>
                  </a:schemeClr>
                </a:solidFill>
                <a:effectLst/>
                <a:latin typeface="+mn-lt"/>
                <a:ea typeface="+mn-ea"/>
                <a:cs typeface="+mn-cs"/>
              </a:rPr>
              <a:t> </a:t>
            </a:r>
            <a:r>
              <a:rPr lang="sk-SK" sz="2400" kern="1200" baseline="0" dirty="0" err="1">
                <a:solidFill>
                  <a:schemeClr val="tx1">
                    <a:lumMod val="75000"/>
                    <a:lumOff val="25000"/>
                  </a:schemeClr>
                </a:solidFill>
                <a:effectLst/>
                <a:latin typeface="+mn-lt"/>
                <a:ea typeface="+mn-ea"/>
                <a:cs typeface="+mn-cs"/>
              </a:rPr>
              <a:t>soil</a:t>
            </a:r>
            <a:r>
              <a:rPr lang="sk-SK" sz="2400" kern="1200" baseline="0" dirty="0">
                <a:solidFill>
                  <a:schemeClr val="tx1">
                    <a:lumMod val="75000"/>
                    <a:lumOff val="25000"/>
                  </a:schemeClr>
                </a:solidFill>
                <a:effectLst/>
                <a:latin typeface="+mn-lt"/>
                <a:ea typeface="+mn-ea"/>
                <a:cs typeface="+mn-cs"/>
              </a:rPr>
              <a:t> </a:t>
            </a:r>
            <a:r>
              <a:rPr lang="sk-SK" sz="2400" kern="1200" baseline="0" dirty="0" err="1">
                <a:solidFill>
                  <a:schemeClr val="tx1">
                    <a:lumMod val="75000"/>
                    <a:lumOff val="25000"/>
                  </a:schemeClr>
                </a:solidFill>
                <a:effectLst/>
                <a:latin typeface="+mn-lt"/>
                <a:ea typeface="+mn-ea"/>
                <a:cs typeface="+mn-cs"/>
              </a:rPr>
              <a:t>moisture</a:t>
            </a:r>
            <a:r>
              <a:rPr lang="sk-SK" sz="2400" kern="1200" baseline="0" dirty="0">
                <a:solidFill>
                  <a:schemeClr val="tx1">
                    <a:lumMod val="75000"/>
                    <a:lumOff val="25000"/>
                  </a:schemeClr>
                </a:solidFill>
                <a:effectLst/>
                <a:latin typeface="+mn-lt"/>
                <a:ea typeface="+mn-ea"/>
                <a:cs typeface="+mn-cs"/>
              </a:rPr>
              <a:t> </a:t>
            </a:r>
            <a:r>
              <a:rPr lang="sk-SK" sz="2400" kern="1200" baseline="0" dirty="0" err="1">
                <a:solidFill>
                  <a:schemeClr val="tx1">
                    <a:lumMod val="75000"/>
                    <a:lumOff val="25000"/>
                  </a:schemeClr>
                </a:solidFill>
                <a:effectLst/>
                <a:latin typeface="+mn-lt"/>
                <a:ea typeface="+mn-ea"/>
                <a:cs typeface="+mn-cs"/>
              </a:rPr>
              <a:t>sensor</a:t>
            </a:r>
            <a:r>
              <a:rPr lang="sk-SK" sz="2400" kern="1200" baseline="0" dirty="0">
                <a:solidFill>
                  <a:schemeClr val="tx1">
                    <a:lumMod val="75000"/>
                    <a:lumOff val="25000"/>
                  </a:schemeClr>
                </a:solidFill>
                <a:effectLst/>
                <a:latin typeface="+mn-lt"/>
                <a:ea typeface="+mn-ea"/>
                <a:cs typeface="+mn-cs"/>
              </a:rPr>
              <a:t> and </a:t>
            </a:r>
            <a:r>
              <a:rPr lang="sk-SK" sz="2400" kern="1200" baseline="0" dirty="0" err="1">
                <a:solidFill>
                  <a:schemeClr val="tx1">
                    <a:lumMod val="75000"/>
                    <a:lumOff val="25000"/>
                  </a:schemeClr>
                </a:solidFill>
                <a:effectLst/>
                <a:latin typeface="+mn-lt"/>
                <a:ea typeface="+mn-ea"/>
                <a:cs typeface="+mn-cs"/>
              </a:rPr>
              <a:t>compare</a:t>
            </a:r>
            <a:r>
              <a:rPr lang="sk-SK" sz="2400" kern="1200" baseline="0" dirty="0">
                <a:solidFill>
                  <a:schemeClr val="tx1">
                    <a:lumMod val="75000"/>
                    <a:lumOff val="25000"/>
                  </a:schemeClr>
                </a:solidFill>
                <a:effectLst/>
                <a:latin typeface="+mn-lt"/>
                <a:ea typeface="+mn-ea"/>
                <a:cs typeface="+mn-cs"/>
              </a:rPr>
              <a:t> </a:t>
            </a:r>
            <a:r>
              <a:rPr lang="sk-SK" sz="2400" kern="1200" baseline="0" dirty="0" err="1">
                <a:solidFill>
                  <a:schemeClr val="tx1">
                    <a:lumMod val="75000"/>
                    <a:lumOff val="25000"/>
                  </a:schemeClr>
                </a:solidFill>
                <a:effectLst/>
                <a:latin typeface="+mn-lt"/>
                <a:ea typeface="+mn-ea"/>
                <a:cs typeface="+mn-cs"/>
              </a:rPr>
              <a:t>readings</a:t>
            </a:r>
            <a:r>
              <a:rPr lang="sk-SK" sz="2400" kern="1200" baseline="0" dirty="0">
                <a:solidFill>
                  <a:schemeClr val="tx1">
                    <a:lumMod val="75000"/>
                    <a:lumOff val="25000"/>
                  </a:schemeClr>
                </a:solidFill>
                <a:effectLst/>
                <a:latin typeface="+mn-lt"/>
                <a:ea typeface="+mn-ea"/>
                <a:cs typeface="+mn-cs"/>
              </a:rPr>
              <a:t> </a:t>
            </a:r>
            <a:r>
              <a:rPr lang="sk-SK" sz="2400" kern="1200" baseline="0" dirty="0" err="1">
                <a:solidFill>
                  <a:schemeClr val="tx1">
                    <a:lumMod val="75000"/>
                    <a:lumOff val="25000"/>
                  </a:schemeClr>
                </a:solidFill>
                <a:effectLst/>
                <a:latin typeface="+mn-lt"/>
                <a:ea typeface="+mn-ea"/>
                <a:cs typeface="+mn-cs"/>
              </a:rPr>
              <a:t>across</a:t>
            </a:r>
            <a:r>
              <a:rPr lang="sk-SK" sz="2400" kern="1200" baseline="0" dirty="0">
                <a:solidFill>
                  <a:schemeClr val="tx1">
                    <a:lumMod val="75000"/>
                    <a:lumOff val="25000"/>
                  </a:schemeClr>
                </a:solidFill>
                <a:effectLst/>
                <a:latin typeface="+mn-lt"/>
                <a:ea typeface="+mn-ea"/>
                <a:cs typeface="+mn-cs"/>
              </a:rPr>
              <a:t> </a:t>
            </a:r>
            <a:r>
              <a:rPr lang="sk-SK" sz="2400" kern="1200" baseline="0" dirty="0" err="1">
                <a:solidFill>
                  <a:schemeClr val="tx1">
                    <a:lumMod val="75000"/>
                    <a:lumOff val="25000"/>
                  </a:schemeClr>
                </a:solidFill>
                <a:effectLst/>
                <a:latin typeface="+mn-lt"/>
                <a:ea typeface="+mn-ea"/>
                <a:cs typeface="+mn-cs"/>
              </a:rPr>
              <a:t>different</a:t>
            </a:r>
            <a:r>
              <a:rPr lang="sk-SK" sz="2400" kern="1200" baseline="0" dirty="0">
                <a:solidFill>
                  <a:schemeClr val="tx1">
                    <a:lumMod val="75000"/>
                    <a:lumOff val="25000"/>
                  </a:schemeClr>
                </a:solidFill>
                <a:effectLst/>
                <a:latin typeface="+mn-lt"/>
                <a:ea typeface="+mn-ea"/>
                <a:cs typeface="+mn-cs"/>
              </a:rPr>
              <a:t> </a:t>
            </a:r>
            <a:r>
              <a:rPr lang="sk-SK" sz="2400" kern="1200" baseline="0" dirty="0" err="1">
                <a:solidFill>
                  <a:schemeClr val="tx1">
                    <a:lumMod val="75000"/>
                    <a:lumOff val="25000"/>
                  </a:schemeClr>
                </a:solidFill>
                <a:effectLst/>
                <a:latin typeface="+mn-lt"/>
                <a:ea typeface="+mn-ea"/>
                <a:cs typeface="+mn-cs"/>
              </a:rPr>
              <a:t>soil</a:t>
            </a:r>
            <a:r>
              <a:rPr lang="sk-SK" sz="2400" kern="1200" baseline="0" dirty="0">
                <a:solidFill>
                  <a:schemeClr val="tx1">
                    <a:lumMod val="75000"/>
                    <a:lumOff val="25000"/>
                  </a:schemeClr>
                </a:solidFill>
                <a:effectLst/>
                <a:latin typeface="+mn-lt"/>
                <a:ea typeface="+mn-ea"/>
                <a:cs typeface="+mn-cs"/>
              </a:rPr>
              <a:t> </a:t>
            </a:r>
            <a:r>
              <a:rPr lang="sk-SK" sz="2400" kern="1200" baseline="0" dirty="0" err="1">
                <a:solidFill>
                  <a:schemeClr val="tx1">
                    <a:lumMod val="75000"/>
                    <a:lumOff val="25000"/>
                  </a:schemeClr>
                </a:solidFill>
                <a:effectLst/>
                <a:latin typeface="+mn-lt"/>
                <a:ea typeface="+mn-ea"/>
                <a:cs typeface="+mn-cs"/>
              </a:rPr>
              <a:t>conditions</a:t>
            </a:r>
            <a:r>
              <a:rPr lang="sk-SK" sz="2400" kern="1200" baseline="0" dirty="0">
                <a:solidFill>
                  <a:schemeClr val="tx1">
                    <a:lumMod val="75000"/>
                    <a:lumOff val="25000"/>
                  </a:schemeClr>
                </a:solidFill>
                <a:effectLst/>
                <a:latin typeface="+mn-lt"/>
                <a:ea typeface="+mn-ea"/>
                <a:cs typeface="+mn-cs"/>
              </a:rPr>
              <a:t>. </a:t>
            </a:r>
            <a:r>
              <a:rPr lang="sk-SK" sz="2400" b="1" kern="1200" baseline="0" dirty="0" err="1">
                <a:solidFill>
                  <a:schemeClr val="tx1">
                    <a:lumMod val="75000"/>
                    <a:lumOff val="25000"/>
                  </a:schemeClr>
                </a:solidFill>
                <a:effectLst/>
                <a:latin typeface="+mn-lt"/>
                <a:ea typeface="+mn-ea"/>
                <a:cs typeface="+mn-cs"/>
              </a:rPr>
              <a:t>Calibrate</a:t>
            </a:r>
            <a:r>
              <a:rPr lang="sk-SK" sz="2400" b="1" kern="1200" baseline="0" dirty="0">
                <a:solidFill>
                  <a:schemeClr val="tx1">
                    <a:lumMod val="75000"/>
                    <a:lumOff val="25000"/>
                  </a:schemeClr>
                </a:solidFill>
                <a:effectLst/>
                <a:latin typeface="+mn-lt"/>
                <a:ea typeface="+mn-ea"/>
                <a:cs typeface="+mn-cs"/>
              </a:rPr>
              <a:t> </a:t>
            </a:r>
            <a:r>
              <a:rPr lang="sk-SK" sz="2400" b="1" kern="1200" baseline="0" dirty="0" err="1">
                <a:solidFill>
                  <a:schemeClr val="tx1">
                    <a:lumMod val="75000"/>
                    <a:lumOff val="25000"/>
                  </a:schemeClr>
                </a:solidFill>
                <a:effectLst/>
                <a:latin typeface="+mn-lt"/>
                <a:ea typeface="+mn-ea"/>
                <a:cs typeface="+mn-cs"/>
              </a:rPr>
              <a:t>the</a:t>
            </a:r>
            <a:r>
              <a:rPr lang="sk-SK" sz="2400" b="1" kern="1200" baseline="0" dirty="0">
                <a:solidFill>
                  <a:schemeClr val="tx1">
                    <a:lumMod val="75000"/>
                    <a:lumOff val="25000"/>
                  </a:schemeClr>
                </a:solidFill>
                <a:effectLst/>
                <a:latin typeface="+mn-lt"/>
                <a:ea typeface="+mn-ea"/>
                <a:cs typeface="+mn-cs"/>
              </a:rPr>
              <a:t> </a:t>
            </a:r>
            <a:r>
              <a:rPr lang="sk-SK" sz="2400" b="1" kern="1200" baseline="0" dirty="0" err="1">
                <a:solidFill>
                  <a:schemeClr val="tx1">
                    <a:lumMod val="75000"/>
                    <a:lumOff val="25000"/>
                  </a:schemeClr>
                </a:solidFill>
                <a:effectLst/>
                <a:latin typeface="+mn-lt"/>
                <a:ea typeface="+mn-ea"/>
                <a:cs typeface="+mn-cs"/>
              </a:rPr>
              <a:t>sensor</a:t>
            </a:r>
            <a:r>
              <a:rPr lang="sk-SK" sz="2400" kern="1200" baseline="0" dirty="0">
                <a:solidFill>
                  <a:schemeClr val="tx1">
                    <a:lumMod val="75000"/>
                    <a:lumOff val="25000"/>
                  </a:schemeClr>
                </a:solidFill>
                <a:effectLst/>
                <a:latin typeface="+mn-lt"/>
                <a:ea typeface="+mn-ea"/>
                <a:cs typeface="+mn-cs"/>
              </a:rPr>
              <a:t> to </a:t>
            </a:r>
            <a:r>
              <a:rPr lang="sk-SK" sz="2400" kern="1200" baseline="0" dirty="0" err="1">
                <a:solidFill>
                  <a:schemeClr val="tx1">
                    <a:lumMod val="75000"/>
                    <a:lumOff val="25000"/>
                  </a:schemeClr>
                </a:solidFill>
                <a:effectLst/>
                <a:latin typeface="+mn-lt"/>
                <a:ea typeface="+mn-ea"/>
                <a:cs typeface="+mn-cs"/>
              </a:rPr>
              <a:t>ensure</a:t>
            </a:r>
            <a:r>
              <a:rPr lang="sk-SK" sz="2400" kern="1200" baseline="0" dirty="0">
                <a:solidFill>
                  <a:schemeClr val="tx1">
                    <a:lumMod val="75000"/>
                    <a:lumOff val="25000"/>
                  </a:schemeClr>
                </a:solidFill>
                <a:effectLst/>
                <a:latin typeface="+mn-lt"/>
                <a:ea typeface="+mn-ea"/>
                <a:cs typeface="+mn-cs"/>
              </a:rPr>
              <a:t> </a:t>
            </a:r>
            <a:r>
              <a:rPr lang="sk-SK" sz="2400" kern="1200" baseline="0" dirty="0" err="1">
                <a:solidFill>
                  <a:schemeClr val="tx1">
                    <a:lumMod val="75000"/>
                    <a:lumOff val="25000"/>
                  </a:schemeClr>
                </a:solidFill>
                <a:effectLst/>
                <a:latin typeface="+mn-lt"/>
                <a:ea typeface="+mn-ea"/>
                <a:cs typeface="+mn-cs"/>
              </a:rPr>
              <a:t>accurate</a:t>
            </a:r>
            <a:r>
              <a:rPr lang="sk-SK" sz="2400" kern="1200" baseline="0" dirty="0">
                <a:solidFill>
                  <a:schemeClr val="tx1">
                    <a:lumMod val="75000"/>
                    <a:lumOff val="25000"/>
                  </a:schemeClr>
                </a:solidFill>
                <a:effectLst/>
                <a:latin typeface="+mn-lt"/>
                <a:ea typeface="+mn-ea"/>
                <a:cs typeface="+mn-cs"/>
              </a:rPr>
              <a:t> </a:t>
            </a:r>
            <a:r>
              <a:rPr lang="sk-SK" sz="2400" kern="1200" baseline="0" dirty="0" err="1">
                <a:solidFill>
                  <a:schemeClr val="tx1">
                    <a:lumMod val="75000"/>
                    <a:lumOff val="25000"/>
                  </a:schemeClr>
                </a:solidFill>
                <a:effectLst/>
                <a:latin typeface="+mn-lt"/>
                <a:ea typeface="+mn-ea"/>
                <a:cs typeface="+mn-cs"/>
              </a:rPr>
              <a:t>measurements</a:t>
            </a:r>
            <a:r>
              <a:rPr lang="sk-SK" sz="2400" kern="1200" baseline="0" dirty="0">
                <a:solidFill>
                  <a:schemeClr val="tx1">
                    <a:lumMod val="75000"/>
                    <a:lumOff val="25000"/>
                  </a:schemeClr>
                </a:solidFill>
                <a:effectLst/>
                <a:latin typeface="+mn-lt"/>
                <a:ea typeface="+mn-ea"/>
                <a:cs typeface="+mn-cs"/>
              </a:rPr>
              <a:t>.</a:t>
            </a:r>
          </a:p>
          <a:p>
            <a:endParaRPr lang="en-GB" sz="2400" b="1" kern="1200" baseline="0" dirty="0">
              <a:solidFill>
                <a:schemeClr val="tx1">
                  <a:lumMod val="75000"/>
                  <a:lumOff val="25000"/>
                </a:schemeClr>
              </a:solidFill>
              <a:effectLst/>
              <a:latin typeface="+mn-lt"/>
              <a:ea typeface="+mn-ea"/>
              <a:cs typeface="+mn-cs"/>
            </a:endParaRPr>
          </a:p>
          <a:p>
            <a:r>
              <a:rPr lang="sk-SK" sz="2400" b="1" kern="1200" baseline="0" dirty="0" err="1">
                <a:solidFill>
                  <a:schemeClr val="tx1">
                    <a:lumMod val="75000"/>
                    <a:lumOff val="25000"/>
                  </a:schemeClr>
                </a:solidFill>
                <a:effectLst/>
                <a:latin typeface="+mn-lt"/>
                <a:ea typeface="+mn-ea"/>
                <a:cs typeface="+mn-cs"/>
              </a:rPr>
              <a:t>Activity</a:t>
            </a:r>
            <a:r>
              <a:rPr lang="sk-SK" sz="2400" b="1" kern="1200" baseline="0" dirty="0">
                <a:solidFill>
                  <a:schemeClr val="tx1">
                    <a:lumMod val="75000"/>
                    <a:lumOff val="25000"/>
                  </a:schemeClr>
                </a:solidFill>
                <a:effectLst/>
                <a:latin typeface="+mn-lt"/>
                <a:ea typeface="+mn-ea"/>
                <a:cs typeface="+mn-cs"/>
              </a:rPr>
              <a:t> 2: </a:t>
            </a:r>
            <a:r>
              <a:rPr lang="sk-SK" sz="2400" b="1" kern="1200" baseline="0" dirty="0" err="1">
                <a:solidFill>
                  <a:schemeClr val="tx1">
                    <a:lumMod val="75000"/>
                    <a:lumOff val="25000"/>
                  </a:schemeClr>
                </a:solidFill>
                <a:effectLst/>
                <a:latin typeface="+mn-lt"/>
                <a:ea typeface="+mn-ea"/>
                <a:cs typeface="+mn-cs"/>
              </a:rPr>
              <a:t>Actuator</a:t>
            </a:r>
            <a:r>
              <a:rPr lang="sk-SK" sz="2400" b="1" kern="1200" baseline="0" dirty="0">
                <a:solidFill>
                  <a:schemeClr val="tx1">
                    <a:lumMod val="75000"/>
                    <a:lumOff val="25000"/>
                  </a:schemeClr>
                </a:solidFill>
                <a:effectLst/>
                <a:latin typeface="+mn-lt"/>
                <a:ea typeface="+mn-ea"/>
                <a:cs typeface="+mn-cs"/>
              </a:rPr>
              <a:t> </a:t>
            </a:r>
            <a:r>
              <a:rPr lang="sk-SK" sz="2400" b="1" kern="1200" baseline="0" dirty="0" err="1">
                <a:solidFill>
                  <a:schemeClr val="tx1">
                    <a:lumMod val="75000"/>
                    <a:lumOff val="25000"/>
                  </a:schemeClr>
                </a:solidFill>
                <a:effectLst/>
                <a:latin typeface="+mn-lt"/>
                <a:ea typeface="+mn-ea"/>
                <a:cs typeface="+mn-cs"/>
              </a:rPr>
              <a:t>Testing</a:t>
            </a:r>
            <a:endParaRPr lang="sk-SK" sz="2400" kern="1200" baseline="0" dirty="0">
              <a:solidFill>
                <a:schemeClr val="tx1">
                  <a:lumMod val="75000"/>
                  <a:lumOff val="25000"/>
                </a:schemeClr>
              </a:solidFill>
              <a:effectLst/>
              <a:latin typeface="+mn-lt"/>
              <a:ea typeface="+mn-ea"/>
              <a:cs typeface="+mn-cs"/>
            </a:endParaRPr>
          </a:p>
          <a:p>
            <a:pPr lvl="0"/>
            <a:r>
              <a:rPr lang="sk-SK" sz="2400" b="1" kern="1200" baseline="0" dirty="0" err="1">
                <a:solidFill>
                  <a:schemeClr val="tx1">
                    <a:lumMod val="75000"/>
                    <a:lumOff val="25000"/>
                  </a:schemeClr>
                </a:solidFill>
                <a:effectLst/>
                <a:latin typeface="+mn-lt"/>
                <a:ea typeface="+mn-ea"/>
                <a:cs typeface="+mn-cs"/>
              </a:rPr>
              <a:t>Task</a:t>
            </a:r>
            <a:r>
              <a:rPr lang="sk-SK" sz="2400" b="1" kern="1200" baseline="0" dirty="0">
                <a:solidFill>
                  <a:schemeClr val="tx1">
                    <a:lumMod val="75000"/>
                    <a:lumOff val="25000"/>
                  </a:schemeClr>
                </a:solidFill>
                <a:effectLst/>
                <a:latin typeface="+mn-lt"/>
                <a:ea typeface="+mn-ea"/>
                <a:cs typeface="+mn-cs"/>
              </a:rPr>
              <a:t>:</a:t>
            </a:r>
            <a:r>
              <a:rPr lang="sk-SK" sz="2400" kern="1200" baseline="0" dirty="0">
                <a:solidFill>
                  <a:schemeClr val="tx1">
                    <a:lumMod val="75000"/>
                    <a:lumOff val="25000"/>
                  </a:schemeClr>
                </a:solidFill>
                <a:effectLst/>
                <a:latin typeface="+mn-lt"/>
                <a:ea typeface="+mn-ea"/>
                <a:cs typeface="+mn-cs"/>
              </a:rPr>
              <a:t> </a:t>
            </a:r>
            <a:r>
              <a:rPr lang="sk-SK" sz="2400" kern="1200" baseline="0" dirty="0" err="1">
                <a:solidFill>
                  <a:schemeClr val="tx1">
                    <a:lumMod val="75000"/>
                    <a:lumOff val="25000"/>
                  </a:schemeClr>
                </a:solidFill>
                <a:effectLst/>
                <a:latin typeface="+mn-lt"/>
                <a:ea typeface="+mn-ea"/>
                <a:cs typeface="+mn-cs"/>
              </a:rPr>
              <a:t>Check</a:t>
            </a:r>
            <a:r>
              <a:rPr lang="sk-SK" sz="2400" kern="1200" baseline="0" dirty="0">
                <a:solidFill>
                  <a:schemeClr val="tx1">
                    <a:lumMod val="75000"/>
                    <a:lumOff val="25000"/>
                  </a:schemeClr>
                </a:solidFill>
                <a:effectLst/>
                <a:latin typeface="+mn-lt"/>
                <a:ea typeface="+mn-ea"/>
                <a:cs typeface="+mn-cs"/>
              </a:rPr>
              <a:t> </a:t>
            </a:r>
            <a:r>
              <a:rPr lang="sk-SK" sz="2400" kern="1200" baseline="0" dirty="0" err="1">
                <a:solidFill>
                  <a:schemeClr val="tx1">
                    <a:lumMod val="75000"/>
                    <a:lumOff val="25000"/>
                  </a:schemeClr>
                </a:solidFill>
                <a:effectLst/>
                <a:latin typeface="+mn-lt"/>
                <a:ea typeface="+mn-ea"/>
                <a:cs typeface="+mn-cs"/>
              </a:rPr>
              <a:t>the</a:t>
            </a:r>
            <a:r>
              <a:rPr lang="sk-SK" sz="2400" kern="1200" baseline="0" dirty="0">
                <a:solidFill>
                  <a:schemeClr val="tx1">
                    <a:lumMod val="75000"/>
                    <a:lumOff val="25000"/>
                  </a:schemeClr>
                </a:solidFill>
                <a:effectLst/>
                <a:latin typeface="+mn-lt"/>
                <a:ea typeface="+mn-ea"/>
                <a:cs typeface="+mn-cs"/>
              </a:rPr>
              <a:t> </a:t>
            </a:r>
            <a:r>
              <a:rPr lang="sk-SK" sz="2400" kern="1200" baseline="0" dirty="0" err="1">
                <a:solidFill>
                  <a:schemeClr val="tx1">
                    <a:lumMod val="75000"/>
                    <a:lumOff val="25000"/>
                  </a:schemeClr>
                </a:solidFill>
                <a:effectLst/>
                <a:latin typeface="+mn-lt"/>
                <a:ea typeface="+mn-ea"/>
                <a:cs typeface="+mn-cs"/>
              </a:rPr>
              <a:t>movement</a:t>
            </a:r>
            <a:r>
              <a:rPr lang="sk-SK" sz="2400" kern="1200" baseline="0" dirty="0">
                <a:solidFill>
                  <a:schemeClr val="tx1">
                    <a:lumMod val="75000"/>
                    <a:lumOff val="25000"/>
                  </a:schemeClr>
                </a:solidFill>
                <a:effectLst/>
                <a:latin typeface="+mn-lt"/>
                <a:ea typeface="+mn-ea"/>
                <a:cs typeface="+mn-cs"/>
              </a:rPr>
              <a:t> of </a:t>
            </a:r>
            <a:r>
              <a:rPr lang="sk-SK" sz="2400" kern="1200" baseline="0" dirty="0" err="1">
                <a:solidFill>
                  <a:schemeClr val="tx1">
                    <a:lumMod val="75000"/>
                    <a:lumOff val="25000"/>
                  </a:schemeClr>
                </a:solidFill>
                <a:effectLst/>
                <a:latin typeface="+mn-lt"/>
                <a:ea typeface="+mn-ea"/>
                <a:cs typeface="+mn-cs"/>
              </a:rPr>
              <a:t>an</a:t>
            </a:r>
            <a:r>
              <a:rPr lang="sk-SK" sz="2400" kern="1200" baseline="0" dirty="0">
                <a:solidFill>
                  <a:schemeClr val="tx1">
                    <a:lumMod val="75000"/>
                    <a:lumOff val="25000"/>
                  </a:schemeClr>
                </a:solidFill>
                <a:effectLst/>
                <a:latin typeface="+mn-lt"/>
                <a:ea typeface="+mn-ea"/>
                <a:cs typeface="+mn-cs"/>
              </a:rPr>
              <a:t> </a:t>
            </a:r>
            <a:r>
              <a:rPr lang="sk-SK" sz="2400" b="1" kern="1200" baseline="0" dirty="0" err="1">
                <a:solidFill>
                  <a:schemeClr val="tx1">
                    <a:lumMod val="75000"/>
                    <a:lumOff val="25000"/>
                  </a:schemeClr>
                </a:solidFill>
                <a:effectLst/>
                <a:latin typeface="+mn-lt"/>
                <a:ea typeface="+mn-ea"/>
                <a:cs typeface="+mn-cs"/>
              </a:rPr>
              <a:t>electric</a:t>
            </a:r>
            <a:r>
              <a:rPr lang="sk-SK" sz="2400" b="1" kern="1200" baseline="0" dirty="0">
                <a:solidFill>
                  <a:schemeClr val="tx1">
                    <a:lumMod val="75000"/>
                    <a:lumOff val="25000"/>
                  </a:schemeClr>
                </a:solidFill>
                <a:effectLst/>
                <a:latin typeface="+mn-lt"/>
                <a:ea typeface="+mn-ea"/>
                <a:cs typeface="+mn-cs"/>
              </a:rPr>
              <a:t> </a:t>
            </a:r>
            <a:r>
              <a:rPr lang="sk-SK" sz="2400" b="1" kern="1200" baseline="0" dirty="0" err="1">
                <a:solidFill>
                  <a:schemeClr val="tx1">
                    <a:lumMod val="75000"/>
                    <a:lumOff val="25000"/>
                  </a:schemeClr>
                </a:solidFill>
                <a:effectLst/>
                <a:latin typeface="+mn-lt"/>
                <a:ea typeface="+mn-ea"/>
                <a:cs typeface="+mn-cs"/>
              </a:rPr>
              <a:t>actuator</a:t>
            </a:r>
            <a:r>
              <a:rPr lang="sk-SK" sz="2400" kern="1200" baseline="0" dirty="0">
                <a:solidFill>
                  <a:schemeClr val="tx1">
                    <a:lumMod val="75000"/>
                    <a:lumOff val="25000"/>
                  </a:schemeClr>
                </a:solidFill>
                <a:effectLst/>
                <a:latin typeface="+mn-lt"/>
                <a:ea typeface="+mn-ea"/>
                <a:cs typeface="+mn-cs"/>
              </a:rPr>
              <a:t> in a </a:t>
            </a:r>
            <a:r>
              <a:rPr lang="sk-SK" sz="2400" kern="1200" baseline="0" dirty="0" err="1">
                <a:solidFill>
                  <a:schemeClr val="tx1">
                    <a:lumMod val="75000"/>
                    <a:lumOff val="25000"/>
                  </a:schemeClr>
                </a:solidFill>
                <a:effectLst/>
                <a:latin typeface="+mn-lt"/>
                <a:ea typeface="+mn-ea"/>
                <a:cs typeface="+mn-cs"/>
              </a:rPr>
              <a:t>robotic</a:t>
            </a:r>
            <a:r>
              <a:rPr lang="sk-SK" sz="2400" kern="1200" baseline="0" dirty="0">
                <a:solidFill>
                  <a:schemeClr val="tx1">
                    <a:lumMod val="75000"/>
                    <a:lumOff val="25000"/>
                  </a:schemeClr>
                </a:solidFill>
                <a:effectLst/>
                <a:latin typeface="+mn-lt"/>
                <a:ea typeface="+mn-ea"/>
                <a:cs typeface="+mn-cs"/>
              </a:rPr>
              <a:t> </a:t>
            </a:r>
            <a:r>
              <a:rPr lang="sk-SK" sz="2400" kern="1200" baseline="0" dirty="0" err="1">
                <a:solidFill>
                  <a:schemeClr val="tx1">
                    <a:lumMod val="75000"/>
                    <a:lumOff val="25000"/>
                  </a:schemeClr>
                </a:solidFill>
                <a:effectLst/>
                <a:latin typeface="+mn-lt"/>
                <a:ea typeface="+mn-ea"/>
                <a:cs typeface="+mn-cs"/>
              </a:rPr>
              <a:t>system</a:t>
            </a:r>
            <a:r>
              <a:rPr lang="sk-SK" sz="2400" kern="1200" baseline="0" dirty="0">
                <a:solidFill>
                  <a:schemeClr val="tx1">
                    <a:lumMod val="75000"/>
                    <a:lumOff val="25000"/>
                  </a:schemeClr>
                </a:solidFill>
                <a:effectLst/>
                <a:latin typeface="+mn-lt"/>
                <a:ea typeface="+mn-ea"/>
                <a:cs typeface="+mn-cs"/>
              </a:rPr>
              <a:t>. </a:t>
            </a:r>
            <a:r>
              <a:rPr lang="sk-SK" sz="2400" kern="1200" baseline="0" dirty="0" err="1">
                <a:solidFill>
                  <a:schemeClr val="tx1">
                    <a:lumMod val="75000"/>
                    <a:lumOff val="25000"/>
                  </a:schemeClr>
                </a:solidFill>
                <a:effectLst/>
                <a:latin typeface="+mn-lt"/>
                <a:ea typeface="+mn-ea"/>
                <a:cs typeface="+mn-cs"/>
              </a:rPr>
              <a:t>Adjust</a:t>
            </a:r>
            <a:r>
              <a:rPr lang="sk-SK" sz="2400" kern="1200" baseline="0" dirty="0">
                <a:solidFill>
                  <a:schemeClr val="tx1">
                    <a:lumMod val="75000"/>
                    <a:lumOff val="25000"/>
                  </a:schemeClr>
                </a:solidFill>
                <a:effectLst/>
                <a:latin typeface="+mn-lt"/>
                <a:ea typeface="+mn-ea"/>
                <a:cs typeface="+mn-cs"/>
              </a:rPr>
              <a:t> </a:t>
            </a:r>
            <a:r>
              <a:rPr lang="sk-SK" sz="2400" kern="1200" baseline="0" dirty="0" err="1">
                <a:solidFill>
                  <a:schemeClr val="tx1">
                    <a:lumMod val="75000"/>
                    <a:lumOff val="25000"/>
                  </a:schemeClr>
                </a:solidFill>
                <a:effectLst/>
                <a:latin typeface="+mn-lt"/>
                <a:ea typeface="+mn-ea"/>
                <a:cs typeface="+mn-cs"/>
              </a:rPr>
              <a:t>settings</a:t>
            </a:r>
            <a:r>
              <a:rPr lang="sk-SK" sz="2400" kern="1200" baseline="0" dirty="0">
                <a:solidFill>
                  <a:schemeClr val="tx1">
                    <a:lumMod val="75000"/>
                    <a:lumOff val="25000"/>
                  </a:schemeClr>
                </a:solidFill>
                <a:effectLst/>
                <a:latin typeface="+mn-lt"/>
                <a:ea typeface="+mn-ea"/>
                <a:cs typeface="+mn-cs"/>
              </a:rPr>
              <a:t>, </a:t>
            </a:r>
            <a:r>
              <a:rPr lang="sk-SK" sz="2400" kern="1200" baseline="0" dirty="0" err="1">
                <a:solidFill>
                  <a:schemeClr val="tx1">
                    <a:lumMod val="75000"/>
                    <a:lumOff val="25000"/>
                  </a:schemeClr>
                </a:solidFill>
                <a:effectLst/>
                <a:latin typeface="+mn-lt"/>
                <a:ea typeface="+mn-ea"/>
                <a:cs typeface="+mn-cs"/>
              </a:rPr>
              <a:t>apply</a:t>
            </a:r>
            <a:r>
              <a:rPr lang="sk-SK" sz="2400" kern="1200" baseline="0" dirty="0">
                <a:solidFill>
                  <a:schemeClr val="tx1">
                    <a:lumMod val="75000"/>
                    <a:lumOff val="25000"/>
                  </a:schemeClr>
                </a:solidFill>
                <a:effectLst/>
                <a:latin typeface="+mn-lt"/>
                <a:ea typeface="+mn-ea"/>
                <a:cs typeface="+mn-cs"/>
              </a:rPr>
              <a:t> </a:t>
            </a:r>
            <a:r>
              <a:rPr lang="sk-SK" sz="2400" kern="1200" baseline="0" dirty="0" err="1">
                <a:solidFill>
                  <a:schemeClr val="tx1">
                    <a:lumMod val="75000"/>
                    <a:lumOff val="25000"/>
                  </a:schemeClr>
                </a:solidFill>
                <a:effectLst/>
                <a:latin typeface="+mn-lt"/>
                <a:ea typeface="+mn-ea"/>
                <a:cs typeface="+mn-cs"/>
              </a:rPr>
              <a:t>lubrication</a:t>
            </a:r>
            <a:r>
              <a:rPr lang="sk-SK" sz="2400" kern="1200" baseline="0" dirty="0">
                <a:solidFill>
                  <a:schemeClr val="tx1">
                    <a:lumMod val="75000"/>
                    <a:lumOff val="25000"/>
                  </a:schemeClr>
                </a:solidFill>
                <a:effectLst/>
                <a:latin typeface="+mn-lt"/>
                <a:ea typeface="+mn-ea"/>
                <a:cs typeface="+mn-cs"/>
              </a:rPr>
              <a:t>, and </a:t>
            </a:r>
            <a:r>
              <a:rPr lang="sk-SK" sz="2400" kern="1200" baseline="0" dirty="0" err="1">
                <a:solidFill>
                  <a:schemeClr val="tx1">
                    <a:lumMod val="75000"/>
                    <a:lumOff val="25000"/>
                  </a:schemeClr>
                </a:solidFill>
                <a:effectLst/>
                <a:latin typeface="+mn-lt"/>
                <a:ea typeface="+mn-ea"/>
                <a:cs typeface="+mn-cs"/>
              </a:rPr>
              <a:t>observe</a:t>
            </a:r>
            <a:r>
              <a:rPr lang="sk-SK" sz="2400" kern="1200" baseline="0" dirty="0">
                <a:solidFill>
                  <a:schemeClr val="tx1">
                    <a:lumMod val="75000"/>
                    <a:lumOff val="25000"/>
                  </a:schemeClr>
                </a:solidFill>
                <a:effectLst/>
                <a:latin typeface="+mn-lt"/>
                <a:ea typeface="+mn-ea"/>
                <a:cs typeface="+mn-cs"/>
              </a:rPr>
              <a:t> </a:t>
            </a:r>
            <a:r>
              <a:rPr lang="sk-SK" sz="2400" kern="1200" baseline="0" dirty="0" err="1">
                <a:solidFill>
                  <a:schemeClr val="tx1">
                    <a:lumMod val="75000"/>
                    <a:lumOff val="25000"/>
                  </a:schemeClr>
                </a:solidFill>
                <a:effectLst/>
                <a:latin typeface="+mn-lt"/>
                <a:ea typeface="+mn-ea"/>
                <a:cs typeface="+mn-cs"/>
              </a:rPr>
              <a:t>changes</a:t>
            </a:r>
            <a:r>
              <a:rPr lang="sk-SK" sz="2400" kern="1200" baseline="0" dirty="0">
                <a:solidFill>
                  <a:schemeClr val="tx1">
                    <a:lumMod val="75000"/>
                    <a:lumOff val="25000"/>
                  </a:schemeClr>
                </a:solidFill>
                <a:effectLst/>
                <a:latin typeface="+mn-lt"/>
                <a:ea typeface="+mn-ea"/>
                <a:cs typeface="+mn-cs"/>
              </a:rPr>
              <a:t> in </a:t>
            </a:r>
            <a:r>
              <a:rPr lang="sk-SK" sz="2400" b="1" kern="1200" baseline="0" dirty="0" err="1">
                <a:solidFill>
                  <a:schemeClr val="tx1">
                    <a:lumMod val="75000"/>
                    <a:lumOff val="25000"/>
                  </a:schemeClr>
                </a:solidFill>
                <a:effectLst/>
                <a:latin typeface="+mn-lt"/>
                <a:ea typeface="+mn-ea"/>
                <a:cs typeface="+mn-cs"/>
              </a:rPr>
              <a:t>performance</a:t>
            </a:r>
            <a:r>
              <a:rPr lang="sk-SK" sz="2400" b="1" kern="1200" baseline="0" dirty="0">
                <a:solidFill>
                  <a:schemeClr val="tx1">
                    <a:lumMod val="75000"/>
                    <a:lumOff val="25000"/>
                  </a:schemeClr>
                </a:solidFill>
                <a:effectLst/>
                <a:latin typeface="+mn-lt"/>
                <a:ea typeface="+mn-ea"/>
                <a:cs typeface="+mn-cs"/>
              </a:rPr>
              <a:t> and </a:t>
            </a:r>
            <a:r>
              <a:rPr lang="sk-SK" sz="2400" b="1" kern="1200" baseline="0" dirty="0" err="1">
                <a:solidFill>
                  <a:schemeClr val="tx1">
                    <a:lumMod val="75000"/>
                    <a:lumOff val="25000"/>
                  </a:schemeClr>
                </a:solidFill>
                <a:effectLst/>
                <a:latin typeface="+mn-lt"/>
                <a:ea typeface="+mn-ea"/>
                <a:cs typeface="+mn-cs"/>
              </a:rPr>
              <a:t>speed</a:t>
            </a:r>
            <a:r>
              <a:rPr lang="sk-SK" sz="2400" kern="1200" baseline="0" dirty="0">
                <a:solidFill>
                  <a:schemeClr val="tx1">
                    <a:lumMod val="75000"/>
                    <a:lumOff val="25000"/>
                  </a:schemeClr>
                </a:solidFill>
                <a:effectLst/>
                <a:latin typeface="+mn-lt"/>
                <a:ea typeface="+mn-ea"/>
                <a:cs typeface="+mn-cs"/>
              </a:rPr>
              <a:t>.</a:t>
            </a:r>
            <a:endParaRPr lang="en-US" dirty="0"/>
          </a:p>
        </p:txBody>
      </p:sp>
    </p:spTree>
    <p:extLst>
      <p:ext uri="{BB962C8B-B14F-4D97-AF65-F5344CB8AC3E}">
        <p14:creationId xmlns:p14="http://schemas.microsoft.com/office/powerpoint/2010/main" val="4203734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8F6211-BFB0-271D-82D0-2F9518206AC9}"/>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2D092091-404E-EA0A-1137-B63A612E8A33}"/>
              </a:ext>
            </a:extLst>
          </p:cNvPr>
          <p:cNvSpPr>
            <a:spLocks noGrp="1"/>
          </p:cNvSpPr>
          <p:nvPr>
            <p:ph type="body" sz="quarter" idx="13"/>
          </p:nvPr>
        </p:nvSpPr>
        <p:spPr>
          <a:xfrm>
            <a:off x="1639835" y="658092"/>
            <a:ext cx="8349291" cy="922728"/>
          </a:xfrm>
        </p:spPr>
        <p:txBody>
          <a:bodyPr>
            <a:noAutofit/>
          </a:bodyPr>
          <a:lstStyle/>
          <a:p>
            <a:r>
              <a:rPr lang="sk-SK" sz="3600" b="1" kern="1200" dirty="0" err="1">
                <a:solidFill>
                  <a:srgbClr val="007772"/>
                </a:solidFill>
                <a:effectLst/>
                <a:latin typeface="+mn-lt"/>
                <a:ea typeface="+mn-ea"/>
                <a:cs typeface="+mn-cs"/>
              </a:rPr>
              <a:t>Hands</a:t>
            </a:r>
            <a:r>
              <a:rPr lang="sk-SK" sz="3600" b="1" kern="1200" dirty="0">
                <a:solidFill>
                  <a:srgbClr val="007772"/>
                </a:solidFill>
                <a:effectLst/>
                <a:latin typeface="+mn-lt"/>
                <a:ea typeface="+mn-ea"/>
                <a:cs typeface="+mn-cs"/>
              </a:rPr>
              <a:t>-On </a:t>
            </a:r>
            <a:r>
              <a:rPr lang="sk-SK" sz="3600" b="1" kern="1200" dirty="0" err="1">
                <a:solidFill>
                  <a:srgbClr val="007772"/>
                </a:solidFill>
                <a:effectLst/>
                <a:latin typeface="+mn-lt"/>
                <a:ea typeface="+mn-ea"/>
                <a:cs typeface="+mn-cs"/>
              </a:rPr>
              <a:t>Activities</a:t>
            </a:r>
            <a:r>
              <a:rPr lang="sk-SK" sz="3600" b="1" kern="1200" dirty="0">
                <a:solidFill>
                  <a:srgbClr val="007772"/>
                </a:solidFill>
                <a:effectLst/>
                <a:latin typeface="+mn-lt"/>
                <a:ea typeface="+mn-ea"/>
                <a:cs typeface="+mn-cs"/>
              </a:rPr>
              <a:t> for </a:t>
            </a:r>
            <a:r>
              <a:rPr lang="sk-SK" sz="3600" b="1" kern="1200" dirty="0" err="1">
                <a:solidFill>
                  <a:srgbClr val="007772"/>
                </a:solidFill>
                <a:effectLst/>
                <a:latin typeface="+mn-lt"/>
                <a:ea typeface="+mn-ea"/>
                <a:cs typeface="+mn-cs"/>
              </a:rPr>
              <a:t>System</a:t>
            </a:r>
            <a:r>
              <a:rPr lang="sk-SK" sz="3600" b="1" kern="1200" dirty="0">
                <a:solidFill>
                  <a:srgbClr val="007772"/>
                </a:solidFill>
                <a:effectLst/>
                <a:latin typeface="+mn-lt"/>
                <a:ea typeface="+mn-ea"/>
                <a:cs typeface="+mn-cs"/>
              </a:rPr>
              <a:t> </a:t>
            </a:r>
            <a:r>
              <a:rPr lang="sk-SK" sz="3600" b="1" kern="1200" dirty="0" err="1">
                <a:solidFill>
                  <a:srgbClr val="007772"/>
                </a:solidFill>
                <a:effectLst/>
                <a:latin typeface="+mn-lt"/>
                <a:ea typeface="+mn-ea"/>
                <a:cs typeface="+mn-cs"/>
              </a:rPr>
              <a:t>Diagnostics</a:t>
            </a:r>
            <a:endParaRPr lang="en-US" sz="2800" b="1" dirty="0"/>
          </a:p>
        </p:txBody>
      </p:sp>
      <p:sp>
        <p:nvSpPr>
          <p:cNvPr id="6" name="Text Placeholder 5">
            <a:extLst>
              <a:ext uri="{FF2B5EF4-FFF2-40B4-BE49-F238E27FC236}">
                <a16:creationId xmlns:a16="http://schemas.microsoft.com/office/drawing/2014/main" id="{354DE177-E010-4724-C2FA-EF5AFD5E6AA0}"/>
              </a:ext>
            </a:extLst>
          </p:cNvPr>
          <p:cNvSpPr>
            <a:spLocks noGrp="1"/>
          </p:cNvSpPr>
          <p:nvPr>
            <p:ph type="body" sz="quarter" idx="14"/>
          </p:nvPr>
        </p:nvSpPr>
        <p:spPr>
          <a:xfrm>
            <a:off x="1556709" y="1928445"/>
            <a:ext cx="8817149" cy="4707881"/>
          </a:xfrm>
        </p:spPr>
        <p:txBody>
          <a:bodyPr/>
          <a:lstStyle/>
          <a:p>
            <a:r>
              <a:rPr lang="sk-SK" sz="2400" kern="1200" baseline="0" dirty="0" err="1">
                <a:solidFill>
                  <a:schemeClr val="tx1">
                    <a:lumMod val="75000"/>
                    <a:lumOff val="25000"/>
                  </a:schemeClr>
                </a:solidFill>
                <a:effectLst/>
                <a:latin typeface="+mn-lt"/>
                <a:ea typeface="+mn-ea"/>
                <a:cs typeface="+mn-cs"/>
              </a:rPr>
              <a:t>Practical</a:t>
            </a:r>
            <a:r>
              <a:rPr lang="sk-SK" sz="2400" kern="1200" baseline="0" dirty="0">
                <a:solidFill>
                  <a:schemeClr val="tx1">
                    <a:lumMod val="75000"/>
                    <a:lumOff val="25000"/>
                  </a:schemeClr>
                </a:solidFill>
                <a:effectLst/>
                <a:latin typeface="+mn-lt"/>
                <a:ea typeface="+mn-ea"/>
                <a:cs typeface="+mn-cs"/>
              </a:rPr>
              <a:t> </a:t>
            </a:r>
            <a:r>
              <a:rPr lang="sk-SK" sz="2400" b="1" kern="1200" baseline="0" dirty="0" err="1">
                <a:solidFill>
                  <a:schemeClr val="tx1">
                    <a:lumMod val="75000"/>
                    <a:lumOff val="25000"/>
                  </a:schemeClr>
                </a:solidFill>
                <a:effectLst/>
                <a:latin typeface="+mn-lt"/>
                <a:ea typeface="+mn-ea"/>
                <a:cs typeface="+mn-cs"/>
              </a:rPr>
              <a:t>troubleshooting</a:t>
            </a:r>
            <a:r>
              <a:rPr lang="sk-SK" sz="2400" b="1" kern="1200" baseline="0" dirty="0">
                <a:solidFill>
                  <a:schemeClr val="tx1">
                    <a:lumMod val="75000"/>
                    <a:lumOff val="25000"/>
                  </a:schemeClr>
                </a:solidFill>
                <a:effectLst/>
                <a:latin typeface="+mn-lt"/>
                <a:ea typeface="+mn-ea"/>
                <a:cs typeface="+mn-cs"/>
              </a:rPr>
              <a:t> </a:t>
            </a:r>
            <a:r>
              <a:rPr lang="sk-SK" sz="2400" b="1" kern="1200" baseline="0" dirty="0" err="1">
                <a:solidFill>
                  <a:schemeClr val="tx1">
                    <a:lumMod val="75000"/>
                    <a:lumOff val="25000"/>
                  </a:schemeClr>
                </a:solidFill>
                <a:effectLst/>
                <a:latin typeface="+mn-lt"/>
                <a:ea typeface="+mn-ea"/>
                <a:cs typeface="+mn-cs"/>
              </a:rPr>
              <a:t>exercises</a:t>
            </a:r>
            <a:r>
              <a:rPr lang="sk-SK" sz="2400" kern="1200" baseline="0" dirty="0">
                <a:solidFill>
                  <a:schemeClr val="tx1">
                    <a:lumMod val="75000"/>
                    <a:lumOff val="25000"/>
                  </a:schemeClr>
                </a:solidFill>
                <a:effectLst/>
                <a:latin typeface="+mn-lt"/>
                <a:ea typeface="+mn-ea"/>
                <a:cs typeface="+mn-cs"/>
              </a:rPr>
              <a:t> </a:t>
            </a:r>
            <a:r>
              <a:rPr lang="sk-SK" sz="2400" kern="1200" baseline="0" dirty="0" err="1">
                <a:solidFill>
                  <a:schemeClr val="tx1">
                    <a:lumMod val="75000"/>
                    <a:lumOff val="25000"/>
                  </a:schemeClr>
                </a:solidFill>
                <a:effectLst/>
                <a:latin typeface="+mn-lt"/>
                <a:ea typeface="+mn-ea"/>
                <a:cs typeface="+mn-cs"/>
              </a:rPr>
              <a:t>help</a:t>
            </a:r>
            <a:r>
              <a:rPr lang="sk-SK" sz="2400" kern="1200" baseline="0" dirty="0">
                <a:solidFill>
                  <a:schemeClr val="tx1">
                    <a:lumMod val="75000"/>
                    <a:lumOff val="25000"/>
                  </a:schemeClr>
                </a:solidFill>
                <a:effectLst/>
                <a:latin typeface="+mn-lt"/>
                <a:ea typeface="+mn-ea"/>
                <a:cs typeface="+mn-cs"/>
              </a:rPr>
              <a:t> </a:t>
            </a:r>
            <a:r>
              <a:rPr lang="sk-SK" sz="2400" kern="1200" baseline="0" dirty="0" err="1">
                <a:solidFill>
                  <a:schemeClr val="tx1">
                    <a:lumMod val="75000"/>
                    <a:lumOff val="25000"/>
                  </a:schemeClr>
                </a:solidFill>
                <a:effectLst/>
                <a:latin typeface="+mn-lt"/>
                <a:ea typeface="+mn-ea"/>
                <a:cs typeface="+mn-cs"/>
              </a:rPr>
              <a:t>users</a:t>
            </a:r>
            <a:r>
              <a:rPr lang="sk-SK" sz="2400" kern="1200" baseline="0" dirty="0">
                <a:solidFill>
                  <a:schemeClr val="tx1">
                    <a:lumMod val="75000"/>
                    <a:lumOff val="25000"/>
                  </a:schemeClr>
                </a:solidFill>
                <a:effectLst/>
                <a:latin typeface="+mn-lt"/>
                <a:ea typeface="+mn-ea"/>
                <a:cs typeface="+mn-cs"/>
              </a:rPr>
              <a:t> </a:t>
            </a:r>
            <a:r>
              <a:rPr lang="sk-SK" sz="2400" kern="1200" baseline="0" dirty="0" err="1">
                <a:solidFill>
                  <a:schemeClr val="tx1">
                    <a:lumMod val="75000"/>
                    <a:lumOff val="25000"/>
                  </a:schemeClr>
                </a:solidFill>
                <a:effectLst/>
                <a:latin typeface="+mn-lt"/>
                <a:ea typeface="+mn-ea"/>
                <a:cs typeface="+mn-cs"/>
              </a:rPr>
              <a:t>build</a:t>
            </a:r>
            <a:r>
              <a:rPr lang="sk-SK" sz="2400" kern="1200" baseline="0" dirty="0">
                <a:solidFill>
                  <a:schemeClr val="tx1">
                    <a:lumMod val="75000"/>
                    <a:lumOff val="25000"/>
                  </a:schemeClr>
                </a:solidFill>
                <a:effectLst/>
                <a:latin typeface="+mn-lt"/>
                <a:ea typeface="+mn-ea"/>
                <a:cs typeface="+mn-cs"/>
              </a:rPr>
              <a:t> </a:t>
            </a:r>
            <a:r>
              <a:rPr lang="sk-SK" sz="2400" kern="1200" baseline="0" dirty="0" err="1">
                <a:solidFill>
                  <a:schemeClr val="tx1">
                    <a:lumMod val="75000"/>
                    <a:lumOff val="25000"/>
                  </a:schemeClr>
                </a:solidFill>
                <a:effectLst/>
                <a:latin typeface="+mn-lt"/>
                <a:ea typeface="+mn-ea"/>
                <a:cs typeface="+mn-cs"/>
              </a:rPr>
              <a:t>confidence</a:t>
            </a:r>
            <a:r>
              <a:rPr lang="sk-SK" sz="2400" kern="1200" baseline="0" dirty="0">
                <a:solidFill>
                  <a:schemeClr val="tx1">
                    <a:lumMod val="75000"/>
                    <a:lumOff val="25000"/>
                  </a:schemeClr>
                </a:solidFill>
                <a:effectLst/>
                <a:latin typeface="+mn-lt"/>
                <a:ea typeface="+mn-ea"/>
                <a:cs typeface="+mn-cs"/>
              </a:rPr>
              <a:t> in </a:t>
            </a:r>
            <a:r>
              <a:rPr lang="sk-SK" sz="2400" b="1" kern="1200" baseline="0" dirty="0" err="1">
                <a:solidFill>
                  <a:schemeClr val="tx1">
                    <a:lumMod val="75000"/>
                    <a:lumOff val="25000"/>
                  </a:schemeClr>
                </a:solidFill>
                <a:effectLst/>
                <a:latin typeface="+mn-lt"/>
                <a:ea typeface="+mn-ea"/>
                <a:cs typeface="+mn-cs"/>
              </a:rPr>
              <a:t>detecting</a:t>
            </a:r>
            <a:r>
              <a:rPr lang="sk-SK" sz="2400" b="1" kern="1200" baseline="0" dirty="0">
                <a:solidFill>
                  <a:schemeClr val="tx1">
                    <a:lumMod val="75000"/>
                    <a:lumOff val="25000"/>
                  </a:schemeClr>
                </a:solidFill>
                <a:effectLst/>
                <a:latin typeface="+mn-lt"/>
                <a:ea typeface="+mn-ea"/>
                <a:cs typeface="+mn-cs"/>
              </a:rPr>
              <a:t> and </a:t>
            </a:r>
            <a:r>
              <a:rPr lang="sk-SK" sz="2400" b="1" kern="1200" baseline="0" dirty="0" err="1">
                <a:solidFill>
                  <a:schemeClr val="tx1">
                    <a:lumMod val="75000"/>
                    <a:lumOff val="25000"/>
                  </a:schemeClr>
                </a:solidFill>
                <a:effectLst/>
                <a:latin typeface="+mn-lt"/>
                <a:ea typeface="+mn-ea"/>
                <a:cs typeface="+mn-cs"/>
              </a:rPr>
              <a:t>resolving</a:t>
            </a:r>
            <a:r>
              <a:rPr lang="sk-SK" sz="2400" b="1" kern="1200" baseline="0" dirty="0">
                <a:solidFill>
                  <a:schemeClr val="tx1">
                    <a:lumMod val="75000"/>
                    <a:lumOff val="25000"/>
                  </a:schemeClr>
                </a:solidFill>
                <a:effectLst/>
                <a:latin typeface="+mn-lt"/>
                <a:ea typeface="+mn-ea"/>
                <a:cs typeface="+mn-cs"/>
              </a:rPr>
              <a:t> </a:t>
            </a:r>
            <a:r>
              <a:rPr lang="sk-SK" sz="2400" b="1" kern="1200" baseline="0" dirty="0" err="1">
                <a:solidFill>
                  <a:schemeClr val="tx1">
                    <a:lumMod val="75000"/>
                    <a:lumOff val="25000"/>
                  </a:schemeClr>
                </a:solidFill>
                <a:effectLst/>
                <a:latin typeface="+mn-lt"/>
                <a:ea typeface="+mn-ea"/>
                <a:cs typeface="+mn-cs"/>
              </a:rPr>
              <a:t>issues</a:t>
            </a:r>
            <a:r>
              <a:rPr lang="sk-SK" sz="2400" kern="1200" baseline="0" dirty="0">
                <a:solidFill>
                  <a:schemeClr val="tx1">
                    <a:lumMod val="75000"/>
                    <a:lumOff val="25000"/>
                  </a:schemeClr>
                </a:solidFill>
                <a:effectLst/>
                <a:latin typeface="+mn-lt"/>
                <a:ea typeface="+mn-ea"/>
                <a:cs typeface="+mn-cs"/>
              </a:rPr>
              <a:t> </a:t>
            </a:r>
            <a:r>
              <a:rPr lang="sk-SK" sz="2400" kern="1200" baseline="0" dirty="0" err="1">
                <a:solidFill>
                  <a:schemeClr val="tx1">
                    <a:lumMod val="75000"/>
                    <a:lumOff val="25000"/>
                  </a:schemeClr>
                </a:solidFill>
                <a:effectLst/>
                <a:latin typeface="+mn-lt"/>
                <a:ea typeface="+mn-ea"/>
                <a:cs typeface="+mn-cs"/>
              </a:rPr>
              <a:t>with</a:t>
            </a:r>
            <a:r>
              <a:rPr lang="sk-SK" sz="2400" kern="1200" baseline="0" dirty="0">
                <a:solidFill>
                  <a:schemeClr val="tx1">
                    <a:lumMod val="75000"/>
                    <a:lumOff val="25000"/>
                  </a:schemeClr>
                </a:solidFill>
                <a:effectLst/>
                <a:latin typeface="+mn-lt"/>
                <a:ea typeface="+mn-ea"/>
                <a:cs typeface="+mn-cs"/>
              </a:rPr>
              <a:t> </a:t>
            </a:r>
            <a:r>
              <a:rPr lang="sk-SK" sz="2400" kern="1200" baseline="0" dirty="0" err="1">
                <a:solidFill>
                  <a:schemeClr val="tx1">
                    <a:lumMod val="75000"/>
                    <a:lumOff val="25000"/>
                  </a:schemeClr>
                </a:solidFill>
                <a:effectLst/>
                <a:latin typeface="+mn-lt"/>
                <a:ea typeface="+mn-ea"/>
                <a:cs typeface="+mn-cs"/>
              </a:rPr>
              <a:t>mechatronic</a:t>
            </a:r>
            <a:r>
              <a:rPr lang="sk-SK" sz="2400" kern="1200" baseline="0" dirty="0">
                <a:solidFill>
                  <a:schemeClr val="tx1">
                    <a:lumMod val="75000"/>
                    <a:lumOff val="25000"/>
                  </a:schemeClr>
                </a:solidFill>
                <a:effectLst/>
                <a:latin typeface="+mn-lt"/>
                <a:ea typeface="+mn-ea"/>
                <a:cs typeface="+mn-cs"/>
              </a:rPr>
              <a:t> </a:t>
            </a:r>
            <a:r>
              <a:rPr lang="sk-SK" sz="2400" kern="1200" baseline="0" dirty="0" err="1">
                <a:solidFill>
                  <a:schemeClr val="tx1">
                    <a:lumMod val="75000"/>
                    <a:lumOff val="25000"/>
                  </a:schemeClr>
                </a:solidFill>
                <a:effectLst/>
                <a:latin typeface="+mn-lt"/>
                <a:ea typeface="+mn-ea"/>
                <a:cs typeface="+mn-cs"/>
              </a:rPr>
              <a:t>systems</a:t>
            </a:r>
            <a:r>
              <a:rPr lang="sk-SK" sz="2400" kern="1200" baseline="0" dirty="0">
                <a:solidFill>
                  <a:schemeClr val="tx1">
                    <a:lumMod val="75000"/>
                    <a:lumOff val="25000"/>
                  </a:schemeClr>
                </a:solidFill>
                <a:effectLst/>
                <a:latin typeface="+mn-lt"/>
                <a:ea typeface="+mn-ea"/>
                <a:cs typeface="+mn-cs"/>
              </a:rPr>
              <a:t>.</a:t>
            </a:r>
            <a:endParaRPr lang="en-GB" sz="2400" kern="1200" baseline="0" dirty="0">
              <a:solidFill>
                <a:schemeClr val="tx1">
                  <a:lumMod val="75000"/>
                  <a:lumOff val="25000"/>
                </a:schemeClr>
              </a:solidFill>
              <a:effectLst/>
              <a:latin typeface="+mn-lt"/>
              <a:ea typeface="+mn-ea"/>
              <a:cs typeface="+mn-cs"/>
            </a:endParaRPr>
          </a:p>
          <a:p>
            <a:endParaRPr lang="en-GB" sz="2400" b="1" kern="1200" baseline="0" dirty="0">
              <a:solidFill>
                <a:schemeClr val="tx1">
                  <a:lumMod val="75000"/>
                  <a:lumOff val="25000"/>
                </a:schemeClr>
              </a:solidFill>
              <a:effectLst/>
              <a:latin typeface="+mn-lt"/>
              <a:ea typeface="+mn-ea"/>
              <a:cs typeface="+mn-cs"/>
            </a:endParaRPr>
          </a:p>
          <a:p>
            <a:r>
              <a:rPr lang="sk-SK" sz="2400" b="1" kern="1200" baseline="0" dirty="0" err="1">
                <a:solidFill>
                  <a:schemeClr val="tx1">
                    <a:lumMod val="75000"/>
                    <a:lumOff val="25000"/>
                  </a:schemeClr>
                </a:solidFill>
                <a:effectLst/>
                <a:latin typeface="+mn-lt"/>
                <a:ea typeface="+mn-ea"/>
                <a:cs typeface="+mn-cs"/>
              </a:rPr>
              <a:t>Activity</a:t>
            </a:r>
            <a:r>
              <a:rPr lang="sk-SK" sz="2400" b="1" kern="1200" baseline="0" dirty="0">
                <a:solidFill>
                  <a:schemeClr val="tx1">
                    <a:lumMod val="75000"/>
                    <a:lumOff val="25000"/>
                  </a:schemeClr>
                </a:solidFill>
                <a:effectLst/>
                <a:latin typeface="+mn-lt"/>
                <a:ea typeface="+mn-ea"/>
                <a:cs typeface="+mn-cs"/>
              </a:rPr>
              <a:t> 3: </a:t>
            </a:r>
            <a:r>
              <a:rPr lang="sk-SK" sz="2400" b="1" kern="1200" baseline="0" dirty="0" err="1">
                <a:solidFill>
                  <a:schemeClr val="tx1">
                    <a:lumMod val="75000"/>
                    <a:lumOff val="25000"/>
                  </a:schemeClr>
                </a:solidFill>
                <a:effectLst/>
                <a:latin typeface="+mn-lt"/>
                <a:ea typeface="+mn-ea"/>
                <a:cs typeface="+mn-cs"/>
              </a:rPr>
              <a:t>Drone</a:t>
            </a:r>
            <a:r>
              <a:rPr lang="sk-SK" sz="2400" b="1" kern="1200" baseline="0" dirty="0">
                <a:solidFill>
                  <a:schemeClr val="tx1">
                    <a:lumMod val="75000"/>
                    <a:lumOff val="25000"/>
                  </a:schemeClr>
                </a:solidFill>
                <a:effectLst/>
                <a:latin typeface="+mn-lt"/>
                <a:ea typeface="+mn-ea"/>
                <a:cs typeface="+mn-cs"/>
              </a:rPr>
              <a:t> </a:t>
            </a:r>
            <a:r>
              <a:rPr lang="sk-SK" sz="2400" b="1" kern="1200" baseline="0" dirty="0" err="1">
                <a:solidFill>
                  <a:schemeClr val="tx1">
                    <a:lumMod val="75000"/>
                    <a:lumOff val="25000"/>
                  </a:schemeClr>
                </a:solidFill>
                <a:effectLst/>
                <a:latin typeface="+mn-lt"/>
                <a:ea typeface="+mn-ea"/>
                <a:cs typeface="+mn-cs"/>
              </a:rPr>
              <a:t>System</a:t>
            </a:r>
            <a:r>
              <a:rPr lang="sk-SK" sz="2400" b="1" kern="1200" baseline="0" dirty="0">
                <a:solidFill>
                  <a:schemeClr val="tx1">
                    <a:lumMod val="75000"/>
                    <a:lumOff val="25000"/>
                  </a:schemeClr>
                </a:solidFill>
                <a:effectLst/>
                <a:latin typeface="+mn-lt"/>
                <a:ea typeface="+mn-ea"/>
                <a:cs typeface="+mn-cs"/>
              </a:rPr>
              <a:t> </a:t>
            </a:r>
            <a:r>
              <a:rPr lang="sk-SK" sz="2400" b="1" kern="1200" baseline="0" dirty="0" err="1">
                <a:solidFill>
                  <a:schemeClr val="tx1">
                    <a:lumMod val="75000"/>
                    <a:lumOff val="25000"/>
                  </a:schemeClr>
                </a:solidFill>
                <a:effectLst/>
                <a:latin typeface="+mn-lt"/>
                <a:ea typeface="+mn-ea"/>
                <a:cs typeface="+mn-cs"/>
              </a:rPr>
              <a:t>Check</a:t>
            </a:r>
            <a:endParaRPr lang="sk-SK" sz="2400" kern="1200" baseline="0" dirty="0">
              <a:solidFill>
                <a:schemeClr val="tx1">
                  <a:lumMod val="75000"/>
                  <a:lumOff val="25000"/>
                </a:schemeClr>
              </a:solidFill>
              <a:effectLst/>
              <a:latin typeface="+mn-lt"/>
              <a:ea typeface="+mn-ea"/>
              <a:cs typeface="+mn-cs"/>
            </a:endParaRPr>
          </a:p>
          <a:p>
            <a:r>
              <a:rPr lang="sk-SK" sz="2400" b="1" kern="1200" baseline="0" dirty="0" err="1">
                <a:solidFill>
                  <a:schemeClr val="tx1">
                    <a:lumMod val="75000"/>
                    <a:lumOff val="25000"/>
                  </a:schemeClr>
                </a:solidFill>
                <a:effectLst/>
                <a:latin typeface="+mn-lt"/>
                <a:ea typeface="+mn-ea"/>
                <a:cs typeface="+mn-cs"/>
              </a:rPr>
              <a:t>Task</a:t>
            </a:r>
            <a:r>
              <a:rPr lang="sk-SK" sz="2400" b="1" kern="1200" baseline="0" dirty="0">
                <a:solidFill>
                  <a:schemeClr val="tx1">
                    <a:lumMod val="75000"/>
                    <a:lumOff val="25000"/>
                  </a:schemeClr>
                </a:solidFill>
                <a:effectLst/>
                <a:latin typeface="+mn-lt"/>
                <a:ea typeface="+mn-ea"/>
                <a:cs typeface="+mn-cs"/>
              </a:rPr>
              <a:t>:</a:t>
            </a:r>
            <a:r>
              <a:rPr lang="sk-SK" sz="2400" kern="1200" baseline="0" dirty="0">
                <a:solidFill>
                  <a:schemeClr val="tx1">
                    <a:lumMod val="75000"/>
                    <a:lumOff val="25000"/>
                  </a:schemeClr>
                </a:solidFill>
                <a:effectLst/>
                <a:latin typeface="+mn-lt"/>
                <a:ea typeface="+mn-ea"/>
                <a:cs typeface="+mn-cs"/>
              </a:rPr>
              <a:t> </a:t>
            </a:r>
            <a:r>
              <a:rPr lang="sk-SK" sz="2400" kern="1200" baseline="0" dirty="0" err="1">
                <a:solidFill>
                  <a:schemeClr val="tx1">
                    <a:lumMod val="75000"/>
                    <a:lumOff val="25000"/>
                  </a:schemeClr>
                </a:solidFill>
                <a:effectLst/>
                <a:latin typeface="+mn-lt"/>
                <a:ea typeface="+mn-ea"/>
                <a:cs typeface="+mn-cs"/>
              </a:rPr>
              <a:t>Inspect</a:t>
            </a:r>
            <a:r>
              <a:rPr lang="sk-SK" sz="2400" kern="1200" baseline="0" dirty="0">
                <a:solidFill>
                  <a:schemeClr val="tx1">
                    <a:lumMod val="75000"/>
                    <a:lumOff val="25000"/>
                  </a:schemeClr>
                </a:solidFill>
                <a:effectLst/>
                <a:latin typeface="+mn-lt"/>
                <a:ea typeface="+mn-ea"/>
                <a:cs typeface="+mn-cs"/>
              </a:rPr>
              <a:t> </a:t>
            </a:r>
            <a:r>
              <a:rPr lang="sk-SK" sz="2400" b="1" kern="1200" baseline="0" dirty="0" err="1">
                <a:solidFill>
                  <a:schemeClr val="tx1">
                    <a:lumMod val="75000"/>
                    <a:lumOff val="25000"/>
                  </a:schemeClr>
                </a:solidFill>
                <a:effectLst/>
                <a:latin typeface="+mn-lt"/>
                <a:ea typeface="+mn-ea"/>
                <a:cs typeface="+mn-cs"/>
              </a:rPr>
              <a:t>aerial</a:t>
            </a:r>
            <a:r>
              <a:rPr lang="sk-SK" sz="2400" b="1" kern="1200" baseline="0" dirty="0">
                <a:solidFill>
                  <a:schemeClr val="tx1">
                    <a:lumMod val="75000"/>
                    <a:lumOff val="25000"/>
                  </a:schemeClr>
                </a:solidFill>
                <a:effectLst/>
                <a:latin typeface="+mn-lt"/>
                <a:ea typeface="+mn-ea"/>
                <a:cs typeface="+mn-cs"/>
              </a:rPr>
              <a:t> or </a:t>
            </a:r>
            <a:r>
              <a:rPr lang="sk-SK" sz="2400" b="1" kern="1200" baseline="0" dirty="0" err="1">
                <a:solidFill>
                  <a:schemeClr val="tx1">
                    <a:lumMod val="75000"/>
                    <a:lumOff val="25000"/>
                  </a:schemeClr>
                </a:solidFill>
                <a:effectLst/>
                <a:latin typeface="+mn-lt"/>
                <a:ea typeface="+mn-ea"/>
                <a:cs typeface="+mn-cs"/>
              </a:rPr>
              <a:t>ground-based</a:t>
            </a:r>
            <a:r>
              <a:rPr lang="sk-SK" sz="2400" b="1" kern="1200" baseline="0" dirty="0">
                <a:solidFill>
                  <a:schemeClr val="tx1">
                    <a:lumMod val="75000"/>
                    <a:lumOff val="25000"/>
                  </a:schemeClr>
                </a:solidFill>
                <a:effectLst/>
                <a:latin typeface="+mn-lt"/>
                <a:ea typeface="+mn-ea"/>
                <a:cs typeface="+mn-cs"/>
              </a:rPr>
              <a:t> </a:t>
            </a:r>
            <a:r>
              <a:rPr lang="sk-SK" sz="2400" b="1" kern="1200" baseline="0" dirty="0" err="1">
                <a:solidFill>
                  <a:schemeClr val="tx1">
                    <a:lumMod val="75000"/>
                    <a:lumOff val="25000"/>
                  </a:schemeClr>
                </a:solidFill>
                <a:effectLst/>
                <a:latin typeface="+mn-lt"/>
                <a:ea typeface="+mn-ea"/>
                <a:cs typeface="+mn-cs"/>
              </a:rPr>
              <a:t>autonomous</a:t>
            </a:r>
            <a:r>
              <a:rPr lang="sk-SK" sz="2400" b="1" kern="1200" baseline="0" dirty="0">
                <a:solidFill>
                  <a:schemeClr val="tx1">
                    <a:lumMod val="75000"/>
                    <a:lumOff val="25000"/>
                  </a:schemeClr>
                </a:solidFill>
                <a:effectLst/>
                <a:latin typeface="+mn-lt"/>
                <a:ea typeface="+mn-ea"/>
                <a:cs typeface="+mn-cs"/>
              </a:rPr>
              <a:t> </a:t>
            </a:r>
            <a:r>
              <a:rPr lang="sk-SK" sz="2400" b="1" kern="1200" baseline="0" dirty="0" err="1">
                <a:solidFill>
                  <a:schemeClr val="tx1">
                    <a:lumMod val="75000"/>
                    <a:lumOff val="25000"/>
                  </a:schemeClr>
                </a:solidFill>
                <a:effectLst/>
                <a:latin typeface="+mn-lt"/>
                <a:ea typeface="+mn-ea"/>
                <a:cs typeface="+mn-cs"/>
              </a:rPr>
              <a:t>systems</a:t>
            </a:r>
            <a:r>
              <a:rPr lang="sk-SK" sz="2400" kern="1200" baseline="0" dirty="0">
                <a:solidFill>
                  <a:schemeClr val="tx1">
                    <a:lumMod val="75000"/>
                    <a:lumOff val="25000"/>
                  </a:schemeClr>
                </a:solidFill>
                <a:effectLst/>
                <a:latin typeface="+mn-lt"/>
                <a:ea typeface="+mn-ea"/>
                <a:cs typeface="+mn-cs"/>
              </a:rPr>
              <a:t> for </a:t>
            </a:r>
            <a:r>
              <a:rPr lang="sk-SK" sz="2400" kern="1200" baseline="0" dirty="0" err="1">
                <a:solidFill>
                  <a:schemeClr val="tx1">
                    <a:lumMod val="75000"/>
                    <a:lumOff val="25000"/>
                  </a:schemeClr>
                </a:solidFill>
                <a:effectLst/>
                <a:latin typeface="+mn-lt"/>
                <a:ea typeface="+mn-ea"/>
                <a:cs typeface="+mn-cs"/>
              </a:rPr>
              <a:t>power</a:t>
            </a:r>
            <a:r>
              <a:rPr lang="sk-SK" sz="2400" kern="1200" baseline="0" dirty="0">
                <a:solidFill>
                  <a:schemeClr val="tx1">
                    <a:lumMod val="75000"/>
                    <a:lumOff val="25000"/>
                  </a:schemeClr>
                </a:solidFill>
                <a:effectLst/>
                <a:latin typeface="+mn-lt"/>
                <a:ea typeface="+mn-ea"/>
                <a:cs typeface="+mn-cs"/>
              </a:rPr>
              <a:t> </a:t>
            </a:r>
            <a:r>
              <a:rPr lang="sk-SK" sz="2400" kern="1200" baseline="0" dirty="0" err="1">
                <a:solidFill>
                  <a:schemeClr val="tx1">
                    <a:lumMod val="75000"/>
                    <a:lumOff val="25000"/>
                  </a:schemeClr>
                </a:solidFill>
                <a:effectLst/>
                <a:latin typeface="+mn-lt"/>
                <a:ea typeface="+mn-ea"/>
                <a:cs typeface="+mn-cs"/>
              </a:rPr>
              <a:t>issues</a:t>
            </a:r>
            <a:r>
              <a:rPr lang="sk-SK" sz="2400" kern="1200" baseline="0" dirty="0">
                <a:solidFill>
                  <a:schemeClr val="tx1">
                    <a:lumMod val="75000"/>
                    <a:lumOff val="25000"/>
                  </a:schemeClr>
                </a:solidFill>
                <a:effectLst/>
                <a:latin typeface="+mn-lt"/>
                <a:ea typeface="+mn-ea"/>
                <a:cs typeface="+mn-cs"/>
              </a:rPr>
              <a:t>, </a:t>
            </a:r>
            <a:r>
              <a:rPr lang="sk-SK" sz="2400" kern="1200" baseline="0" dirty="0" err="1">
                <a:solidFill>
                  <a:schemeClr val="tx1">
                    <a:lumMod val="75000"/>
                    <a:lumOff val="25000"/>
                  </a:schemeClr>
                </a:solidFill>
                <a:effectLst/>
                <a:latin typeface="+mn-lt"/>
                <a:ea typeface="+mn-ea"/>
                <a:cs typeface="+mn-cs"/>
              </a:rPr>
              <a:t>faulty</a:t>
            </a:r>
            <a:r>
              <a:rPr lang="sk-SK" sz="2400" kern="1200" baseline="0" dirty="0">
                <a:solidFill>
                  <a:schemeClr val="tx1">
                    <a:lumMod val="75000"/>
                    <a:lumOff val="25000"/>
                  </a:schemeClr>
                </a:solidFill>
                <a:effectLst/>
                <a:latin typeface="+mn-lt"/>
                <a:ea typeface="+mn-ea"/>
                <a:cs typeface="+mn-cs"/>
              </a:rPr>
              <a:t> </a:t>
            </a:r>
            <a:r>
              <a:rPr lang="sk-SK" sz="2400" kern="1200" baseline="0" dirty="0" err="1">
                <a:solidFill>
                  <a:schemeClr val="tx1">
                    <a:lumMod val="75000"/>
                    <a:lumOff val="25000"/>
                  </a:schemeClr>
                </a:solidFill>
                <a:effectLst/>
                <a:latin typeface="+mn-lt"/>
                <a:ea typeface="+mn-ea"/>
                <a:cs typeface="+mn-cs"/>
              </a:rPr>
              <a:t>wiring</a:t>
            </a:r>
            <a:r>
              <a:rPr lang="sk-SK" sz="2400" kern="1200" baseline="0" dirty="0">
                <a:solidFill>
                  <a:schemeClr val="tx1">
                    <a:lumMod val="75000"/>
                    <a:lumOff val="25000"/>
                  </a:schemeClr>
                </a:solidFill>
                <a:effectLst/>
                <a:latin typeface="+mn-lt"/>
                <a:ea typeface="+mn-ea"/>
                <a:cs typeface="+mn-cs"/>
              </a:rPr>
              <a:t>, and </a:t>
            </a:r>
            <a:r>
              <a:rPr lang="sk-SK" sz="2400" kern="1200" baseline="0" dirty="0" err="1">
                <a:solidFill>
                  <a:schemeClr val="tx1">
                    <a:lumMod val="75000"/>
                    <a:lumOff val="25000"/>
                  </a:schemeClr>
                </a:solidFill>
                <a:effectLst/>
                <a:latin typeface="+mn-lt"/>
                <a:ea typeface="+mn-ea"/>
                <a:cs typeface="+mn-cs"/>
              </a:rPr>
              <a:t>connectivity</a:t>
            </a:r>
            <a:r>
              <a:rPr lang="sk-SK" sz="2400" kern="1200" baseline="0" dirty="0">
                <a:solidFill>
                  <a:schemeClr val="tx1">
                    <a:lumMod val="75000"/>
                    <a:lumOff val="25000"/>
                  </a:schemeClr>
                </a:solidFill>
                <a:effectLst/>
                <a:latin typeface="+mn-lt"/>
                <a:ea typeface="+mn-ea"/>
                <a:cs typeface="+mn-cs"/>
              </a:rPr>
              <a:t> </a:t>
            </a:r>
            <a:r>
              <a:rPr lang="sk-SK" sz="2400" kern="1200" baseline="0" dirty="0" err="1">
                <a:solidFill>
                  <a:schemeClr val="tx1">
                    <a:lumMod val="75000"/>
                    <a:lumOff val="25000"/>
                  </a:schemeClr>
                </a:solidFill>
                <a:effectLst/>
                <a:latin typeface="+mn-lt"/>
                <a:ea typeface="+mn-ea"/>
                <a:cs typeface="+mn-cs"/>
              </a:rPr>
              <a:t>errors</a:t>
            </a:r>
            <a:r>
              <a:rPr lang="sk-SK" sz="2400" kern="1200" baseline="0" dirty="0">
                <a:solidFill>
                  <a:schemeClr val="tx1">
                    <a:lumMod val="75000"/>
                    <a:lumOff val="25000"/>
                  </a:schemeClr>
                </a:solidFill>
                <a:effectLst/>
                <a:latin typeface="+mn-lt"/>
                <a:ea typeface="+mn-ea"/>
                <a:cs typeface="+mn-cs"/>
              </a:rPr>
              <a:t>. Run a </a:t>
            </a:r>
            <a:r>
              <a:rPr lang="sk-SK" sz="2400" b="1" kern="1200" baseline="0" dirty="0" err="1">
                <a:solidFill>
                  <a:schemeClr val="tx1">
                    <a:lumMod val="75000"/>
                    <a:lumOff val="25000"/>
                  </a:schemeClr>
                </a:solidFill>
                <a:effectLst/>
                <a:latin typeface="+mn-lt"/>
                <a:ea typeface="+mn-ea"/>
                <a:cs typeface="+mn-cs"/>
              </a:rPr>
              <a:t>diagnostic</a:t>
            </a:r>
            <a:r>
              <a:rPr lang="sk-SK" sz="2400" b="1" kern="1200" baseline="0" dirty="0">
                <a:solidFill>
                  <a:schemeClr val="tx1">
                    <a:lumMod val="75000"/>
                    <a:lumOff val="25000"/>
                  </a:schemeClr>
                </a:solidFill>
                <a:effectLst/>
                <a:latin typeface="+mn-lt"/>
                <a:ea typeface="+mn-ea"/>
                <a:cs typeface="+mn-cs"/>
              </a:rPr>
              <a:t> report</a:t>
            </a:r>
            <a:r>
              <a:rPr lang="sk-SK" sz="2400" kern="1200" baseline="0" dirty="0">
                <a:solidFill>
                  <a:schemeClr val="tx1">
                    <a:lumMod val="75000"/>
                    <a:lumOff val="25000"/>
                  </a:schemeClr>
                </a:solidFill>
                <a:effectLst/>
                <a:latin typeface="+mn-lt"/>
                <a:ea typeface="+mn-ea"/>
                <a:cs typeface="+mn-cs"/>
              </a:rPr>
              <a:t> and </a:t>
            </a:r>
            <a:r>
              <a:rPr lang="sk-SK" sz="2400" kern="1200" baseline="0" dirty="0" err="1">
                <a:solidFill>
                  <a:schemeClr val="tx1">
                    <a:lumMod val="75000"/>
                    <a:lumOff val="25000"/>
                  </a:schemeClr>
                </a:solidFill>
                <a:effectLst/>
                <a:latin typeface="+mn-lt"/>
                <a:ea typeface="+mn-ea"/>
                <a:cs typeface="+mn-cs"/>
              </a:rPr>
              <a:t>identify</a:t>
            </a:r>
            <a:r>
              <a:rPr lang="sk-SK" sz="2400" kern="1200" baseline="0" dirty="0">
                <a:solidFill>
                  <a:schemeClr val="tx1">
                    <a:lumMod val="75000"/>
                    <a:lumOff val="25000"/>
                  </a:schemeClr>
                </a:solidFill>
                <a:effectLst/>
                <a:latin typeface="+mn-lt"/>
                <a:ea typeface="+mn-ea"/>
                <a:cs typeface="+mn-cs"/>
              </a:rPr>
              <a:t> </a:t>
            </a:r>
            <a:r>
              <a:rPr lang="sk-SK" sz="2400" kern="1200" baseline="0" dirty="0" err="1">
                <a:solidFill>
                  <a:schemeClr val="tx1">
                    <a:lumMod val="75000"/>
                    <a:lumOff val="25000"/>
                  </a:schemeClr>
                </a:solidFill>
                <a:effectLst/>
                <a:latin typeface="+mn-lt"/>
                <a:ea typeface="+mn-ea"/>
                <a:cs typeface="+mn-cs"/>
              </a:rPr>
              <a:t>any</a:t>
            </a:r>
            <a:r>
              <a:rPr lang="sk-SK" sz="2400" kern="1200" baseline="0" dirty="0">
                <a:solidFill>
                  <a:schemeClr val="tx1">
                    <a:lumMod val="75000"/>
                    <a:lumOff val="25000"/>
                  </a:schemeClr>
                </a:solidFill>
                <a:effectLst/>
                <a:latin typeface="+mn-lt"/>
                <a:ea typeface="+mn-ea"/>
                <a:cs typeface="+mn-cs"/>
              </a:rPr>
              <a:t> </a:t>
            </a:r>
            <a:r>
              <a:rPr lang="sk-SK" sz="2400" kern="1200" baseline="0" dirty="0" err="1">
                <a:solidFill>
                  <a:schemeClr val="tx1">
                    <a:lumMod val="75000"/>
                    <a:lumOff val="25000"/>
                  </a:schemeClr>
                </a:solidFill>
                <a:effectLst/>
                <a:latin typeface="+mn-lt"/>
                <a:ea typeface="+mn-ea"/>
                <a:cs typeface="+mn-cs"/>
              </a:rPr>
              <a:t>needed</a:t>
            </a:r>
            <a:r>
              <a:rPr lang="sk-SK" sz="2400" kern="1200" baseline="0" dirty="0">
                <a:solidFill>
                  <a:schemeClr val="tx1">
                    <a:lumMod val="75000"/>
                    <a:lumOff val="25000"/>
                  </a:schemeClr>
                </a:solidFill>
                <a:effectLst/>
                <a:latin typeface="+mn-lt"/>
                <a:ea typeface="+mn-ea"/>
                <a:cs typeface="+mn-cs"/>
              </a:rPr>
              <a:t> </a:t>
            </a:r>
            <a:r>
              <a:rPr lang="sk-SK" sz="2400" kern="1200" baseline="0" dirty="0" err="1">
                <a:solidFill>
                  <a:schemeClr val="tx1">
                    <a:lumMod val="75000"/>
                    <a:lumOff val="25000"/>
                  </a:schemeClr>
                </a:solidFill>
                <a:effectLst/>
                <a:latin typeface="+mn-lt"/>
                <a:ea typeface="+mn-ea"/>
                <a:cs typeface="+mn-cs"/>
              </a:rPr>
              <a:t>updates</a:t>
            </a:r>
            <a:r>
              <a:rPr lang="sk-SK" sz="2400" kern="1200" baseline="0" dirty="0">
                <a:solidFill>
                  <a:schemeClr val="tx1">
                    <a:lumMod val="75000"/>
                    <a:lumOff val="25000"/>
                  </a:schemeClr>
                </a:solidFill>
                <a:effectLst/>
                <a:latin typeface="+mn-lt"/>
                <a:ea typeface="+mn-ea"/>
                <a:cs typeface="+mn-cs"/>
              </a:rPr>
              <a:t>.</a:t>
            </a:r>
            <a:endParaRPr lang="en-US" dirty="0"/>
          </a:p>
        </p:txBody>
      </p:sp>
    </p:spTree>
    <p:extLst>
      <p:ext uri="{BB962C8B-B14F-4D97-AF65-F5344CB8AC3E}">
        <p14:creationId xmlns:p14="http://schemas.microsoft.com/office/powerpoint/2010/main" val="694027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Placeholder 5">
            <a:extLst>
              <a:ext uri="{FF2B5EF4-FFF2-40B4-BE49-F238E27FC236}">
                <a16:creationId xmlns:a16="http://schemas.microsoft.com/office/drawing/2014/main" id="{BA7FEA00-62B7-171C-1585-8637BA1408BB}"/>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8" name="Rectangle 7"/>
          <p:cNvSpPr/>
          <p:nvPr/>
        </p:nvSpPr>
        <p:spPr>
          <a:xfrm rot="5400000">
            <a:off x="2114875" y="2703308"/>
            <a:ext cx="1291817" cy="5521569"/>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Text Placeholder 18">
            <a:extLst>
              <a:ext uri="{FF2B5EF4-FFF2-40B4-BE49-F238E27FC236}">
                <a16:creationId xmlns:a16="http://schemas.microsoft.com/office/drawing/2014/main" id="{3533546D-38D9-0918-85CF-26948F9DE80F}"/>
              </a:ext>
            </a:extLst>
          </p:cNvPr>
          <p:cNvSpPr txBox="1">
            <a:spLocks/>
          </p:cNvSpPr>
          <p:nvPr/>
        </p:nvSpPr>
        <p:spPr>
          <a:xfrm>
            <a:off x="624024" y="5211784"/>
            <a:ext cx="5881764" cy="634242"/>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Follow our journey</a:t>
            </a:r>
          </a:p>
        </p:txBody>
      </p:sp>
      <p:grpSp>
        <p:nvGrpSpPr>
          <p:cNvPr id="40" name="Group 39">
            <a:extLst>
              <a:ext uri="{FF2B5EF4-FFF2-40B4-BE49-F238E27FC236}">
                <a16:creationId xmlns:a16="http://schemas.microsoft.com/office/drawing/2014/main" id="{2127C271-11D1-C617-97C3-5A6EF8B231DB}"/>
              </a:ext>
            </a:extLst>
          </p:cNvPr>
          <p:cNvGrpSpPr/>
          <p:nvPr/>
        </p:nvGrpSpPr>
        <p:grpSpPr>
          <a:xfrm>
            <a:off x="626654" y="5794708"/>
            <a:ext cx="2817464" cy="475324"/>
            <a:chOff x="9893620" y="5409126"/>
            <a:chExt cx="1664680" cy="280842"/>
          </a:xfrm>
        </p:grpSpPr>
        <p:grpSp>
          <p:nvGrpSpPr>
            <p:cNvPr id="41" name="Graphic 3">
              <a:extLst>
                <a:ext uri="{FF2B5EF4-FFF2-40B4-BE49-F238E27FC236}">
                  <a16:creationId xmlns:a16="http://schemas.microsoft.com/office/drawing/2014/main" id="{FBE344A5-1688-988F-DC24-E7C63673645B}"/>
                </a:ext>
              </a:extLst>
            </p:cNvPr>
            <p:cNvGrpSpPr/>
            <p:nvPr/>
          </p:nvGrpSpPr>
          <p:grpSpPr>
            <a:xfrm>
              <a:off x="10931758" y="5409126"/>
              <a:ext cx="280634" cy="280634"/>
              <a:chOff x="1950027" y="2499889"/>
              <a:chExt cx="850463" cy="850463"/>
            </a:xfrm>
          </p:grpSpPr>
          <p:sp>
            <p:nvSpPr>
              <p:cNvPr id="53" name="Freeform 52">
                <a:extLst>
                  <a:ext uri="{FF2B5EF4-FFF2-40B4-BE49-F238E27FC236}">
                    <a16:creationId xmlns:a16="http://schemas.microsoft.com/office/drawing/2014/main" id="{09C84D44-EA48-DEA2-EE39-179C8239029D}"/>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EEA821"/>
              </a:solidFill>
              <a:ln w="62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54" name="Graphic 3">
                <a:extLst>
                  <a:ext uri="{FF2B5EF4-FFF2-40B4-BE49-F238E27FC236}">
                    <a16:creationId xmlns:a16="http://schemas.microsoft.com/office/drawing/2014/main" id="{86D3DD64-9CA7-71BB-F837-E7D11EEC16DA}"/>
                  </a:ext>
                </a:extLst>
              </p:cNvPr>
              <p:cNvGrpSpPr/>
              <p:nvPr/>
            </p:nvGrpSpPr>
            <p:grpSpPr>
              <a:xfrm>
                <a:off x="2107521" y="2657382"/>
                <a:ext cx="535476" cy="535477"/>
                <a:chOff x="2107521" y="2657382"/>
                <a:chExt cx="535476" cy="535477"/>
              </a:xfrm>
              <a:solidFill>
                <a:srgbClr val="FFFFFF"/>
              </a:solidFill>
            </p:grpSpPr>
            <p:sp>
              <p:nvSpPr>
                <p:cNvPr id="55" name="Freeform 54">
                  <a:extLst>
                    <a:ext uri="{FF2B5EF4-FFF2-40B4-BE49-F238E27FC236}">
                      <a16:creationId xmlns:a16="http://schemas.microsoft.com/office/drawing/2014/main" id="{C64E93BC-0B66-7403-0AB1-6C9725BB3698}"/>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6" name="Freeform 55">
                  <a:extLst>
                    <a:ext uri="{FF2B5EF4-FFF2-40B4-BE49-F238E27FC236}">
                      <a16:creationId xmlns:a16="http://schemas.microsoft.com/office/drawing/2014/main" id="{553B9228-C3AE-56A6-9D4E-9EA55E9CE30B}"/>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7" name="Freeform 56">
                  <a:extLst>
                    <a:ext uri="{FF2B5EF4-FFF2-40B4-BE49-F238E27FC236}">
                      <a16:creationId xmlns:a16="http://schemas.microsoft.com/office/drawing/2014/main" id="{8C0E161C-9D45-0B20-E05F-A19B54B15069}"/>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sp>
          <p:nvSpPr>
            <p:cNvPr id="51" name="Freeform 50">
              <a:extLst>
                <a:ext uri="{FF2B5EF4-FFF2-40B4-BE49-F238E27FC236}">
                  <a16:creationId xmlns:a16="http://schemas.microsoft.com/office/drawing/2014/main" id="{5FEEDE3F-44ED-C980-9AB9-2FB72A3FE355}"/>
                </a:ext>
              </a:extLst>
            </p:cNvPr>
            <p:cNvSpPr/>
            <p:nvPr/>
          </p:nvSpPr>
          <p:spPr>
            <a:xfrm>
              <a:off x="10239527" y="5409126"/>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EEA821"/>
            </a:solidFill>
            <a:ln w="62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43" name="Graphic 3">
              <a:extLst>
                <a:ext uri="{FF2B5EF4-FFF2-40B4-BE49-F238E27FC236}">
                  <a16:creationId xmlns:a16="http://schemas.microsoft.com/office/drawing/2014/main" id="{88D1C542-0B80-DF52-8819-54D6EE1D7061}"/>
                </a:ext>
              </a:extLst>
            </p:cNvPr>
            <p:cNvGrpSpPr/>
            <p:nvPr/>
          </p:nvGrpSpPr>
          <p:grpSpPr>
            <a:xfrm>
              <a:off x="11277666" y="5409126"/>
              <a:ext cx="280634" cy="280634"/>
              <a:chOff x="2998302" y="2499889"/>
              <a:chExt cx="850463" cy="850463"/>
            </a:xfrm>
          </p:grpSpPr>
          <p:sp>
            <p:nvSpPr>
              <p:cNvPr id="49" name="Freeform 48">
                <a:extLst>
                  <a:ext uri="{FF2B5EF4-FFF2-40B4-BE49-F238E27FC236}">
                    <a16:creationId xmlns:a16="http://schemas.microsoft.com/office/drawing/2014/main" id="{81D29495-C8C0-4B65-F1E4-B4FC0E8A3CB1}"/>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EEA821"/>
              </a:solidFill>
              <a:ln w="62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0" name="Freeform 49">
                <a:extLst>
                  <a:ext uri="{FF2B5EF4-FFF2-40B4-BE49-F238E27FC236}">
                    <a16:creationId xmlns:a16="http://schemas.microsoft.com/office/drawing/2014/main" id="{0027AC84-5B69-6A5C-3FDD-54B92A8D5696}"/>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44" name="Graphic 3">
              <a:extLst>
                <a:ext uri="{FF2B5EF4-FFF2-40B4-BE49-F238E27FC236}">
                  <a16:creationId xmlns:a16="http://schemas.microsoft.com/office/drawing/2014/main" id="{9475ED84-CA0E-560A-A006-BFE6FB0D6338}"/>
                </a:ext>
              </a:extLst>
            </p:cNvPr>
            <p:cNvGrpSpPr/>
            <p:nvPr/>
          </p:nvGrpSpPr>
          <p:grpSpPr>
            <a:xfrm>
              <a:off x="9893620" y="5409126"/>
              <a:ext cx="280634" cy="280842"/>
              <a:chOff x="-1196056" y="2499889"/>
              <a:chExt cx="850463" cy="851093"/>
            </a:xfrm>
          </p:grpSpPr>
          <p:sp>
            <p:nvSpPr>
              <p:cNvPr id="47" name="Freeform 46">
                <a:extLst>
                  <a:ext uri="{FF2B5EF4-FFF2-40B4-BE49-F238E27FC236}">
                    <a16:creationId xmlns:a16="http://schemas.microsoft.com/office/drawing/2014/main" id="{56CD6E99-2011-D6A1-BBB6-E2A479E08EB3}"/>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EEA821"/>
              </a:solidFill>
              <a:ln w="62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8" name="Freeform 47">
                <a:extLst>
                  <a:ext uri="{FF2B5EF4-FFF2-40B4-BE49-F238E27FC236}">
                    <a16:creationId xmlns:a16="http://schemas.microsoft.com/office/drawing/2014/main" id="{9CEC29C4-C278-1AA5-A7AB-CAA78C42D746}"/>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45" name="Freeform 44">
              <a:extLst>
                <a:ext uri="{FF2B5EF4-FFF2-40B4-BE49-F238E27FC236}">
                  <a16:creationId xmlns:a16="http://schemas.microsoft.com/office/drawing/2014/main" id="{596691C4-B20A-F95D-473A-FE9E25EC4E7B}"/>
                </a:ext>
              </a:extLst>
            </p:cNvPr>
            <p:cNvSpPr/>
            <p:nvPr/>
          </p:nvSpPr>
          <p:spPr>
            <a:xfrm>
              <a:off x="10585643" y="5409126"/>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EEA821"/>
            </a:solidFill>
            <a:ln w="62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46" name="Graphic 45" descr="World with solid fill">
              <a:extLst>
                <a:ext uri="{FF2B5EF4-FFF2-40B4-BE49-F238E27FC236}">
                  <a16:creationId xmlns:a16="http://schemas.microsoft.com/office/drawing/2014/main" id="{FC01AC2E-2738-86BB-2A49-BD68D42489E9}"/>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600539" y="5425572"/>
              <a:ext cx="246077" cy="246077"/>
            </a:xfrm>
            <a:prstGeom prst="rect">
              <a:avLst/>
            </a:prstGeom>
          </p:spPr>
        </p:pic>
      </p:grpSp>
      <p:sp>
        <p:nvSpPr>
          <p:cNvPr id="4" name="Text Placeholder 58">
            <a:extLst>
              <a:ext uri="{FF2B5EF4-FFF2-40B4-BE49-F238E27FC236}">
                <a16:creationId xmlns:a16="http://schemas.microsoft.com/office/drawing/2014/main" id="{2E0C1970-EE4D-7561-A3A5-702849A36459}"/>
              </a:ext>
            </a:extLst>
          </p:cNvPr>
          <p:cNvSpPr txBox="1">
            <a:spLocks/>
          </p:cNvSpPr>
          <p:nvPr/>
        </p:nvSpPr>
        <p:spPr>
          <a:xfrm>
            <a:off x="4976446" y="4607170"/>
            <a:ext cx="7215555" cy="935236"/>
          </a:xfrm>
          <a:prstGeom prst="rect">
            <a:avLst/>
          </a:prstGeom>
          <a:solidFill>
            <a:srgbClr val="EEA821">
              <a:alpha val="71000"/>
            </a:srgbClr>
          </a:solidFill>
        </p:spPr>
        <p:txBody>
          <a:bodyPr anchor="ct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rPr>
              <a:t>www.</a:t>
            </a:r>
            <a:r>
              <a:rPr kumimoji="0" lang="en-GB"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smartskillsproject</a:t>
            </a:r>
            <a:r>
              <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rPr>
              <a:t>.eu</a:t>
            </a:r>
          </a:p>
        </p:txBody>
      </p:sp>
      <p:grpSp>
        <p:nvGrpSpPr>
          <p:cNvPr id="37" name="Group 36">
            <a:extLst>
              <a:ext uri="{FF2B5EF4-FFF2-40B4-BE49-F238E27FC236}">
                <a16:creationId xmlns:a16="http://schemas.microsoft.com/office/drawing/2014/main" id="{8654BA78-F22D-97E5-8C83-E90010123DFA}"/>
              </a:ext>
            </a:extLst>
          </p:cNvPr>
          <p:cNvGrpSpPr/>
          <p:nvPr/>
        </p:nvGrpSpPr>
        <p:grpSpPr>
          <a:xfrm>
            <a:off x="-527645" y="-768737"/>
            <a:ext cx="3049190" cy="3049190"/>
            <a:chOff x="3268483" y="5538141"/>
            <a:chExt cx="1760348" cy="1760348"/>
          </a:xfrm>
          <a:solidFill>
            <a:schemeClr val="bg1">
              <a:alpha val="42000"/>
            </a:schemeClr>
          </a:solidFill>
        </p:grpSpPr>
        <p:sp>
          <p:nvSpPr>
            <p:cNvPr id="38" name="Freeform 37">
              <a:extLst>
                <a:ext uri="{FF2B5EF4-FFF2-40B4-BE49-F238E27FC236}">
                  <a16:creationId xmlns:a16="http://schemas.microsoft.com/office/drawing/2014/main" id="{8B1E37AE-4197-F011-9D2F-0371C63F92C5}"/>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Freeform 38">
              <a:extLst>
                <a:ext uri="{FF2B5EF4-FFF2-40B4-BE49-F238E27FC236}">
                  <a16:creationId xmlns:a16="http://schemas.microsoft.com/office/drawing/2014/main" id="{F349F46C-F7F7-E5B5-B72B-AB52E8641BB4}"/>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496397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FF4B7AB7-5665-DDA7-2692-D9FF812FC58C}"/>
              </a:ext>
            </a:extLst>
          </p:cNvPr>
          <p:cNvSpPr>
            <a:spLocks noGrp="1"/>
          </p:cNvSpPr>
          <p:nvPr>
            <p:ph type="body" sz="quarter" idx="15"/>
          </p:nvPr>
        </p:nvSpPr>
        <p:spPr>
          <a:xfrm>
            <a:off x="5314500" y="2225928"/>
            <a:ext cx="700387" cy="566443"/>
          </a:xfrm>
          <a:prstGeom prst="rect">
            <a:avLst/>
          </a:prstGeom>
        </p:spPr>
        <p:txBody>
          <a:bodyPr/>
          <a:lstStyle/>
          <a:p>
            <a:r>
              <a:rPr lang="en-GB" noProof="0" dirty="0"/>
              <a:t>01</a:t>
            </a:r>
          </a:p>
        </p:txBody>
      </p:sp>
      <p:sp>
        <p:nvSpPr>
          <p:cNvPr id="12" name="Text Placeholder 11">
            <a:extLst>
              <a:ext uri="{FF2B5EF4-FFF2-40B4-BE49-F238E27FC236}">
                <a16:creationId xmlns:a16="http://schemas.microsoft.com/office/drawing/2014/main" id="{618E74DA-E321-B6BA-ED4F-BB7481A5779B}"/>
              </a:ext>
            </a:extLst>
          </p:cNvPr>
          <p:cNvSpPr>
            <a:spLocks noGrp="1"/>
          </p:cNvSpPr>
          <p:nvPr>
            <p:ph type="body" sz="quarter" idx="14"/>
          </p:nvPr>
        </p:nvSpPr>
        <p:spPr>
          <a:xfrm>
            <a:off x="6096000" y="2225927"/>
            <a:ext cx="4541325" cy="566444"/>
          </a:xfrm>
          <a:prstGeom prst="rect">
            <a:avLst/>
          </a:prstGeom>
        </p:spPr>
        <p:txBody>
          <a:bodyPr/>
          <a:lstStyle/>
          <a:p>
            <a:r>
              <a:rPr lang="en-US" noProof="0" dirty="0"/>
              <a:t>Maintenance and Troubleshooting </a:t>
            </a:r>
          </a:p>
        </p:txBody>
      </p:sp>
      <p:sp>
        <p:nvSpPr>
          <p:cNvPr id="16" name="Text Placeholder 15">
            <a:extLst>
              <a:ext uri="{FF2B5EF4-FFF2-40B4-BE49-F238E27FC236}">
                <a16:creationId xmlns:a16="http://schemas.microsoft.com/office/drawing/2014/main" id="{6BEF168E-3D34-4311-160C-06908A6D0135}"/>
              </a:ext>
            </a:extLst>
          </p:cNvPr>
          <p:cNvSpPr>
            <a:spLocks noGrp="1"/>
          </p:cNvSpPr>
          <p:nvPr>
            <p:ph type="body" sz="quarter" idx="29"/>
          </p:nvPr>
        </p:nvSpPr>
        <p:spPr>
          <a:xfrm>
            <a:off x="5314500" y="2803790"/>
            <a:ext cx="700387" cy="566443"/>
          </a:xfrm>
          <a:prstGeom prst="rect">
            <a:avLst/>
          </a:prstGeom>
        </p:spPr>
        <p:txBody>
          <a:bodyPr/>
          <a:lstStyle/>
          <a:p>
            <a:r>
              <a:rPr lang="en-GB" noProof="0" dirty="0"/>
              <a:t>02</a:t>
            </a:r>
          </a:p>
        </p:txBody>
      </p:sp>
      <p:sp>
        <p:nvSpPr>
          <p:cNvPr id="17" name="Text Placeholder 16">
            <a:extLst>
              <a:ext uri="{FF2B5EF4-FFF2-40B4-BE49-F238E27FC236}">
                <a16:creationId xmlns:a16="http://schemas.microsoft.com/office/drawing/2014/main" id="{8A6B29AA-54AD-EA6F-A377-7A4F9FB9B39D}"/>
              </a:ext>
            </a:extLst>
          </p:cNvPr>
          <p:cNvSpPr>
            <a:spLocks noGrp="1"/>
          </p:cNvSpPr>
          <p:nvPr>
            <p:ph type="body" sz="quarter" idx="30"/>
          </p:nvPr>
        </p:nvSpPr>
        <p:spPr>
          <a:xfrm>
            <a:off x="6096000" y="2803789"/>
            <a:ext cx="4541325" cy="566444"/>
          </a:xfrm>
          <a:prstGeom prst="rect">
            <a:avLst/>
          </a:prstGeom>
        </p:spPr>
        <p:txBody>
          <a:bodyPr/>
          <a:lstStyle/>
          <a:p>
            <a:r>
              <a:rPr lang="en-GB" noProof="0" dirty="0"/>
              <a:t>Essential Maintenance Practices</a:t>
            </a:r>
          </a:p>
        </p:txBody>
      </p:sp>
      <p:sp>
        <p:nvSpPr>
          <p:cNvPr id="18" name="Text Placeholder 17">
            <a:extLst>
              <a:ext uri="{FF2B5EF4-FFF2-40B4-BE49-F238E27FC236}">
                <a16:creationId xmlns:a16="http://schemas.microsoft.com/office/drawing/2014/main" id="{E9303FF4-63A9-CB5E-DCAF-D6FB2661E437}"/>
              </a:ext>
            </a:extLst>
          </p:cNvPr>
          <p:cNvSpPr>
            <a:spLocks noGrp="1"/>
          </p:cNvSpPr>
          <p:nvPr>
            <p:ph type="body" sz="quarter" idx="31"/>
          </p:nvPr>
        </p:nvSpPr>
        <p:spPr>
          <a:xfrm>
            <a:off x="5314500" y="3382859"/>
            <a:ext cx="700387" cy="566443"/>
          </a:xfrm>
          <a:prstGeom prst="rect">
            <a:avLst/>
          </a:prstGeom>
        </p:spPr>
        <p:txBody>
          <a:bodyPr/>
          <a:lstStyle/>
          <a:p>
            <a:r>
              <a:rPr lang="en-GB" noProof="0" dirty="0"/>
              <a:t>03</a:t>
            </a:r>
          </a:p>
        </p:txBody>
      </p:sp>
      <p:sp>
        <p:nvSpPr>
          <p:cNvPr id="19" name="Text Placeholder 18">
            <a:extLst>
              <a:ext uri="{FF2B5EF4-FFF2-40B4-BE49-F238E27FC236}">
                <a16:creationId xmlns:a16="http://schemas.microsoft.com/office/drawing/2014/main" id="{DFBB02C6-9BDA-9E0B-0E5B-71972BB8D8C0}"/>
              </a:ext>
            </a:extLst>
          </p:cNvPr>
          <p:cNvSpPr>
            <a:spLocks noGrp="1"/>
          </p:cNvSpPr>
          <p:nvPr>
            <p:ph type="body" sz="quarter" idx="32"/>
          </p:nvPr>
        </p:nvSpPr>
        <p:spPr>
          <a:xfrm>
            <a:off x="6096000" y="3382858"/>
            <a:ext cx="5617029" cy="566444"/>
          </a:xfrm>
          <a:prstGeom prst="rect">
            <a:avLst/>
          </a:prstGeom>
        </p:spPr>
        <p:txBody>
          <a:bodyPr/>
          <a:lstStyle/>
          <a:p>
            <a:r>
              <a:rPr lang="en-GB" noProof="0" dirty="0"/>
              <a:t>Lets Practice: Activities for System Diagnostics</a:t>
            </a:r>
          </a:p>
        </p:txBody>
      </p:sp>
      <p:sp>
        <p:nvSpPr>
          <p:cNvPr id="15" name="Text Placeholder 14">
            <a:extLst>
              <a:ext uri="{FF2B5EF4-FFF2-40B4-BE49-F238E27FC236}">
                <a16:creationId xmlns:a16="http://schemas.microsoft.com/office/drawing/2014/main" id="{4654AD6B-A104-C6C5-2D56-DDF8194E1878}"/>
              </a:ext>
            </a:extLst>
          </p:cNvPr>
          <p:cNvSpPr>
            <a:spLocks noGrp="1"/>
          </p:cNvSpPr>
          <p:nvPr>
            <p:ph type="body" sz="quarter" idx="18"/>
          </p:nvPr>
        </p:nvSpPr>
        <p:spPr>
          <a:xfrm>
            <a:off x="574252" y="1888812"/>
            <a:ext cx="4282381" cy="4057649"/>
          </a:xfrm>
          <a:prstGeom prst="rect">
            <a:avLst/>
          </a:prstGeom>
        </p:spPr>
        <p:txBody>
          <a:bodyPr/>
          <a:lstStyle/>
          <a:p>
            <a:pPr marL="0" indent="0"/>
            <a:r>
              <a:rPr lang="en-GB" dirty="0"/>
              <a:t>In t</a:t>
            </a:r>
            <a:r>
              <a:rPr lang="en-GB" noProof="0" dirty="0"/>
              <a:t>his module, </a:t>
            </a:r>
            <a:r>
              <a:rPr lang="en-US" dirty="0"/>
              <a:t>l</a:t>
            </a:r>
            <a:r>
              <a:rPr lang="en-US" noProof="0" dirty="0"/>
              <a:t>earners will be introduced to key maintenance practices, common problems and solutions in agricultural robotics, and hands-on activities for diagnosing system issues.</a:t>
            </a:r>
            <a:endParaRPr lang="en-GB" noProof="0" dirty="0"/>
          </a:p>
        </p:txBody>
      </p:sp>
      <p:grpSp>
        <p:nvGrpSpPr>
          <p:cNvPr id="5" name="Group 4">
            <a:extLst>
              <a:ext uri="{FF2B5EF4-FFF2-40B4-BE49-F238E27FC236}">
                <a16:creationId xmlns:a16="http://schemas.microsoft.com/office/drawing/2014/main" id="{7D2A6678-F0DD-6427-6C79-E589605853AB}"/>
              </a:ext>
            </a:extLst>
          </p:cNvPr>
          <p:cNvGrpSpPr/>
          <p:nvPr/>
        </p:nvGrpSpPr>
        <p:grpSpPr>
          <a:xfrm>
            <a:off x="-284726" y="5755980"/>
            <a:ext cx="3049190" cy="3049190"/>
            <a:chOff x="3268483" y="5538141"/>
            <a:chExt cx="1760348" cy="1760348"/>
          </a:xfrm>
          <a:solidFill>
            <a:schemeClr val="bg1">
              <a:alpha val="42000"/>
            </a:schemeClr>
          </a:solidFill>
        </p:grpSpPr>
        <p:sp>
          <p:nvSpPr>
            <p:cNvPr id="6" name="Freeform 5">
              <a:extLst>
                <a:ext uri="{FF2B5EF4-FFF2-40B4-BE49-F238E27FC236}">
                  <a16:creationId xmlns:a16="http://schemas.microsoft.com/office/drawing/2014/main" id="{F801231C-4864-7319-E4F3-92B848940D29}"/>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Freeform 6">
              <a:extLst>
                <a:ext uri="{FF2B5EF4-FFF2-40B4-BE49-F238E27FC236}">
                  <a16:creationId xmlns:a16="http://schemas.microsoft.com/office/drawing/2014/main" id="{F06DAFED-5D03-151D-C0BC-53E9F205F5AB}"/>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4" name="Text Placeholder 57">
            <a:extLst>
              <a:ext uri="{FF2B5EF4-FFF2-40B4-BE49-F238E27FC236}">
                <a16:creationId xmlns:a16="http://schemas.microsoft.com/office/drawing/2014/main" id="{846C7D63-3BCF-AEF9-0D24-0DD428ABA74B}"/>
              </a:ext>
            </a:extLst>
          </p:cNvPr>
          <p:cNvSpPr txBox="1">
            <a:spLocks/>
          </p:cNvSpPr>
          <p:nvPr/>
        </p:nvSpPr>
        <p:spPr>
          <a:xfrm>
            <a:off x="2911363" y="622421"/>
            <a:ext cx="2964504" cy="780271"/>
          </a:xfrm>
          <a:prstGeom prst="rect">
            <a:avLst/>
          </a:prstGeom>
          <a:solidFill>
            <a:srgbClr val="EEA821">
              <a:alpha val="80000"/>
            </a:srgbClr>
          </a:solidFill>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GB" sz="5300" b="0" i="0" u="none" strike="noStrike" kern="1200" cap="none" spc="0" normalizeH="0" baseline="0" noProof="0" dirty="0">
                <a:ln>
                  <a:noFill/>
                </a:ln>
                <a:solidFill>
                  <a:prstClr val="white"/>
                </a:solidFill>
                <a:effectLst/>
                <a:uLnTx/>
                <a:uFillTx/>
                <a:latin typeface="Calibri" panose="020F0502020204030204"/>
                <a:ea typeface="+mn-ea"/>
                <a:cs typeface="+mn-cs"/>
              </a:rPr>
              <a:t>contents</a:t>
            </a:r>
          </a:p>
        </p:txBody>
      </p:sp>
      <p:grpSp>
        <p:nvGrpSpPr>
          <p:cNvPr id="28" name="Group 27">
            <a:extLst>
              <a:ext uri="{FF2B5EF4-FFF2-40B4-BE49-F238E27FC236}">
                <a16:creationId xmlns:a16="http://schemas.microsoft.com/office/drawing/2014/main" id="{95514505-D608-51EC-1CBF-5AAF3DC284E0}"/>
              </a:ext>
            </a:extLst>
          </p:cNvPr>
          <p:cNvGrpSpPr/>
          <p:nvPr/>
        </p:nvGrpSpPr>
        <p:grpSpPr>
          <a:xfrm>
            <a:off x="5252413" y="2794998"/>
            <a:ext cx="5617029" cy="1170189"/>
            <a:chOff x="2156224" y="3692562"/>
            <a:chExt cx="8867227" cy="1170189"/>
          </a:xfrm>
        </p:grpSpPr>
        <p:cxnSp>
          <p:nvCxnSpPr>
            <p:cNvPr id="30" name="Straight Connector 29">
              <a:extLst>
                <a:ext uri="{FF2B5EF4-FFF2-40B4-BE49-F238E27FC236}">
                  <a16:creationId xmlns:a16="http://schemas.microsoft.com/office/drawing/2014/main" id="{7A2A5C0F-2AAF-134C-9791-EFB1114CE7AC}"/>
                </a:ext>
              </a:extLst>
            </p:cNvPr>
            <p:cNvCxnSpPr>
              <a:cxnSpLocks/>
            </p:cNvCxnSpPr>
            <p:nvPr userDrawn="1"/>
          </p:nvCxnSpPr>
          <p:spPr>
            <a:xfrm flipV="1">
              <a:off x="2156224" y="3692562"/>
              <a:ext cx="8867227" cy="14543"/>
            </a:xfrm>
            <a:prstGeom prst="line">
              <a:avLst/>
            </a:prstGeom>
            <a:ln w="19050">
              <a:solidFill>
                <a:srgbClr val="EEA82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30BF1B3-A962-EA53-D94A-F02E836EC108}"/>
                </a:ext>
              </a:extLst>
            </p:cNvPr>
            <p:cNvCxnSpPr>
              <a:cxnSpLocks/>
            </p:cNvCxnSpPr>
            <p:nvPr userDrawn="1"/>
          </p:nvCxnSpPr>
          <p:spPr>
            <a:xfrm flipV="1">
              <a:off x="2156224" y="4270385"/>
              <a:ext cx="8867227" cy="14543"/>
            </a:xfrm>
            <a:prstGeom prst="line">
              <a:avLst/>
            </a:prstGeom>
            <a:ln w="19050">
              <a:solidFill>
                <a:srgbClr val="EEA82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015756C-D9A7-8C15-3266-B8FFF60C2E38}"/>
                </a:ext>
              </a:extLst>
            </p:cNvPr>
            <p:cNvCxnSpPr>
              <a:cxnSpLocks/>
            </p:cNvCxnSpPr>
            <p:nvPr userDrawn="1"/>
          </p:nvCxnSpPr>
          <p:spPr>
            <a:xfrm flipV="1">
              <a:off x="2156224" y="4848208"/>
              <a:ext cx="8867227" cy="14543"/>
            </a:xfrm>
            <a:prstGeom prst="line">
              <a:avLst/>
            </a:prstGeom>
            <a:ln w="19050">
              <a:solidFill>
                <a:srgbClr val="EEA821"/>
              </a:solidFill>
            </a:ln>
          </p:spPr>
          <p:style>
            <a:lnRef idx="1">
              <a:schemeClr val="accent1"/>
            </a:lnRef>
            <a:fillRef idx="0">
              <a:schemeClr val="accent1"/>
            </a:fillRef>
            <a:effectRef idx="0">
              <a:schemeClr val="accent1"/>
            </a:effectRef>
            <a:fontRef idx="minor">
              <a:schemeClr val="tx1"/>
            </a:fontRef>
          </p:style>
        </p:cxnSp>
      </p:grpSp>
      <p:pic>
        <p:nvPicPr>
          <p:cNvPr id="2" name="Picture 1" descr="A grey and black sign with a person in a circle&#10;&#10;AI-generated content may be incorrect.">
            <a:extLst>
              <a:ext uri="{FF2B5EF4-FFF2-40B4-BE49-F238E27FC236}">
                <a16:creationId xmlns:a16="http://schemas.microsoft.com/office/drawing/2014/main" id="{471CB81C-A7DE-55DB-3E7D-983F8EE00D5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20126" y="5472318"/>
            <a:ext cx="832637" cy="283662"/>
          </a:xfrm>
          <a:prstGeom prst="rect">
            <a:avLst/>
          </a:prstGeom>
        </p:spPr>
      </p:pic>
      <p:sp>
        <p:nvSpPr>
          <p:cNvPr id="3" name="TextBox 2">
            <a:extLst>
              <a:ext uri="{FF2B5EF4-FFF2-40B4-BE49-F238E27FC236}">
                <a16:creationId xmlns:a16="http://schemas.microsoft.com/office/drawing/2014/main" id="{31E17FDC-300C-190F-C4E8-218153DBDB6E}"/>
              </a:ext>
            </a:extLst>
          </p:cNvPr>
          <p:cNvSpPr txBox="1"/>
          <p:nvPr/>
        </p:nvSpPr>
        <p:spPr>
          <a:xfrm>
            <a:off x="8058928" y="5452566"/>
            <a:ext cx="3289271"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E" sz="500" b="0" i="0" u="none" strike="noStrike" kern="1200" cap="none" spc="0" normalizeH="0" baseline="0" noProof="0" dirty="0">
                <a:ln>
                  <a:noFill/>
                </a:ln>
                <a:solidFill>
                  <a:srgbClr val="404040"/>
                </a:solidFill>
                <a:effectLst/>
                <a:uLnTx/>
                <a:uFillTx/>
                <a:latin typeface="Calibri" panose="020F0502020204030204"/>
                <a:ea typeface="+mn-ea"/>
                <a:cs typeface="+mn-cs"/>
              </a:rPr>
              <a:t>This license enables </a:t>
            </a:r>
            <a:r>
              <a:rPr kumimoji="0" lang="en-IE" sz="500" b="0" i="0" u="none" strike="noStrike" kern="1200" cap="none" spc="0" normalizeH="0" baseline="0" noProof="0" dirty="0" err="1">
                <a:ln>
                  <a:noFill/>
                </a:ln>
                <a:solidFill>
                  <a:srgbClr val="404040"/>
                </a:solidFill>
                <a:effectLst/>
                <a:uLnTx/>
                <a:uFillTx/>
                <a:latin typeface="Calibri" panose="020F0502020204030204"/>
                <a:ea typeface="+mn-ea"/>
                <a:cs typeface="+mn-cs"/>
              </a:rPr>
              <a:t>reusers</a:t>
            </a:r>
            <a:r>
              <a:rPr kumimoji="0" lang="en-IE" sz="500" b="0" i="0" u="none" strike="noStrike" kern="1200" cap="none" spc="0" normalizeH="0" baseline="0" noProof="0" dirty="0">
                <a:ln>
                  <a:noFill/>
                </a:ln>
                <a:solidFill>
                  <a:srgbClr val="404040"/>
                </a:solidFill>
                <a:effectLst/>
                <a:uLnTx/>
                <a:uFillTx/>
                <a:latin typeface="Calibri" panose="020F0502020204030204"/>
                <a:ea typeface="+mn-ea"/>
                <a:cs typeface="+mn-cs"/>
              </a:rPr>
              <a:t> to distribute, remix, adapt, and build upon the material in any medium or format, so long as </a:t>
            </a:r>
            <a:r>
              <a:rPr kumimoji="0" lang="en-US" sz="500" b="0" i="0" u="none" strike="noStrike" kern="1200" cap="none" spc="0" normalizeH="0" baseline="0" noProof="0" dirty="0">
                <a:ln>
                  <a:noFill/>
                </a:ln>
                <a:solidFill>
                  <a:srgbClr val="404040"/>
                </a:solidFill>
                <a:effectLst/>
                <a:uLnTx/>
                <a:uFillTx/>
                <a:latin typeface="Calibri" panose="020F0502020204030204"/>
                <a:ea typeface="+mn-ea"/>
                <a:cs typeface="+mn-cs"/>
              </a:rPr>
              <a:t>attribution is given to the creator. The license allows for commercial use. CC BY includes the following elements: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404040"/>
                </a:solidFill>
                <a:effectLst/>
                <a:uLnTx/>
                <a:uFillTx/>
                <a:latin typeface="Calibri" panose="020F0502020204030204"/>
                <a:ea typeface="+mn-ea"/>
                <a:cs typeface="+mn-cs"/>
              </a:rPr>
              <a:t>BY: credit must be given to the creator.</a:t>
            </a:r>
            <a:endParaRPr kumimoji="0" lang="en-US" sz="500" b="0" i="0" u="none" strike="noStrike" kern="1200" cap="none" spc="0" normalizeH="0" baseline="0" noProof="0" dirty="0">
              <a:ln>
                <a:noFill/>
              </a:ln>
              <a:solidFill>
                <a:srgbClr val="404040"/>
              </a:solidFill>
              <a:effectLst/>
              <a:uLnTx/>
              <a:uFillTx/>
              <a:latin typeface="Calibri" panose="020F0502020204030204"/>
              <a:ea typeface="Calibri"/>
              <a:cs typeface="Calibri"/>
            </a:endParaRPr>
          </a:p>
        </p:txBody>
      </p:sp>
      <p:sp>
        <p:nvSpPr>
          <p:cNvPr id="4" name="TextBox 3">
            <a:extLst>
              <a:ext uri="{FF2B5EF4-FFF2-40B4-BE49-F238E27FC236}">
                <a16:creationId xmlns:a16="http://schemas.microsoft.com/office/drawing/2014/main" id="{EF410D6A-01BD-F3C3-4CDE-4A439B284EF6}"/>
              </a:ext>
            </a:extLst>
          </p:cNvPr>
          <p:cNvSpPr txBox="1"/>
          <p:nvPr/>
        </p:nvSpPr>
        <p:spPr>
          <a:xfrm>
            <a:off x="8058928" y="5948499"/>
            <a:ext cx="3261539" cy="40011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E" sz="500" b="0" i="0" u="none" strike="noStrike" kern="1200" cap="none" spc="0" normalizeH="0" baseline="0" noProof="0" dirty="0">
                <a:ln>
                  <a:noFill/>
                </a:ln>
                <a:solidFill>
                  <a:srgbClr val="404040"/>
                </a:solidFill>
                <a:effectLst/>
                <a:uLnTx/>
                <a:uFillTx/>
                <a:latin typeface="Calibri" panose="020F0502020204030204" pitchFamily="34" charset="0"/>
                <a:ea typeface="+mn-ea"/>
                <a:cs typeface="Calibri" panose="020F0502020204030204" pitchFamily="34" charset="0"/>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a:t>
            </a:r>
          </a:p>
        </p:txBody>
      </p:sp>
    </p:spTree>
    <p:extLst>
      <p:ext uri="{BB962C8B-B14F-4D97-AF65-F5344CB8AC3E}">
        <p14:creationId xmlns:p14="http://schemas.microsoft.com/office/powerpoint/2010/main" val="4004346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FA92A-74EA-8EC5-D3A6-379DD0E2DBC7}"/>
            </a:ext>
          </a:extLst>
        </p:cNvPr>
        <p:cNvGrpSpPr/>
        <p:nvPr/>
      </p:nvGrpSpPr>
      <p:grpSpPr>
        <a:xfrm>
          <a:off x="0" y="0"/>
          <a:ext cx="0" cy="0"/>
          <a:chOff x="0" y="0"/>
          <a:chExt cx="0" cy="0"/>
        </a:xfrm>
      </p:grpSpPr>
      <p:pic>
        <p:nvPicPr>
          <p:cNvPr id="4" name="Picture Placeholder 13">
            <a:extLst>
              <a:ext uri="{FF2B5EF4-FFF2-40B4-BE49-F238E27FC236}">
                <a16:creationId xmlns:a16="http://schemas.microsoft.com/office/drawing/2014/main" id="{B1C327D2-CE4F-1DBF-1FA7-0EB11CD42C48}"/>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15" name="TextBox 14">
            <a:extLst>
              <a:ext uri="{FF2B5EF4-FFF2-40B4-BE49-F238E27FC236}">
                <a16:creationId xmlns:a16="http://schemas.microsoft.com/office/drawing/2014/main" id="{5227444F-FEAD-DE49-A722-C7F2C821469E}"/>
              </a:ext>
            </a:extLst>
          </p:cNvPr>
          <p:cNvSpPr txBox="1"/>
          <p:nvPr/>
        </p:nvSpPr>
        <p:spPr>
          <a:xfrm>
            <a:off x="756139" y="2303656"/>
            <a:ext cx="8358868" cy="646331"/>
          </a:xfrm>
          <a:prstGeom prst="rect">
            <a:avLst/>
          </a:prstGeom>
          <a:solidFill>
            <a:srgbClr val="EEA821"/>
          </a:solidFill>
        </p:spPr>
        <p:txBody>
          <a:bodyPr wrap="square" rtlCol="0">
            <a:spAutoFit/>
          </a:bodyPr>
          <a:lstStyle/>
          <a:p>
            <a:pPr algn="ctr"/>
            <a:r>
              <a:rPr lang="sk-SK" sz="3600" b="1" dirty="0">
                <a:solidFill>
                  <a:schemeClr val="bg1"/>
                </a:solidFill>
                <a:latin typeface="Calibri" panose="020F0502020204030204" pitchFamily="34" charset="0"/>
                <a:cs typeface="Calibri" panose="020F0502020204030204" pitchFamily="34" charset="0"/>
              </a:rPr>
              <a:t>MAINTENANCE </a:t>
            </a:r>
            <a:r>
              <a:rPr lang="en-IE" sz="3600" b="1" dirty="0">
                <a:solidFill>
                  <a:schemeClr val="bg1"/>
                </a:solidFill>
                <a:latin typeface="Calibri" panose="020F0502020204030204" pitchFamily="34" charset="0"/>
                <a:cs typeface="Calibri" panose="020F0502020204030204" pitchFamily="34" charset="0"/>
              </a:rPr>
              <a:t>&amp;</a:t>
            </a:r>
            <a:r>
              <a:rPr lang="sk-SK" sz="3600" b="1" dirty="0">
                <a:solidFill>
                  <a:schemeClr val="bg1"/>
                </a:solidFill>
                <a:latin typeface="Calibri" panose="020F0502020204030204" pitchFamily="34" charset="0"/>
                <a:cs typeface="Calibri" panose="020F0502020204030204" pitchFamily="34" charset="0"/>
              </a:rPr>
              <a:t> TROUBLESHOOTING </a:t>
            </a:r>
            <a:endParaRPr lang="en-GB" sz="3600" b="1" dirty="0">
              <a:solidFill>
                <a:schemeClr val="bg1"/>
              </a:solidFill>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60C86F09-172F-D9F1-BCA0-F1069DBAD110}"/>
              </a:ext>
            </a:extLst>
          </p:cNvPr>
          <p:cNvSpPr/>
          <p:nvPr/>
        </p:nvSpPr>
        <p:spPr>
          <a:xfrm>
            <a:off x="10027950" y="0"/>
            <a:ext cx="1407911" cy="263769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9186575-76B9-20FB-61CF-429184A9BC78}"/>
              </a:ext>
            </a:extLst>
          </p:cNvPr>
          <p:cNvSpPr/>
          <p:nvPr/>
        </p:nvSpPr>
        <p:spPr>
          <a:xfrm>
            <a:off x="0" y="5371864"/>
            <a:ext cx="1407911" cy="1486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9DA3C47B-261B-AC54-9B78-D9064B8BCB4B}"/>
              </a:ext>
            </a:extLst>
          </p:cNvPr>
          <p:cNvSpPr>
            <a:spLocks noGrp="1"/>
          </p:cNvSpPr>
          <p:nvPr>
            <p:ph type="body" sz="quarter" idx="17"/>
          </p:nvPr>
        </p:nvSpPr>
        <p:spPr>
          <a:xfrm>
            <a:off x="9241981" y="871477"/>
            <a:ext cx="2066906" cy="1581948"/>
          </a:xfrm>
        </p:spPr>
        <p:txBody>
          <a:bodyPr lIns="91440" tIns="45720" rIns="91440" bIns="45720" anchor="t">
            <a:noAutofit/>
          </a:bodyPr>
          <a:lstStyle/>
          <a:p>
            <a:r>
              <a:rPr lang="en-US" dirty="0"/>
              <a:t>01</a:t>
            </a:r>
          </a:p>
        </p:txBody>
      </p:sp>
      <p:grpSp>
        <p:nvGrpSpPr>
          <p:cNvPr id="10" name="Group 9">
            <a:extLst>
              <a:ext uri="{FF2B5EF4-FFF2-40B4-BE49-F238E27FC236}">
                <a16:creationId xmlns:a16="http://schemas.microsoft.com/office/drawing/2014/main" id="{387CBD9D-D333-2522-F8B0-9BD2A5A9FC97}"/>
              </a:ext>
            </a:extLst>
          </p:cNvPr>
          <p:cNvGrpSpPr/>
          <p:nvPr/>
        </p:nvGrpSpPr>
        <p:grpSpPr>
          <a:xfrm>
            <a:off x="9142810" y="3808810"/>
            <a:ext cx="3049190" cy="3049190"/>
            <a:chOff x="3268483" y="5538141"/>
            <a:chExt cx="1760348" cy="1760348"/>
          </a:xfrm>
          <a:solidFill>
            <a:schemeClr val="bg1">
              <a:alpha val="7008"/>
            </a:schemeClr>
          </a:solidFill>
        </p:grpSpPr>
        <p:sp>
          <p:nvSpPr>
            <p:cNvPr id="11" name="Freeform 10">
              <a:extLst>
                <a:ext uri="{FF2B5EF4-FFF2-40B4-BE49-F238E27FC236}">
                  <a16:creationId xmlns:a16="http://schemas.microsoft.com/office/drawing/2014/main" id="{41A1B34F-60D6-A4CD-3600-732975F58173}"/>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46A5598C-A785-3503-E107-8CA8DC880D45}"/>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US"/>
            </a:p>
          </p:txBody>
        </p:sp>
      </p:grpSp>
    </p:spTree>
    <p:extLst>
      <p:ext uri="{BB962C8B-B14F-4D97-AF65-F5344CB8AC3E}">
        <p14:creationId xmlns:p14="http://schemas.microsoft.com/office/powerpoint/2010/main" val="601530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9B573C-6A1F-03AD-783E-E82C6E7DC90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BAAD419-F843-B947-91DD-070E392892E3}"/>
              </a:ext>
            </a:extLst>
          </p:cNvPr>
          <p:cNvSpPr>
            <a:spLocks noGrp="1"/>
          </p:cNvSpPr>
          <p:nvPr>
            <p:ph type="body" sz="quarter" idx="13"/>
          </p:nvPr>
        </p:nvSpPr>
        <p:spPr>
          <a:xfrm>
            <a:off x="5916575" y="521704"/>
            <a:ext cx="5466986" cy="697353"/>
          </a:xfrm>
        </p:spPr>
        <p:txBody>
          <a:bodyPr>
            <a:noAutofit/>
          </a:bodyPr>
          <a:lstStyle/>
          <a:p>
            <a:r>
              <a:rPr lang="sk-SK" b="1" kern="1200" dirty="0" err="1">
                <a:solidFill>
                  <a:srgbClr val="007772"/>
                </a:solidFill>
                <a:effectLst/>
                <a:latin typeface="+mn-lt"/>
                <a:ea typeface="+mn-ea"/>
                <a:cs typeface="+mn-cs"/>
              </a:rPr>
              <a:t>Maintenance</a:t>
            </a:r>
            <a:r>
              <a:rPr lang="sk-SK" b="1" kern="1200" dirty="0">
                <a:solidFill>
                  <a:srgbClr val="007772"/>
                </a:solidFill>
                <a:effectLst/>
                <a:latin typeface="+mn-lt"/>
                <a:ea typeface="+mn-ea"/>
                <a:cs typeface="+mn-cs"/>
              </a:rPr>
              <a:t> and </a:t>
            </a:r>
            <a:r>
              <a:rPr lang="sk-SK" b="1" kern="1200" dirty="0" err="1">
                <a:solidFill>
                  <a:srgbClr val="007772"/>
                </a:solidFill>
                <a:effectLst/>
                <a:latin typeface="+mn-lt"/>
                <a:ea typeface="+mn-ea"/>
                <a:cs typeface="+mn-cs"/>
              </a:rPr>
              <a:t>Troubleshooting</a:t>
            </a:r>
            <a:endParaRPr lang="en-US" b="1" dirty="0"/>
          </a:p>
        </p:txBody>
      </p:sp>
      <p:sp>
        <p:nvSpPr>
          <p:cNvPr id="3" name="Text Placeholder 2">
            <a:extLst>
              <a:ext uri="{FF2B5EF4-FFF2-40B4-BE49-F238E27FC236}">
                <a16:creationId xmlns:a16="http://schemas.microsoft.com/office/drawing/2014/main" id="{BA47D7CE-7614-DFA9-596D-0C901A747A7A}"/>
              </a:ext>
            </a:extLst>
          </p:cNvPr>
          <p:cNvSpPr>
            <a:spLocks noGrp="1"/>
          </p:cNvSpPr>
          <p:nvPr>
            <p:ph type="body" sz="quarter" idx="14"/>
          </p:nvPr>
        </p:nvSpPr>
        <p:spPr>
          <a:xfrm>
            <a:off x="5916575" y="1854968"/>
            <a:ext cx="5334001" cy="4118121"/>
          </a:xfrm>
        </p:spPr>
        <p:txBody>
          <a:bodyPr/>
          <a:lstStyle/>
          <a:p>
            <a:r>
              <a:rPr lang="sk-SK" sz="2400" kern="1200" baseline="0" dirty="0">
                <a:solidFill>
                  <a:schemeClr val="tx1">
                    <a:lumMod val="75000"/>
                    <a:lumOff val="25000"/>
                  </a:schemeClr>
                </a:solidFill>
                <a:effectLst/>
                <a:latin typeface="+mn-lt"/>
                <a:ea typeface="+mn-ea"/>
                <a:cs typeface="+mn-cs"/>
              </a:rPr>
              <a:t>Proper </a:t>
            </a:r>
            <a:r>
              <a:rPr lang="sk-SK" sz="2400" b="1" kern="1200" baseline="0" dirty="0">
                <a:solidFill>
                  <a:schemeClr val="tx1">
                    <a:lumMod val="75000"/>
                    <a:lumOff val="25000"/>
                  </a:schemeClr>
                </a:solidFill>
                <a:effectLst/>
                <a:latin typeface="+mn-lt"/>
                <a:ea typeface="+mn-ea"/>
                <a:cs typeface="+mn-cs"/>
              </a:rPr>
              <a:t>maintenance and troubleshooting</a:t>
            </a:r>
            <a:r>
              <a:rPr lang="sk-SK" sz="2400" kern="1200" baseline="0" dirty="0">
                <a:solidFill>
                  <a:schemeClr val="tx1">
                    <a:lumMod val="75000"/>
                    <a:lumOff val="25000"/>
                  </a:schemeClr>
                </a:solidFill>
                <a:effectLst/>
                <a:latin typeface="+mn-lt"/>
                <a:ea typeface="+mn-ea"/>
                <a:cs typeface="+mn-cs"/>
              </a:rPr>
              <a:t> are essential for ensuring the longevity, efficiency, and reliability of </a:t>
            </a:r>
            <a:r>
              <a:rPr lang="sk-SK" sz="2400" b="1" kern="1200" baseline="0" dirty="0">
                <a:solidFill>
                  <a:schemeClr val="tx1">
                    <a:lumMod val="75000"/>
                    <a:lumOff val="25000"/>
                  </a:schemeClr>
                </a:solidFill>
                <a:effectLst/>
                <a:latin typeface="+mn-lt"/>
                <a:ea typeface="+mn-ea"/>
                <a:cs typeface="+mn-cs"/>
              </a:rPr>
              <a:t>mechatronic systems in agriculture</a:t>
            </a:r>
            <a:r>
              <a:rPr lang="sk-SK" sz="2400" kern="1200" baseline="0" dirty="0">
                <a:solidFill>
                  <a:schemeClr val="tx1">
                    <a:lumMod val="75000"/>
                    <a:lumOff val="25000"/>
                  </a:schemeClr>
                </a:solidFill>
                <a:effectLst/>
                <a:latin typeface="+mn-lt"/>
                <a:ea typeface="+mn-ea"/>
                <a:cs typeface="+mn-cs"/>
              </a:rPr>
              <a:t>. </a:t>
            </a:r>
            <a:endParaRPr lang="en-IE" sz="2400" kern="1200" baseline="0" dirty="0">
              <a:solidFill>
                <a:schemeClr val="tx1">
                  <a:lumMod val="75000"/>
                  <a:lumOff val="25000"/>
                </a:schemeClr>
              </a:solidFill>
              <a:effectLst/>
              <a:latin typeface="+mn-lt"/>
              <a:ea typeface="+mn-ea"/>
              <a:cs typeface="+mn-cs"/>
            </a:endParaRPr>
          </a:p>
          <a:p>
            <a:r>
              <a:rPr lang="sk-SK" sz="2400" kern="1200" baseline="0" dirty="0">
                <a:solidFill>
                  <a:schemeClr val="tx1">
                    <a:lumMod val="75000"/>
                    <a:lumOff val="25000"/>
                  </a:schemeClr>
                </a:solidFill>
                <a:effectLst/>
                <a:latin typeface="+mn-lt"/>
                <a:ea typeface="+mn-ea"/>
                <a:cs typeface="+mn-cs"/>
              </a:rPr>
              <a:t>Regular upkeep helps prevent unexpected failures, reduces downtime, and optimi</a:t>
            </a:r>
            <a:r>
              <a:rPr lang="en-IE" sz="2400" kern="1200" baseline="0" dirty="0">
                <a:solidFill>
                  <a:schemeClr val="tx1">
                    <a:lumMod val="75000"/>
                    <a:lumOff val="25000"/>
                  </a:schemeClr>
                </a:solidFill>
                <a:effectLst/>
                <a:latin typeface="+mn-lt"/>
                <a:ea typeface="+mn-ea"/>
                <a:cs typeface="+mn-cs"/>
              </a:rPr>
              <a:t>s</a:t>
            </a:r>
            <a:r>
              <a:rPr lang="sk-SK" sz="2400" kern="1200" baseline="0" dirty="0">
                <a:solidFill>
                  <a:schemeClr val="tx1">
                    <a:lumMod val="75000"/>
                    <a:lumOff val="25000"/>
                  </a:schemeClr>
                </a:solidFill>
                <a:effectLst/>
                <a:latin typeface="+mn-lt"/>
                <a:ea typeface="+mn-ea"/>
                <a:cs typeface="+mn-cs"/>
              </a:rPr>
              <a:t>es the performance of </a:t>
            </a:r>
            <a:r>
              <a:rPr lang="sk-SK" sz="2400" b="1" kern="1200" baseline="0" dirty="0">
                <a:solidFill>
                  <a:schemeClr val="tx1">
                    <a:lumMod val="75000"/>
                    <a:lumOff val="25000"/>
                  </a:schemeClr>
                </a:solidFill>
                <a:effectLst/>
                <a:latin typeface="+mn-lt"/>
                <a:ea typeface="+mn-ea"/>
                <a:cs typeface="+mn-cs"/>
              </a:rPr>
              <a:t>robotic systems, sensors, and actuators</a:t>
            </a:r>
            <a:r>
              <a:rPr lang="sk-SK" sz="2400" kern="1200" baseline="0" dirty="0">
                <a:solidFill>
                  <a:schemeClr val="tx1">
                    <a:lumMod val="75000"/>
                    <a:lumOff val="25000"/>
                  </a:schemeClr>
                </a:solidFill>
                <a:effectLst/>
                <a:latin typeface="+mn-lt"/>
                <a:ea typeface="+mn-ea"/>
                <a:cs typeface="+mn-cs"/>
              </a:rPr>
              <a:t>. </a:t>
            </a:r>
          </a:p>
        </p:txBody>
      </p:sp>
      <p:pic>
        <p:nvPicPr>
          <p:cNvPr id="6" name="Picture Placeholder 38">
            <a:extLst>
              <a:ext uri="{FF2B5EF4-FFF2-40B4-BE49-F238E27FC236}">
                <a16:creationId xmlns:a16="http://schemas.microsoft.com/office/drawing/2014/main" id="{EC4CDBA3-238A-38B6-6E16-0D3F3C628AE9}"/>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a:fillRect/>
          </a:stretch>
        </p:blipFill>
        <p:spPr>
          <a:xfrm>
            <a:off x="0" y="0"/>
            <a:ext cx="5334001" cy="6858000"/>
          </a:xfrm>
          <a:prstGeom prst="rect">
            <a:avLst/>
          </a:prstGeom>
        </p:spPr>
      </p:pic>
      <p:sp>
        <p:nvSpPr>
          <p:cNvPr id="7" name="Rectangle 6">
            <a:extLst>
              <a:ext uri="{FF2B5EF4-FFF2-40B4-BE49-F238E27FC236}">
                <a16:creationId xmlns:a16="http://schemas.microsoft.com/office/drawing/2014/main" id="{A7FB1AA0-B715-2A15-1288-59E299454583}"/>
              </a:ext>
            </a:extLst>
          </p:cNvPr>
          <p:cNvSpPr/>
          <p:nvPr/>
        </p:nvSpPr>
        <p:spPr>
          <a:xfrm>
            <a:off x="4318000" y="5326326"/>
            <a:ext cx="1422400" cy="4173415"/>
          </a:xfrm>
          <a:prstGeom prst="rect">
            <a:avLst/>
          </a:prstGeom>
          <a:solidFill>
            <a:srgbClr val="00777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50D109E-CB03-5EB5-DFD2-E58050E5FB88}"/>
              </a:ext>
            </a:extLst>
          </p:cNvPr>
          <p:cNvSpPr/>
          <p:nvPr/>
        </p:nvSpPr>
        <p:spPr>
          <a:xfrm>
            <a:off x="0" y="0"/>
            <a:ext cx="1422400" cy="1524001"/>
          </a:xfrm>
          <a:prstGeom prst="rect">
            <a:avLst/>
          </a:prstGeom>
          <a:solidFill>
            <a:srgbClr val="EEA821">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9997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8F7B53-3FE1-4BA9-8C43-C9D6ED9A18D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655B13F-3DBB-8CC8-D1E7-E2212F71DC39}"/>
              </a:ext>
            </a:extLst>
          </p:cNvPr>
          <p:cNvSpPr>
            <a:spLocks noGrp="1"/>
          </p:cNvSpPr>
          <p:nvPr>
            <p:ph type="body" sz="quarter" idx="13"/>
          </p:nvPr>
        </p:nvSpPr>
        <p:spPr>
          <a:xfrm>
            <a:off x="5839302" y="293252"/>
            <a:ext cx="5466986" cy="937495"/>
          </a:xfrm>
        </p:spPr>
        <p:txBody>
          <a:bodyPr>
            <a:noAutofit/>
          </a:bodyPr>
          <a:lstStyle/>
          <a:p>
            <a:r>
              <a:rPr lang="sk-SK" b="1" kern="1200" dirty="0" err="1">
                <a:solidFill>
                  <a:srgbClr val="007772"/>
                </a:solidFill>
                <a:effectLst/>
              </a:rPr>
              <a:t>Key</a:t>
            </a:r>
            <a:r>
              <a:rPr lang="sk-SK" b="1" kern="1200" dirty="0">
                <a:solidFill>
                  <a:srgbClr val="007772"/>
                </a:solidFill>
                <a:effectLst/>
              </a:rPr>
              <a:t> </a:t>
            </a:r>
            <a:r>
              <a:rPr lang="sk-SK" b="1" kern="1200" dirty="0" err="1">
                <a:solidFill>
                  <a:srgbClr val="007772"/>
                </a:solidFill>
                <a:effectLst/>
              </a:rPr>
              <a:t>Practices</a:t>
            </a:r>
            <a:r>
              <a:rPr lang="sk-SK" b="1" kern="1200" dirty="0">
                <a:solidFill>
                  <a:srgbClr val="007772"/>
                </a:solidFill>
                <a:effectLst/>
              </a:rPr>
              <a:t> for </a:t>
            </a:r>
            <a:r>
              <a:rPr lang="sk-SK" b="1" kern="1200" dirty="0" err="1">
                <a:solidFill>
                  <a:srgbClr val="007772"/>
                </a:solidFill>
                <a:effectLst/>
              </a:rPr>
              <a:t>Maintaining</a:t>
            </a:r>
            <a:r>
              <a:rPr lang="sk-SK" b="1" kern="1200" dirty="0">
                <a:solidFill>
                  <a:srgbClr val="007772"/>
                </a:solidFill>
                <a:effectLst/>
              </a:rPr>
              <a:t> </a:t>
            </a:r>
            <a:r>
              <a:rPr lang="sk-SK" b="1" kern="1200" dirty="0" err="1">
                <a:solidFill>
                  <a:srgbClr val="007772"/>
                </a:solidFill>
                <a:effectLst/>
              </a:rPr>
              <a:t>Mechatronic</a:t>
            </a:r>
            <a:r>
              <a:rPr lang="sk-SK" b="1" kern="1200" dirty="0">
                <a:solidFill>
                  <a:srgbClr val="007772"/>
                </a:solidFill>
                <a:effectLst/>
              </a:rPr>
              <a:t> Systems</a:t>
            </a:r>
            <a:endParaRPr lang="en-US" b="1" dirty="0"/>
          </a:p>
        </p:txBody>
      </p:sp>
      <p:sp>
        <p:nvSpPr>
          <p:cNvPr id="3" name="Text Placeholder 2">
            <a:extLst>
              <a:ext uri="{FF2B5EF4-FFF2-40B4-BE49-F238E27FC236}">
                <a16:creationId xmlns:a16="http://schemas.microsoft.com/office/drawing/2014/main" id="{B73BE4AD-4406-D60C-ED69-47AAFAC89CF9}"/>
              </a:ext>
            </a:extLst>
          </p:cNvPr>
          <p:cNvSpPr>
            <a:spLocks noGrp="1"/>
          </p:cNvSpPr>
          <p:nvPr>
            <p:ph type="body" sz="quarter" idx="14"/>
          </p:nvPr>
        </p:nvSpPr>
        <p:spPr>
          <a:xfrm>
            <a:off x="5905794" y="2040499"/>
            <a:ext cx="5334001" cy="4118121"/>
          </a:xfrm>
        </p:spPr>
        <p:txBody>
          <a:bodyPr/>
          <a:lstStyle/>
          <a:p>
            <a:r>
              <a:rPr lang="sk-SK" sz="2400" kern="1200" baseline="0" dirty="0">
                <a:solidFill>
                  <a:schemeClr val="tx1">
                    <a:lumMod val="75000"/>
                    <a:lumOff val="25000"/>
                  </a:schemeClr>
                </a:solidFill>
                <a:effectLst/>
                <a:latin typeface="+mn-lt"/>
                <a:ea typeface="+mn-ea"/>
                <a:cs typeface="+mn-cs"/>
              </a:rPr>
              <a:t>To </a:t>
            </a:r>
            <a:r>
              <a:rPr lang="sk-SK" sz="2400" kern="1200" baseline="0" dirty="0" err="1">
                <a:solidFill>
                  <a:schemeClr val="tx1">
                    <a:lumMod val="75000"/>
                    <a:lumOff val="25000"/>
                  </a:schemeClr>
                </a:solidFill>
                <a:effectLst/>
                <a:latin typeface="+mn-lt"/>
                <a:ea typeface="+mn-ea"/>
                <a:cs typeface="+mn-cs"/>
              </a:rPr>
              <a:t>keep</a:t>
            </a:r>
            <a:r>
              <a:rPr lang="sk-SK" sz="2400" kern="1200" baseline="0" dirty="0">
                <a:solidFill>
                  <a:schemeClr val="tx1">
                    <a:lumMod val="75000"/>
                    <a:lumOff val="25000"/>
                  </a:schemeClr>
                </a:solidFill>
                <a:effectLst/>
                <a:latin typeface="+mn-lt"/>
                <a:ea typeface="+mn-ea"/>
                <a:cs typeface="+mn-cs"/>
              </a:rPr>
              <a:t> </a:t>
            </a:r>
            <a:r>
              <a:rPr lang="sk-SK" sz="2400" b="1" kern="1200" baseline="0" dirty="0" err="1">
                <a:solidFill>
                  <a:schemeClr val="tx1">
                    <a:lumMod val="75000"/>
                    <a:lumOff val="25000"/>
                  </a:schemeClr>
                </a:solidFill>
                <a:effectLst/>
                <a:latin typeface="+mn-lt"/>
                <a:ea typeface="+mn-ea"/>
                <a:cs typeface="+mn-cs"/>
              </a:rPr>
              <a:t>agricultural</a:t>
            </a:r>
            <a:r>
              <a:rPr lang="sk-SK" sz="2400" b="1" kern="1200" baseline="0" dirty="0">
                <a:solidFill>
                  <a:schemeClr val="tx1">
                    <a:lumMod val="75000"/>
                    <a:lumOff val="25000"/>
                  </a:schemeClr>
                </a:solidFill>
                <a:effectLst/>
                <a:latin typeface="+mn-lt"/>
                <a:ea typeface="+mn-ea"/>
                <a:cs typeface="+mn-cs"/>
              </a:rPr>
              <a:t> </a:t>
            </a:r>
            <a:r>
              <a:rPr lang="sk-SK" sz="2400" b="1" kern="1200" baseline="0" dirty="0" err="1">
                <a:solidFill>
                  <a:schemeClr val="tx1">
                    <a:lumMod val="75000"/>
                    <a:lumOff val="25000"/>
                  </a:schemeClr>
                </a:solidFill>
                <a:effectLst/>
                <a:latin typeface="+mn-lt"/>
                <a:ea typeface="+mn-ea"/>
                <a:cs typeface="+mn-cs"/>
              </a:rPr>
              <a:t>robotics</a:t>
            </a:r>
            <a:r>
              <a:rPr lang="sk-SK" sz="2400" b="1" kern="1200" baseline="0" dirty="0">
                <a:solidFill>
                  <a:schemeClr val="tx1">
                    <a:lumMod val="75000"/>
                    <a:lumOff val="25000"/>
                  </a:schemeClr>
                </a:solidFill>
                <a:effectLst/>
                <a:latin typeface="+mn-lt"/>
                <a:ea typeface="+mn-ea"/>
                <a:cs typeface="+mn-cs"/>
              </a:rPr>
              <a:t> and </a:t>
            </a:r>
            <a:r>
              <a:rPr lang="sk-SK" sz="2400" b="1" kern="1200" baseline="0" dirty="0" err="1">
                <a:solidFill>
                  <a:schemeClr val="tx1">
                    <a:lumMod val="75000"/>
                    <a:lumOff val="25000"/>
                  </a:schemeClr>
                </a:solidFill>
                <a:effectLst/>
                <a:latin typeface="+mn-lt"/>
                <a:ea typeface="+mn-ea"/>
                <a:cs typeface="+mn-cs"/>
              </a:rPr>
              <a:t>automation</a:t>
            </a:r>
            <a:r>
              <a:rPr lang="sk-SK" sz="2400" b="1" kern="1200" baseline="0" dirty="0">
                <a:solidFill>
                  <a:schemeClr val="tx1">
                    <a:lumMod val="75000"/>
                    <a:lumOff val="25000"/>
                  </a:schemeClr>
                </a:solidFill>
                <a:effectLst/>
                <a:latin typeface="+mn-lt"/>
                <a:ea typeface="+mn-ea"/>
                <a:cs typeface="+mn-cs"/>
              </a:rPr>
              <a:t> </a:t>
            </a:r>
            <a:r>
              <a:rPr lang="sk-SK" sz="2400" b="1" kern="1200" baseline="0" dirty="0" err="1">
                <a:solidFill>
                  <a:schemeClr val="tx1">
                    <a:lumMod val="75000"/>
                    <a:lumOff val="25000"/>
                  </a:schemeClr>
                </a:solidFill>
                <a:effectLst/>
                <a:latin typeface="+mn-lt"/>
                <a:ea typeface="+mn-ea"/>
                <a:cs typeface="+mn-cs"/>
              </a:rPr>
              <a:t>systems</a:t>
            </a:r>
            <a:r>
              <a:rPr lang="sk-SK" sz="2400" kern="1200" baseline="0" dirty="0">
                <a:solidFill>
                  <a:schemeClr val="tx1">
                    <a:lumMod val="75000"/>
                    <a:lumOff val="25000"/>
                  </a:schemeClr>
                </a:solidFill>
                <a:effectLst/>
                <a:latin typeface="+mn-lt"/>
                <a:ea typeface="+mn-ea"/>
                <a:cs typeface="+mn-cs"/>
              </a:rPr>
              <a:t> </a:t>
            </a:r>
            <a:r>
              <a:rPr lang="sk-SK" sz="2400" kern="1200" baseline="0" dirty="0" err="1">
                <a:solidFill>
                  <a:schemeClr val="tx1">
                    <a:lumMod val="75000"/>
                    <a:lumOff val="25000"/>
                  </a:schemeClr>
                </a:solidFill>
                <a:effectLst/>
                <a:latin typeface="+mn-lt"/>
                <a:ea typeface="+mn-ea"/>
                <a:cs typeface="+mn-cs"/>
              </a:rPr>
              <a:t>functioning</a:t>
            </a:r>
            <a:r>
              <a:rPr lang="sk-SK" sz="2400" kern="1200" baseline="0" dirty="0">
                <a:solidFill>
                  <a:schemeClr val="tx1">
                    <a:lumMod val="75000"/>
                    <a:lumOff val="25000"/>
                  </a:schemeClr>
                </a:solidFill>
                <a:effectLst/>
                <a:latin typeface="+mn-lt"/>
                <a:ea typeface="+mn-ea"/>
                <a:cs typeface="+mn-cs"/>
              </a:rPr>
              <a:t> </a:t>
            </a:r>
            <a:r>
              <a:rPr lang="sk-SK" sz="2400" kern="1200" baseline="0" dirty="0" err="1">
                <a:solidFill>
                  <a:schemeClr val="tx1">
                    <a:lumMod val="75000"/>
                    <a:lumOff val="25000"/>
                  </a:schemeClr>
                </a:solidFill>
                <a:effectLst/>
                <a:latin typeface="+mn-lt"/>
                <a:ea typeface="+mn-ea"/>
                <a:cs typeface="+mn-cs"/>
              </a:rPr>
              <a:t>efficiently</a:t>
            </a:r>
            <a:r>
              <a:rPr lang="sk-SK" sz="2400" kern="1200" baseline="0" dirty="0">
                <a:solidFill>
                  <a:schemeClr val="tx1">
                    <a:lumMod val="75000"/>
                    <a:lumOff val="25000"/>
                  </a:schemeClr>
                </a:solidFill>
                <a:effectLst/>
                <a:latin typeface="+mn-lt"/>
                <a:ea typeface="+mn-ea"/>
                <a:cs typeface="+mn-cs"/>
              </a:rPr>
              <a:t>, </a:t>
            </a:r>
            <a:r>
              <a:rPr lang="sk-SK" sz="2400" kern="1200" baseline="0" dirty="0" err="1">
                <a:solidFill>
                  <a:schemeClr val="tx1">
                    <a:lumMod val="75000"/>
                    <a:lumOff val="25000"/>
                  </a:schemeClr>
                </a:solidFill>
                <a:effectLst/>
                <a:latin typeface="+mn-lt"/>
                <a:ea typeface="+mn-ea"/>
                <a:cs typeface="+mn-cs"/>
              </a:rPr>
              <a:t>farmers</a:t>
            </a:r>
            <a:r>
              <a:rPr lang="sk-SK" sz="2400" kern="1200" baseline="0" dirty="0">
                <a:solidFill>
                  <a:schemeClr val="tx1">
                    <a:lumMod val="75000"/>
                    <a:lumOff val="25000"/>
                  </a:schemeClr>
                </a:solidFill>
                <a:effectLst/>
                <a:latin typeface="+mn-lt"/>
                <a:ea typeface="+mn-ea"/>
                <a:cs typeface="+mn-cs"/>
              </a:rPr>
              <a:t> and </a:t>
            </a:r>
            <a:r>
              <a:rPr lang="sk-SK" sz="2400" kern="1200" baseline="0" dirty="0" err="1">
                <a:solidFill>
                  <a:schemeClr val="tx1">
                    <a:lumMod val="75000"/>
                    <a:lumOff val="25000"/>
                  </a:schemeClr>
                </a:solidFill>
                <a:effectLst/>
                <a:latin typeface="+mn-lt"/>
                <a:ea typeface="+mn-ea"/>
                <a:cs typeface="+mn-cs"/>
              </a:rPr>
              <a:t>technicians</a:t>
            </a:r>
            <a:r>
              <a:rPr lang="sk-SK" sz="2400" kern="1200" baseline="0" dirty="0">
                <a:solidFill>
                  <a:schemeClr val="tx1">
                    <a:lumMod val="75000"/>
                    <a:lumOff val="25000"/>
                  </a:schemeClr>
                </a:solidFill>
                <a:effectLst/>
                <a:latin typeface="+mn-lt"/>
                <a:ea typeface="+mn-ea"/>
                <a:cs typeface="+mn-cs"/>
              </a:rPr>
              <a:t> </a:t>
            </a:r>
            <a:r>
              <a:rPr lang="sk-SK" sz="2400" kern="1200" baseline="0" dirty="0" err="1">
                <a:solidFill>
                  <a:schemeClr val="tx1">
                    <a:lumMod val="75000"/>
                    <a:lumOff val="25000"/>
                  </a:schemeClr>
                </a:solidFill>
                <a:effectLst/>
                <a:latin typeface="+mn-lt"/>
                <a:ea typeface="+mn-ea"/>
                <a:cs typeface="+mn-cs"/>
              </a:rPr>
              <a:t>must</a:t>
            </a:r>
            <a:r>
              <a:rPr lang="sk-SK" sz="2400" kern="1200" baseline="0" dirty="0">
                <a:solidFill>
                  <a:schemeClr val="tx1">
                    <a:lumMod val="75000"/>
                    <a:lumOff val="25000"/>
                  </a:schemeClr>
                </a:solidFill>
                <a:effectLst/>
                <a:latin typeface="+mn-lt"/>
                <a:ea typeface="+mn-ea"/>
                <a:cs typeface="+mn-cs"/>
              </a:rPr>
              <a:t> </a:t>
            </a:r>
            <a:r>
              <a:rPr lang="sk-SK" sz="2400" kern="1200" baseline="0" dirty="0" err="1">
                <a:solidFill>
                  <a:schemeClr val="tx1">
                    <a:lumMod val="75000"/>
                    <a:lumOff val="25000"/>
                  </a:schemeClr>
                </a:solidFill>
                <a:effectLst/>
                <a:latin typeface="+mn-lt"/>
                <a:ea typeface="+mn-ea"/>
                <a:cs typeface="+mn-cs"/>
              </a:rPr>
              <a:t>implement</a:t>
            </a:r>
            <a:r>
              <a:rPr lang="sk-SK" sz="2400" kern="1200" baseline="0" dirty="0">
                <a:solidFill>
                  <a:schemeClr val="tx1">
                    <a:lumMod val="75000"/>
                    <a:lumOff val="25000"/>
                  </a:schemeClr>
                </a:solidFill>
                <a:effectLst/>
                <a:latin typeface="+mn-lt"/>
                <a:ea typeface="+mn-ea"/>
                <a:cs typeface="+mn-cs"/>
              </a:rPr>
              <a:t> a </a:t>
            </a:r>
            <a:r>
              <a:rPr lang="sk-SK" sz="2400" b="1" kern="1200" baseline="0" dirty="0" err="1">
                <a:solidFill>
                  <a:schemeClr val="tx1">
                    <a:lumMod val="75000"/>
                    <a:lumOff val="25000"/>
                  </a:schemeClr>
                </a:solidFill>
                <a:effectLst/>
                <a:latin typeface="+mn-lt"/>
                <a:ea typeface="+mn-ea"/>
                <a:cs typeface="+mn-cs"/>
              </a:rPr>
              <a:t>preventive</a:t>
            </a:r>
            <a:r>
              <a:rPr lang="sk-SK" sz="2400" b="1" kern="1200" baseline="0" dirty="0">
                <a:solidFill>
                  <a:schemeClr val="tx1">
                    <a:lumMod val="75000"/>
                    <a:lumOff val="25000"/>
                  </a:schemeClr>
                </a:solidFill>
                <a:effectLst/>
                <a:latin typeface="+mn-lt"/>
                <a:ea typeface="+mn-ea"/>
                <a:cs typeface="+mn-cs"/>
              </a:rPr>
              <a:t> </a:t>
            </a:r>
            <a:r>
              <a:rPr lang="sk-SK" sz="2400" b="1" kern="1200" baseline="0" dirty="0" err="1">
                <a:solidFill>
                  <a:schemeClr val="tx1">
                    <a:lumMod val="75000"/>
                    <a:lumOff val="25000"/>
                  </a:schemeClr>
                </a:solidFill>
                <a:effectLst/>
                <a:latin typeface="+mn-lt"/>
                <a:ea typeface="+mn-ea"/>
                <a:cs typeface="+mn-cs"/>
              </a:rPr>
              <a:t>maintenance</a:t>
            </a:r>
            <a:r>
              <a:rPr lang="sk-SK" sz="2400" b="1" kern="1200" baseline="0" dirty="0">
                <a:solidFill>
                  <a:schemeClr val="tx1">
                    <a:lumMod val="75000"/>
                    <a:lumOff val="25000"/>
                  </a:schemeClr>
                </a:solidFill>
                <a:effectLst/>
                <a:latin typeface="+mn-lt"/>
                <a:ea typeface="+mn-ea"/>
                <a:cs typeface="+mn-cs"/>
              </a:rPr>
              <a:t> </a:t>
            </a:r>
            <a:r>
              <a:rPr lang="sk-SK" sz="2400" b="1" kern="1200" baseline="0" dirty="0" err="1">
                <a:solidFill>
                  <a:schemeClr val="tx1">
                    <a:lumMod val="75000"/>
                    <a:lumOff val="25000"/>
                  </a:schemeClr>
                </a:solidFill>
                <a:effectLst/>
                <a:latin typeface="+mn-lt"/>
                <a:ea typeface="+mn-ea"/>
                <a:cs typeface="+mn-cs"/>
              </a:rPr>
              <a:t>routine</a:t>
            </a:r>
            <a:r>
              <a:rPr lang="sk-SK" sz="2400" kern="1200" baseline="0" dirty="0">
                <a:solidFill>
                  <a:schemeClr val="tx1">
                    <a:lumMod val="75000"/>
                    <a:lumOff val="25000"/>
                  </a:schemeClr>
                </a:solidFill>
                <a:effectLst/>
                <a:latin typeface="+mn-lt"/>
                <a:ea typeface="+mn-ea"/>
                <a:cs typeface="+mn-cs"/>
              </a:rPr>
              <a:t>.</a:t>
            </a:r>
            <a:endParaRPr lang="en-GB" sz="2400" kern="1200" baseline="0" dirty="0">
              <a:solidFill>
                <a:schemeClr val="tx1">
                  <a:lumMod val="75000"/>
                  <a:lumOff val="25000"/>
                </a:schemeClr>
              </a:solidFill>
              <a:effectLst/>
              <a:latin typeface="+mn-lt"/>
              <a:ea typeface="+mn-ea"/>
              <a:cs typeface="+mn-cs"/>
            </a:endParaRPr>
          </a:p>
          <a:p>
            <a:r>
              <a:rPr lang="sk-SK" sz="2400" b="1" kern="1200" baseline="0" dirty="0" err="1">
                <a:solidFill>
                  <a:schemeClr val="tx1">
                    <a:lumMod val="75000"/>
                    <a:lumOff val="25000"/>
                  </a:schemeClr>
                </a:solidFill>
                <a:effectLst/>
                <a:latin typeface="+mn-lt"/>
                <a:ea typeface="+mn-ea"/>
                <a:cs typeface="+mn-cs"/>
              </a:rPr>
              <a:t>Example</a:t>
            </a:r>
            <a:r>
              <a:rPr lang="sk-SK" sz="2400" b="1" kern="1200" baseline="0" dirty="0">
                <a:solidFill>
                  <a:schemeClr val="tx1">
                    <a:lumMod val="75000"/>
                    <a:lumOff val="25000"/>
                  </a:schemeClr>
                </a:solidFill>
                <a:effectLst/>
                <a:latin typeface="+mn-lt"/>
                <a:ea typeface="+mn-ea"/>
                <a:cs typeface="+mn-cs"/>
              </a:rPr>
              <a:t>:</a:t>
            </a:r>
            <a:r>
              <a:rPr lang="sk-SK" sz="2400" kern="1200" baseline="0" dirty="0">
                <a:solidFill>
                  <a:schemeClr val="tx1">
                    <a:lumMod val="75000"/>
                    <a:lumOff val="25000"/>
                  </a:schemeClr>
                </a:solidFill>
                <a:effectLst/>
                <a:latin typeface="+mn-lt"/>
                <a:ea typeface="+mn-ea"/>
                <a:cs typeface="+mn-cs"/>
              </a:rPr>
              <a:t> A </a:t>
            </a:r>
            <a:r>
              <a:rPr lang="sk-SK" sz="2400" kern="1200" baseline="0" dirty="0" err="1">
                <a:solidFill>
                  <a:schemeClr val="tx1">
                    <a:lumMod val="75000"/>
                    <a:lumOff val="25000"/>
                  </a:schemeClr>
                </a:solidFill>
                <a:effectLst/>
                <a:latin typeface="+mn-lt"/>
                <a:ea typeface="+mn-ea"/>
                <a:cs typeface="+mn-cs"/>
              </a:rPr>
              <a:t>farmer</a:t>
            </a:r>
            <a:r>
              <a:rPr lang="sk-SK" sz="2400" kern="1200" baseline="0" dirty="0">
                <a:solidFill>
                  <a:schemeClr val="tx1">
                    <a:lumMod val="75000"/>
                    <a:lumOff val="25000"/>
                  </a:schemeClr>
                </a:solidFill>
                <a:effectLst/>
                <a:latin typeface="+mn-lt"/>
                <a:ea typeface="+mn-ea"/>
                <a:cs typeface="+mn-cs"/>
              </a:rPr>
              <a:t> </a:t>
            </a:r>
            <a:r>
              <a:rPr lang="sk-SK" sz="2400" kern="1200" baseline="0" dirty="0" err="1">
                <a:solidFill>
                  <a:schemeClr val="tx1">
                    <a:lumMod val="75000"/>
                    <a:lumOff val="25000"/>
                  </a:schemeClr>
                </a:solidFill>
                <a:effectLst/>
                <a:latin typeface="+mn-lt"/>
                <a:ea typeface="+mn-ea"/>
                <a:cs typeface="+mn-cs"/>
              </a:rPr>
              <a:t>using</a:t>
            </a:r>
            <a:r>
              <a:rPr lang="sk-SK" sz="2400" kern="1200" baseline="0" dirty="0">
                <a:solidFill>
                  <a:schemeClr val="tx1">
                    <a:lumMod val="75000"/>
                    <a:lumOff val="25000"/>
                  </a:schemeClr>
                </a:solidFill>
                <a:effectLst/>
                <a:latin typeface="+mn-lt"/>
                <a:ea typeface="+mn-ea"/>
                <a:cs typeface="+mn-cs"/>
              </a:rPr>
              <a:t> </a:t>
            </a:r>
            <a:r>
              <a:rPr lang="sk-SK" sz="2400" kern="1200" baseline="0" dirty="0" err="1">
                <a:solidFill>
                  <a:schemeClr val="tx1">
                    <a:lumMod val="75000"/>
                    <a:lumOff val="25000"/>
                  </a:schemeClr>
                </a:solidFill>
                <a:effectLst/>
                <a:latin typeface="+mn-lt"/>
                <a:ea typeface="+mn-ea"/>
                <a:cs typeface="+mn-cs"/>
              </a:rPr>
              <a:t>an</a:t>
            </a:r>
            <a:r>
              <a:rPr lang="sk-SK" sz="2400" kern="1200" baseline="0" dirty="0">
                <a:solidFill>
                  <a:schemeClr val="tx1">
                    <a:lumMod val="75000"/>
                    <a:lumOff val="25000"/>
                  </a:schemeClr>
                </a:solidFill>
                <a:effectLst/>
                <a:latin typeface="+mn-lt"/>
                <a:ea typeface="+mn-ea"/>
                <a:cs typeface="+mn-cs"/>
              </a:rPr>
              <a:t> </a:t>
            </a:r>
            <a:r>
              <a:rPr lang="sk-SK" sz="2400" kern="1200" baseline="0" dirty="0" err="1">
                <a:solidFill>
                  <a:schemeClr val="tx1">
                    <a:lumMod val="75000"/>
                    <a:lumOff val="25000"/>
                  </a:schemeClr>
                </a:solidFill>
                <a:effectLst/>
                <a:latin typeface="+mn-lt"/>
                <a:ea typeface="+mn-ea"/>
                <a:cs typeface="+mn-cs"/>
              </a:rPr>
              <a:t>autonomous</a:t>
            </a:r>
            <a:r>
              <a:rPr lang="sk-SK" sz="2400" kern="1200" baseline="0" dirty="0">
                <a:solidFill>
                  <a:schemeClr val="tx1">
                    <a:lumMod val="75000"/>
                    <a:lumOff val="25000"/>
                  </a:schemeClr>
                </a:solidFill>
                <a:effectLst/>
                <a:latin typeface="+mn-lt"/>
                <a:ea typeface="+mn-ea"/>
                <a:cs typeface="+mn-cs"/>
              </a:rPr>
              <a:t> </a:t>
            </a:r>
            <a:r>
              <a:rPr lang="sk-SK" sz="2400" kern="1200" baseline="0" dirty="0" err="1">
                <a:solidFill>
                  <a:schemeClr val="tx1">
                    <a:lumMod val="75000"/>
                    <a:lumOff val="25000"/>
                  </a:schemeClr>
                </a:solidFill>
                <a:effectLst/>
                <a:latin typeface="+mn-lt"/>
                <a:ea typeface="+mn-ea"/>
                <a:cs typeface="+mn-cs"/>
              </a:rPr>
              <a:t>weeding</a:t>
            </a:r>
            <a:r>
              <a:rPr lang="sk-SK" sz="2400" kern="1200" baseline="0" dirty="0">
                <a:solidFill>
                  <a:schemeClr val="tx1">
                    <a:lumMod val="75000"/>
                    <a:lumOff val="25000"/>
                  </a:schemeClr>
                </a:solidFill>
                <a:effectLst/>
                <a:latin typeface="+mn-lt"/>
                <a:ea typeface="+mn-ea"/>
                <a:cs typeface="+mn-cs"/>
              </a:rPr>
              <a:t> robot </a:t>
            </a:r>
            <a:r>
              <a:rPr lang="sk-SK" sz="2400" kern="1200" baseline="0" dirty="0" err="1">
                <a:solidFill>
                  <a:schemeClr val="tx1">
                    <a:lumMod val="75000"/>
                    <a:lumOff val="25000"/>
                  </a:schemeClr>
                </a:solidFill>
                <a:effectLst/>
                <a:latin typeface="+mn-lt"/>
                <a:ea typeface="+mn-ea"/>
                <a:cs typeface="+mn-cs"/>
              </a:rPr>
              <a:t>should</a:t>
            </a:r>
            <a:r>
              <a:rPr lang="sk-SK" sz="2400" kern="1200" baseline="0" dirty="0">
                <a:solidFill>
                  <a:schemeClr val="tx1">
                    <a:lumMod val="75000"/>
                    <a:lumOff val="25000"/>
                  </a:schemeClr>
                </a:solidFill>
                <a:effectLst/>
                <a:latin typeface="+mn-lt"/>
                <a:ea typeface="+mn-ea"/>
                <a:cs typeface="+mn-cs"/>
              </a:rPr>
              <a:t> </a:t>
            </a:r>
            <a:r>
              <a:rPr lang="sk-SK" sz="2400" b="1" kern="1200" baseline="0" dirty="0" err="1">
                <a:solidFill>
                  <a:schemeClr val="tx1">
                    <a:lumMod val="75000"/>
                    <a:lumOff val="25000"/>
                  </a:schemeClr>
                </a:solidFill>
                <a:effectLst/>
                <a:latin typeface="+mn-lt"/>
                <a:ea typeface="+mn-ea"/>
                <a:cs typeface="+mn-cs"/>
              </a:rPr>
              <a:t>calibrate</a:t>
            </a:r>
            <a:r>
              <a:rPr lang="sk-SK" sz="2400" b="1" kern="1200" baseline="0" dirty="0">
                <a:solidFill>
                  <a:schemeClr val="tx1">
                    <a:lumMod val="75000"/>
                    <a:lumOff val="25000"/>
                  </a:schemeClr>
                </a:solidFill>
                <a:effectLst/>
                <a:latin typeface="+mn-lt"/>
                <a:ea typeface="+mn-ea"/>
                <a:cs typeface="+mn-cs"/>
              </a:rPr>
              <a:t> </a:t>
            </a:r>
            <a:r>
              <a:rPr lang="sk-SK" sz="2400" b="1" kern="1200" baseline="0" dirty="0" err="1">
                <a:solidFill>
                  <a:schemeClr val="tx1">
                    <a:lumMod val="75000"/>
                    <a:lumOff val="25000"/>
                  </a:schemeClr>
                </a:solidFill>
                <a:effectLst/>
                <a:latin typeface="+mn-lt"/>
                <a:ea typeface="+mn-ea"/>
                <a:cs typeface="+mn-cs"/>
              </a:rPr>
              <a:t>its</a:t>
            </a:r>
            <a:r>
              <a:rPr lang="sk-SK" sz="2400" b="1" kern="1200" baseline="0" dirty="0">
                <a:solidFill>
                  <a:schemeClr val="tx1">
                    <a:lumMod val="75000"/>
                    <a:lumOff val="25000"/>
                  </a:schemeClr>
                </a:solidFill>
                <a:effectLst/>
                <a:latin typeface="+mn-lt"/>
                <a:ea typeface="+mn-ea"/>
                <a:cs typeface="+mn-cs"/>
              </a:rPr>
              <a:t> </a:t>
            </a:r>
            <a:r>
              <a:rPr lang="sk-SK" sz="2400" b="1" kern="1200" baseline="0" dirty="0" err="1">
                <a:solidFill>
                  <a:schemeClr val="tx1">
                    <a:lumMod val="75000"/>
                    <a:lumOff val="25000"/>
                  </a:schemeClr>
                </a:solidFill>
                <a:effectLst/>
                <a:latin typeface="+mn-lt"/>
                <a:ea typeface="+mn-ea"/>
                <a:cs typeface="+mn-cs"/>
              </a:rPr>
              <a:t>vision</a:t>
            </a:r>
            <a:r>
              <a:rPr lang="sk-SK" sz="2400" b="1" kern="1200" baseline="0" dirty="0">
                <a:solidFill>
                  <a:schemeClr val="tx1">
                    <a:lumMod val="75000"/>
                    <a:lumOff val="25000"/>
                  </a:schemeClr>
                </a:solidFill>
                <a:effectLst/>
                <a:latin typeface="+mn-lt"/>
                <a:ea typeface="+mn-ea"/>
                <a:cs typeface="+mn-cs"/>
              </a:rPr>
              <a:t> </a:t>
            </a:r>
            <a:r>
              <a:rPr lang="sk-SK" sz="2400" b="1" kern="1200" baseline="0" dirty="0" err="1">
                <a:solidFill>
                  <a:schemeClr val="tx1">
                    <a:lumMod val="75000"/>
                    <a:lumOff val="25000"/>
                  </a:schemeClr>
                </a:solidFill>
                <a:effectLst/>
                <a:latin typeface="+mn-lt"/>
                <a:ea typeface="+mn-ea"/>
                <a:cs typeface="+mn-cs"/>
              </a:rPr>
              <a:t>sensors</a:t>
            </a:r>
            <a:r>
              <a:rPr lang="sk-SK" sz="2400" b="1" kern="1200" baseline="0" dirty="0">
                <a:solidFill>
                  <a:schemeClr val="tx1">
                    <a:lumMod val="75000"/>
                    <a:lumOff val="25000"/>
                  </a:schemeClr>
                </a:solidFill>
                <a:effectLst/>
                <a:latin typeface="+mn-lt"/>
                <a:ea typeface="+mn-ea"/>
                <a:cs typeface="+mn-cs"/>
              </a:rPr>
              <a:t> </a:t>
            </a:r>
            <a:r>
              <a:rPr lang="sk-SK" sz="2400" b="1" kern="1200" baseline="0" dirty="0" err="1">
                <a:solidFill>
                  <a:schemeClr val="tx1">
                    <a:lumMod val="75000"/>
                    <a:lumOff val="25000"/>
                  </a:schemeClr>
                </a:solidFill>
                <a:effectLst/>
                <a:latin typeface="+mn-lt"/>
                <a:ea typeface="+mn-ea"/>
                <a:cs typeface="+mn-cs"/>
              </a:rPr>
              <a:t>weekly</a:t>
            </a:r>
            <a:r>
              <a:rPr lang="sk-SK" sz="2400" kern="1200" baseline="0" dirty="0">
                <a:solidFill>
                  <a:schemeClr val="tx1">
                    <a:lumMod val="75000"/>
                    <a:lumOff val="25000"/>
                  </a:schemeClr>
                </a:solidFill>
                <a:effectLst/>
                <a:latin typeface="+mn-lt"/>
                <a:ea typeface="+mn-ea"/>
                <a:cs typeface="+mn-cs"/>
              </a:rPr>
              <a:t>, </a:t>
            </a:r>
            <a:r>
              <a:rPr lang="sk-SK" sz="2400" kern="1200" baseline="0" dirty="0" err="1">
                <a:solidFill>
                  <a:schemeClr val="tx1">
                    <a:lumMod val="75000"/>
                    <a:lumOff val="25000"/>
                  </a:schemeClr>
                </a:solidFill>
                <a:effectLst/>
                <a:latin typeface="+mn-lt"/>
                <a:ea typeface="+mn-ea"/>
                <a:cs typeface="+mn-cs"/>
              </a:rPr>
              <a:t>ensuring</a:t>
            </a:r>
            <a:r>
              <a:rPr lang="sk-SK" sz="2400" kern="1200" baseline="0" dirty="0">
                <a:solidFill>
                  <a:schemeClr val="tx1">
                    <a:lumMod val="75000"/>
                    <a:lumOff val="25000"/>
                  </a:schemeClr>
                </a:solidFill>
                <a:effectLst/>
                <a:latin typeface="+mn-lt"/>
                <a:ea typeface="+mn-ea"/>
                <a:cs typeface="+mn-cs"/>
              </a:rPr>
              <a:t> </a:t>
            </a:r>
            <a:r>
              <a:rPr lang="sk-SK" sz="2400" kern="1200" baseline="0" dirty="0" err="1">
                <a:solidFill>
                  <a:schemeClr val="tx1">
                    <a:lumMod val="75000"/>
                    <a:lumOff val="25000"/>
                  </a:schemeClr>
                </a:solidFill>
                <a:effectLst/>
                <a:latin typeface="+mn-lt"/>
                <a:ea typeface="+mn-ea"/>
                <a:cs typeface="+mn-cs"/>
              </a:rPr>
              <a:t>precise</a:t>
            </a:r>
            <a:r>
              <a:rPr lang="sk-SK" sz="2400" kern="1200" baseline="0" dirty="0">
                <a:solidFill>
                  <a:schemeClr val="tx1">
                    <a:lumMod val="75000"/>
                    <a:lumOff val="25000"/>
                  </a:schemeClr>
                </a:solidFill>
                <a:effectLst/>
                <a:latin typeface="+mn-lt"/>
                <a:ea typeface="+mn-ea"/>
                <a:cs typeface="+mn-cs"/>
              </a:rPr>
              <a:t> </a:t>
            </a:r>
            <a:r>
              <a:rPr lang="sk-SK" sz="2400" kern="1200" baseline="0" dirty="0" err="1">
                <a:solidFill>
                  <a:schemeClr val="tx1">
                    <a:lumMod val="75000"/>
                    <a:lumOff val="25000"/>
                  </a:schemeClr>
                </a:solidFill>
                <a:effectLst/>
                <a:latin typeface="+mn-lt"/>
                <a:ea typeface="+mn-ea"/>
                <a:cs typeface="+mn-cs"/>
              </a:rPr>
              <a:t>weed</a:t>
            </a:r>
            <a:r>
              <a:rPr lang="sk-SK" sz="2400" kern="1200" baseline="0" dirty="0">
                <a:solidFill>
                  <a:schemeClr val="tx1">
                    <a:lumMod val="75000"/>
                    <a:lumOff val="25000"/>
                  </a:schemeClr>
                </a:solidFill>
                <a:effectLst/>
                <a:latin typeface="+mn-lt"/>
                <a:ea typeface="+mn-ea"/>
                <a:cs typeface="+mn-cs"/>
              </a:rPr>
              <a:t> </a:t>
            </a:r>
            <a:r>
              <a:rPr lang="sk-SK" sz="2400" kern="1200" baseline="0" dirty="0" err="1">
                <a:solidFill>
                  <a:schemeClr val="tx1">
                    <a:lumMod val="75000"/>
                    <a:lumOff val="25000"/>
                  </a:schemeClr>
                </a:solidFill>
                <a:effectLst/>
                <a:latin typeface="+mn-lt"/>
                <a:ea typeface="+mn-ea"/>
                <a:cs typeface="+mn-cs"/>
              </a:rPr>
              <a:t>detection</a:t>
            </a:r>
            <a:r>
              <a:rPr lang="sk-SK" sz="2400" kern="1200" baseline="0" dirty="0">
                <a:solidFill>
                  <a:schemeClr val="tx1">
                    <a:lumMod val="75000"/>
                    <a:lumOff val="25000"/>
                  </a:schemeClr>
                </a:solidFill>
                <a:effectLst/>
                <a:latin typeface="+mn-lt"/>
                <a:ea typeface="+mn-ea"/>
                <a:cs typeface="+mn-cs"/>
              </a:rPr>
              <a:t> and </a:t>
            </a:r>
            <a:r>
              <a:rPr lang="sk-SK" sz="2400" kern="1200" baseline="0" dirty="0" err="1">
                <a:solidFill>
                  <a:schemeClr val="tx1">
                    <a:lumMod val="75000"/>
                    <a:lumOff val="25000"/>
                  </a:schemeClr>
                </a:solidFill>
                <a:effectLst/>
                <a:latin typeface="+mn-lt"/>
                <a:ea typeface="+mn-ea"/>
                <a:cs typeface="+mn-cs"/>
              </a:rPr>
              <a:t>removal</a:t>
            </a:r>
            <a:r>
              <a:rPr lang="sk-SK" sz="2400" kern="1200" baseline="0" dirty="0">
                <a:solidFill>
                  <a:schemeClr val="tx1">
                    <a:lumMod val="75000"/>
                    <a:lumOff val="25000"/>
                  </a:schemeClr>
                </a:solidFill>
                <a:effectLst/>
                <a:latin typeface="+mn-lt"/>
                <a:ea typeface="+mn-ea"/>
                <a:cs typeface="+mn-cs"/>
              </a:rPr>
              <a:t>.</a:t>
            </a:r>
          </a:p>
        </p:txBody>
      </p:sp>
      <p:pic>
        <p:nvPicPr>
          <p:cNvPr id="6" name="Picture Placeholder 38">
            <a:extLst>
              <a:ext uri="{FF2B5EF4-FFF2-40B4-BE49-F238E27FC236}">
                <a16:creationId xmlns:a16="http://schemas.microsoft.com/office/drawing/2014/main" id="{55345FFB-F597-AFE8-47BA-67EEFDF61DB9}"/>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a:fillRect/>
          </a:stretch>
        </p:blipFill>
        <p:spPr>
          <a:xfrm>
            <a:off x="0" y="0"/>
            <a:ext cx="5334001" cy="6858000"/>
          </a:xfrm>
          <a:prstGeom prst="rect">
            <a:avLst/>
          </a:prstGeom>
        </p:spPr>
      </p:pic>
      <p:sp>
        <p:nvSpPr>
          <p:cNvPr id="7" name="Rectangle 6">
            <a:extLst>
              <a:ext uri="{FF2B5EF4-FFF2-40B4-BE49-F238E27FC236}">
                <a16:creationId xmlns:a16="http://schemas.microsoft.com/office/drawing/2014/main" id="{DBC0F54D-ED92-A587-F0D5-665104D48922}"/>
              </a:ext>
            </a:extLst>
          </p:cNvPr>
          <p:cNvSpPr/>
          <p:nvPr/>
        </p:nvSpPr>
        <p:spPr>
          <a:xfrm>
            <a:off x="4318000" y="5326326"/>
            <a:ext cx="1422400" cy="4173415"/>
          </a:xfrm>
          <a:prstGeom prst="rect">
            <a:avLst/>
          </a:prstGeom>
          <a:solidFill>
            <a:srgbClr val="00777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86C021C-D304-F1BA-AA9C-8945B3D83D43}"/>
              </a:ext>
            </a:extLst>
          </p:cNvPr>
          <p:cNvSpPr/>
          <p:nvPr/>
        </p:nvSpPr>
        <p:spPr>
          <a:xfrm>
            <a:off x="0" y="0"/>
            <a:ext cx="1422400" cy="1524001"/>
          </a:xfrm>
          <a:prstGeom prst="rect">
            <a:avLst/>
          </a:prstGeom>
          <a:solidFill>
            <a:srgbClr val="EEA821">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5538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Placeholder 39" descr="Irrigation system in field">
            <a:extLst>
              <a:ext uri="{FF2B5EF4-FFF2-40B4-BE49-F238E27FC236}">
                <a16:creationId xmlns:a16="http://schemas.microsoft.com/office/drawing/2014/main" id="{291FAA13-CD68-F322-0D1C-975AC5E75A0D}"/>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1066800" y="477838"/>
            <a:ext cx="11125200" cy="2341562"/>
          </a:xfrm>
        </p:spPr>
      </p:pic>
      <p:sp>
        <p:nvSpPr>
          <p:cNvPr id="11" name="Text Placeholder 10"/>
          <p:cNvSpPr>
            <a:spLocks noGrp="1"/>
          </p:cNvSpPr>
          <p:nvPr>
            <p:ph type="body" sz="quarter" idx="13"/>
          </p:nvPr>
        </p:nvSpPr>
        <p:spPr>
          <a:xfrm>
            <a:off x="1407911" y="3141955"/>
            <a:ext cx="8714406" cy="697353"/>
          </a:xfrm>
        </p:spPr>
        <p:txBody>
          <a:bodyPr/>
          <a:lstStyle/>
          <a:p>
            <a:pPr rtl="0" eaLnBrk="1" latinLnBrk="0" hangingPunct="1"/>
            <a:r>
              <a:rPr lang="sk-SK" sz="3600" b="1" kern="1200" dirty="0" err="1">
                <a:solidFill>
                  <a:srgbClr val="007772"/>
                </a:solidFill>
                <a:effectLst/>
                <a:latin typeface="+mn-lt"/>
                <a:ea typeface="+mn-ea"/>
                <a:cs typeface="+mn-cs"/>
              </a:rPr>
              <a:t>Maintenance</a:t>
            </a:r>
            <a:r>
              <a:rPr lang="sk-SK" sz="3600" b="1" kern="1200" dirty="0">
                <a:solidFill>
                  <a:srgbClr val="007772"/>
                </a:solidFill>
                <a:effectLst/>
                <a:latin typeface="+mn-lt"/>
                <a:ea typeface="+mn-ea"/>
                <a:cs typeface="+mn-cs"/>
              </a:rPr>
              <a:t> and </a:t>
            </a:r>
            <a:r>
              <a:rPr lang="sk-SK" sz="3600" b="1" kern="1200" dirty="0" err="1">
                <a:solidFill>
                  <a:srgbClr val="007772"/>
                </a:solidFill>
                <a:effectLst/>
                <a:latin typeface="+mn-lt"/>
                <a:ea typeface="+mn-ea"/>
                <a:cs typeface="+mn-cs"/>
              </a:rPr>
              <a:t>Troubleshooting</a:t>
            </a:r>
            <a:endParaRPr lang="sk-SK" dirty="0">
              <a:solidFill>
                <a:srgbClr val="007772"/>
              </a:solidFill>
              <a:effectLst/>
            </a:endParaRPr>
          </a:p>
        </p:txBody>
      </p:sp>
      <p:sp>
        <p:nvSpPr>
          <p:cNvPr id="12" name="Text Placeholder 11"/>
          <p:cNvSpPr>
            <a:spLocks noGrp="1"/>
          </p:cNvSpPr>
          <p:nvPr>
            <p:ph type="body" sz="quarter" idx="14"/>
          </p:nvPr>
        </p:nvSpPr>
        <p:spPr>
          <a:xfrm>
            <a:off x="1407911" y="3770719"/>
            <a:ext cx="9283510" cy="2542834"/>
          </a:xfrm>
        </p:spPr>
        <p:txBody>
          <a:bodyPr/>
          <a:lstStyle/>
          <a:p>
            <a:pPr rtl="0" eaLnBrk="1" latinLnBrk="0" hangingPunct="1">
              <a:lnSpc>
                <a:spcPct val="100000"/>
              </a:lnSpc>
            </a:pPr>
            <a:r>
              <a:rPr lang="sk-SK" sz="2400" kern="1200" baseline="0" dirty="0" err="1">
                <a:solidFill>
                  <a:srgbClr val="404040"/>
                </a:solidFill>
                <a:effectLst/>
                <a:latin typeface="+mn-lt"/>
                <a:ea typeface="+mn-ea"/>
                <a:cs typeface="+mn-cs"/>
              </a:rPr>
              <a:t>Regular</a:t>
            </a:r>
            <a:r>
              <a:rPr lang="sk-SK" sz="2400" kern="1200" baseline="0" dirty="0">
                <a:solidFill>
                  <a:srgbClr val="404040"/>
                </a:solidFill>
                <a:effectLst/>
                <a:latin typeface="+mn-lt"/>
                <a:ea typeface="+mn-ea"/>
                <a:cs typeface="+mn-cs"/>
              </a:rPr>
              <a:t> </a:t>
            </a:r>
            <a:r>
              <a:rPr lang="sk-SK" sz="2400" kern="1200" baseline="0" dirty="0" err="1">
                <a:solidFill>
                  <a:srgbClr val="404040"/>
                </a:solidFill>
                <a:effectLst/>
                <a:latin typeface="+mn-lt"/>
                <a:ea typeface="+mn-ea"/>
                <a:cs typeface="+mn-cs"/>
              </a:rPr>
              <a:t>maintenance</a:t>
            </a:r>
            <a:r>
              <a:rPr lang="sk-SK" sz="2400" kern="1200" baseline="0" dirty="0">
                <a:solidFill>
                  <a:srgbClr val="404040"/>
                </a:solidFill>
                <a:effectLst/>
                <a:latin typeface="+mn-lt"/>
                <a:ea typeface="+mn-ea"/>
                <a:cs typeface="+mn-cs"/>
              </a:rPr>
              <a:t> and </a:t>
            </a:r>
            <a:r>
              <a:rPr lang="sk-SK" sz="2400" kern="1200" baseline="0" dirty="0" err="1">
                <a:solidFill>
                  <a:srgbClr val="404040"/>
                </a:solidFill>
                <a:effectLst/>
                <a:latin typeface="+mn-lt"/>
                <a:ea typeface="+mn-ea"/>
                <a:cs typeface="+mn-cs"/>
              </a:rPr>
              <a:t>troubleshooting</a:t>
            </a:r>
            <a:r>
              <a:rPr lang="sk-SK" sz="2400" kern="1200" baseline="0" dirty="0">
                <a:solidFill>
                  <a:srgbClr val="404040"/>
                </a:solidFill>
                <a:effectLst/>
                <a:latin typeface="+mn-lt"/>
                <a:ea typeface="+mn-ea"/>
                <a:cs typeface="+mn-cs"/>
              </a:rPr>
              <a:t> are </a:t>
            </a:r>
            <a:r>
              <a:rPr lang="sk-SK" sz="2400" b="1" kern="1200" baseline="0" dirty="0" err="1">
                <a:solidFill>
                  <a:srgbClr val="404040"/>
                </a:solidFill>
                <a:effectLst/>
                <a:latin typeface="+mn-lt"/>
                <a:ea typeface="+mn-ea"/>
                <a:cs typeface="+mn-cs"/>
              </a:rPr>
              <a:t>key</a:t>
            </a:r>
            <a:r>
              <a:rPr lang="sk-SK" sz="2400" b="1" kern="1200" baseline="0" dirty="0">
                <a:solidFill>
                  <a:srgbClr val="404040"/>
                </a:solidFill>
                <a:effectLst/>
                <a:latin typeface="+mn-lt"/>
                <a:ea typeface="+mn-ea"/>
                <a:cs typeface="+mn-cs"/>
              </a:rPr>
              <a:t> to </a:t>
            </a:r>
            <a:r>
              <a:rPr lang="sk-SK" sz="2400" b="1" kern="1200" baseline="0" dirty="0" err="1">
                <a:solidFill>
                  <a:srgbClr val="404040"/>
                </a:solidFill>
                <a:effectLst/>
                <a:latin typeface="+mn-lt"/>
                <a:ea typeface="+mn-ea"/>
                <a:cs typeface="+mn-cs"/>
              </a:rPr>
              <a:t>maximizing</a:t>
            </a:r>
            <a:r>
              <a:rPr lang="sk-SK" sz="2400" b="1" kern="1200" baseline="0" dirty="0">
                <a:solidFill>
                  <a:srgbClr val="404040"/>
                </a:solidFill>
                <a:effectLst/>
                <a:latin typeface="+mn-lt"/>
                <a:ea typeface="+mn-ea"/>
                <a:cs typeface="+mn-cs"/>
              </a:rPr>
              <a:t> </a:t>
            </a:r>
            <a:r>
              <a:rPr lang="sk-SK" sz="2400" b="1" kern="1200" baseline="0" dirty="0" err="1">
                <a:solidFill>
                  <a:srgbClr val="404040"/>
                </a:solidFill>
                <a:effectLst/>
                <a:latin typeface="+mn-lt"/>
                <a:ea typeface="+mn-ea"/>
                <a:cs typeface="+mn-cs"/>
              </a:rPr>
              <a:t>efficiency</a:t>
            </a:r>
            <a:r>
              <a:rPr lang="sk-SK" sz="2400" kern="1200" baseline="0" dirty="0">
                <a:solidFill>
                  <a:srgbClr val="404040"/>
                </a:solidFill>
                <a:effectLst/>
                <a:latin typeface="+mn-lt"/>
                <a:ea typeface="+mn-ea"/>
                <a:cs typeface="+mn-cs"/>
              </a:rPr>
              <a:t> in </a:t>
            </a:r>
            <a:r>
              <a:rPr lang="sk-SK" sz="2400" kern="1200" baseline="0" dirty="0" err="1">
                <a:solidFill>
                  <a:srgbClr val="404040"/>
                </a:solidFill>
                <a:effectLst/>
                <a:latin typeface="+mn-lt"/>
                <a:ea typeface="+mn-ea"/>
                <a:cs typeface="+mn-cs"/>
              </a:rPr>
              <a:t>agricultural</a:t>
            </a:r>
            <a:r>
              <a:rPr lang="sk-SK" sz="2400" kern="1200" baseline="0" dirty="0">
                <a:solidFill>
                  <a:srgbClr val="404040"/>
                </a:solidFill>
                <a:effectLst/>
                <a:latin typeface="+mn-lt"/>
                <a:ea typeface="+mn-ea"/>
                <a:cs typeface="+mn-cs"/>
              </a:rPr>
              <a:t> </a:t>
            </a:r>
            <a:r>
              <a:rPr lang="sk-SK" sz="2400" kern="1200" baseline="0" dirty="0" err="1">
                <a:solidFill>
                  <a:srgbClr val="404040"/>
                </a:solidFill>
                <a:effectLst/>
                <a:latin typeface="+mn-lt"/>
                <a:ea typeface="+mn-ea"/>
                <a:cs typeface="+mn-cs"/>
              </a:rPr>
              <a:t>mechatronics</a:t>
            </a:r>
            <a:r>
              <a:rPr lang="sk-SK" sz="2400" kern="1200" baseline="0" dirty="0">
                <a:solidFill>
                  <a:srgbClr val="404040"/>
                </a:solidFill>
                <a:effectLst/>
                <a:latin typeface="+mn-lt"/>
                <a:ea typeface="+mn-ea"/>
                <a:cs typeface="+mn-cs"/>
              </a:rPr>
              <a:t>. By </a:t>
            </a:r>
            <a:r>
              <a:rPr lang="sk-SK" sz="2400" b="1" kern="1200" baseline="0" dirty="0" err="1">
                <a:solidFill>
                  <a:srgbClr val="404040"/>
                </a:solidFill>
                <a:effectLst/>
                <a:latin typeface="+mn-lt"/>
                <a:ea typeface="+mn-ea"/>
                <a:cs typeface="+mn-cs"/>
              </a:rPr>
              <a:t>following</a:t>
            </a:r>
            <a:r>
              <a:rPr lang="sk-SK" sz="2400" b="1" kern="1200" baseline="0" dirty="0">
                <a:solidFill>
                  <a:srgbClr val="404040"/>
                </a:solidFill>
                <a:effectLst/>
                <a:latin typeface="+mn-lt"/>
                <a:ea typeface="+mn-ea"/>
                <a:cs typeface="+mn-cs"/>
              </a:rPr>
              <a:t> </a:t>
            </a:r>
            <a:r>
              <a:rPr lang="sk-SK" sz="2400" b="1" kern="1200" baseline="0" dirty="0" err="1">
                <a:solidFill>
                  <a:srgbClr val="404040"/>
                </a:solidFill>
                <a:effectLst/>
                <a:latin typeface="+mn-lt"/>
                <a:ea typeface="+mn-ea"/>
                <a:cs typeface="+mn-cs"/>
              </a:rPr>
              <a:t>structured</a:t>
            </a:r>
            <a:r>
              <a:rPr lang="sk-SK" sz="2400" b="1" kern="1200" baseline="0" dirty="0">
                <a:solidFill>
                  <a:srgbClr val="404040"/>
                </a:solidFill>
                <a:effectLst/>
                <a:latin typeface="+mn-lt"/>
                <a:ea typeface="+mn-ea"/>
                <a:cs typeface="+mn-cs"/>
              </a:rPr>
              <a:t> </a:t>
            </a:r>
            <a:r>
              <a:rPr lang="sk-SK" sz="2400" b="1" kern="1200" baseline="0" dirty="0" err="1">
                <a:solidFill>
                  <a:srgbClr val="404040"/>
                </a:solidFill>
                <a:effectLst/>
                <a:latin typeface="+mn-lt"/>
                <a:ea typeface="+mn-ea"/>
                <a:cs typeface="+mn-cs"/>
              </a:rPr>
              <a:t>preventive</a:t>
            </a:r>
            <a:r>
              <a:rPr lang="sk-SK" sz="2400" b="1" kern="1200" baseline="0" dirty="0">
                <a:solidFill>
                  <a:srgbClr val="404040"/>
                </a:solidFill>
                <a:effectLst/>
                <a:latin typeface="+mn-lt"/>
                <a:ea typeface="+mn-ea"/>
                <a:cs typeface="+mn-cs"/>
              </a:rPr>
              <a:t> </a:t>
            </a:r>
            <a:r>
              <a:rPr lang="sk-SK" sz="2400" b="1" kern="1200" baseline="0" dirty="0" err="1">
                <a:solidFill>
                  <a:srgbClr val="404040"/>
                </a:solidFill>
                <a:effectLst/>
                <a:latin typeface="+mn-lt"/>
                <a:ea typeface="+mn-ea"/>
                <a:cs typeface="+mn-cs"/>
              </a:rPr>
              <a:t>care</a:t>
            </a:r>
            <a:r>
              <a:rPr lang="sk-SK" sz="2400" kern="1200" baseline="0" dirty="0">
                <a:solidFill>
                  <a:srgbClr val="404040"/>
                </a:solidFill>
                <a:effectLst/>
                <a:latin typeface="+mn-lt"/>
                <a:ea typeface="+mn-ea"/>
                <a:cs typeface="+mn-cs"/>
              </a:rPr>
              <a:t>, </a:t>
            </a:r>
            <a:r>
              <a:rPr lang="sk-SK" sz="2400" kern="1200" baseline="0" dirty="0" err="1">
                <a:solidFill>
                  <a:srgbClr val="404040"/>
                </a:solidFill>
                <a:effectLst/>
                <a:latin typeface="+mn-lt"/>
                <a:ea typeface="+mn-ea"/>
                <a:cs typeface="+mn-cs"/>
              </a:rPr>
              <a:t>identifying</a:t>
            </a:r>
            <a:r>
              <a:rPr lang="sk-SK" sz="2400" kern="1200" baseline="0" dirty="0">
                <a:solidFill>
                  <a:srgbClr val="404040"/>
                </a:solidFill>
                <a:effectLst/>
                <a:latin typeface="+mn-lt"/>
                <a:ea typeface="+mn-ea"/>
                <a:cs typeface="+mn-cs"/>
              </a:rPr>
              <a:t> </a:t>
            </a:r>
            <a:r>
              <a:rPr lang="sk-SK" sz="2400" b="1" kern="1200" baseline="0" dirty="0" err="1">
                <a:solidFill>
                  <a:srgbClr val="404040"/>
                </a:solidFill>
                <a:effectLst/>
                <a:latin typeface="+mn-lt"/>
                <a:ea typeface="+mn-ea"/>
                <a:cs typeface="+mn-cs"/>
              </a:rPr>
              <a:t>common</a:t>
            </a:r>
            <a:r>
              <a:rPr lang="sk-SK" sz="2400" b="1" kern="1200" baseline="0" dirty="0">
                <a:solidFill>
                  <a:srgbClr val="404040"/>
                </a:solidFill>
                <a:effectLst/>
                <a:latin typeface="+mn-lt"/>
                <a:ea typeface="+mn-ea"/>
                <a:cs typeface="+mn-cs"/>
              </a:rPr>
              <a:t> </a:t>
            </a:r>
            <a:r>
              <a:rPr lang="sk-SK" sz="2400" b="1" kern="1200" baseline="0" dirty="0" err="1">
                <a:solidFill>
                  <a:srgbClr val="404040"/>
                </a:solidFill>
                <a:effectLst/>
                <a:latin typeface="+mn-lt"/>
                <a:ea typeface="+mn-ea"/>
                <a:cs typeface="+mn-cs"/>
              </a:rPr>
              <a:t>system</a:t>
            </a:r>
            <a:r>
              <a:rPr lang="sk-SK" sz="2400" b="1" kern="1200" baseline="0" dirty="0">
                <a:solidFill>
                  <a:srgbClr val="404040"/>
                </a:solidFill>
                <a:effectLst/>
                <a:latin typeface="+mn-lt"/>
                <a:ea typeface="+mn-ea"/>
                <a:cs typeface="+mn-cs"/>
              </a:rPr>
              <a:t> </a:t>
            </a:r>
            <a:r>
              <a:rPr lang="sk-SK" sz="2400" b="1" kern="1200" baseline="0" dirty="0" err="1">
                <a:solidFill>
                  <a:srgbClr val="404040"/>
                </a:solidFill>
                <a:effectLst/>
                <a:latin typeface="+mn-lt"/>
                <a:ea typeface="+mn-ea"/>
                <a:cs typeface="+mn-cs"/>
              </a:rPr>
              <a:t>failures</a:t>
            </a:r>
            <a:r>
              <a:rPr lang="sk-SK" sz="2400" kern="1200" baseline="0" dirty="0">
                <a:solidFill>
                  <a:srgbClr val="404040"/>
                </a:solidFill>
                <a:effectLst/>
                <a:latin typeface="+mn-lt"/>
                <a:ea typeface="+mn-ea"/>
                <a:cs typeface="+mn-cs"/>
              </a:rPr>
              <a:t>, and </a:t>
            </a:r>
            <a:r>
              <a:rPr lang="sk-SK" sz="2400" b="1" kern="1200" baseline="0" dirty="0" err="1">
                <a:solidFill>
                  <a:srgbClr val="404040"/>
                </a:solidFill>
                <a:effectLst/>
                <a:latin typeface="+mn-lt"/>
                <a:ea typeface="+mn-ea"/>
                <a:cs typeface="+mn-cs"/>
              </a:rPr>
              <a:t>performing</a:t>
            </a:r>
            <a:r>
              <a:rPr lang="sk-SK" sz="2400" b="1" kern="1200" baseline="0" dirty="0">
                <a:solidFill>
                  <a:srgbClr val="404040"/>
                </a:solidFill>
                <a:effectLst/>
                <a:latin typeface="+mn-lt"/>
                <a:ea typeface="+mn-ea"/>
                <a:cs typeface="+mn-cs"/>
              </a:rPr>
              <a:t> </a:t>
            </a:r>
            <a:r>
              <a:rPr lang="sk-SK" sz="2400" b="1" kern="1200" baseline="0" dirty="0" err="1">
                <a:solidFill>
                  <a:srgbClr val="404040"/>
                </a:solidFill>
                <a:effectLst/>
                <a:latin typeface="+mn-lt"/>
                <a:ea typeface="+mn-ea"/>
                <a:cs typeface="+mn-cs"/>
              </a:rPr>
              <a:t>hands</a:t>
            </a:r>
            <a:r>
              <a:rPr lang="sk-SK" sz="2400" b="1" kern="1200" baseline="0" dirty="0">
                <a:solidFill>
                  <a:srgbClr val="404040"/>
                </a:solidFill>
                <a:effectLst/>
                <a:latin typeface="+mn-lt"/>
                <a:ea typeface="+mn-ea"/>
                <a:cs typeface="+mn-cs"/>
              </a:rPr>
              <a:t>-on </a:t>
            </a:r>
            <a:r>
              <a:rPr lang="sk-SK" sz="2400" b="1" kern="1200" baseline="0" dirty="0" err="1">
                <a:solidFill>
                  <a:srgbClr val="404040"/>
                </a:solidFill>
                <a:effectLst/>
                <a:latin typeface="+mn-lt"/>
                <a:ea typeface="+mn-ea"/>
                <a:cs typeface="+mn-cs"/>
              </a:rPr>
              <a:t>diagnostics</a:t>
            </a:r>
            <a:r>
              <a:rPr lang="sk-SK" sz="2400" kern="1200" baseline="0" dirty="0">
                <a:solidFill>
                  <a:srgbClr val="404040"/>
                </a:solidFill>
                <a:effectLst/>
                <a:latin typeface="+mn-lt"/>
                <a:ea typeface="+mn-ea"/>
                <a:cs typeface="+mn-cs"/>
              </a:rPr>
              <a:t>, </a:t>
            </a:r>
            <a:r>
              <a:rPr lang="sk-SK" sz="2400" kern="1200" baseline="0" dirty="0" err="1">
                <a:solidFill>
                  <a:srgbClr val="404040"/>
                </a:solidFill>
                <a:effectLst/>
                <a:latin typeface="+mn-lt"/>
                <a:ea typeface="+mn-ea"/>
                <a:cs typeface="+mn-cs"/>
              </a:rPr>
              <a:t>farmers</a:t>
            </a:r>
            <a:r>
              <a:rPr lang="sk-SK" sz="2400" kern="1200" baseline="0" dirty="0">
                <a:solidFill>
                  <a:srgbClr val="404040"/>
                </a:solidFill>
                <a:effectLst/>
                <a:latin typeface="+mn-lt"/>
                <a:ea typeface="+mn-ea"/>
                <a:cs typeface="+mn-cs"/>
              </a:rPr>
              <a:t> and </a:t>
            </a:r>
            <a:r>
              <a:rPr lang="sk-SK" sz="2400" kern="1200" baseline="0" dirty="0" err="1">
                <a:solidFill>
                  <a:srgbClr val="404040"/>
                </a:solidFill>
                <a:effectLst/>
                <a:latin typeface="+mn-lt"/>
                <a:ea typeface="+mn-ea"/>
                <a:cs typeface="+mn-cs"/>
              </a:rPr>
              <a:t>technicians</a:t>
            </a:r>
            <a:r>
              <a:rPr lang="sk-SK" sz="2400" kern="1200" baseline="0" dirty="0">
                <a:solidFill>
                  <a:srgbClr val="404040"/>
                </a:solidFill>
                <a:effectLst/>
                <a:latin typeface="+mn-lt"/>
                <a:ea typeface="+mn-ea"/>
                <a:cs typeface="+mn-cs"/>
              </a:rPr>
              <a:t> </a:t>
            </a:r>
            <a:r>
              <a:rPr lang="sk-SK" sz="2400" kern="1200" baseline="0" dirty="0" err="1">
                <a:solidFill>
                  <a:srgbClr val="404040"/>
                </a:solidFill>
                <a:effectLst/>
                <a:latin typeface="+mn-lt"/>
                <a:ea typeface="+mn-ea"/>
                <a:cs typeface="+mn-cs"/>
              </a:rPr>
              <a:t>can</a:t>
            </a:r>
            <a:r>
              <a:rPr lang="sk-SK" sz="2400" kern="1200" baseline="0" dirty="0">
                <a:solidFill>
                  <a:srgbClr val="404040"/>
                </a:solidFill>
                <a:effectLst/>
                <a:latin typeface="+mn-lt"/>
                <a:ea typeface="+mn-ea"/>
                <a:cs typeface="+mn-cs"/>
              </a:rPr>
              <a:t> </a:t>
            </a:r>
            <a:r>
              <a:rPr lang="sk-SK" sz="2400" b="1" kern="1200" baseline="0" dirty="0" err="1">
                <a:solidFill>
                  <a:srgbClr val="404040"/>
                </a:solidFill>
                <a:effectLst/>
                <a:latin typeface="+mn-lt"/>
                <a:ea typeface="+mn-ea"/>
                <a:cs typeface="+mn-cs"/>
              </a:rPr>
              <a:t>reduce</a:t>
            </a:r>
            <a:r>
              <a:rPr lang="sk-SK" sz="2400" b="1" kern="1200" baseline="0" dirty="0">
                <a:solidFill>
                  <a:srgbClr val="404040"/>
                </a:solidFill>
                <a:effectLst/>
                <a:latin typeface="+mn-lt"/>
                <a:ea typeface="+mn-ea"/>
                <a:cs typeface="+mn-cs"/>
              </a:rPr>
              <a:t> </a:t>
            </a:r>
            <a:r>
              <a:rPr lang="sk-SK" sz="2400" b="1" kern="1200" baseline="0" dirty="0" err="1">
                <a:solidFill>
                  <a:srgbClr val="404040"/>
                </a:solidFill>
                <a:effectLst/>
                <a:latin typeface="+mn-lt"/>
                <a:ea typeface="+mn-ea"/>
                <a:cs typeface="+mn-cs"/>
              </a:rPr>
              <a:t>downtime</a:t>
            </a:r>
            <a:r>
              <a:rPr lang="sk-SK" sz="2400" b="1" kern="1200" baseline="0" dirty="0">
                <a:solidFill>
                  <a:srgbClr val="404040"/>
                </a:solidFill>
                <a:effectLst/>
                <a:latin typeface="+mn-lt"/>
                <a:ea typeface="+mn-ea"/>
                <a:cs typeface="+mn-cs"/>
              </a:rPr>
              <a:t>, </a:t>
            </a:r>
            <a:r>
              <a:rPr lang="sk-SK" sz="2400" b="1" kern="1200" baseline="0" dirty="0" err="1">
                <a:solidFill>
                  <a:srgbClr val="404040"/>
                </a:solidFill>
                <a:effectLst/>
                <a:latin typeface="+mn-lt"/>
                <a:ea typeface="+mn-ea"/>
                <a:cs typeface="+mn-cs"/>
              </a:rPr>
              <a:t>improve</a:t>
            </a:r>
            <a:r>
              <a:rPr lang="sk-SK" sz="2400" b="1" kern="1200" baseline="0" dirty="0">
                <a:solidFill>
                  <a:srgbClr val="404040"/>
                </a:solidFill>
                <a:effectLst/>
                <a:latin typeface="+mn-lt"/>
                <a:ea typeface="+mn-ea"/>
                <a:cs typeface="+mn-cs"/>
              </a:rPr>
              <a:t> </a:t>
            </a:r>
            <a:r>
              <a:rPr lang="sk-SK" sz="2400" b="1" kern="1200" baseline="0" dirty="0" err="1">
                <a:solidFill>
                  <a:srgbClr val="404040"/>
                </a:solidFill>
                <a:effectLst/>
                <a:latin typeface="+mn-lt"/>
                <a:ea typeface="+mn-ea"/>
                <a:cs typeface="+mn-cs"/>
              </a:rPr>
              <a:t>precision</a:t>
            </a:r>
            <a:r>
              <a:rPr lang="sk-SK" sz="2400" b="1" kern="1200" baseline="0" dirty="0">
                <a:solidFill>
                  <a:srgbClr val="404040"/>
                </a:solidFill>
                <a:effectLst/>
                <a:latin typeface="+mn-lt"/>
                <a:ea typeface="+mn-ea"/>
                <a:cs typeface="+mn-cs"/>
              </a:rPr>
              <a:t>, and </a:t>
            </a:r>
            <a:r>
              <a:rPr lang="sk-SK" sz="2400" b="1" kern="1200" baseline="0" dirty="0" err="1">
                <a:solidFill>
                  <a:srgbClr val="404040"/>
                </a:solidFill>
                <a:effectLst/>
                <a:latin typeface="+mn-lt"/>
                <a:ea typeface="+mn-ea"/>
                <a:cs typeface="+mn-cs"/>
              </a:rPr>
              <a:t>extend</a:t>
            </a:r>
            <a:r>
              <a:rPr lang="sk-SK" sz="2400" b="1" kern="1200" baseline="0" dirty="0">
                <a:solidFill>
                  <a:srgbClr val="404040"/>
                </a:solidFill>
                <a:effectLst/>
                <a:latin typeface="+mn-lt"/>
                <a:ea typeface="+mn-ea"/>
                <a:cs typeface="+mn-cs"/>
              </a:rPr>
              <a:t> </a:t>
            </a:r>
            <a:r>
              <a:rPr lang="sk-SK" sz="2400" b="1" kern="1200" baseline="0" dirty="0" err="1">
                <a:solidFill>
                  <a:srgbClr val="404040"/>
                </a:solidFill>
                <a:effectLst/>
                <a:latin typeface="+mn-lt"/>
                <a:ea typeface="+mn-ea"/>
                <a:cs typeface="+mn-cs"/>
              </a:rPr>
              <a:t>the</a:t>
            </a:r>
            <a:r>
              <a:rPr lang="sk-SK" sz="2400" b="1" kern="1200" baseline="0" dirty="0">
                <a:solidFill>
                  <a:srgbClr val="404040"/>
                </a:solidFill>
                <a:effectLst/>
                <a:latin typeface="+mn-lt"/>
                <a:ea typeface="+mn-ea"/>
                <a:cs typeface="+mn-cs"/>
              </a:rPr>
              <a:t> </a:t>
            </a:r>
            <a:r>
              <a:rPr lang="sk-SK" sz="2400" b="1" kern="1200" baseline="0" dirty="0" err="1">
                <a:solidFill>
                  <a:srgbClr val="404040"/>
                </a:solidFill>
                <a:effectLst/>
                <a:latin typeface="+mn-lt"/>
                <a:ea typeface="+mn-ea"/>
                <a:cs typeface="+mn-cs"/>
              </a:rPr>
              <a:t>lifespan</a:t>
            </a:r>
            <a:r>
              <a:rPr lang="sk-SK" sz="2400" b="1" kern="1200" baseline="0" dirty="0">
                <a:solidFill>
                  <a:srgbClr val="404040"/>
                </a:solidFill>
                <a:effectLst/>
                <a:latin typeface="+mn-lt"/>
                <a:ea typeface="+mn-ea"/>
                <a:cs typeface="+mn-cs"/>
              </a:rPr>
              <a:t> of </a:t>
            </a:r>
            <a:r>
              <a:rPr lang="sk-SK" sz="2400" b="1" kern="1200" baseline="0" dirty="0" err="1">
                <a:solidFill>
                  <a:srgbClr val="404040"/>
                </a:solidFill>
                <a:effectLst/>
                <a:latin typeface="+mn-lt"/>
                <a:ea typeface="+mn-ea"/>
                <a:cs typeface="+mn-cs"/>
              </a:rPr>
              <a:t>robotic</a:t>
            </a:r>
            <a:r>
              <a:rPr lang="sk-SK" sz="2400" b="1" kern="1200" baseline="0" dirty="0">
                <a:solidFill>
                  <a:srgbClr val="404040"/>
                </a:solidFill>
                <a:effectLst/>
                <a:latin typeface="+mn-lt"/>
                <a:ea typeface="+mn-ea"/>
                <a:cs typeface="+mn-cs"/>
              </a:rPr>
              <a:t> </a:t>
            </a:r>
            <a:r>
              <a:rPr lang="sk-SK" sz="2400" b="1" kern="1200" baseline="0" dirty="0" err="1">
                <a:solidFill>
                  <a:srgbClr val="404040"/>
                </a:solidFill>
                <a:effectLst/>
                <a:latin typeface="+mn-lt"/>
                <a:ea typeface="+mn-ea"/>
                <a:cs typeface="+mn-cs"/>
              </a:rPr>
              <a:t>machinery</a:t>
            </a:r>
            <a:r>
              <a:rPr lang="sk-SK" sz="2400" kern="1200" baseline="0" dirty="0">
                <a:solidFill>
                  <a:srgbClr val="404040"/>
                </a:solidFill>
                <a:effectLst/>
                <a:latin typeface="+mn-lt"/>
                <a:ea typeface="+mn-ea"/>
                <a:cs typeface="+mn-cs"/>
              </a:rPr>
              <a:t>. As </a:t>
            </a:r>
            <a:r>
              <a:rPr lang="sk-SK" sz="2400" b="1" kern="1200" baseline="0" dirty="0" err="1">
                <a:solidFill>
                  <a:srgbClr val="404040"/>
                </a:solidFill>
                <a:effectLst/>
                <a:latin typeface="+mn-lt"/>
                <a:ea typeface="+mn-ea"/>
                <a:cs typeface="+mn-cs"/>
              </a:rPr>
              <a:t>automation</a:t>
            </a:r>
            <a:r>
              <a:rPr lang="sk-SK" sz="2400" b="1" kern="1200" baseline="0" dirty="0">
                <a:solidFill>
                  <a:srgbClr val="404040"/>
                </a:solidFill>
                <a:effectLst/>
                <a:latin typeface="+mn-lt"/>
                <a:ea typeface="+mn-ea"/>
                <a:cs typeface="+mn-cs"/>
              </a:rPr>
              <a:t> </a:t>
            </a:r>
            <a:r>
              <a:rPr lang="sk-SK" sz="2400" b="1" kern="1200" baseline="0" dirty="0" err="1">
                <a:solidFill>
                  <a:srgbClr val="404040"/>
                </a:solidFill>
                <a:effectLst/>
                <a:latin typeface="+mn-lt"/>
                <a:ea typeface="+mn-ea"/>
                <a:cs typeface="+mn-cs"/>
              </a:rPr>
              <a:t>continues</a:t>
            </a:r>
            <a:r>
              <a:rPr lang="sk-SK" sz="2400" b="1" kern="1200" baseline="0" dirty="0">
                <a:solidFill>
                  <a:srgbClr val="404040"/>
                </a:solidFill>
                <a:effectLst/>
                <a:latin typeface="+mn-lt"/>
                <a:ea typeface="+mn-ea"/>
                <a:cs typeface="+mn-cs"/>
              </a:rPr>
              <a:t> to </a:t>
            </a:r>
            <a:r>
              <a:rPr lang="sk-SK" sz="2400" b="1" kern="1200" baseline="0" dirty="0" err="1">
                <a:solidFill>
                  <a:srgbClr val="404040"/>
                </a:solidFill>
                <a:effectLst/>
                <a:latin typeface="+mn-lt"/>
                <a:ea typeface="+mn-ea"/>
                <a:cs typeface="+mn-cs"/>
              </a:rPr>
              <a:t>grow</a:t>
            </a:r>
            <a:r>
              <a:rPr lang="sk-SK" sz="2400" b="1" kern="1200" baseline="0" dirty="0">
                <a:solidFill>
                  <a:srgbClr val="404040"/>
                </a:solidFill>
                <a:effectLst/>
                <a:latin typeface="+mn-lt"/>
                <a:ea typeface="+mn-ea"/>
                <a:cs typeface="+mn-cs"/>
              </a:rPr>
              <a:t> in </a:t>
            </a:r>
            <a:r>
              <a:rPr lang="sk-SK" sz="2400" b="1" kern="1200" baseline="0" dirty="0" err="1">
                <a:solidFill>
                  <a:srgbClr val="404040"/>
                </a:solidFill>
                <a:effectLst/>
                <a:latin typeface="+mn-lt"/>
                <a:ea typeface="+mn-ea"/>
                <a:cs typeface="+mn-cs"/>
              </a:rPr>
              <a:t>agriculture</a:t>
            </a:r>
            <a:r>
              <a:rPr lang="sk-SK" sz="2400" kern="1200" baseline="0" dirty="0">
                <a:solidFill>
                  <a:srgbClr val="404040"/>
                </a:solidFill>
                <a:effectLst/>
                <a:latin typeface="+mn-lt"/>
                <a:ea typeface="+mn-ea"/>
                <a:cs typeface="+mn-cs"/>
              </a:rPr>
              <a:t>, </a:t>
            </a:r>
            <a:r>
              <a:rPr lang="sk-SK" sz="2400" kern="1200" baseline="0" dirty="0" err="1">
                <a:solidFill>
                  <a:srgbClr val="404040"/>
                </a:solidFill>
                <a:effectLst/>
                <a:latin typeface="+mn-lt"/>
                <a:ea typeface="+mn-ea"/>
                <a:cs typeface="+mn-cs"/>
              </a:rPr>
              <a:t>proper</a:t>
            </a:r>
            <a:r>
              <a:rPr lang="sk-SK" sz="2400" kern="1200" baseline="0" dirty="0">
                <a:solidFill>
                  <a:srgbClr val="404040"/>
                </a:solidFill>
                <a:effectLst/>
                <a:latin typeface="+mn-lt"/>
                <a:ea typeface="+mn-ea"/>
                <a:cs typeface="+mn-cs"/>
              </a:rPr>
              <a:t> </a:t>
            </a:r>
            <a:r>
              <a:rPr lang="sk-SK" sz="2400" kern="1200" baseline="0" dirty="0" err="1">
                <a:solidFill>
                  <a:srgbClr val="404040"/>
                </a:solidFill>
                <a:effectLst/>
                <a:latin typeface="+mn-lt"/>
                <a:ea typeface="+mn-ea"/>
                <a:cs typeface="+mn-cs"/>
              </a:rPr>
              <a:t>maintenance</a:t>
            </a:r>
            <a:r>
              <a:rPr lang="sk-SK" sz="2400" kern="1200" baseline="0" dirty="0">
                <a:solidFill>
                  <a:srgbClr val="404040"/>
                </a:solidFill>
                <a:effectLst/>
                <a:latin typeface="+mn-lt"/>
                <a:ea typeface="+mn-ea"/>
                <a:cs typeface="+mn-cs"/>
              </a:rPr>
              <a:t> </a:t>
            </a:r>
            <a:r>
              <a:rPr lang="sk-SK" sz="2400" kern="1200" baseline="0" dirty="0" err="1">
                <a:solidFill>
                  <a:srgbClr val="404040"/>
                </a:solidFill>
                <a:effectLst/>
                <a:latin typeface="+mn-lt"/>
                <a:ea typeface="+mn-ea"/>
                <a:cs typeface="+mn-cs"/>
              </a:rPr>
              <a:t>will</a:t>
            </a:r>
            <a:r>
              <a:rPr lang="sk-SK" sz="2400" kern="1200" baseline="0" dirty="0">
                <a:solidFill>
                  <a:srgbClr val="404040"/>
                </a:solidFill>
                <a:effectLst/>
                <a:latin typeface="+mn-lt"/>
                <a:ea typeface="+mn-ea"/>
                <a:cs typeface="+mn-cs"/>
              </a:rPr>
              <a:t> </a:t>
            </a:r>
            <a:r>
              <a:rPr lang="sk-SK" sz="2400" kern="1200" baseline="0" dirty="0" err="1">
                <a:solidFill>
                  <a:srgbClr val="404040"/>
                </a:solidFill>
                <a:effectLst/>
                <a:latin typeface="+mn-lt"/>
                <a:ea typeface="+mn-ea"/>
                <a:cs typeface="+mn-cs"/>
              </a:rPr>
              <a:t>be</a:t>
            </a:r>
            <a:r>
              <a:rPr lang="sk-SK" sz="2400" kern="1200" baseline="0" dirty="0">
                <a:solidFill>
                  <a:srgbClr val="404040"/>
                </a:solidFill>
                <a:effectLst/>
                <a:latin typeface="+mn-lt"/>
                <a:ea typeface="+mn-ea"/>
                <a:cs typeface="+mn-cs"/>
              </a:rPr>
              <a:t> </a:t>
            </a:r>
            <a:r>
              <a:rPr lang="sk-SK" sz="2400" kern="1200" baseline="0" dirty="0" err="1">
                <a:solidFill>
                  <a:srgbClr val="404040"/>
                </a:solidFill>
                <a:effectLst/>
                <a:latin typeface="+mn-lt"/>
                <a:ea typeface="+mn-ea"/>
                <a:cs typeface="+mn-cs"/>
              </a:rPr>
              <a:t>essential</a:t>
            </a:r>
            <a:r>
              <a:rPr lang="sk-SK" sz="2400" kern="1200" baseline="0" dirty="0">
                <a:solidFill>
                  <a:srgbClr val="404040"/>
                </a:solidFill>
                <a:effectLst/>
                <a:latin typeface="+mn-lt"/>
                <a:ea typeface="+mn-ea"/>
                <a:cs typeface="+mn-cs"/>
              </a:rPr>
              <a:t> in </a:t>
            </a:r>
            <a:r>
              <a:rPr lang="sk-SK" sz="2400" kern="1200" baseline="0" dirty="0" err="1">
                <a:solidFill>
                  <a:srgbClr val="404040"/>
                </a:solidFill>
                <a:effectLst/>
                <a:latin typeface="+mn-lt"/>
                <a:ea typeface="+mn-ea"/>
                <a:cs typeface="+mn-cs"/>
              </a:rPr>
              <a:t>ensuring</a:t>
            </a:r>
            <a:r>
              <a:rPr lang="sk-SK" sz="2400" kern="1200" baseline="0" dirty="0">
                <a:solidFill>
                  <a:srgbClr val="404040"/>
                </a:solidFill>
                <a:effectLst/>
                <a:latin typeface="+mn-lt"/>
                <a:ea typeface="+mn-ea"/>
                <a:cs typeface="+mn-cs"/>
              </a:rPr>
              <a:t> </a:t>
            </a:r>
            <a:r>
              <a:rPr lang="sk-SK" sz="2400" b="1" kern="1200" baseline="0" dirty="0" err="1">
                <a:solidFill>
                  <a:srgbClr val="404040"/>
                </a:solidFill>
                <a:effectLst/>
                <a:latin typeface="+mn-lt"/>
                <a:ea typeface="+mn-ea"/>
                <a:cs typeface="+mn-cs"/>
              </a:rPr>
              <a:t>long</a:t>
            </a:r>
            <a:r>
              <a:rPr lang="sk-SK" sz="2400" b="1" kern="1200" baseline="0" dirty="0">
                <a:solidFill>
                  <a:srgbClr val="404040"/>
                </a:solidFill>
                <a:effectLst/>
                <a:latin typeface="+mn-lt"/>
                <a:ea typeface="+mn-ea"/>
                <a:cs typeface="+mn-cs"/>
              </a:rPr>
              <a:t>-term </a:t>
            </a:r>
            <a:r>
              <a:rPr lang="sk-SK" sz="2400" b="1" kern="1200" baseline="0" dirty="0" err="1">
                <a:solidFill>
                  <a:srgbClr val="404040"/>
                </a:solidFill>
                <a:effectLst/>
                <a:latin typeface="+mn-lt"/>
                <a:ea typeface="+mn-ea"/>
                <a:cs typeface="+mn-cs"/>
              </a:rPr>
              <a:t>success</a:t>
            </a:r>
            <a:r>
              <a:rPr lang="sk-SK" sz="2400" b="1" kern="1200" baseline="0" dirty="0">
                <a:solidFill>
                  <a:srgbClr val="404040"/>
                </a:solidFill>
                <a:effectLst/>
                <a:latin typeface="+mn-lt"/>
                <a:ea typeface="+mn-ea"/>
                <a:cs typeface="+mn-cs"/>
              </a:rPr>
              <a:t> and </a:t>
            </a:r>
            <a:r>
              <a:rPr lang="sk-SK" sz="2400" b="1" kern="1200" baseline="0" dirty="0" err="1">
                <a:solidFill>
                  <a:srgbClr val="404040"/>
                </a:solidFill>
                <a:effectLst/>
                <a:latin typeface="+mn-lt"/>
                <a:ea typeface="+mn-ea"/>
                <a:cs typeface="+mn-cs"/>
              </a:rPr>
              <a:t>reliability</a:t>
            </a:r>
            <a:r>
              <a:rPr lang="sk-SK" sz="2400" kern="1200" baseline="0" dirty="0">
                <a:solidFill>
                  <a:srgbClr val="404040"/>
                </a:solidFill>
                <a:effectLst/>
                <a:latin typeface="+mn-lt"/>
                <a:ea typeface="+mn-ea"/>
                <a:cs typeface="+mn-cs"/>
              </a:rPr>
              <a:t>. </a:t>
            </a:r>
            <a:endParaRPr lang="en-US" dirty="0"/>
          </a:p>
        </p:txBody>
      </p:sp>
      <p:sp>
        <p:nvSpPr>
          <p:cNvPr id="15" name="Rectangle 14">
            <a:extLst>
              <a:ext uri="{FF2B5EF4-FFF2-40B4-BE49-F238E27FC236}">
                <a16:creationId xmlns:a16="http://schemas.microsoft.com/office/drawing/2014/main" id="{AA6AE901-384E-C841-AA68-9D7D04B966E5}"/>
              </a:ext>
            </a:extLst>
          </p:cNvPr>
          <p:cNvSpPr/>
          <p:nvPr/>
        </p:nvSpPr>
        <p:spPr>
          <a:xfrm>
            <a:off x="0" y="2265329"/>
            <a:ext cx="1407911" cy="1374687"/>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A5BF3755-C302-A24F-B00E-705AE69B7136}"/>
              </a:ext>
            </a:extLst>
          </p:cNvPr>
          <p:cNvSpPr/>
          <p:nvPr/>
        </p:nvSpPr>
        <p:spPr>
          <a:xfrm>
            <a:off x="10784089" y="0"/>
            <a:ext cx="1407911" cy="5042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55791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A6876-4130-57DF-88B7-53E84905D957}"/>
            </a:ext>
          </a:extLst>
        </p:cNvPr>
        <p:cNvGrpSpPr/>
        <p:nvPr/>
      </p:nvGrpSpPr>
      <p:grpSpPr>
        <a:xfrm>
          <a:off x="0" y="0"/>
          <a:ext cx="0" cy="0"/>
          <a:chOff x="0" y="0"/>
          <a:chExt cx="0" cy="0"/>
        </a:xfrm>
      </p:grpSpPr>
      <p:pic>
        <p:nvPicPr>
          <p:cNvPr id="4" name="Picture Placeholder 13" descr="Work tools on a red background">
            <a:extLst>
              <a:ext uri="{FF2B5EF4-FFF2-40B4-BE49-F238E27FC236}">
                <a16:creationId xmlns:a16="http://schemas.microsoft.com/office/drawing/2014/main" id="{6A9A07CA-932C-956B-7C85-2D83821970D3}"/>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238772" y="2626822"/>
            <a:ext cx="7708195" cy="3396829"/>
          </a:xfrm>
        </p:spPr>
      </p:pic>
      <p:sp>
        <p:nvSpPr>
          <p:cNvPr id="15" name="TextBox 14">
            <a:extLst>
              <a:ext uri="{FF2B5EF4-FFF2-40B4-BE49-F238E27FC236}">
                <a16:creationId xmlns:a16="http://schemas.microsoft.com/office/drawing/2014/main" id="{417A3FE7-C6CB-66BF-7A27-F3E773992EB5}"/>
              </a:ext>
            </a:extLst>
          </p:cNvPr>
          <p:cNvSpPr txBox="1"/>
          <p:nvPr/>
        </p:nvSpPr>
        <p:spPr>
          <a:xfrm>
            <a:off x="756139" y="2303656"/>
            <a:ext cx="7708195" cy="646331"/>
          </a:xfrm>
          <a:prstGeom prst="rect">
            <a:avLst/>
          </a:prstGeom>
          <a:solidFill>
            <a:srgbClr val="EEA821"/>
          </a:solidFill>
        </p:spPr>
        <p:txBody>
          <a:bodyPr wrap="square" rtlCol="0">
            <a:spAutoFit/>
          </a:bodyPr>
          <a:lstStyle/>
          <a:p>
            <a:pPr algn="ctr"/>
            <a:r>
              <a:rPr lang="sk-SK" sz="3600" b="1" dirty="0">
                <a:solidFill>
                  <a:schemeClr val="bg1"/>
                </a:solidFill>
                <a:latin typeface="Calibri" panose="020F0502020204030204" pitchFamily="34" charset="0"/>
                <a:cs typeface="Calibri" panose="020F0502020204030204" pitchFamily="34" charset="0"/>
              </a:rPr>
              <a:t>ESSENTIAL MAINTENANCE PRACTICES</a:t>
            </a:r>
          </a:p>
        </p:txBody>
      </p:sp>
      <p:sp>
        <p:nvSpPr>
          <p:cNvPr id="6" name="Rectangle 5">
            <a:extLst>
              <a:ext uri="{FF2B5EF4-FFF2-40B4-BE49-F238E27FC236}">
                <a16:creationId xmlns:a16="http://schemas.microsoft.com/office/drawing/2014/main" id="{805A6E50-DEF4-2C55-5CD9-479504261572}"/>
              </a:ext>
            </a:extLst>
          </p:cNvPr>
          <p:cNvSpPr/>
          <p:nvPr/>
        </p:nvSpPr>
        <p:spPr>
          <a:xfrm>
            <a:off x="10027950" y="0"/>
            <a:ext cx="1407911" cy="263769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C021943-4362-C519-D047-67E8BC26DB68}"/>
              </a:ext>
            </a:extLst>
          </p:cNvPr>
          <p:cNvSpPr/>
          <p:nvPr/>
        </p:nvSpPr>
        <p:spPr>
          <a:xfrm>
            <a:off x="0" y="5371864"/>
            <a:ext cx="1407911" cy="1486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41763AC8-379F-1179-2788-81F40167B30B}"/>
              </a:ext>
            </a:extLst>
          </p:cNvPr>
          <p:cNvSpPr>
            <a:spLocks noGrp="1"/>
          </p:cNvSpPr>
          <p:nvPr>
            <p:ph type="body" sz="quarter" idx="17"/>
          </p:nvPr>
        </p:nvSpPr>
        <p:spPr>
          <a:xfrm>
            <a:off x="9241981" y="871477"/>
            <a:ext cx="2066906" cy="1581948"/>
          </a:xfrm>
        </p:spPr>
        <p:txBody>
          <a:bodyPr lIns="91440" tIns="45720" rIns="91440" bIns="45720" anchor="t">
            <a:noAutofit/>
          </a:bodyPr>
          <a:lstStyle/>
          <a:p>
            <a:r>
              <a:rPr lang="en-US" dirty="0"/>
              <a:t>02</a:t>
            </a:r>
          </a:p>
        </p:txBody>
      </p:sp>
      <p:grpSp>
        <p:nvGrpSpPr>
          <p:cNvPr id="10" name="Group 9">
            <a:extLst>
              <a:ext uri="{FF2B5EF4-FFF2-40B4-BE49-F238E27FC236}">
                <a16:creationId xmlns:a16="http://schemas.microsoft.com/office/drawing/2014/main" id="{BD0FD886-E87C-A273-AA16-38DBC48C3AAE}"/>
              </a:ext>
            </a:extLst>
          </p:cNvPr>
          <p:cNvGrpSpPr/>
          <p:nvPr/>
        </p:nvGrpSpPr>
        <p:grpSpPr>
          <a:xfrm>
            <a:off x="9142810" y="3808810"/>
            <a:ext cx="3049190" cy="3049190"/>
            <a:chOff x="3268483" y="5538141"/>
            <a:chExt cx="1760348" cy="1760348"/>
          </a:xfrm>
          <a:solidFill>
            <a:schemeClr val="bg1">
              <a:alpha val="7008"/>
            </a:schemeClr>
          </a:solidFill>
        </p:grpSpPr>
        <p:sp>
          <p:nvSpPr>
            <p:cNvPr id="11" name="Freeform 10">
              <a:extLst>
                <a:ext uri="{FF2B5EF4-FFF2-40B4-BE49-F238E27FC236}">
                  <a16:creationId xmlns:a16="http://schemas.microsoft.com/office/drawing/2014/main" id="{9AD68C99-0401-C22A-A764-513E92593AE0}"/>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135D21FE-C470-DE73-73C4-B48E5747D8F2}"/>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US"/>
            </a:p>
          </p:txBody>
        </p:sp>
      </p:grpSp>
    </p:spTree>
    <p:extLst>
      <p:ext uri="{BB962C8B-B14F-4D97-AF65-F5344CB8AC3E}">
        <p14:creationId xmlns:p14="http://schemas.microsoft.com/office/powerpoint/2010/main" val="3687074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332E08-A298-2D7F-9CD9-01F430E92AE2}"/>
              </a:ext>
            </a:extLst>
          </p:cNvPr>
          <p:cNvSpPr>
            <a:spLocks noGrp="1"/>
          </p:cNvSpPr>
          <p:nvPr>
            <p:ph type="body" sz="quarter" idx="13"/>
          </p:nvPr>
        </p:nvSpPr>
        <p:spPr>
          <a:xfrm>
            <a:off x="2183939" y="502330"/>
            <a:ext cx="9649486" cy="697353"/>
          </a:xfrm>
        </p:spPr>
        <p:txBody>
          <a:bodyPr/>
          <a:lstStyle/>
          <a:p>
            <a:r>
              <a:rPr lang="en-IE" b="1" dirty="0"/>
              <a:t>Essential Maintenance Practices</a:t>
            </a:r>
          </a:p>
          <a:p>
            <a:endParaRPr lang="en-IE" dirty="0"/>
          </a:p>
        </p:txBody>
      </p:sp>
      <p:sp>
        <p:nvSpPr>
          <p:cNvPr id="4" name="Text Placeholder 2">
            <a:extLst>
              <a:ext uri="{FF2B5EF4-FFF2-40B4-BE49-F238E27FC236}">
                <a16:creationId xmlns:a16="http://schemas.microsoft.com/office/drawing/2014/main" id="{0DA50D0F-994F-C3A5-87A1-319C11E6068A}"/>
              </a:ext>
            </a:extLst>
          </p:cNvPr>
          <p:cNvSpPr>
            <a:spLocks noGrp="1"/>
          </p:cNvSpPr>
          <p:nvPr>
            <p:ph type="body" sz="quarter" idx="14"/>
          </p:nvPr>
        </p:nvSpPr>
        <p:spPr>
          <a:xfrm>
            <a:off x="2356218" y="1277558"/>
            <a:ext cx="8817149" cy="3001108"/>
          </a:xfrm>
        </p:spPr>
        <p: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k-SK" sz="2400" b="1" i="0" u="none" strike="noStrike" kern="1200" cap="none" spc="0" normalizeH="0" baseline="0" noProof="0" dirty="0">
                <a:ln>
                  <a:noFill/>
                </a:ln>
                <a:solidFill>
                  <a:srgbClr val="404040"/>
                </a:solidFill>
                <a:effectLst/>
                <a:uLnTx/>
                <a:uFillTx/>
                <a:latin typeface="Calibri" panose="020F0502020204030204"/>
                <a:ea typeface="+mn-ea"/>
                <a:cs typeface="+mn-cs"/>
              </a:rPr>
              <a:t>Regular Sensor Calibration:</a:t>
            </a:r>
            <a:r>
              <a:rPr kumimoji="0" lang="sk-SK" sz="2400" b="0" i="0" u="none" strike="noStrike" kern="1200" cap="none" spc="0" normalizeH="0" baseline="0" noProof="0" dirty="0">
                <a:ln>
                  <a:noFill/>
                </a:ln>
                <a:solidFill>
                  <a:srgbClr val="404040"/>
                </a:solidFill>
                <a:effectLst/>
                <a:uLnTx/>
                <a:uFillTx/>
                <a:latin typeface="Calibri" panose="020F0502020204030204"/>
                <a:ea typeface="+mn-ea"/>
                <a:cs typeface="+mn-cs"/>
              </a:rPr>
              <a:t> Ensures accurate data collection for precision agriculture tools (e.g., soil moisture sensors, GPS guidance systems).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k-SK" sz="2400" b="1" i="0" u="none" strike="noStrike" kern="1200" cap="none" spc="0" normalizeH="0" baseline="0" noProof="0" dirty="0">
                <a:ln>
                  <a:noFill/>
                </a:ln>
                <a:solidFill>
                  <a:srgbClr val="404040"/>
                </a:solidFill>
                <a:effectLst/>
                <a:uLnTx/>
                <a:uFillTx/>
                <a:latin typeface="Calibri" panose="020F0502020204030204"/>
                <a:ea typeface="+mn-ea"/>
                <a:cs typeface="+mn-cs"/>
              </a:rPr>
              <a:t>Lubrication and Cleaning:</a:t>
            </a:r>
            <a:r>
              <a:rPr kumimoji="0" lang="sk-SK" sz="2400" b="0" i="0" u="none" strike="noStrike" kern="1200" cap="none" spc="0" normalizeH="0" baseline="0" noProof="0" dirty="0">
                <a:ln>
                  <a:noFill/>
                </a:ln>
                <a:solidFill>
                  <a:srgbClr val="404040"/>
                </a:solidFill>
                <a:effectLst/>
                <a:uLnTx/>
                <a:uFillTx/>
                <a:latin typeface="Calibri" panose="020F0502020204030204"/>
                <a:ea typeface="+mn-ea"/>
                <a:cs typeface="+mn-cs"/>
              </a:rPr>
              <a:t> Reduces wear and tear on robotic arms, actuators, and mechanical components.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k-SK" sz="2400" b="1" i="0" u="none" strike="noStrike" kern="1200" cap="none" spc="0" normalizeH="0" baseline="0" noProof="0" dirty="0">
                <a:ln>
                  <a:noFill/>
                </a:ln>
                <a:solidFill>
                  <a:srgbClr val="404040"/>
                </a:solidFill>
                <a:effectLst/>
                <a:uLnTx/>
                <a:uFillTx/>
                <a:latin typeface="Calibri" panose="020F0502020204030204"/>
                <a:ea typeface="+mn-ea"/>
                <a:cs typeface="+mn-cs"/>
              </a:rPr>
              <a:t>Battery and Power System Checks:</a:t>
            </a:r>
            <a:r>
              <a:rPr kumimoji="0" lang="sk-SK" sz="2400" b="0" i="0" u="none" strike="noStrike" kern="1200" cap="none" spc="0" normalizeH="0" baseline="0" noProof="0" dirty="0">
                <a:ln>
                  <a:noFill/>
                </a:ln>
                <a:solidFill>
                  <a:srgbClr val="404040"/>
                </a:solidFill>
                <a:effectLst/>
                <a:uLnTx/>
                <a:uFillTx/>
                <a:latin typeface="Calibri" panose="020F0502020204030204"/>
                <a:ea typeface="+mn-ea"/>
                <a:cs typeface="+mn-cs"/>
              </a:rPr>
              <a:t> Maintains battery health in </a:t>
            </a:r>
            <a:r>
              <a:rPr kumimoji="0" lang="sk-SK" sz="2400" b="1" i="0" u="none" strike="noStrike" kern="1200" cap="none" spc="0" normalizeH="0" baseline="0" noProof="0" dirty="0">
                <a:ln>
                  <a:noFill/>
                </a:ln>
                <a:solidFill>
                  <a:srgbClr val="404040"/>
                </a:solidFill>
                <a:effectLst/>
                <a:uLnTx/>
                <a:uFillTx/>
                <a:latin typeface="Calibri" panose="020F0502020204030204"/>
                <a:ea typeface="+mn-ea"/>
                <a:cs typeface="+mn-cs"/>
              </a:rPr>
              <a:t>autonomous robots and drones</a:t>
            </a:r>
            <a:r>
              <a:rPr kumimoji="0" lang="sk-SK" sz="2400" b="0" i="0" u="none" strike="noStrike" kern="1200" cap="none" spc="0" normalizeH="0" baseline="0" noProof="0" dirty="0">
                <a:ln>
                  <a:noFill/>
                </a:ln>
                <a:solidFill>
                  <a:srgbClr val="404040"/>
                </a:solidFill>
                <a:effectLst/>
                <a:uLnTx/>
                <a:uFillTx/>
                <a:latin typeface="Calibri" panose="020F0502020204030204"/>
                <a:ea typeface="+mn-ea"/>
                <a:cs typeface="+mn-cs"/>
              </a:rPr>
              <a:t> for uninterrupted operation.</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k-SK" sz="2400" b="1" i="0" u="none" strike="noStrike" kern="1200" cap="none" spc="0" normalizeH="0" baseline="0" noProof="0" dirty="0">
                <a:ln>
                  <a:noFill/>
                </a:ln>
                <a:solidFill>
                  <a:srgbClr val="404040"/>
                </a:solidFill>
                <a:effectLst/>
                <a:uLnTx/>
                <a:uFillTx/>
                <a:latin typeface="Calibri" panose="020F0502020204030204"/>
                <a:ea typeface="+mn-ea"/>
                <a:cs typeface="+mn-cs"/>
              </a:rPr>
              <a:t>Firmware and Software Updates:</a:t>
            </a:r>
            <a:r>
              <a:rPr kumimoji="0" lang="sk-SK" sz="2400" b="0" i="0" u="none" strike="noStrike" kern="1200" cap="none" spc="0" normalizeH="0" baseline="0" noProof="0" dirty="0">
                <a:ln>
                  <a:noFill/>
                </a:ln>
                <a:solidFill>
                  <a:srgbClr val="404040"/>
                </a:solidFill>
                <a:effectLst/>
                <a:uLnTx/>
                <a:uFillTx/>
                <a:latin typeface="Calibri" panose="020F0502020204030204"/>
                <a:ea typeface="+mn-ea"/>
                <a:cs typeface="+mn-cs"/>
              </a:rPr>
              <a:t> Keeps AI algorithms, machine learning models, and automation software </a:t>
            </a:r>
            <a:r>
              <a:rPr kumimoji="0" lang="sk-SK" sz="2400" b="1" i="0" u="none" strike="noStrike" kern="1200" cap="none" spc="0" normalizeH="0" baseline="0" noProof="0" dirty="0">
                <a:ln>
                  <a:noFill/>
                </a:ln>
                <a:solidFill>
                  <a:srgbClr val="404040"/>
                </a:solidFill>
                <a:effectLst/>
                <a:uLnTx/>
                <a:uFillTx/>
                <a:latin typeface="Calibri" panose="020F0502020204030204"/>
                <a:ea typeface="+mn-ea"/>
                <a:cs typeface="+mn-cs"/>
              </a:rPr>
              <a:t>up to date</a:t>
            </a:r>
            <a:r>
              <a:rPr kumimoji="0" lang="sk-SK" sz="2400" b="0" i="0" u="none" strike="noStrike" kern="1200" cap="none" spc="0" normalizeH="0" baseline="0" noProof="0" dirty="0">
                <a:ln>
                  <a:noFill/>
                </a:ln>
                <a:solidFill>
                  <a:srgbClr val="404040"/>
                </a:solidFill>
                <a:effectLst/>
                <a:uLnTx/>
                <a:uFillTx/>
                <a:latin typeface="Calibri" panose="020F0502020204030204"/>
                <a:ea typeface="+mn-ea"/>
                <a:cs typeface="+mn-cs"/>
              </a:rPr>
              <a:t>.</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k-SK" sz="2400" b="1" i="0" u="none" strike="noStrike" kern="1200" cap="none" spc="0" normalizeH="0" baseline="0" noProof="0" dirty="0">
                <a:ln>
                  <a:noFill/>
                </a:ln>
                <a:solidFill>
                  <a:srgbClr val="404040"/>
                </a:solidFill>
                <a:effectLst/>
                <a:uLnTx/>
                <a:uFillTx/>
                <a:latin typeface="Calibri" panose="020F0502020204030204"/>
                <a:ea typeface="+mn-ea"/>
                <a:cs typeface="+mn-cs"/>
              </a:rPr>
              <a:t>Mechanical Inspection:</a:t>
            </a:r>
            <a:r>
              <a:rPr kumimoji="0" lang="sk-SK" sz="2400" b="0" i="0" u="none" strike="noStrike" kern="1200" cap="none" spc="0" normalizeH="0" baseline="0" noProof="0" dirty="0">
                <a:ln>
                  <a:noFill/>
                </a:ln>
                <a:solidFill>
                  <a:srgbClr val="404040"/>
                </a:solidFill>
                <a:effectLst/>
                <a:uLnTx/>
                <a:uFillTx/>
                <a:latin typeface="Calibri" panose="020F0502020204030204"/>
                <a:ea typeface="+mn-ea"/>
                <a:cs typeface="+mn-cs"/>
              </a:rPr>
              <a:t> Identifies potential failures in gears, motors, and hydraulic systems before they cause downtime.</a:t>
            </a:r>
          </a:p>
          <a:p>
            <a:endParaRPr lang="en-IE" dirty="0"/>
          </a:p>
        </p:txBody>
      </p:sp>
      <p:pic>
        <p:nvPicPr>
          <p:cNvPr id="5" name="Zástupný objekt pre obrázok 6" descr="Obrázok, na ktorom je ozubené koleso, kovové výrobky, autosúčiastka, koleso&#10;&#10;Obsah vygenerovaný umelou inteligenciou môže byť nesprávny.">
            <a:hlinkClick r:id="rId2"/>
            <a:extLst>
              <a:ext uri="{FF2B5EF4-FFF2-40B4-BE49-F238E27FC236}">
                <a16:creationId xmlns:a16="http://schemas.microsoft.com/office/drawing/2014/main" id="{C71D5DFE-4F5C-C1E5-4B21-0E95FCC63DDA}"/>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4748966"/>
            <a:ext cx="2064159" cy="2104772"/>
          </a:xfrm>
          <a:prstGeom prst="rect">
            <a:avLst/>
          </a:prstGeom>
        </p:spPr>
      </p:pic>
      <p:sp>
        <p:nvSpPr>
          <p:cNvPr id="9" name="Šípka: doprava 8">
            <a:extLst>
              <a:ext uri="{FF2B5EF4-FFF2-40B4-BE49-F238E27FC236}">
                <a16:creationId xmlns:a16="http://schemas.microsoft.com/office/drawing/2014/main" id="{5D888436-7942-6E9A-7298-C119354AC32B}"/>
              </a:ext>
            </a:extLst>
          </p:cNvPr>
          <p:cNvSpPr/>
          <p:nvPr/>
        </p:nvSpPr>
        <p:spPr>
          <a:xfrm flipH="1">
            <a:off x="2064159" y="5602070"/>
            <a:ext cx="2699384" cy="1244486"/>
          </a:xfrm>
          <a:prstGeom prst="rightArrow">
            <a:avLst/>
          </a:prstGeom>
          <a:solidFill>
            <a:srgbClr val="007772"/>
          </a:solidFill>
          <a:ln>
            <a:solidFill>
              <a:srgbClr val="0077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Click for more info</a:t>
            </a:r>
          </a:p>
        </p:txBody>
      </p:sp>
    </p:spTree>
    <p:extLst>
      <p:ext uri="{BB962C8B-B14F-4D97-AF65-F5344CB8AC3E}">
        <p14:creationId xmlns:p14="http://schemas.microsoft.com/office/powerpoint/2010/main" val="2520512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2CE2D7-E214-3F86-BC8D-16B9E073103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B330CBB-F924-A08A-FF8E-68270CFE8265}"/>
              </a:ext>
            </a:extLst>
          </p:cNvPr>
          <p:cNvSpPr>
            <a:spLocks noGrp="1"/>
          </p:cNvSpPr>
          <p:nvPr>
            <p:ph type="body" sz="quarter" idx="13"/>
          </p:nvPr>
        </p:nvSpPr>
        <p:spPr>
          <a:xfrm>
            <a:off x="5740400" y="207772"/>
            <a:ext cx="6206924" cy="852066"/>
          </a:xfrm>
        </p:spPr>
        <p:txBody>
          <a:bodyPr>
            <a:noAutofit/>
          </a:bodyPr>
          <a:lstStyle/>
          <a:p>
            <a:pPr rtl="0" eaLnBrk="1" latinLnBrk="0" hangingPunct="1">
              <a:lnSpc>
                <a:spcPct val="100000"/>
              </a:lnSpc>
            </a:pPr>
            <a:r>
              <a:rPr lang="sk-SK" b="1" kern="1200" dirty="0">
                <a:solidFill>
                  <a:srgbClr val="007772"/>
                </a:solidFill>
                <a:effectLst/>
                <a:latin typeface="+mn-lt"/>
                <a:ea typeface="+mn-ea"/>
                <a:cs typeface="+mn-cs"/>
              </a:rPr>
              <a:t>Common Problems </a:t>
            </a:r>
            <a:r>
              <a:rPr lang="en-IE" b="1" kern="1200" dirty="0">
                <a:solidFill>
                  <a:srgbClr val="007772"/>
                </a:solidFill>
                <a:effectLst/>
                <a:latin typeface="+mn-lt"/>
                <a:ea typeface="+mn-ea"/>
                <a:cs typeface="+mn-cs"/>
              </a:rPr>
              <a:t>&amp;</a:t>
            </a:r>
            <a:r>
              <a:rPr lang="sk-SK" b="1" kern="1200" dirty="0">
                <a:solidFill>
                  <a:srgbClr val="007772"/>
                </a:solidFill>
                <a:effectLst/>
                <a:latin typeface="+mn-lt"/>
                <a:ea typeface="+mn-ea"/>
                <a:cs typeface="+mn-cs"/>
              </a:rPr>
              <a:t> Solutions for Agricultural Robotics</a:t>
            </a:r>
            <a:endParaRPr lang="sk-SK" dirty="0">
              <a:effectLst/>
            </a:endParaRPr>
          </a:p>
        </p:txBody>
      </p:sp>
      <p:sp>
        <p:nvSpPr>
          <p:cNvPr id="3" name="Text Placeholder 2">
            <a:extLst>
              <a:ext uri="{FF2B5EF4-FFF2-40B4-BE49-F238E27FC236}">
                <a16:creationId xmlns:a16="http://schemas.microsoft.com/office/drawing/2014/main" id="{71CD872A-B2EB-1358-3693-6E58AE351A6F}"/>
              </a:ext>
            </a:extLst>
          </p:cNvPr>
          <p:cNvSpPr>
            <a:spLocks noGrp="1"/>
          </p:cNvSpPr>
          <p:nvPr>
            <p:ph type="body" sz="quarter" idx="14"/>
          </p:nvPr>
        </p:nvSpPr>
        <p:spPr>
          <a:xfrm>
            <a:off x="5740400" y="1524001"/>
            <a:ext cx="6383098" cy="4747626"/>
          </a:xfrm>
        </p:spPr>
        <p:txBody>
          <a:bodyPr/>
          <a:lstStyle/>
          <a:p>
            <a:r>
              <a:rPr lang="sk-SK" sz="2400" kern="1200" baseline="0" dirty="0">
                <a:solidFill>
                  <a:schemeClr val="tx1">
                    <a:lumMod val="75000"/>
                    <a:lumOff val="25000"/>
                  </a:schemeClr>
                </a:solidFill>
                <a:effectLst/>
                <a:latin typeface="+mn-lt"/>
                <a:ea typeface="+mn-ea"/>
                <a:cs typeface="+mn-cs"/>
              </a:rPr>
              <a:t>Despite advanced technology, </a:t>
            </a:r>
            <a:r>
              <a:rPr lang="sk-SK" sz="2400" b="1" kern="1200" baseline="0" dirty="0">
                <a:solidFill>
                  <a:schemeClr val="tx1">
                    <a:lumMod val="75000"/>
                    <a:lumOff val="25000"/>
                  </a:schemeClr>
                </a:solidFill>
                <a:effectLst/>
                <a:latin typeface="+mn-lt"/>
                <a:ea typeface="+mn-ea"/>
                <a:cs typeface="+mn-cs"/>
              </a:rPr>
              <a:t>agricultural robots</a:t>
            </a:r>
            <a:r>
              <a:rPr lang="sk-SK" sz="2400" kern="1200" baseline="0" dirty="0">
                <a:solidFill>
                  <a:schemeClr val="tx1">
                    <a:lumMod val="75000"/>
                    <a:lumOff val="25000"/>
                  </a:schemeClr>
                </a:solidFill>
                <a:effectLst/>
                <a:latin typeface="+mn-lt"/>
                <a:ea typeface="+mn-ea"/>
                <a:cs typeface="+mn-cs"/>
              </a:rPr>
              <a:t> can experience </a:t>
            </a:r>
            <a:r>
              <a:rPr lang="sk-SK" sz="2400" b="1" kern="1200" baseline="0" dirty="0">
                <a:solidFill>
                  <a:schemeClr val="tx1">
                    <a:lumMod val="75000"/>
                    <a:lumOff val="25000"/>
                  </a:schemeClr>
                </a:solidFill>
                <a:effectLst/>
                <a:latin typeface="+mn-lt"/>
                <a:ea typeface="+mn-ea"/>
                <a:cs typeface="+mn-cs"/>
              </a:rPr>
              <a:t>technical failures</a:t>
            </a:r>
            <a:r>
              <a:rPr lang="sk-SK" sz="2400" kern="1200" baseline="0" dirty="0">
                <a:solidFill>
                  <a:schemeClr val="tx1">
                    <a:lumMod val="75000"/>
                    <a:lumOff val="25000"/>
                  </a:schemeClr>
                </a:solidFill>
                <a:effectLst/>
                <a:latin typeface="+mn-lt"/>
                <a:ea typeface="+mn-ea"/>
                <a:cs typeface="+mn-cs"/>
              </a:rPr>
              <a:t> due to </a:t>
            </a:r>
            <a:r>
              <a:rPr lang="sk-SK" sz="2400" b="1" kern="1200" baseline="0" dirty="0">
                <a:solidFill>
                  <a:schemeClr val="tx1">
                    <a:lumMod val="75000"/>
                    <a:lumOff val="25000"/>
                  </a:schemeClr>
                </a:solidFill>
                <a:effectLst/>
                <a:latin typeface="+mn-lt"/>
                <a:ea typeface="+mn-ea"/>
                <a:cs typeface="+mn-cs"/>
              </a:rPr>
              <a:t>environmental conditions, software malfunctions, or hardware wear</a:t>
            </a:r>
            <a:r>
              <a:rPr lang="en-IE" sz="2400" b="1" kern="1200" baseline="0" dirty="0">
                <a:solidFill>
                  <a:schemeClr val="tx1">
                    <a:lumMod val="75000"/>
                    <a:lumOff val="25000"/>
                  </a:schemeClr>
                </a:solidFill>
                <a:effectLst/>
                <a:latin typeface="+mn-lt"/>
                <a:ea typeface="+mn-ea"/>
                <a:cs typeface="+mn-cs"/>
              </a:rPr>
              <a:t> and tear</a:t>
            </a:r>
            <a:r>
              <a:rPr lang="sk-SK" sz="2400" kern="1200" baseline="0" dirty="0">
                <a:solidFill>
                  <a:schemeClr val="tx1">
                    <a:lumMod val="75000"/>
                    <a:lumOff val="25000"/>
                  </a:schemeClr>
                </a:solidFill>
                <a:effectLst/>
                <a:latin typeface="+mn-lt"/>
                <a:ea typeface="+mn-ea"/>
                <a:cs typeface="+mn-cs"/>
              </a:rPr>
              <a:t>. </a:t>
            </a:r>
            <a:r>
              <a:rPr lang="sk-SK" sz="2400" kern="1200" baseline="0" dirty="0" err="1">
                <a:solidFill>
                  <a:schemeClr val="tx1">
                    <a:lumMod val="75000"/>
                    <a:lumOff val="25000"/>
                  </a:schemeClr>
                </a:solidFill>
                <a:effectLst/>
                <a:latin typeface="+mn-lt"/>
                <a:ea typeface="+mn-ea"/>
                <a:cs typeface="+mn-cs"/>
              </a:rPr>
              <a:t>Below</a:t>
            </a:r>
            <a:r>
              <a:rPr lang="sk-SK" sz="2400" kern="1200" baseline="0" dirty="0">
                <a:solidFill>
                  <a:schemeClr val="tx1">
                    <a:lumMod val="75000"/>
                    <a:lumOff val="25000"/>
                  </a:schemeClr>
                </a:solidFill>
                <a:effectLst/>
                <a:latin typeface="+mn-lt"/>
                <a:ea typeface="+mn-ea"/>
                <a:cs typeface="+mn-cs"/>
              </a:rPr>
              <a:t> are </a:t>
            </a:r>
            <a:r>
              <a:rPr lang="sk-SK" sz="2400" kern="1200" baseline="0" dirty="0" err="1">
                <a:solidFill>
                  <a:schemeClr val="tx1">
                    <a:lumMod val="75000"/>
                    <a:lumOff val="25000"/>
                  </a:schemeClr>
                </a:solidFill>
                <a:effectLst/>
                <a:latin typeface="+mn-lt"/>
                <a:ea typeface="+mn-ea"/>
                <a:cs typeface="+mn-cs"/>
              </a:rPr>
              <a:t>common</a:t>
            </a:r>
            <a:r>
              <a:rPr lang="sk-SK" sz="2400" kern="1200" baseline="0" dirty="0">
                <a:solidFill>
                  <a:schemeClr val="tx1">
                    <a:lumMod val="75000"/>
                    <a:lumOff val="25000"/>
                  </a:schemeClr>
                </a:solidFill>
                <a:effectLst/>
                <a:latin typeface="+mn-lt"/>
                <a:ea typeface="+mn-ea"/>
                <a:cs typeface="+mn-cs"/>
              </a:rPr>
              <a:t> </a:t>
            </a:r>
            <a:r>
              <a:rPr lang="sk-SK" sz="2400" kern="1200" baseline="0" dirty="0" err="1">
                <a:solidFill>
                  <a:schemeClr val="tx1">
                    <a:lumMod val="75000"/>
                    <a:lumOff val="25000"/>
                  </a:schemeClr>
                </a:solidFill>
                <a:effectLst/>
                <a:latin typeface="+mn-lt"/>
                <a:ea typeface="+mn-ea"/>
                <a:cs typeface="+mn-cs"/>
              </a:rPr>
              <a:t>issues</a:t>
            </a:r>
            <a:r>
              <a:rPr lang="sk-SK" sz="2400" kern="1200" baseline="0" dirty="0">
                <a:solidFill>
                  <a:schemeClr val="tx1">
                    <a:lumMod val="75000"/>
                    <a:lumOff val="25000"/>
                  </a:schemeClr>
                </a:solidFill>
                <a:effectLst/>
                <a:latin typeface="+mn-lt"/>
                <a:ea typeface="+mn-ea"/>
                <a:cs typeface="+mn-cs"/>
              </a:rPr>
              <a:t> and </a:t>
            </a:r>
            <a:r>
              <a:rPr lang="sk-SK" sz="2400" kern="1200" baseline="0" dirty="0" err="1">
                <a:solidFill>
                  <a:schemeClr val="tx1">
                    <a:lumMod val="75000"/>
                    <a:lumOff val="25000"/>
                  </a:schemeClr>
                </a:solidFill>
                <a:effectLst/>
                <a:latin typeface="+mn-lt"/>
                <a:ea typeface="+mn-ea"/>
                <a:cs typeface="+mn-cs"/>
              </a:rPr>
              <a:t>troubleshooting</a:t>
            </a:r>
            <a:r>
              <a:rPr lang="sk-SK" sz="2400" kern="1200" baseline="0" dirty="0">
                <a:solidFill>
                  <a:schemeClr val="tx1">
                    <a:lumMod val="75000"/>
                    <a:lumOff val="25000"/>
                  </a:schemeClr>
                </a:solidFill>
                <a:effectLst/>
                <a:latin typeface="+mn-lt"/>
                <a:ea typeface="+mn-ea"/>
                <a:cs typeface="+mn-cs"/>
              </a:rPr>
              <a:t> </a:t>
            </a:r>
            <a:r>
              <a:rPr lang="sk-SK" sz="2400" kern="1200" baseline="0" dirty="0" err="1">
                <a:solidFill>
                  <a:schemeClr val="tx1">
                    <a:lumMod val="75000"/>
                    <a:lumOff val="25000"/>
                  </a:schemeClr>
                </a:solidFill>
                <a:effectLst/>
                <a:latin typeface="+mn-lt"/>
                <a:ea typeface="+mn-ea"/>
                <a:cs typeface="+mn-cs"/>
              </a:rPr>
              <a:t>steps</a:t>
            </a:r>
            <a:r>
              <a:rPr lang="sk-SK" sz="2400" kern="1200" baseline="0" dirty="0">
                <a:solidFill>
                  <a:schemeClr val="tx1">
                    <a:lumMod val="75000"/>
                    <a:lumOff val="25000"/>
                  </a:schemeClr>
                </a:solidFill>
                <a:effectLst/>
                <a:latin typeface="+mn-lt"/>
                <a:ea typeface="+mn-ea"/>
                <a:cs typeface="+mn-cs"/>
              </a:rPr>
              <a:t>:</a:t>
            </a:r>
            <a:r>
              <a:rPr lang="en-GB" sz="2400" kern="1200" baseline="0" dirty="0">
                <a:solidFill>
                  <a:schemeClr val="tx1">
                    <a:lumMod val="75000"/>
                    <a:lumOff val="25000"/>
                  </a:schemeClr>
                </a:solidFill>
                <a:effectLst/>
                <a:latin typeface="+mn-lt"/>
                <a:ea typeface="+mn-ea"/>
                <a:cs typeface="+mn-cs"/>
              </a:rPr>
              <a:t> </a:t>
            </a:r>
          </a:p>
          <a:p>
            <a:r>
              <a:rPr lang="sk-SK" sz="2400" b="1" kern="1200" baseline="0" dirty="0" err="1">
                <a:solidFill>
                  <a:schemeClr val="tx1">
                    <a:lumMod val="75000"/>
                    <a:lumOff val="25000"/>
                  </a:schemeClr>
                </a:solidFill>
                <a:effectLst/>
                <a:latin typeface="+mn-lt"/>
                <a:ea typeface="+mn-ea"/>
                <a:cs typeface="+mn-cs"/>
              </a:rPr>
              <a:t>Common</a:t>
            </a:r>
            <a:r>
              <a:rPr lang="sk-SK" sz="2400" b="1" kern="1200" baseline="0" dirty="0">
                <a:solidFill>
                  <a:schemeClr val="tx1">
                    <a:lumMod val="75000"/>
                    <a:lumOff val="25000"/>
                  </a:schemeClr>
                </a:solidFill>
                <a:effectLst/>
                <a:latin typeface="+mn-lt"/>
                <a:ea typeface="+mn-ea"/>
                <a:cs typeface="+mn-cs"/>
              </a:rPr>
              <a:t> </a:t>
            </a:r>
            <a:r>
              <a:rPr lang="sk-SK" sz="2400" b="1" kern="1200" baseline="0" dirty="0" err="1">
                <a:solidFill>
                  <a:schemeClr val="tx1">
                    <a:lumMod val="75000"/>
                    <a:lumOff val="25000"/>
                  </a:schemeClr>
                </a:solidFill>
                <a:effectLst/>
                <a:latin typeface="+mn-lt"/>
                <a:ea typeface="+mn-ea"/>
                <a:cs typeface="+mn-cs"/>
              </a:rPr>
              <a:t>Issues</a:t>
            </a:r>
            <a:r>
              <a:rPr lang="sk-SK" sz="2400" b="1" kern="1200" baseline="0" dirty="0">
                <a:solidFill>
                  <a:schemeClr val="tx1">
                    <a:lumMod val="75000"/>
                    <a:lumOff val="25000"/>
                  </a:schemeClr>
                </a:solidFill>
                <a:effectLst/>
                <a:latin typeface="+mn-lt"/>
                <a:ea typeface="+mn-ea"/>
                <a:cs typeface="+mn-cs"/>
              </a:rPr>
              <a:t> &amp; </a:t>
            </a:r>
            <a:r>
              <a:rPr lang="sk-SK" sz="2400" b="1" kern="1200" baseline="0" dirty="0" err="1">
                <a:solidFill>
                  <a:schemeClr val="tx1">
                    <a:lumMod val="75000"/>
                    <a:lumOff val="25000"/>
                  </a:schemeClr>
                </a:solidFill>
                <a:effectLst/>
                <a:latin typeface="+mn-lt"/>
                <a:ea typeface="+mn-ea"/>
                <a:cs typeface="+mn-cs"/>
              </a:rPr>
              <a:t>Troubleshooting</a:t>
            </a:r>
            <a:r>
              <a:rPr lang="sk-SK" sz="2400" b="1" kern="1200" baseline="0" dirty="0">
                <a:solidFill>
                  <a:schemeClr val="tx1">
                    <a:lumMod val="75000"/>
                    <a:lumOff val="25000"/>
                  </a:schemeClr>
                </a:solidFill>
                <a:effectLst/>
                <a:latin typeface="+mn-lt"/>
                <a:ea typeface="+mn-ea"/>
                <a:cs typeface="+mn-cs"/>
              </a:rPr>
              <a:t> </a:t>
            </a:r>
            <a:r>
              <a:rPr lang="sk-SK" sz="2400" b="1" kern="1200" baseline="0" dirty="0" err="1">
                <a:solidFill>
                  <a:schemeClr val="tx1">
                    <a:lumMod val="75000"/>
                    <a:lumOff val="25000"/>
                  </a:schemeClr>
                </a:solidFill>
                <a:effectLst/>
                <a:latin typeface="+mn-lt"/>
                <a:ea typeface="+mn-ea"/>
                <a:cs typeface="+mn-cs"/>
              </a:rPr>
              <a:t>Tips</a:t>
            </a:r>
            <a:r>
              <a:rPr lang="sk-SK" sz="2400" b="1" kern="1200" baseline="0" dirty="0">
                <a:solidFill>
                  <a:schemeClr val="tx1">
                    <a:lumMod val="75000"/>
                    <a:lumOff val="25000"/>
                  </a:schemeClr>
                </a:solidFill>
                <a:effectLst/>
                <a:latin typeface="+mn-lt"/>
                <a:ea typeface="+mn-ea"/>
                <a:cs typeface="+mn-cs"/>
              </a:rPr>
              <a:t>:</a:t>
            </a:r>
            <a:endParaRPr lang="sk-SK" sz="2400" kern="1200" baseline="0" dirty="0">
              <a:solidFill>
                <a:schemeClr val="tx1">
                  <a:lumMod val="75000"/>
                  <a:lumOff val="25000"/>
                </a:schemeClr>
              </a:solidFill>
              <a:effectLst/>
              <a:latin typeface="+mn-lt"/>
              <a:ea typeface="+mn-ea"/>
              <a:cs typeface="+mn-cs"/>
            </a:endParaRPr>
          </a:p>
          <a:p>
            <a:pPr marL="342900" lvl="0" indent="-342900">
              <a:buFont typeface="Arial" panose="020B0604020202020204" pitchFamily="34" charset="0"/>
              <a:buChar char="•"/>
            </a:pPr>
            <a:r>
              <a:rPr lang="sk-SK" sz="2400" b="1" kern="1200" baseline="0" dirty="0" err="1">
                <a:solidFill>
                  <a:schemeClr val="tx1">
                    <a:lumMod val="75000"/>
                    <a:lumOff val="25000"/>
                  </a:schemeClr>
                </a:solidFill>
                <a:effectLst/>
                <a:latin typeface="+mn-lt"/>
                <a:ea typeface="+mn-ea"/>
                <a:cs typeface="+mn-cs"/>
              </a:rPr>
              <a:t>Sensor</a:t>
            </a:r>
            <a:r>
              <a:rPr lang="sk-SK" sz="2400" b="1" kern="1200" baseline="0" dirty="0">
                <a:solidFill>
                  <a:schemeClr val="tx1">
                    <a:lumMod val="75000"/>
                    <a:lumOff val="25000"/>
                  </a:schemeClr>
                </a:solidFill>
                <a:effectLst/>
                <a:latin typeface="+mn-lt"/>
                <a:ea typeface="+mn-ea"/>
                <a:cs typeface="+mn-cs"/>
              </a:rPr>
              <a:t> </a:t>
            </a:r>
            <a:r>
              <a:rPr lang="sk-SK" sz="2400" b="1" kern="1200" baseline="0" dirty="0" err="1">
                <a:solidFill>
                  <a:schemeClr val="tx1">
                    <a:lumMod val="75000"/>
                    <a:lumOff val="25000"/>
                  </a:schemeClr>
                </a:solidFill>
                <a:effectLst/>
                <a:latin typeface="+mn-lt"/>
                <a:ea typeface="+mn-ea"/>
                <a:cs typeface="+mn-cs"/>
              </a:rPr>
              <a:t>Malfunctions</a:t>
            </a:r>
            <a:r>
              <a:rPr lang="sk-SK" sz="2400" b="1" kern="1200" baseline="0" dirty="0">
                <a:solidFill>
                  <a:schemeClr val="tx1">
                    <a:lumMod val="75000"/>
                    <a:lumOff val="25000"/>
                  </a:schemeClr>
                </a:solidFill>
                <a:effectLst/>
                <a:latin typeface="+mn-lt"/>
                <a:ea typeface="+mn-ea"/>
                <a:cs typeface="+mn-cs"/>
              </a:rPr>
              <a:t>:</a:t>
            </a:r>
            <a:r>
              <a:rPr lang="sk-SK" sz="2400" kern="1200" baseline="0" dirty="0">
                <a:solidFill>
                  <a:schemeClr val="tx1">
                    <a:lumMod val="75000"/>
                    <a:lumOff val="25000"/>
                  </a:schemeClr>
                </a:solidFill>
                <a:effectLst/>
                <a:latin typeface="+mn-lt"/>
                <a:ea typeface="+mn-ea"/>
                <a:cs typeface="+mn-cs"/>
              </a:rPr>
              <a:t> </a:t>
            </a:r>
            <a:r>
              <a:rPr lang="sk-SK" sz="2400" kern="1200" baseline="0" dirty="0" err="1">
                <a:solidFill>
                  <a:schemeClr val="tx1">
                    <a:lumMod val="75000"/>
                    <a:lumOff val="25000"/>
                  </a:schemeClr>
                </a:solidFill>
                <a:effectLst/>
                <a:latin typeface="+mn-lt"/>
                <a:ea typeface="+mn-ea"/>
                <a:cs typeface="+mn-cs"/>
              </a:rPr>
              <a:t>If</a:t>
            </a:r>
            <a:r>
              <a:rPr lang="sk-SK" sz="2400" kern="1200" baseline="0" dirty="0">
                <a:solidFill>
                  <a:schemeClr val="tx1">
                    <a:lumMod val="75000"/>
                    <a:lumOff val="25000"/>
                  </a:schemeClr>
                </a:solidFill>
                <a:effectLst/>
                <a:latin typeface="+mn-lt"/>
                <a:ea typeface="+mn-ea"/>
                <a:cs typeface="+mn-cs"/>
              </a:rPr>
              <a:t> </a:t>
            </a:r>
            <a:r>
              <a:rPr lang="sk-SK" sz="2400" kern="1200" baseline="0" dirty="0" err="1">
                <a:solidFill>
                  <a:schemeClr val="tx1">
                    <a:lumMod val="75000"/>
                    <a:lumOff val="25000"/>
                  </a:schemeClr>
                </a:solidFill>
                <a:effectLst/>
                <a:latin typeface="+mn-lt"/>
                <a:ea typeface="+mn-ea"/>
                <a:cs typeface="+mn-cs"/>
              </a:rPr>
              <a:t>sensors</a:t>
            </a:r>
            <a:r>
              <a:rPr lang="sk-SK" sz="2400" kern="1200" baseline="0" dirty="0">
                <a:solidFill>
                  <a:schemeClr val="tx1">
                    <a:lumMod val="75000"/>
                    <a:lumOff val="25000"/>
                  </a:schemeClr>
                </a:solidFill>
                <a:effectLst/>
                <a:latin typeface="+mn-lt"/>
                <a:ea typeface="+mn-ea"/>
                <a:cs typeface="+mn-cs"/>
              </a:rPr>
              <a:t> </a:t>
            </a:r>
            <a:r>
              <a:rPr lang="sk-SK" sz="2400" kern="1200" baseline="0" dirty="0" err="1">
                <a:solidFill>
                  <a:schemeClr val="tx1">
                    <a:lumMod val="75000"/>
                    <a:lumOff val="25000"/>
                  </a:schemeClr>
                </a:solidFill>
                <a:effectLst/>
                <a:latin typeface="+mn-lt"/>
                <a:ea typeface="+mn-ea"/>
                <a:cs typeface="+mn-cs"/>
              </a:rPr>
              <a:t>provide</a:t>
            </a:r>
            <a:r>
              <a:rPr lang="sk-SK" sz="2400" kern="1200" baseline="0" dirty="0">
                <a:solidFill>
                  <a:schemeClr val="tx1">
                    <a:lumMod val="75000"/>
                    <a:lumOff val="25000"/>
                  </a:schemeClr>
                </a:solidFill>
                <a:effectLst/>
                <a:latin typeface="+mn-lt"/>
                <a:ea typeface="+mn-ea"/>
                <a:cs typeface="+mn-cs"/>
              </a:rPr>
              <a:t> </a:t>
            </a:r>
            <a:r>
              <a:rPr lang="sk-SK" sz="2400" kern="1200" baseline="0" dirty="0" err="1">
                <a:solidFill>
                  <a:schemeClr val="tx1">
                    <a:lumMod val="75000"/>
                    <a:lumOff val="25000"/>
                  </a:schemeClr>
                </a:solidFill>
                <a:effectLst/>
                <a:latin typeface="+mn-lt"/>
                <a:ea typeface="+mn-ea"/>
                <a:cs typeface="+mn-cs"/>
              </a:rPr>
              <a:t>inaccurate</a:t>
            </a:r>
            <a:r>
              <a:rPr lang="sk-SK" sz="2400" kern="1200" baseline="0" dirty="0">
                <a:solidFill>
                  <a:schemeClr val="tx1">
                    <a:lumMod val="75000"/>
                    <a:lumOff val="25000"/>
                  </a:schemeClr>
                </a:solidFill>
                <a:effectLst/>
                <a:latin typeface="+mn-lt"/>
                <a:ea typeface="+mn-ea"/>
                <a:cs typeface="+mn-cs"/>
              </a:rPr>
              <a:t> </a:t>
            </a:r>
            <a:r>
              <a:rPr lang="sk-SK" sz="2400" kern="1200" baseline="0" dirty="0" err="1">
                <a:solidFill>
                  <a:schemeClr val="tx1">
                    <a:lumMod val="75000"/>
                    <a:lumOff val="25000"/>
                  </a:schemeClr>
                </a:solidFill>
                <a:effectLst/>
                <a:latin typeface="+mn-lt"/>
                <a:ea typeface="+mn-ea"/>
                <a:cs typeface="+mn-cs"/>
              </a:rPr>
              <a:t>readings</a:t>
            </a:r>
            <a:r>
              <a:rPr lang="sk-SK" sz="2400" kern="1200" baseline="0" dirty="0">
                <a:solidFill>
                  <a:schemeClr val="tx1">
                    <a:lumMod val="75000"/>
                    <a:lumOff val="25000"/>
                  </a:schemeClr>
                </a:solidFill>
                <a:effectLst/>
                <a:latin typeface="+mn-lt"/>
                <a:ea typeface="+mn-ea"/>
                <a:cs typeface="+mn-cs"/>
              </a:rPr>
              <a:t>, </a:t>
            </a:r>
            <a:r>
              <a:rPr lang="sk-SK" sz="2400" b="1" kern="1200" baseline="0" dirty="0" err="1">
                <a:solidFill>
                  <a:schemeClr val="tx1">
                    <a:lumMod val="75000"/>
                    <a:lumOff val="25000"/>
                  </a:schemeClr>
                </a:solidFill>
                <a:effectLst/>
                <a:latin typeface="+mn-lt"/>
                <a:ea typeface="+mn-ea"/>
                <a:cs typeface="+mn-cs"/>
              </a:rPr>
              <a:t>clean</a:t>
            </a:r>
            <a:r>
              <a:rPr lang="sk-SK" sz="2400" b="1" kern="1200" baseline="0" dirty="0">
                <a:solidFill>
                  <a:schemeClr val="tx1">
                    <a:lumMod val="75000"/>
                    <a:lumOff val="25000"/>
                  </a:schemeClr>
                </a:solidFill>
                <a:effectLst/>
                <a:latin typeface="+mn-lt"/>
                <a:ea typeface="+mn-ea"/>
                <a:cs typeface="+mn-cs"/>
              </a:rPr>
              <a:t> </a:t>
            </a:r>
            <a:r>
              <a:rPr lang="sk-SK" sz="2400" b="1" kern="1200" baseline="0" dirty="0" err="1">
                <a:solidFill>
                  <a:schemeClr val="tx1">
                    <a:lumMod val="75000"/>
                    <a:lumOff val="25000"/>
                  </a:schemeClr>
                </a:solidFill>
                <a:effectLst/>
                <a:latin typeface="+mn-lt"/>
                <a:ea typeface="+mn-ea"/>
                <a:cs typeface="+mn-cs"/>
              </a:rPr>
              <a:t>them</a:t>
            </a:r>
            <a:r>
              <a:rPr lang="sk-SK" sz="2400" kern="1200" baseline="0" dirty="0">
                <a:solidFill>
                  <a:schemeClr val="tx1">
                    <a:lumMod val="75000"/>
                    <a:lumOff val="25000"/>
                  </a:schemeClr>
                </a:solidFill>
                <a:effectLst/>
                <a:latin typeface="+mn-lt"/>
                <a:ea typeface="+mn-ea"/>
                <a:cs typeface="+mn-cs"/>
              </a:rPr>
              <a:t>, </a:t>
            </a:r>
            <a:r>
              <a:rPr lang="sk-SK" sz="2400" kern="1200" baseline="0" dirty="0" err="1">
                <a:solidFill>
                  <a:schemeClr val="tx1">
                    <a:lumMod val="75000"/>
                    <a:lumOff val="25000"/>
                  </a:schemeClr>
                </a:solidFill>
                <a:effectLst/>
                <a:latin typeface="+mn-lt"/>
                <a:ea typeface="+mn-ea"/>
                <a:cs typeface="+mn-cs"/>
              </a:rPr>
              <a:t>check</a:t>
            </a:r>
            <a:r>
              <a:rPr lang="sk-SK" sz="2400" kern="1200" baseline="0" dirty="0">
                <a:solidFill>
                  <a:schemeClr val="tx1">
                    <a:lumMod val="75000"/>
                    <a:lumOff val="25000"/>
                  </a:schemeClr>
                </a:solidFill>
                <a:effectLst/>
                <a:latin typeface="+mn-lt"/>
                <a:ea typeface="+mn-ea"/>
                <a:cs typeface="+mn-cs"/>
              </a:rPr>
              <a:t> </a:t>
            </a:r>
            <a:r>
              <a:rPr lang="sk-SK" sz="2400" kern="1200" baseline="0" dirty="0" err="1">
                <a:solidFill>
                  <a:schemeClr val="tx1">
                    <a:lumMod val="75000"/>
                    <a:lumOff val="25000"/>
                  </a:schemeClr>
                </a:solidFill>
                <a:effectLst/>
                <a:latin typeface="+mn-lt"/>
                <a:ea typeface="+mn-ea"/>
                <a:cs typeface="+mn-cs"/>
              </a:rPr>
              <a:t>wiring</a:t>
            </a:r>
            <a:r>
              <a:rPr lang="sk-SK" sz="2400" kern="1200" baseline="0" dirty="0">
                <a:solidFill>
                  <a:schemeClr val="tx1">
                    <a:lumMod val="75000"/>
                    <a:lumOff val="25000"/>
                  </a:schemeClr>
                </a:solidFill>
                <a:effectLst/>
                <a:latin typeface="+mn-lt"/>
                <a:ea typeface="+mn-ea"/>
                <a:cs typeface="+mn-cs"/>
              </a:rPr>
              <a:t>, and </a:t>
            </a:r>
            <a:r>
              <a:rPr lang="sk-SK" sz="2400" kern="1200" baseline="0" dirty="0" err="1">
                <a:solidFill>
                  <a:schemeClr val="tx1">
                    <a:lumMod val="75000"/>
                    <a:lumOff val="25000"/>
                  </a:schemeClr>
                </a:solidFill>
                <a:effectLst/>
                <a:latin typeface="+mn-lt"/>
                <a:ea typeface="+mn-ea"/>
                <a:cs typeface="+mn-cs"/>
              </a:rPr>
              <a:t>recalibrate</a:t>
            </a:r>
            <a:r>
              <a:rPr lang="sk-SK" sz="2400" kern="1200" baseline="0" dirty="0">
                <a:solidFill>
                  <a:schemeClr val="tx1">
                    <a:lumMod val="75000"/>
                    <a:lumOff val="25000"/>
                  </a:schemeClr>
                </a:solidFill>
                <a:effectLst/>
                <a:latin typeface="+mn-lt"/>
                <a:ea typeface="+mn-ea"/>
                <a:cs typeface="+mn-cs"/>
              </a:rPr>
              <a:t>.</a:t>
            </a:r>
          </a:p>
          <a:p>
            <a:pPr marL="342900" lvl="0" indent="-342900">
              <a:buFont typeface="Arial" panose="020B0604020202020204" pitchFamily="34" charset="0"/>
              <a:buChar char="•"/>
            </a:pPr>
            <a:r>
              <a:rPr lang="sk-SK" sz="2400" b="1" kern="1200" baseline="0" dirty="0" err="1">
                <a:solidFill>
                  <a:schemeClr val="tx1">
                    <a:lumMod val="75000"/>
                    <a:lumOff val="25000"/>
                  </a:schemeClr>
                </a:solidFill>
                <a:effectLst/>
                <a:latin typeface="+mn-lt"/>
                <a:ea typeface="+mn-ea"/>
                <a:cs typeface="+mn-cs"/>
              </a:rPr>
              <a:t>Connectivity</a:t>
            </a:r>
            <a:r>
              <a:rPr lang="sk-SK" sz="2400" b="1" kern="1200" baseline="0" dirty="0">
                <a:solidFill>
                  <a:schemeClr val="tx1">
                    <a:lumMod val="75000"/>
                    <a:lumOff val="25000"/>
                  </a:schemeClr>
                </a:solidFill>
                <a:effectLst/>
                <a:latin typeface="+mn-lt"/>
                <a:ea typeface="+mn-ea"/>
                <a:cs typeface="+mn-cs"/>
              </a:rPr>
              <a:t> </a:t>
            </a:r>
            <a:r>
              <a:rPr lang="sk-SK" sz="2400" b="1" kern="1200" baseline="0" dirty="0" err="1">
                <a:solidFill>
                  <a:schemeClr val="tx1">
                    <a:lumMod val="75000"/>
                    <a:lumOff val="25000"/>
                  </a:schemeClr>
                </a:solidFill>
                <a:effectLst/>
                <a:latin typeface="+mn-lt"/>
                <a:ea typeface="+mn-ea"/>
                <a:cs typeface="+mn-cs"/>
              </a:rPr>
              <a:t>Failures</a:t>
            </a:r>
            <a:r>
              <a:rPr lang="sk-SK" sz="2400" b="1" kern="1200" baseline="0" dirty="0">
                <a:solidFill>
                  <a:schemeClr val="tx1">
                    <a:lumMod val="75000"/>
                    <a:lumOff val="25000"/>
                  </a:schemeClr>
                </a:solidFill>
                <a:effectLst/>
                <a:latin typeface="+mn-lt"/>
                <a:ea typeface="+mn-ea"/>
                <a:cs typeface="+mn-cs"/>
              </a:rPr>
              <a:t>:</a:t>
            </a:r>
            <a:r>
              <a:rPr lang="sk-SK" sz="2400" kern="1200" baseline="0" dirty="0">
                <a:solidFill>
                  <a:schemeClr val="tx1">
                    <a:lumMod val="75000"/>
                    <a:lumOff val="25000"/>
                  </a:schemeClr>
                </a:solidFill>
                <a:effectLst/>
                <a:latin typeface="+mn-lt"/>
                <a:ea typeface="+mn-ea"/>
                <a:cs typeface="+mn-cs"/>
              </a:rPr>
              <a:t> </a:t>
            </a:r>
            <a:r>
              <a:rPr lang="sk-SK" sz="2400" kern="1200" baseline="0" dirty="0" err="1">
                <a:solidFill>
                  <a:schemeClr val="tx1">
                    <a:lumMod val="75000"/>
                    <a:lumOff val="25000"/>
                  </a:schemeClr>
                </a:solidFill>
                <a:effectLst/>
                <a:latin typeface="+mn-lt"/>
                <a:ea typeface="+mn-ea"/>
                <a:cs typeface="+mn-cs"/>
              </a:rPr>
              <a:t>Robots</a:t>
            </a:r>
            <a:r>
              <a:rPr lang="sk-SK" sz="2400" kern="1200" baseline="0" dirty="0">
                <a:solidFill>
                  <a:schemeClr val="tx1">
                    <a:lumMod val="75000"/>
                    <a:lumOff val="25000"/>
                  </a:schemeClr>
                </a:solidFill>
                <a:effectLst/>
                <a:latin typeface="+mn-lt"/>
                <a:ea typeface="+mn-ea"/>
                <a:cs typeface="+mn-cs"/>
              </a:rPr>
              <a:t> </a:t>
            </a:r>
            <a:r>
              <a:rPr lang="sk-SK" sz="2400" kern="1200" baseline="0" dirty="0" err="1">
                <a:solidFill>
                  <a:schemeClr val="tx1">
                    <a:lumMod val="75000"/>
                    <a:lumOff val="25000"/>
                  </a:schemeClr>
                </a:solidFill>
                <a:effectLst/>
                <a:latin typeface="+mn-lt"/>
                <a:ea typeface="+mn-ea"/>
                <a:cs typeface="+mn-cs"/>
              </a:rPr>
              <a:t>relying</a:t>
            </a:r>
            <a:r>
              <a:rPr lang="sk-SK" sz="2400" kern="1200" baseline="0" dirty="0">
                <a:solidFill>
                  <a:schemeClr val="tx1">
                    <a:lumMod val="75000"/>
                    <a:lumOff val="25000"/>
                  </a:schemeClr>
                </a:solidFill>
                <a:effectLst/>
                <a:latin typeface="+mn-lt"/>
                <a:ea typeface="+mn-ea"/>
                <a:cs typeface="+mn-cs"/>
              </a:rPr>
              <a:t> on </a:t>
            </a:r>
            <a:r>
              <a:rPr lang="sk-SK" sz="2400" b="1" kern="1200" baseline="0" dirty="0">
                <a:solidFill>
                  <a:schemeClr val="tx1">
                    <a:lumMod val="75000"/>
                    <a:lumOff val="25000"/>
                  </a:schemeClr>
                </a:solidFill>
                <a:effectLst/>
                <a:latin typeface="+mn-lt"/>
                <a:ea typeface="+mn-ea"/>
                <a:cs typeface="+mn-cs"/>
              </a:rPr>
              <a:t>GPS or </a:t>
            </a:r>
            <a:r>
              <a:rPr lang="sk-SK" sz="2400" b="1" kern="1200" baseline="0" dirty="0" err="1">
                <a:solidFill>
                  <a:schemeClr val="tx1">
                    <a:lumMod val="75000"/>
                    <a:lumOff val="25000"/>
                  </a:schemeClr>
                </a:solidFill>
                <a:effectLst/>
                <a:latin typeface="+mn-lt"/>
                <a:ea typeface="+mn-ea"/>
                <a:cs typeface="+mn-cs"/>
              </a:rPr>
              <a:t>IoT</a:t>
            </a:r>
            <a:r>
              <a:rPr lang="sk-SK" sz="2400" b="1" kern="1200" baseline="0" dirty="0">
                <a:solidFill>
                  <a:schemeClr val="tx1">
                    <a:lumMod val="75000"/>
                    <a:lumOff val="25000"/>
                  </a:schemeClr>
                </a:solidFill>
                <a:effectLst/>
                <a:latin typeface="+mn-lt"/>
                <a:ea typeface="+mn-ea"/>
                <a:cs typeface="+mn-cs"/>
              </a:rPr>
              <a:t> </a:t>
            </a:r>
            <a:r>
              <a:rPr lang="sk-SK" sz="2400" b="1" kern="1200" baseline="0" dirty="0" err="1">
                <a:solidFill>
                  <a:schemeClr val="tx1">
                    <a:lumMod val="75000"/>
                    <a:lumOff val="25000"/>
                  </a:schemeClr>
                </a:solidFill>
                <a:effectLst/>
                <a:latin typeface="+mn-lt"/>
                <a:ea typeface="+mn-ea"/>
                <a:cs typeface="+mn-cs"/>
              </a:rPr>
              <a:t>networks</a:t>
            </a:r>
            <a:r>
              <a:rPr lang="sk-SK" sz="2400" kern="1200" baseline="0" dirty="0">
                <a:solidFill>
                  <a:schemeClr val="tx1">
                    <a:lumMod val="75000"/>
                    <a:lumOff val="25000"/>
                  </a:schemeClr>
                </a:solidFill>
                <a:effectLst/>
                <a:latin typeface="+mn-lt"/>
                <a:ea typeface="+mn-ea"/>
                <a:cs typeface="+mn-cs"/>
              </a:rPr>
              <a:t> </a:t>
            </a:r>
            <a:r>
              <a:rPr lang="sk-SK" sz="2400" kern="1200" baseline="0" dirty="0" err="1">
                <a:solidFill>
                  <a:schemeClr val="tx1">
                    <a:lumMod val="75000"/>
                    <a:lumOff val="25000"/>
                  </a:schemeClr>
                </a:solidFill>
                <a:effectLst/>
                <a:latin typeface="+mn-lt"/>
                <a:ea typeface="+mn-ea"/>
                <a:cs typeface="+mn-cs"/>
              </a:rPr>
              <a:t>may</a:t>
            </a:r>
            <a:r>
              <a:rPr lang="sk-SK" sz="2400" kern="1200" baseline="0" dirty="0">
                <a:solidFill>
                  <a:schemeClr val="tx1">
                    <a:lumMod val="75000"/>
                    <a:lumOff val="25000"/>
                  </a:schemeClr>
                </a:solidFill>
                <a:effectLst/>
                <a:latin typeface="+mn-lt"/>
                <a:ea typeface="+mn-ea"/>
                <a:cs typeface="+mn-cs"/>
              </a:rPr>
              <a:t> </a:t>
            </a:r>
            <a:r>
              <a:rPr lang="sk-SK" sz="2400" kern="1200" baseline="0" dirty="0" err="1">
                <a:solidFill>
                  <a:schemeClr val="tx1">
                    <a:lumMod val="75000"/>
                    <a:lumOff val="25000"/>
                  </a:schemeClr>
                </a:solidFill>
                <a:effectLst/>
                <a:latin typeface="+mn-lt"/>
                <a:ea typeface="+mn-ea"/>
                <a:cs typeface="+mn-cs"/>
              </a:rPr>
              <a:t>experience</a:t>
            </a:r>
            <a:r>
              <a:rPr lang="sk-SK" sz="2400" kern="1200" baseline="0" dirty="0">
                <a:solidFill>
                  <a:schemeClr val="tx1">
                    <a:lumMod val="75000"/>
                    <a:lumOff val="25000"/>
                  </a:schemeClr>
                </a:solidFill>
                <a:effectLst/>
                <a:latin typeface="+mn-lt"/>
                <a:ea typeface="+mn-ea"/>
                <a:cs typeface="+mn-cs"/>
              </a:rPr>
              <a:t> </a:t>
            </a:r>
            <a:r>
              <a:rPr lang="sk-SK" sz="2400" kern="1200" baseline="0" dirty="0" err="1">
                <a:solidFill>
                  <a:schemeClr val="tx1">
                    <a:lumMod val="75000"/>
                    <a:lumOff val="25000"/>
                  </a:schemeClr>
                </a:solidFill>
                <a:effectLst/>
                <a:latin typeface="+mn-lt"/>
                <a:ea typeface="+mn-ea"/>
                <a:cs typeface="+mn-cs"/>
              </a:rPr>
              <a:t>signal</a:t>
            </a:r>
            <a:r>
              <a:rPr lang="sk-SK" sz="2400" kern="1200" baseline="0" dirty="0">
                <a:solidFill>
                  <a:schemeClr val="tx1">
                    <a:lumMod val="75000"/>
                    <a:lumOff val="25000"/>
                  </a:schemeClr>
                </a:solidFill>
                <a:effectLst/>
                <a:latin typeface="+mn-lt"/>
                <a:ea typeface="+mn-ea"/>
                <a:cs typeface="+mn-cs"/>
              </a:rPr>
              <a:t> </a:t>
            </a:r>
            <a:r>
              <a:rPr lang="sk-SK" sz="2400" kern="1200" baseline="0" dirty="0" err="1">
                <a:solidFill>
                  <a:schemeClr val="tx1">
                    <a:lumMod val="75000"/>
                    <a:lumOff val="25000"/>
                  </a:schemeClr>
                </a:solidFill>
                <a:effectLst/>
                <a:latin typeface="+mn-lt"/>
                <a:ea typeface="+mn-ea"/>
                <a:cs typeface="+mn-cs"/>
              </a:rPr>
              <a:t>loss</a:t>
            </a:r>
            <a:r>
              <a:rPr lang="sk-SK" sz="2400" kern="1200" baseline="0" dirty="0">
                <a:solidFill>
                  <a:schemeClr val="tx1">
                    <a:lumMod val="75000"/>
                    <a:lumOff val="25000"/>
                  </a:schemeClr>
                </a:solidFill>
                <a:effectLst/>
                <a:latin typeface="+mn-lt"/>
                <a:ea typeface="+mn-ea"/>
                <a:cs typeface="+mn-cs"/>
              </a:rPr>
              <a:t>. </a:t>
            </a:r>
            <a:r>
              <a:rPr lang="sk-SK" sz="2400" kern="1200" baseline="0" dirty="0" err="1">
                <a:solidFill>
                  <a:schemeClr val="tx1">
                    <a:lumMod val="75000"/>
                    <a:lumOff val="25000"/>
                  </a:schemeClr>
                </a:solidFill>
                <a:effectLst/>
                <a:latin typeface="+mn-lt"/>
                <a:ea typeface="+mn-ea"/>
                <a:cs typeface="+mn-cs"/>
              </a:rPr>
              <a:t>Ensure</a:t>
            </a:r>
            <a:r>
              <a:rPr lang="sk-SK" sz="2400" kern="1200" baseline="0" dirty="0">
                <a:solidFill>
                  <a:schemeClr val="tx1">
                    <a:lumMod val="75000"/>
                    <a:lumOff val="25000"/>
                  </a:schemeClr>
                </a:solidFill>
                <a:effectLst/>
                <a:latin typeface="+mn-lt"/>
                <a:ea typeface="+mn-ea"/>
                <a:cs typeface="+mn-cs"/>
              </a:rPr>
              <a:t> </a:t>
            </a:r>
            <a:r>
              <a:rPr lang="sk-SK" sz="2400" b="1" kern="1200" baseline="0" dirty="0" err="1">
                <a:solidFill>
                  <a:schemeClr val="tx1">
                    <a:lumMod val="75000"/>
                    <a:lumOff val="25000"/>
                  </a:schemeClr>
                </a:solidFill>
                <a:effectLst/>
                <a:latin typeface="+mn-lt"/>
                <a:ea typeface="+mn-ea"/>
                <a:cs typeface="+mn-cs"/>
              </a:rPr>
              <a:t>firmware</a:t>
            </a:r>
            <a:r>
              <a:rPr lang="sk-SK" sz="2400" b="1" kern="1200" baseline="0" dirty="0">
                <a:solidFill>
                  <a:schemeClr val="tx1">
                    <a:lumMod val="75000"/>
                    <a:lumOff val="25000"/>
                  </a:schemeClr>
                </a:solidFill>
                <a:effectLst/>
                <a:latin typeface="+mn-lt"/>
                <a:ea typeface="+mn-ea"/>
                <a:cs typeface="+mn-cs"/>
              </a:rPr>
              <a:t> </a:t>
            </a:r>
            <a:r>
              <a:rPr lang="sk-SK" sz="2400" b="1" kern="1200" baseline="0" dirty="0" err="1">
                <a:solidFill>
                  <a:schemeClr val="tx1">
                    <a:lumMod val="75000"/>
                    <a:lumOff val="25000"/>
                  </a:schemeClr>
                </a:solidFill>
                <a:effectLst/>
                <a:latin typeface="+mn-lt"/>
                <a:ea typeface="+mn-ea"/>
                <a:cs typeface="+mn-cs"/>
              </a:rPr>
              <a:t>is</a:t>
            </a:r>
            <a:r>
              <a:rPr lang="sk-SK" sz="2400" b="1" kern="1200" baseline="0" dirty="0">
                <a:solidFill>
                  <a:schemeClr val="tx1">
                    <a:lumMod val="75000"/>
                    <a:lumOff val="25000"/>
                  </a:schemeClr>
                </a:solidFill>
                <a:effectLst/>
                <a:latin typeface="+mn-lt"/>
                <a:ea typeface="+mn-ea"/>
                <a:cs typeface="+mn-cs"/>
              </a:rPr>
              <a:t> </a:t>
            </a:r>
            <a:r>
              <a:rPr lang="sk-SK" sz="2400" b="1" kern="1200" baseline="0" dirty="0" err="1">
                <a:solidFill>
                  <a:schemeClr val="tx1">
                    <a:lumMod val="75000"/>
                    <a:lumOff val="25000"/>
                  </a:schemeClr>
                </a:solidFill>
                <a:effectLst/>
                <a:latin typeface="+mn-lt"/>
                <a:ea typeface="+mn-ea"/>
                <a:cs typeface="+mn-cs"/>
              </a:rPr>
              <a:t>updated</a:t>
            </a:r>
            <a:r>
              <a:rPr lang="sk-SK" sz="2400" kern="1200" baseline="0" dirty="0">
                <a:solidFill>
                  <a:schemeClr val="tx1">
                    <a:lumMod val="75000"/>
                    <a:lumOff val="25000"/>
                  </a:schemeClr>
                </a:solidFill>
                <a:effectLst/>
                <a:latin typeface="+mn-lt"/>
                <a:ea typeface="+mn-ea"/>
                <a:cs typeface="+mn-cs"/>
              </a:rPr>
              <a:t> and </a:t>
            </a:r>
            <a:r>
              <a:rPr lang="sk-SK" sz="2400" b="1" kern="1200" baseline="0" dirty="0" err="1">
                <a:solidFill>
                  <a:schemeClr val="tx1">
                    <a:lumMod val="75000"/>
                    <a:lumOff val="25000"/>
                  </a:schemeClr>
                </a:solidFill>
                <a:effectLst/>
                <a:latin typeface="+mn-lt"/>
                <a:ea typeface="+mn-ea"/>
                <a:cs typeface="+mn-cs"/>
              </a:rPr>
              <a:t>networks</a:t>
            </a:r>
            <a:r>
              <a:rPr lang="sk-SK" sz="2400" b="1" kern="1200" baseline="0" dirty="0">
                <a:solidFill>
                  <a:schemeClr val="tx1">
                    <a:lumMod val="75000"/>
                    <a:lumOff val="25000"/>
                  </a:schemeClr>
                </a:solidFill>
                <a:effectLst/>
                <a:latin typeface="+mn-lt"/>
                <a:ea typeface="+mn-ea"/>
                <a:cs typeface="+mn-cs"/>
              </a:rPr>
              <a:t> are </a:t>
            </a:r>
            <a:r>
              <a:rPr lang="sk-SK" sz="2400" b="1" kern="1200" baseline="0" dirty="0" err="1">
                <a:solidFill>
                  <a:schemeClr val="tx1">
                    <a:lumMod val="75000"/>
                    <a:lumOff val="25000"/>
                  </a:schemeClr>
                </a:solidFill>
                <a:effectLst/>
                <a:latin typeface="+mn-lt"/>
                <a:ea typeface="+mn-ea"/>
                <a:cs typeface="+mn-cs"/>
              </a:rPr>
              <a:t>stable</a:t>
            </a:r>
            <a:r>
              <a:rPr lang="sk-SK" sz="2400" kern="1200" baseline="0" dirty="0">
                <a:solidFill>
                  <a:schemeClr val="tx1">
                    <a:lumMod val="75000"/>
                    <a:lumOff val="25000"/>
                  </a:schemeClr>
                </a:solidFill>
                <a:effectLst/>
                <a:latin typeface="+mn-lt"/>
                <a:ea typeface="+mn-ea"/>
                <a:cs typeface="+mn-cs"/>
              </a:rPr>
              <a:t>.</a:t>
            </a:r>
          </a:p>
        </p:txBody>
      </p:sp>
      <p:pic>
        <p:nvPicPr>
          <p:cNvPr id="6" name="Picture Placeholder 38" descr="Question mark on green pastel background">
            <a:extLst>
              <a:ext uri="{FF2B5EF4-FFF2-40B4-BE49-F238E27FC236}">
                <a16:creationId xmlns:a16="http://schemas.microsoft.com/office/drawing/2014/main" id="{B61044E6-01A0-FDA5-80F4-787C8EF0FC84}"/>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5334001" cy="6858000"/>
          </a:xfrm>
          <a:prstGeom prst="rect">
            <a:avLst/>
          </a:prstGeom>
        </p:spPr>
      </p:pic>
      <p:sp>
        <p:nvSpPr>
          <p:cNvPr id="7" name="Rectangle 6">
            <a:extLst>
              <a:ext uri="{FF2B5EF4-FFF2-40B4-BE49-F238E27FC236}">
                <a16:creationId xmlns:a16="http://schemas.microsoft.com/office/drawing/2014/main" id="{204CC7F2-0DC1-6493-2BC6-4F239D788714}"/>
              </a:ext>
            </a:extLst>
          </p:cNvPr>
          <p:cNvSpPr/>
          <p:nvPr/>
        </p:nvSpPr>
        <p:spPr>
          <a:xfrm>
            <a:off x="4318000" y="5326326"/>
            <a:ext cx="1422400" cy="4173415"/>
          </a:xfrm>
          <a:prstGeom prst="rect">
            <a:avLst/>
          </a:prstGeom>
          <a:solidFill>
            <a:srgbClr val="00777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CF3171C-56DD-0911-C4A6-11137A3E2975}"/>
              </a:ext>
            </a:extLst>
          </p:cNvPr>
          <p:cNvSpPr/>
          <p:nvPr/>
        </p:nvSpPr>
        <p:spPr>
          <a:xfrm>
            <a:off x="0" y="0"/>
            <a:ext cx="1422400" cy="1524001"/>
          </a:xfrm>
          <a:prstGeom prst="rect">
            <a:avLst/>
          </a:prstGeom>
          <a:solidFill>
            <a:srgbClr val="EEA821">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9089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2FE2DE4B53024C91A972E0E84432FA" ma:contentTypeVersion="15" ma:contentTypeDescription="Create a new document." ma:contentTypeScope="" ma:versionID="39fe86a61471b84e820a99c08c96419a">
  <xsd:schema xmlns:xsd="http://www.w3.org/2001/XMLSchema" xmlns:xs="http://www.w3.org/2001/XMLSchema" xmlns:p="http://schemas.microsoft.com/office/2006/metadata/properties" xmlns:ns2="a651b1ec-d991-4d4b-b8eb-4dc0d5a73a78" xmlns:ns3="3374af87-adae-48da-b513-0d7080d8e0e2" targetNamespace="http://schemas.microsoft.com/office/2006/metadata/properties" ma:root="true" ma:fieldsID="5a96f0a567bbe8695687555c0cd8155c" ns2:_="" ns3:_="">
    <xsd:import namespace="a651b1ec-d991-4d4b-b8eb-4dc0d5a73a78"/>
    <xsd:import namespace="3374af87-adae-48da-b513-0d7080d8e0e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51b1ec-d991-4d4b-b8eb-4dc0d5a73a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badb5f0-a2b0-4fa5-985f-380381272cee"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374af87-adae-48da-b513-0d7080d8e0e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a28d972-c01e-44ee-95ef-6b9faca3641c}" ma:internalName="TaxCatchAll" ma:showField="CatchAllData" ma:web="3374af87-adae-48da-b513-0d7080d8e0e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651b1ec-d991-4d4b-b8eb-4dc0d5a73a78">
      <Terms xmlns="http://schemas.microsoft.com/office/infopath/2007/PartnerControls"/>
    </lcf76f155ced4ddcb4097134ff3c332f>
    <TaxCatchAll xmlns="3374af87-adae-48da-b513-0d7080d8e0e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133A59E-BCB0-4AB3-BFAE-2ADE6A49A0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51b1ec-d991-4d4b-b8eb-4dc0d5a73a78"/>
    <ds:schemaRef ds:uri="3374af87-adae-48da-b513-0d7080d8e0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4A559C5-7F6B-408C-8C00-22ED0B30E141}">
  <ds:schemaRefs>
    <ds:schemaRef ds:uri="http://purl.org/dc/elements/1.1/"/>
    <ds:schemaRef ds:uri="http://schemas.microsoft.com/office/infopath/2007/PartnerControls"/>
    <ds:schemaRef ds:uri="http://schemas.openxmlformats.org/package/2006/metadata/core-properties"/>
    <ds:schemaRef ds:uri="http://purl.org/dc/terms/"/>
    <ds:schemaRef ds:uri="http://schemas.microsoft.com/office/2006/documentManagement/types"/>
    <ds:schemaRef ds:uri="a651b1ec-d991-4d4b-b8eb-4dc0d5a73a78"/>
    <ds:schemaRef ds:uri="3374af87-adae-48da-b513-0d7080d8e0e2"/>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46E79684-4514-49B1-B589-3319087ED578}">
  <ds:schemaRefs>
    <ds:schemaRef ds:uri="http://schemas.microsoft.com/sharepoint/v3/contenttype/forms"/>
  </ds:schemaRefs>
</ds:datastoreItem>
</file>

<file path=docMetadata/LabelInfo.xml><?xml version="1.0" encoding="utf-8"?>
<clbl:labelList xmlns:clbl="http://schemas.microsoft.com/office/2020/mipLabelMetadata">
  <clbl:label id="{55801aee-cccb-46c5-880c-d6f6c4603f42}" enabled="0" method="" siteId="{55801aee-cccb-46c5-880c-d6f6c4603f42}" removed="1"/>
</clbl:labelList>
</file>

<file path=docProps/app.xml><?xml version="1.0" encoding="utf-8"?>
<Properties xmlns="http://schemas.openxmlformats.org/officeDocument/2006/extended-properties" xmlns:vt="http://schemas.openxmlformats.org/officeDocument/2006/docPropsVTypes">
  <TotalTime>1666</TotalTime>
  <Words>809</Words>
  <Application>Microsoft Office PowerPoint</Application>
  <PresentationFormat>Widescreen</PresentationFormat>
  <Paragraphs>68</Paragraphs>
  <Slides>14</Slides>
  <Notes>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14</vt:i4>
      </vt:variant>
    </vt:vector>
  </HeadingPairs>
  <TitlesOfParts>
    <vt:vector size="19" baseType="lpstr">
      <vt:lpstr>Arial</vt:lpstr>
      <vt:lpstr>Calibri</vt:lpstr>
      <vt:lpstr>Montserrat Light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Paula Whyte ( Momentum Consulting )</cp:lastModifiedBy>
  <cp:revision>131</cp:revision>
  <dcterms:created xsi:type="dcterms:W3CDTF">2019-11-20T14:08:21Z</dcterms:created>
  <dcterms:modified xsi:type="dcterms:W3CDTF">2025-07-17T15:19:09Z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0x010100982FE2DE4B53024C91A972E0E84432FA</vt:lpwstr>
  </property>
  <property fmtid="{D5CDD505-2E9C-101B-9397-08002B2CF9AE}" pid="3" name="MediaServiceImageTags">
    <vt:lpwstr/>
  </property>
</Properties>
</file>