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8" r:id="rId5"/>
  </p:sldMasterIdLst>
  <p:notesMasterIdLst>
    <p:notesMasterId r:id="rId32"/>
  </p:notesMasterIdLst>
  <p:sldIdLst>
    <p:sldId id="4386" r:id="rId6"/>
    <p:sldId id="4387" r:id="rId7"/>
    <p:sldId id="4367" r:id="rId8"/>
    <p:sldId id="4366" r:id="rId9"/>
    <p:sldId id="277" r:id="rId10"/>
    <p:sldId id="4359" r:id="rId11"/>
    <p:sldId id="4388" r:id="rId12"/>
    <p:sldId id="4391" r:id="rId13"/>
    <p:sldId id="4393" r:id="rId14"/>
    <p:sldId id="4394" r:id="rId15"/>
    <p:sldId id="4383" r:id="rId16"/>
    <p:sldId id="4369" r:id="rId17"/>
    <p:sldId id="4374" r:id="rId18"/>
    <p:sldId id="4395" r:id="rId19"/>
    <p:sldId id="4396" r:id="rId20"/>
    <p:sldId id="4397" r:id="rId21"/>
    <p:sldId id="4384" r:id="rId22"/>
    <p:sldId id="4378" r:id="rId23"/>
    <p:sldId id="4371" r:id="rId24"/>
    <p:sldId id="4398" r:id="rId25"/>
    <p:sldId id="4372" r:id="rId26"/>
    <p:sldId id="280" r:id="rId27"/>
    <p:sldId id="4370" r:id="rId28"/>
    <p:sldId id="4381" r:id="rId29"/>
    <p:sldId id="4382" r:id="rId30"/>
    <p:sldId id="439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A821"/>
    <a:srgbClr val="007772"/>
    <a:srgbClr val="404040"/>
    <a:srgbClr val="09465E"/>
    <a:srgbClr val="87C540"/>
    <a:srgbClr val="C9519D"/>
    <a:srgbClr val="3DBDAB"/>
    <a:srgbClr val="A1007D"/>
    <a:srgbClr val="FFC652"/>
    <a:srgbClr val="B3BB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67960" autoAdjust="0"/>
  </p:normalViewPr>
  <p:slideViewPr>
    <p:cSldViewPr snapToGrid="0" snapToObjects="1">
      <p:cViewPr varScale="1">
        <p:scale>
          <a:sx n="40" d="100"/>
          <a:sy n="40" d="100"/>
        </p:scale>
        <p:origin x="764" y="28"/>
      </p:cViewPr>
      <p:guideLst/>
    </p:cSldViewPr>
  </p:slideViewPr>
  <p:outlineViewPr>
    <p:cViewPr>
      <p:scale>
        <a:sx n="33" d="100"/>
        <a:sy n="33" d="100"/>
      </p:scale>
      <p:origin x="0" y="-58752"/>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65" d="100"/>
          <a:sy n="65" d="100"/>
        </p:scale>
        <p:origin x="2811" y="5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7/16/2025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dirty="0"/>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C156C-0C80-B7A2-9C70-D003C08C7F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99A6D1-03E7-4CA2-BEB4-E5011B9F9C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81D53B-6B77-A39C-29C9-29AA4A0A00A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25AA3D2-8305-1B61-7635-520C74E31C1E}"/>
              </a:ext>
            </a:extLst>
          </p:cNvPr>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3553928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9ED4A299-DD6E-4F4E-AAAF-972CE464E941}" type="slidenum">
              <a:rPr lang="en-US" smtClean="0"/>
              <a:t>18</a:t>
            </a:fld>
            <a:endParaRPr lang="en-US" dirty="0"/>
          </a:p>
        </p:txBody>
      </p:sp>
    </p:spTree>
    <p:extLst>
      <p:ext uri="{BB962C8B-B14F-4D97-AF65-F5344CB8AC3E}">
        <p14:creationId xmlns:p14="http://schemas.microsoft.com/office/powerpoint/2010/main" val="1549040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9ED4A299-DD6E-4F4E-AAAF-972CE464E941}" type="slidenum">
              <a:rPr lang="en-US" smtClean="0"/>
              <a:t>19</a:t>
            </a:fld>
            <a:endParaRPr lang="en-US" dirty="0"/>
          </a:p>
        </p:txBody>
      </p:sp>
    </p:spTree>
    <p:extLst>
      <p:ext uri="{BB962C8B-B14F-4D97-AF65-F5344CB8AC3E}">
        <p14:creationId xmlns:p14="http://schemas.microsoft.com/office/powerpoint/2010/main" val="1824408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9ED4A299-DD6E-4F4E-AAAF-972CE464E941}" type="slidenum">
              <a:rPr lang="en-US" smtClean="0"/>
              <a:t>21</a:t>
            </a:fld>
            <a:endParaRPr lang="en-US" dirty="0"/>
          </a:p>
        </p:txBody>
      </p:sp>
    </p:spTree>
    <p:extLst>
      <p:ext uri="{BB962C8B-B14F-4D97-AF65-F5344CB8AC3E}">
        <p14:creationId xmlns:p14="http://schemas.microsoft.com/office/powerpoint/2010/main" val="3778547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9ED4A299-DD6E-4F4E-AAAF-972CE464E941}" type="slidenum">
              <a:rPr lang="en-US" smtClean="0"/>
              <a:t>22</a:t>
            </a:fld>
            <a:endParaRPr lang="en-US" dirty="0"/>
          </a:p>
        </p:txBody>
      </p:sp>
    </p:spTree>
    <p:extLst>
      <p:ext uri="{BB962C8B-B14F-4D97-AF65-F5344CB8AC3E}">
        <p14:creationId xmlns:p14="http://schemas.microsoft.com/office/powerpoint/2010/main" val="2742604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22666-1EFB-FF8B-3C41-28D31958EC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DB1750-4687-99BD-58FC-9A66A3C54C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47C591-7865-2797-DEA3-7E480E9DEF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EF4D2C-E513-E594-8C94-C10FA652F771}"/>
              </a:ext>
            </a:extLst>
          </p:cNvPr>
          <p:cNvSpPr>
            <a:spLocks noGrp="1"/>
          </p:cNvSpPr>
          <p:nvPr>
            <p:ph type="sldNum" sz="quarter" idx="5"/>
          </p:nvPr>
        </p:nvSpPr>
        <p:spPr/>
        <p:txBody>
          <a:bodyPr/>
          <a:lstStyle/>
          <a:p>
            <a:fld id="{4BE5DE82-CF29-044D-9158-06A811149881}" type="slidenum">
              <a:rPr lang="en-US" smtClean="0"/>
              <a:t>23</a:t>
            </a:fld>
            <a:endParaRPr lang="en-US"/>
          </a:p>
        </p:txBody>
      </p:sp>
    </p:spTree>
    <p:extLst>
      <p:ext uri="{BB962C8B-B14F-4D97-AF65-F5344CB8AC3E}">
        <p14:creationId xmlns:p14="http://schemas.microsoft.com/office/powerpoint/2010/main" val="1866347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0F100-BFFD-BC0C-2CB1-2E4BDEF0D5CE}"/>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BE2009FD-4E9C-D877-AE9C-009A921F93F9}"/>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D3EAF8B7-13D2-D87C-B2FF-C13B5F280BC5}"/>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B9D3576-CC7A-9FB6-5F0C-C05A975FADF0}"/>
              </a:ext>
            </a:extLst>
          </p:cNvPr>
          <p:cNvSpPr>
            <a:spLocks noGrp="1"/>
          </p:cNvSpPr>
          <p:nvPr>
            <p:ph type="sldNum" sz="quarter" idx="5"/>
          </p:nvPr>
        </p:nvSpPr>
        <p:spPr/>
        <p:txBody>
          <a:bodyPr/>
          <a:lstStyle/>
          <a:p>
            <a:fld id="{9ED4A299-DD6E-4F4E-AAAF-972CE464E941}" type="slidenum">
              <a:rPr lang="en-US" smtClean="0"/>
              <a:t>24</a:t>
            </a:fld>
            <a:endParaRPr lang="en-US" dirty="0"/>
          </a:p>
        </p:txBody>
      </p:sp>
    </p:spTree>
    <p:extLst>
      <p:ext uri="{BB962C8B-B14F-4D97-AF65-F5344CB8AC3E}">
        <p14:creationId xmlns:p14="http://schemas.microsoft.com/office/powerpoint/2010/main" val="1717947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2E3F0-3283-77BF-C8BC-8AECC81628E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4F40096C-BBE4-971D-8D1B-6800DD3CE0C1}"/>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4644D620-172B-86B0-7D04-9C645BDD6322}"/>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29055E74-E9F3-9A93-E03E-58239E4CD84C}"/>
              </a:ext>
            </a:extLst>
          </p:cNvPr>
          <p:cNvSpPr>
            <a:spLocks noGrp="1"/>
          </p:cNvSpPr>
          <p:nvPr>
            <p:ph type="sldNum" sz="quarter" idx="5"/>
          </p:nvPr>
        </p:nvSpPr>
        <p:spPr/>
        <p:txBody>
          <a:bodyPr/>
          <a:lstStyle/>
          <a:p>
            <a:fld id="{9ED4A299-DD6E-4F4E-AAAF-972CE464E941}" type="slidenum">
              <a:rPr lang="en-US" smtClean="0"/>
              <a:t>25</a:t>
            </a:fld>
            <a:endParaRPr lang="en-US" dirty="0"/>
          </a:p>
        </p:txBody>
      </p:sp>
    </p:spTree>
    <p:extLst>
      <p:ext uri="{BB962C8B-B14F-4D97-AF65-F5344CB8AC3E}">
        <p14:creationId xmlns:p14="http://schemas.microsoft.com/office/powerpoint/2010/main" val="1363803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ED4A299-DD6E-4F4E-AAAF-972CE464E941}" type="slidenum">
              <a:rPr lang="en-US" smtClean="0"/>
              <a:t>26</a:t>
            </a:fld>
            <a:endParaRPr lang="en-US" dirty="0"/>
          </a:p>
        </p:txBody>
      </p:sp>
    </p:spTree>
    <p:extLst>
      <p:ext uri="{BB962C8B-B14F-4D97-AF65-F5344CB8AC3E}">
        <p14:creationId xmlns:p14="http://schemas.microsoft.com/office/powerpoint/2010/main" val="361564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9ED4A299-DD6E-4F4E-AAAF-972CE464E941}" type="slidenum">
              <a:rPr lang="en-US" smtClean="0"/>
              <a:t>4</a:t>
            </a:fld>
            <a:endParaRPr lang="en-US"/>
          </a:p>
        </p:txBody>
      </p:sp>
    </p:spTree>
    <p:extLst>
      <p:ext uri="{BB962C8B-B14F-4D97-AF65-F5344CB8AC3E}">
        <p14:creationId xmlns:p14="http://schemas.microsoft.com/office/powerpoint/2010/main" val="2291852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9ED4A299-DD6E-4F4E-AAAF-972CE464E941}" type="slidenum">
              <a:rPr lang="en-US" smtClean="0"/>
              <a:t>5</a:t>
            </a:fld>
            <a:endParaRPr lang="en-US" dirty="0"/>
          </a:p>
        </p:txBody>
      </p:sp>
    </p:spTree>
    <p:extLst>
      <p:ext uri="{BB962C8B-B14F-4D97-AF65-F5344CB8AC3E}">
        <p14:creationId xmlns:p14="http://schemas.microsoft.com/office/powerpoint/2010/main" val="979211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ED4A299-DD6E-4F4E-AAAF-972CE464E941}" type="slidenum">
              <a:rPr lang="en-US" smtClean="0"/>
              <a:t>9</a:t>
            </a:fld>
            <a:endParaRPr lang="en-US" dirty="0"/>
          </a:p>
        </p:txBody>
      </p:sp>
    </p:spTree>
    <p:extLst>
      <p:ext uri="{BB962C8B-B14F-4D97-AF65-F5344CB8AC3E}">
        <p14:creationId xmlns:p14="http://schemas.microsoft.com/office/powerpoint/2010/main" val="4193402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F5A6D-741D-6BDE-81AB-A7970A66DE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24C2AE-1412-0C1A-1363-03611FD28A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2ADDD3-0D32-5315-E5DA-1FA3BE44EB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280D15-0049-221A-2ACF-4173D6BF4100}"/>
              </a:ext>
            </a:extLst>
          </p:cNvPr>
          <p:cNvSpPr>
            <a:spLocks noGrp="1"/>
          </p:cNvSpPr>
          <p:nvPr>
            <p:ph type="sldNum" sz="quarter" idx="5"/>
          </p:nvPr>
        </p:nvSpPr>
        <p:spPr/>
        <p:txBody>
          <a:bodyPr/>
          <a:lstStyle/>
          <a:p>
            <a:fld id="{4BE5DE82-CF29-044D-9158-06A811149881}" type="slidenum">
              <a:rPr lang="en-US" smtClean="0"/>
              <a:t>11</a:t>
            </a:fld>
            <a:endParaRPr lang="en-US" dirty="0"/>
          </a:p>
        </p:txBody>
      </p:sp>
    </p:spTree>
    <p:extLst>
      <p:ext uri="{BB962C8B-B14F-4D97-AF65-F5344CB8AC3E}">
        <p14:creationId xmlns:p14="http://schemas.microsoft.com/office/powerpoint/2010/main" val="2251475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9ED4A299-DD6E-4F4E-AAAF-972CE464E941}" type="slidenum">
              <a:rPr lang="en-US" smtClean="0"/>
              <a:t>12</a:t>
            </a:fld>
            <a:endParaRPr lang="en-US" dirty="0"/>
          </a:p>
        </p:txBody>
      </p:sp>
    </p:spTree>
    <p:extLst>
      <p:ext uri="{BB962C8B-B14F-4D97-AF65-F5344CB8AC3E}">
        <p14:creationId xmlns:p14="http://schemas.microsoft.com/office/powerpoint/2010/main" val="2734869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F470E-B66D-F4EE-7BBF-D37196B11998}"/>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D4DD0640-E0F4-588C-C030-37FD0097B672}"/>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FA9FFB01-7CDD-220B-4291-23D8433226D7}"/>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FFBCFDD2-00DC-0D77-229E-C96B21A9AFA2}"/>
              </a:ext>
            </a:extLst>
          </p:cNvPr>
          <p:cNvSpPr>
            <a:spLocks noGrp="1"/>
          </p:cNvSpPr>
          <p:nvPr>
            <p:ph type="sldNum" sz="quarter" idx="5"/>
          </p:nvPr>
        </p:nvSpPr>
        <p:spPr/>
        <p:txBody>
          <a:bodyPr/>
          <a:lstStyle/>
          <a:p>
            <a:fld id="{9ED4A299-DD6E-4F4E-AAAF-972CE464E941}" type="slidenum">
              <a:rPr lang="en-US" smtClean="0"/>
              <a:t>13</a:t>
            </a:fld>
            <a:endParaRPr lang="en-US" dirty="0"/>
          </a:p>
        </p:txBody>
      </p:sp>
    </p:spTree>
    <p:extLst>
      <p:ext uri="{BB962C8B-B14F-4D97-AF65-F5344CB8AC3E}">
        <p14:creationId xmlns:p14="http://schemas.microsoft.com/office/powerpoint/2010/main" val="1362405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C3ACE-7893-8387-717A-6E71C80A4A48}"/>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2615E22C-F61C-1D89-7223-8ED6B8966B3E}"/>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6BE29DFD-068B-85B5-B530-265BB1ED4946}"/>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CD267634-A04C-0362-424D-D94ED259EEBC}"/>
              </a:ext>
            </a:extLst>
          </p:cNvPr>
          <p:cNvSpPr>
            <a:spLocks noGrp="1"/>
          </p:cNvSpPr>
          <p:nvPr>
            <p:ph type="sldNum" sz="quarter" idx="5"/>
          </p:nvPr>
        </p:nvSpPr>
        <p:spPr/>
        <p:txBody>
          <a:bodyPr/>
          <a:lstStyle/>
          <a:p>
            <a:fld id="{9ED4A299-DD6E-4F4E-AAAF-972CE464E941}" type="slidenum">
              <a:rPr lang="en-US" smtClean="0"/>
              <a:t>15</a:t>
            </a:fld>
            <a:endParaRPr lang="en-US" dirty="0"/>
          </a:p>
        </p:txBody>
      </p:sp>
    </p:spTree>
    <p:extLst>
      <p:ext uri="{BB962C8B-B14F-4D97-AF65-F5344CB8AC3E}">
        <p14:creationId xmlns:p14="http://schemas.microsoft.com/office/powerpoint/2010/main" val="1361709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61658-6672-DC10-DFC4-8D107185A5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6D99F0-BEDF-30F7-2191-03E7368DA9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E4EEE9-27A7-BBE6-5228-9D8D6AC346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AE3904-A5E4-0C81-9195-6A1B81FD25FF}"/>
              </a:ext>
            </a:extLst>
          </p:cNvPr>
          <p:cNvSpPr>
            <a:spLocks noGrp="1"/>
          </p:cNvSpPr>
          <p:nvPr>
            <p:ph type="sldNum" sz="quarter" idx="5"/>
          </p:nvPr>
        </p:nvSpPr>
        <p:spPr/>
        <p:txBody>
          <a:bodyPr/>
          <a:lstStyle/>
          <a:p>
            <a:fld id="{4BE5DE82-CF29-044D-9158-06A811149881}" type="slidenum">
              <a:rPr lang="en-US" smtClean="0"/>
              <a:t>17</a:t>
            </a:fld>
            <a:endParaRPr lang="en-US" dirty="0"/>
          </a:p>
        </p:txBody>
      </p:sp>
    </p:spTree>
    <p:extLst>
      <p:ext uri="{BB962C8B-B14F-4D97-AF65-F5344CB8AC3E}">
        <p14:creationId xmlns:p14="http://schemas.microsoft.com/office/powerpoint/2010/main" val="2530163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2463800"/>
            <a:ext cx="12192000" cy="4394200"/>
          </a:xfrm>
          <a:prstGeom prst="rect">
            <a:avLst/>
          </a:prstGeom>
          <a:ln>
            <a:noFill/>
          </a:ln>
        </p:spPr>
        <p:txBody>
          <a:bodyPr anchor="t"/>
          <a:lstStyle>
            <a:lvl1pPr marL="0" indent="0" algn="ctr">
              <a:buNone/>
              <a:defRPr sz="1800" i="1" baseline="0">
                <a:solidFill>
                  <a:srgbClr val="404040"/>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9" name="Text Placeholder 23"/>
          <p:cNvSpPr>
            <a:spLocks noGrp="1"/>
          </p:cNvSpPr>
          <p:nvPr>
            <p:ph type="body" sz="quarter" idx="19" hasCustomPrompt="1"/>
          </p:nvPr>
        </p:nvSpPr>
        <p:spPr>
          <a:xfrm>
            <a:off x="868292" y="4724748"/>
            <a:ext cx="3195486" cy="45313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868292" y="5177863"/>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Heading </a:t>
            </a:r>
          </a:p>
        </p:txBody>
      </p:sp>
      <p:pic>
        <p:nvPicPr>
          <p:cNvPr id="3" name="Picture 2">
            <a:extLst>
              <a:ext uri="{FF2B5EF4-FFF2-40B4-BE49-F238E27FC236}">
                <a16:creationId xmlns:a16="http://schemas.microsoft.com/office/drawing/2014/main" id="{6EFE05D9-37C0-A330-5021-AED50D46BF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6633" y="428626"/>
            <a:ext cx="3870851" cy="1793276"/>
          </a:xfrm>
          <a:prstGeom prst="rect">
            <a:avLst/>
          </a:prstGeom>
        </p:spPr>
      </p:pic>
    </p:spTree>
    <p:extLst>
      <p:ext uri="{BB962C8B-B14F-4D97-AF65-F5344CB8AC3E}">
        <p14:creationId xmlns:p14="http://schemas.microsoft.com/office/powerpoint/2010/main" val="181784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6857999" y="0"/>
            <a:ext cx="5334001" cy="6858000"/>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660960" y="1010552"/>
            <a:ext cx="5607690"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673256" y="2256692"/>
            <a:ext cx="5600544" cy="368690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4038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3DBDA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TPTOP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802C1-855F-ED49-A714-6ABAF3307BE0}"/>
              </a:ext>
            </a:extLst>
          </p:cNvPr>
          <p:cNvSpPr/>
          <p:nvPr userDrawn="1"/>
        </p:nvSpPr>
        <p:spPr>
          <a:xfrm>
            <a:off x="10769600" y="0"/>
            <a:ext cx="1422400" cy="5107577"/>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b="1">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731410" y="2512721"/>
            <a:ext cx="3108780" cy="375245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Rectangle 12">
            <a:extLst>
              <a:ext uri="{FF2B5EF4-FFF2-40B4-BE49-F238E27FC236}">
                <a16:creationId xmlns:a16="http://schemas.microsoft.com/office/drawing/2014/main" id="{9D5FE527-0F82-4A42-8F8D-19AA7CD9F04F}"/>
              </a:ext>
            </a:extLst>
          </p:cNvPr>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8065762F-7E38-F68C-4134-F3F438EB08C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3" name="Picture Placeholder 9">
            <a:extLst>
              <a:ext uri="{FF2B5EF4-FFF2-40B4-BE49-F238E27FC236}">
                <a16:creationId xmlns:a16="http://schemas.microsoft.com/office/drawing/2014/main" id="{F003D7D4-3AAC-1BBD-CC12-DDA60953E70D}"/>
              </a:ext>
            </a:extLst>
          </p:cNvPr>
          <p:cNvSpPr>
            <a:spLocks noGrp="1"/>
          </p:cNvSpPr>
          <p:nvPr>
            <p:ph type="pic" sz="quarter" idx="15"/>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123748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TPTOP SLIDE 2">
    <p:spTree>
      <p:nvGrpSpPr>
        <p:cNvPr id="1" name=""/>
        <p:cNvGrpSpPr/>
        <p:nvPr/>
      </p:nvGrpSpPr>
      <p:grpSpPr>
        <a:xfrm>
          <a:off x="0" y="0"/>
          <a:ext cx="0" cy="0"/>
          <a:chOff x="0" y="0"/>
          <a:chExt cx="0" cy="0"/>
        </a:xfrm>
      </p:grpSpPr>
      <p:sp>
        <p:nvSpPr>
          <p:cNvPr id="14" name="Rectangle 13"/>
          <p:cNvSpPr/>
          <p:nvPr userDrawn="1"/>
        </p:nvSpPr>
        <p:spPr>
          <a:xfrm>
            <a:off x="0" y="745067"/>
            <a:ext cx="1420250" cy="270763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D571EA6-DCBD-BC41-BDF9-2EBB87473C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343"/>
          <a:stretch/>
        </p:blipFill>
        <p:spPr>
          <a:xfrm>
            <a:off x="-1511179" y="2612571"/>
            <a:ext cx="8450840" cy="4245429"/>
          </a:xfrm>
          <a:prstGeom prst="rect">
            <a:avLst/>
          </a:prstGeom>
        </p:spPr>
      </p:pic>
      <p:sp>
        <p:nvSpPr>
          <p:cNvPr id="8" name="Picture Placeholder 17">
            <a:extLst>
              <a:ext uri="{FF2B5EF4-FFF2-40B4-BE49-F238E27FC236}">
                <a16:creationId xmlns:a16="http://schemas.microsoft.com/office/drawing/2014/main" id="{0C1477F3-B84F-E444-8A4E-7322B0AD193D}"/>
              </a:ext>
            </a:extLst>
          </p:cNvPr>
          <p:cNvSpPr>
            <a:spLocks noGrp="1"/>
          </p:cNvSpPr>
          <p:nvPr>
            <p:ph type="pic" sz="quarter" idx="10"/>
          </p:nvPr>
        </p:nvSpPr>
        <p:spPr>
          <a:xfrm>
            <a:off x="1114362" y="2802349"/>
            <a:ext cx="4981638" cy="3090444"/>
          </a:xfrm>
          <a:prstGeom prst="rect">
            <a:avLst/>
          </a:prstGeo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 name="Text Placeholder 23">
            <a:extLst>
              <a:ext uri="{FF2B5EF4-FFF2-40B4-BE49-F238E27FC236}">
                <a16:creationId xmlns:a16="http://schemas.microsoft.com/office/drawing/2014/main" id="{DD07349D-6350-7B77-82BA-F4BED393CF1A}"/>
              </a:ext>
            </a:extLst>
          </p:cNvPr>
          <p:cNvSpPr>
            <a:spLocks noGrp="1"/>
          </p:cNvSpPr>
          <p:nvPr>
            <p:ph type="body" sz="quarter" idx="13" hasCustomPrompt="1"/>
          </p:nvPr>
        </p:nvSpPr>
        <p:spPr>
          <a:xfrm>
            <a:off x="6967718" y="815819"/>
            <a:ext cx="4513081"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A21C5266-E1D5-DB3B-D988-F4B03720DDB5}"/>
              </a:ext>
            </a:extLst>
          </p:cNvPr>
          <p:cNvSpPr>
            <a:spLocks noGrp="1"/>
          </p:cNvSpPr>
          <p:nvPr>
            <p:ph type="body" sz="quarter" idx="14" hasCustomPrompt="1"/>
          </p:nvPr>
        </p:nvSpPr>
        <p:spPr>
          <a:xfrm>
            <a:off x="6972765" y="2061958"/>
            <a:ext cx="4507330" cy="31704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213745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rot="16200000">
            <a:off x="232431" y="464696"/>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779490" y="2278505"/>
            <a:ext cx="4137285" cy="2726804"/>
          </a:xfrm>
          <a:prstGeom prst="rect">
            <a:avLst/>
          </a:prstGeom>
        </p:spPr>
        <p:txBody>
          <a:bodyPr anchor="ctr">
            <a:normAutofit/>
          </a:bodyPr>
          <a:lstStyle>
            <a:lvl1pPr marL="0" indent="0" algn="ctr">
              <a:buNone/>
              <a:defRPr sz="4000" b="0" i="0" baseline="0">
                <a:solidFill>
                  <a:schemeClr val="bg1"/>
                </a:solidFill>
                <a:latin typeface="+mn-lt"/>
              </a:defRPr>
            </a:lvl1pPr>
          </a:lstStyle>
          <a:p>
            <a:pPr lvl="0"/>
            <a:r>
              <a:rPr lang="en-US" dirty="0"/>
              <a:t>Quote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8700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a:off x="1281154" y="0"/>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1289154" y="1364106"/>
            <a:ext cx="5801193" cy="3236470"/>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261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6999" y="-2666999"/>
            <a:ext cx="6858001" cy="1219199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965899" y="-2133928"/>
            <a:ext cx="6141020" cy="11125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07772"/>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217467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982690" y="527858"/>
            <a:ext cx="4721156" cy="5802284"/>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7276362"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104510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89650" y="5886974"/>
            <a:ext cx="2054262" cy="457426"/>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3681445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11" name="Text Placeholder 23"/>
          <p:cNvSpPr>
            <a:spLocks noGrp="1"/>
          </p:cNvSpPr>
          <p:nvPr>
            <p:ph type="body" sz="quarter" idx="21" hasCustomPrompt="1"/>
          </p:nvPr>
        </p:nvSpPr>
        <p:spPr>
          <a:xfrm>
            <a:off x="6369349" y="4441022"/>
            <a:ext cx="3195486" cy="73114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Any Questions?</a:t>
            </a:r>
          </a:p>
        </p:txBody>
      </p:sp>
      <p:sp>
        <p:nvSpPr>
          <p:cNvPr id="12" name="Text Placeholder 23"/>
          <p:cNvSpPr>
            <a:spLocks noGrp="1"/>
          </p:cNvSpPr>
          <p:nvPr>
            <p:ph type="body" sz="quarter" idx="22" hasCustomPrompt="1"/>
          </p:nvPr>
        </p:nvSpPr>
        <p:spPr>
          <a:xfrm>
            <a:off x="6369349" y="3631446"/>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Thank You</a:t>
            </a:r>
          </a:p>
        </p:txBody>
      </p:sp>
      <p:sp>
        <p:nvSpPr>
          <p:cNvPr id="10" name="Picture Placeholder 2">
            <a:extLst>
              <a:ext uri="{FF2B5EF4-FFF2-40B4-BE49-F238E27FC236}">
                <a16:creationId xmlns:a16="http://schemas.microsoft.com/office/drawing/2014/main" id="{B8982444-5545-079B-18EA-AF9A4ABE8233}"/>
              </a:ext>
            </a:extLst>
          </p:cNvPr>
          <p:cNvSpPr>
            <a:spLocks noGrp="1"/>
          </p:cNvSpPr>
          <p:nvPr>
            <p:ph type="pic" sz="quarter" idx="10"/>
          </p:nvPr>
        </p:nvSpPr>
        <p:spPr>
          <a:xfrm>
            <a:off x="0" y="0"/>
            <a:ext cx="5711252" cy="6858000"/>
          </a:xfrm>
          <a:prstGeom prst="rect">
            <a:avLst/>
          </a:prstGeom>
          <a:ln>
            <a:noFill/>
          </a:ln>
        </p:spPr>
        <p:txBody>
          <a:bodyPr anchor="t"/>
          <a:lstStyle>
            <a:lvl1pPr marL="0" indent="0" algn="ctr">
              <a:buNone/>
              <a:defRPr sz="1800" i="1" baseline="0">
                <a:solidFill>
                  <a:srgbClr val="404040"/>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7" name="Rectangle 6">
            <a:extLst>
              <a:ext uri="{FF2B5EF4-FFF2-40B4-BE49-F238E27FC236}">
                <a16:creationId xmlns:a16="http://schemas.microsoft.com/office/drawing/2014/main" id="{30E05FFE-4949-85E4-F673-0E2A3A1147C5}"/>
              </a:ext>
            </a:extLst>
          </p:cNvPr>
          <p:cNvSpPr/>
          <p:nvPr userDrawn="1"/>
        </p:nvSpPr>
        <p:spPr>
          <a:xfrm>
            <a:off x="8354192" y="6051752"/>
            <a:ext cx="3288458" cy="553998"/>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EC3BD74-E670-F9C6-9E70-F06E8C670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5907" y="6109454"/>
            <a:ext cx="1745726" cy="388724"/>
          </a:xfrm>
          <a:prstGeom prst="rect">
            <a:avLst/>
          </a:prstGeom>
        </p:spPr>
      </p:pic>
      <p:pic>
        <p:nvPicPr>
          <p:cNvPr id="9" name="Picture 8">
            <a:extLst>
              <a:ext uri="{FF2B5EF4-FFF2-40B4-BE49-F238E27FC236}">
                <a16:creationId xmlns:a16="http://schemas.microsoft.com/office/drawing/2014/main" id="{6954CF32-B561-E65A-DE39-6575E1D56A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02900" y="547159"/>
            <a:ext cx="3870851" cy="1793276"/>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2463800"/>
            <a:ext cx="12192000" cy="4394200"/>
          </a:xfrm>
          <a:prstGeom prst="rect">
            <a:avLst/>
          </a:prstGeom>
          <a:ln>
            <a:noFill/>
          </a:ln>
        </p:spPr>
        <p:txBody>
          <a:bodyPr anchor="t"/>
          <a:lstStyle>
            <a:lvl1pPr marL="0" indent="0" algn="ctr">
              <a:buNone/>
              <a:defRPr sz="1800" i="1" baseline="0">
                <a:solidFill>
                  <a:srgbClr val="404040"/>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9" name="Text Placeholder 23"/>
          <p:cNvSpPr>
            <a:spLocks noGrp="1"/>
          </p:cNvSpPr>
          <p:nvPr>
            <p:ph type="body" sz="quarter" idx="19" hasCustomPrompt="1"/>
          </p:nvPr>
        </p:nvSpPr>
        <p:spPr>
          <a:xfrm>
            <a:off x="868292" y="4724748"/>
            <a:ext cx="3195486" cy="45313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868292" y="5177863"/>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Heading </a:t>
            </a:r>
          </a:p>
        </p:txBody>
      </p:sp>
      <p:pic>
        <p:nvPicPr>
          <p:cNvPr id="3" name="Picture 2">
            <a:extLst>
              <a:ext uri="{FF2B5EF4-FFF2-40B4-BE49-F238E27FC236}">
                <a16:creationId xmlns:a16="http://schemas.microsoft.com/office/drawing/2014/main" id="{6EFE05D9-37C0-A330-5021-AED50D46BF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6633" y="428626"/>
            <a:ext cx="3870851" cy="1793276"/>
          </a:xfrm>
          <a:prstGeom prst="rect">
            <a:avLst/>
          </a:prstGeom>
        </p:spPr>
      </p:pic>
    </p:spTree>
    <p:extLst>
      <p:ext uri="{BB962C8B-B14F-4D97-AF65-F5344CB8AC3E}">
        <p14:creationId xmlns:p14="http://schemas.microsoft.com/office/powerpoint/2010/main" val="20743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66916" y="6007440"/>
            <a:ext cx="1790675" cy="398733"/>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976667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6717" y="643325"/>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23"/>
          <p:cNvSpPr>
            <a:spLocks noGrp="1"/>
          </p:cNvSpPr>
          <p:nvPr>
            <p:ph type="body" sz="quarter" idx="13" hasCustomPrompt="1"/>
          </p:nvPr>
        </p:nvSpPr>
        <p:spPr>
          <a:xfrm>
            <a:off x="1639836"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6471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23"/>
          <p:cNvSpPr>
            <a:spLocks noGrp="1"/>
          </p:cNvSpPr>
          <p:nvPr>
            <p:ph type="body" sz="quarter" idx="13" hasCustomPrompt="1"/>
          </p:nvPr>
        </p:nvSpPr>
        <p:spPr>
          <a:xfrm>
            <a:off x="1639836" y="785664"/>
            <a:ext cx="8849638" cy="1381662"/>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8849638" cy="3190017"/>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69600" y="0"/>
            <a:ext cx="1422400" cy="5107577"/>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5023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920DC654-C592-E8B9-3A4C-F38F2787154D}"/>
              </a:ext>
            </a:extLst>
          </p:cNvPr>
          <p:cNvSpPr>
            <a:spLocks noGrp="1"/>
          </p:cNvSpPr>
          <p:nvPr>
            <p:ph type="body" sz="quarter" idx="13" hasCustomPrompt="1"/>
          </p:nvPr>
        </p:nvSpPr>
        <p:spPr>
          <a:xfrm>
            <a:off x="860902"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4FE29555-912C-B063-FBCD-031C05D46288}"/>
              </a:ext>
            </a:extLst>
          </p:cNvPr>
          <p:cNvSpPr>
            <a:spLocks noGrp="1"/>
          </p:cNvSpPr>
          <p:nvPr>
            <p:ph type="body" sz="quarter" idx="14" hasCustomPrompt="1"/>
          </p:nvPr>
        </p:nvSpPr>
        <p:spPr>
          <a:xfrm>
            <a:off x="860902"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033424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993292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19845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userDrawn="1"/>
        </p:nvSpPr>
        <p:spPr>
          <a:xfrm rot="16200000">
            <a:off x="5984599" y="4179308"/>
            <a:ext cx="3245241" cy="91670"/>
          </a:xfrm>
          <a:prstGeom prst="roundRect">
            <a:avLst>
              <a:gd name="adj" fmla="val 50000"/>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53822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a:prstGeom prst="rect">
            <a:avLst/>
          </a:prstGeom>
        </p:spPr>
        <p:txBody>
          <a:bodyPr anchor="ctr">
            <a:noAutofit/>
          </a:bodyPr>
          <a:lstStyle>
            <a:lvl1pPr marL="0" indent="0" algn="ctr">
              <a:buNone/>
              <a:defRPr sz="2400" i="1"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extLst>
      <p:ext uri="{BB962C8B-B14F-4D97-AF65-F5344CB8AC3E}">
        <p14:creationId xmlns:p14="http://schemas.microsoft.com/office/powerpoint/2010/main" val="1962324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1651560" y="1086752"/>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01804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6717" y="643325"/>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23"/>
          <p:cNvSpPr>
            <a:spLocks noGrp="1"/>
          </p:cNvSpPr>
          <p:nvPr>
            <p:ph type="body" sz="quarter" idx="13" hasCustomPrompt="1"/>
          </p:nvPr>
        </p:nvSpPr>
        <p:spPr>
          <a:xfrm>
            <a:off x="1639836"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de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6857999" y="0"/>
            <a:ext cx="5334001" cy="6858000"/>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660960" y="1010552"/>
            <a:ext cx="5607690"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673256" y="2256692"/>
            <a:ext cx="5600544" cy="368690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6243106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3DBDA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200290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TPTOP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802C1-855F-ED49-A714-6ABAF3307BE0}"/>
              </a:ext>
            </a:extLst>
          </p:cNvPr>
          <p:cNvSpPr/>
          <p:nvPr userDrawn="1"/>
        </p:nvSpPr>
        <p:spPr>
          <a:xfrm>
            <a:off x="10769600" y="0"/>
            <a:ext cx="1422400" cy="5107577"/>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b="1">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731410" y="2512721"/>
            <a:ext cx="3108780" cy="375245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Rectangle 12">
            <a:extLst>
              <a:ext uri="{FF2B5EF4-FFF2-40B4-BE49-F238E27FC236}">
                <a16:creationId xmlns:a16="http://schemas.microsoft.com/office/drawing/2014/main" id="{9D5FE527-0F82-4A42-8F8D-19AA7CD9F04F}"/>
              </a:ext>
            </a:extLst>
          </p:cNvPr>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8065762F-7E38-F68C-4134-F3F438EB08C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7106712" y="1328701"/>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3" name="Picture Placeholder 9">
            <a:extLst>
              <a:ext uri="{FF2B5EF4-FFF2-40B4-BE49-F238E27FC236}">
                <a16:creationId xmlns:a16="http://schemas.microsoft.com/office/drawing/2014/main" id="{F003D7D4-3AAC-1BBD-CC12-DDA60953E70D}"/>
              </a:ext>
            </a:extLst>
          </p:cNvPr>
          <p:cNvSpPr>
            <a:spLocks noGrp="1"/>
          </p:cNvSpPr>
          <p:nvPr>
            <p:ph type="pic" sz="quarter" idx="15"/>
          </p:nvPr>
        </p:nvSpPr>
        <p:spPr>
          <a:xfrm>
            <a:off x="7642283"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407832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TPTOP SLIDE 2">
    <p:spTree>
      <p:nvGrpSpPr>
        <p:cNvPr id="1" name=""/>
        <p:cNvGrpSpPr/>
        <p:nvPr/>
      </p:nvGrpSpPr>
      <p:grpSpPr>
        <a:xfrm>
          <a:off x="0" y="0"/>
          <a:ext cx="0" cy="0"/>
          <a:chOff x="0" y="0"/>
          <a:chExt cx="0" cy="0"/>
        </a:xfrm>
      </p:grpSpPr>
      <p:sp>
        <p:nvSpPr>
          <p:cNvPr id="14" name="Rectangle 13"/>
          <p:cNvSpPr/>
          <p:nvPr userDrawn="1"/>
        </p:nvSpPr>
        <p:spPr>
          <a:xfrm>
            <a:off x="0" y="745067"/>
            <a:ext cx="1420250" cy="270763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D571EA6-DCBD-BC41-BDF9-2EBB87473C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343"/>
          <a:stretch/>
        </p:blipFill>
        <p:spPr>
          <a:xfrm>
            <a:off x="-1945288" y="2098883"/>
            <a:ext cx="9293954" cy="4668982"/>
          </a:xfrm>
          <a:prstGeom prst="rect">
            <a:avLst/>
          </a:prstGeom>
        </p:spPr>
      </p:pic>
      <p:sp>
        <p:nvSpPr>
          <p:cNvPr id="8" name="Picture Placeholder 17">
            <a:extLst>
              <a:ext uri="{FF2B5EF4-FFF2-40B4-BE49-F238E27FC236}">
                <a16:creationId xmlns:a16="http://schemas.microsoft.com/office/drawing/2014/main" id="{0C1477F3-B84F-E444-8A4E-7322B0AD193D}"/>
              </a:ext>
            </a:extLst>
          </p:cNvPr>
          <p:cNvSpPr>
            <a:spLocks noGrp="1"/>
          </p:cNvSpPr>
          <p:nvPr>
            <p:ph type="pic" sz="quarter" idx="10"/>
          </p:nvPr>
        </p:nvSpPr>
        <p:spPr>
          <a:xfrm>
            <a:off x="1114362" y="2802349"/>
            <a:ext cx="4981638" cy="3090444"/>
          </a:xfrm>
          <a:prstGeom prst="rect">
            <a:avLst/>
          </a:prstGeo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 name="Text Placeholder 23">
            <a:extLst>
              <a:ext uri="{FF2B5EF4-FFF2-40B4-BE49-F238E27FC236}">
                <a16:creationId xmlns:a16="http://schemas.microsoft.com/office/drawing/2014/main" id="{DD07349D-6350-7B77-82BA-F4BED393CF1A}"/>
              </a:ext>
            </a:extLst>
          </p:cNvPr>
          <p:cNvSpPr>
            <a:spLocks noGrp="1"/>
          </p:cNvSpPr>
          <p:nvPr>
            <p:ph type="body" sz="quarter" idx="13" hasCustomPrompt="1"/>
          </p:nvPr>
        </p:nvSpPr>
        <p:spPr>
          <a:xfrm>
            <a:off x="6967718" y="815819"/>
            <a:ext cx="4513081"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A21C5266-E1D5-DB3B-D988-F4B03720DDB5}"/>
              </a:ext>
            </a:extLst>
          </p:cNvPr>
          <p:cNvSpPr>
            <a:spLocks noGrp="1"/>
          </p:cNvSpPr>
          <p:nvPr>
            <p:ph type="body" sz="quarter" idx="14" hasCustomPrompt="1"/>
          </p:nvPr>
        </p:nvSpPr>
        <p:spPr>
          <a:xfrm>
            <a:off x="6972765" y="2061958"/>
            <a:ext cx="4507330" cy="31704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8075019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5261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5037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rot="16200000">
            <a:off x="232431" y="464696"/>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779490" y="2278505"/>
            <a:ext cx="4137285" cy="2726804"/>
          </a:xfrm>
          <a:prstGeom prst="rect">
            <a:avLst/>
          </a:prstGeom>
        </p:spPr>
        <p:txBody>
          <a:bodyPr anchor="ctr">
            <a:normAutofit/>
          </a:bodyPr>
          <a:lstStyle>
            <a:lvl1pPr marL="0" indent="0" algn="ctr">
              <a:buNone/>
              <a:defRPr sz="4000" b="0" i="0" baseline="0">
                <a:solidFill>
                  <a:schemeClr val="bg1"/>
                </a:solidFill>
                <a:latin typeface="+mn-lt"/>
              </a:defRPr>
            </a:lvl1pPr>
          </a:lstStyle>
          <a:p>
            <a:pPr lvl="0"/>
            <a:r>
              <a:rPr lang="en-US" dirty="0"/>
              <a:t>Quote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201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a:off x="1281154" y="0"/>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1289154" y="1364106"/>
            <a:ext cx="5801193" cy="3236470"/>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96429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20001827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6999" y="-2666999"/>
            <a:ext cx="6858001" cy="1219199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965899" y="-2133928"/>
            <a:ext cx="6141020" cy="11125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07772"/>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481325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23"/>
          <p:cNvSpPr>
            <a:spLocks noGrp="1"/>
          </p:cNvSpPr>
          <p:nvPr>
            <p:ph type="body" sz="quarter" idx="13" hasCustomPrompt="1"/>
          </p:nvPr>
        </p:nvSpPr>
        <p:spPr>
          <a:xfrm>
            <a:off x="1639836" y="785664"/>
            <a:ext cx="8849638" cy="1381662"/>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8849638" cy="3190017"/>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69600" y="0"/>
            <a:ext cx="1422400" cy="5107577"/>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982690" y="527858"/>
            <a:ext cx="4721156" cy="5802284"/>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7276362"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2921526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11" name="Text Placeholder 23"/>
          <p:cNvSpPr>
            <a:spLocks noGrp="1"/>
          </p:cNvSpPr>
          <p:nvPr>
            <p:ph type="body" sz="quarter" idx="21" hasCustomPrompt="1"/>
          </p:nvPr>
        </p:nvSpPr>
        <p:spPr>
          <a:xfrm>
            <a:off x="6369349" y="4441022"/>
            <a:ext cx="3195486" cy="73114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Any Questions?</a:t>
            </a:r>
          </a:p>
        </p:txBody>
      </p:sp>
      <p:sp>
        <p:nvSpPr>
          <p:cNvPr id="12" name="Text Placeholder 23"/>
          <p:cNvSpPr>
            <a:spLocks noGrp="1"/>
          </p:cNvSpPr>
          <p:nvPr>
            <p:ph type="body" sz="quarter" idx="22" hasCustomPrompt="1"/>
          </p:nvPr>
        </p:nvSpPr>
        <p:spPr>
          <a:xfrm>
            <a:off x="6369349" y="3631446"/>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Thank You</a:t>
            </a:r>
          </a:p>
        </p:txBody>
      </p:sp>
      <p:sp>
        <p:nvSpPr>
          <p:cNvPr id="10" name="Picture Placeholder 2">
            <a:extLst>
              <a:ext uri="{FF2B5EF4-FFF2-40B4-BE49-F238E27FC236}">
                <a16:creationId xmlns:a16="http://schemas.microsoft.com/office/drawing/2014/main" id="{B8982444-5545-079B-18EA-AF9A4ABE8233}"/>
              </a:ext>
            </a:extLst>
          </p:cNvPr>
          <p:cNvSpPr>
            <a:spLocks noGrp="1"/>
          </p:cNvSpPr>
          <p:nvPr>
            <p:ph type="pic" sz="quarter" idx="10"/>
          </p:nvPr>
        </p:nvSpPr>
        <p:spPr>
          <a:xfrm>
            <a:off x="0" y="0"/>
            <a:ext cx="5711252" cy="6858000"/>
          </a:xfrm>
          <a:prstGeom prst="rect">
            <a:avLst/>
          </a:prstGeom>
          <a:ln>
            <a:noFill/>
          </a:ln>
        </p:spPr>
        <p:txBody>
          <a:bodyPr anchor="t"/>
          <a:lstStyle>
            <a:lvl1pPr marL="0" indent="0" algn="ctr">
              <a:buNone/>
              <a:defRPr sz="1800" i="1" baseline="0">
                <a:solidFill>
                  <a:srgbClr val="404040"/>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7" name="Rectangle 6">
            <a:extLst>
              <a:ext uri="{FF2B5EF4-FFF2-40B4-BE49-F238E27FC236}">
                <a16:creationId xmlns:a16="http://schemas.microsoft.com/office/drawing/2014/main" id="{30E05FFE-4949-85E4-F673-0E2A3A1147C5}"/>
              </a:ext>
            </a:extLst>
          </p:cNvPr>
          <p:cNvSpPr/>
          <p:nvPr userDrawn="1"/>
        </p:nvSpPr>
        <p:spPr>
          <a:xfrm>
            <a:off x="8354192" y="6051752"/>
            <a:ext cx="3288458" cy="553998"/>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EC3BD74-E670-F9C6-9E70-F06E8C670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5907" y="6109454"/>
            <a:ext cx="1745726" cy="388724"/>
          </a:xfrm>
          <a:prstGeom prst="rect">
            <a:avLst/>
          </a:prstGeom>
        </p:spPr>
      </p:pic>
      <p:pic>
        <p:nvPicPr>
          <p:cNvPr id="9" name="Picture 8">
            <a:extLst>
              <a:ext uri="{FF2B5EF4-FFF2-40B4-BE49-F238E27FC236}">
                <a16:creationId xmlns:a16="http://schemas.microsoft.com/office/drawing/2014/main" id="{6954CF32-B561-E65A-DE39-6575E1D56A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02900" y="547159"/>
            <a:ext cx="3870851" cy="1793276"/>
          </a:xfrm>
          <a:prstGeom prst="rect">
            <a:avLst/>
          </a:prstGeom>
        </p:spPr>
      </p:pic>
    </p:spTree>
    <p:extLst>
      <p:ext uri="{BB962C8B-B14F-4D97-AF65-F5344CB8AC3E}">
        <p14:creationId xmlns:p14="http://schemas.microsoft.com/office/powerpoint/2010/main" val="15734852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9603415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07772"/>
                </a:solidFill>
                <a:latin typeface="+mn-lt"/>
              </a:defRPr>
            </a:lvl1pPr>
          </a:lstStyle>
          <a:p>
            <a:pPr lvl="0"/>
            <a:r>
              <a:rPr lang="en-US" dirty="0"/>
              <a:t>Heading</a:t>
            </a:r>
          </a:p>
        </p:txBody>
      </p:sp>
    </p:spTree>
    <p:extLst>
      <p:ext uri="{BB962C8B-B14F-4D97-AF65-F5344CB8AC3E}">
        <p14:creationId xmlns:p14="http://schemas.microsoft.com/office/powerpoint/2010/main" val="1796872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920DC654-C592-E8B9-3A4C-F38F2787154D}"/>
              </a:ext>
            </a:extLst>
          </p:cNvPr>
          <p:cNvSpPr>
            <a:spLocks noGrp="1"/>
          </p:cNvSpPr>
          <p:nvPr>
            <p:ph type="body" sz="quarter" idx="13" hasCustomPrompt="1"/>
          </p:nvPr>
        </p:nvSpPr>
        <p:spPr>
          <a:xfrm>
            <a:off x="860902"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4FE29555-912C-B063-FBCD-031C05D46288}"/>
              </a:ext>
            </a:extLst>
          </p:cNvPr>
          <p:cNvSpPr>
            <a:spLocks noGrp="1"/>
          </p:cNvSpPr>
          <p:nvPr>
            <p:ph type="body" sz="quarter" idx="14" hasCustomPrompt="1"/>
          </p:nvPr>
        </p:nvSpPr>
        <p:spPr>
          <a:xfrm>
            <a:off x="860902"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userDrawn="1"/>
        </p:nvSpPr>
        <p:spPr>
          <a:xfrm rot="16200000">
            <a:off x="5984599" y="4179308"/>
            <a:ext cx="3245241" cy="91670"/>
          </a:xfrm>
          <a:prstGeom prst="roundRect">
            <a:avLst>
              <a:gd name="adj" fmla="val 50000"/>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53822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a:prstGeom prst="rect">
            <a:avLst/>
          </a:prstGeom>
        </p:spPr>
        <p:txBody>
          <a:bodyPr anchor="ctr">
            <a:noAutofit/>
          </a:bodyPr>
          <a:lstStyle>
            <a:lvl1pPr marL="0" indent="0" algn="ctr">
              <a:buNone/>
              <a:defRPr sz="2400" i="1"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1651560" y="1086752"/>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0784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image" Target="../media/image2.png"/><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image" Target="../media/image1.png"/><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theme" Target="../theme/theme2.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22" cstate="screen">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23" cstate="screen">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660" r:id="rId3"/>
    <p:sldLayoutId id="2147483665" r:id="rId4"/>
    <p:sldLayoutId id="2147483666" r:id="rId5"/>
    <p:sldLayoutId id="2147483651" r:id="rId6"/>
    <p:sldLayoutId id="2147483661" r:id="rId7"/>
    <p:sldLayoutId id="2147483667" r:id="rId8"/>
    <p:sldLayoutId id="2147483652" r:id="rId9"/>
    <p:sldLayoutId id="2147483671" r:id="rId10"/>
    <p:sldLayoutId id="2147483662" r:id="rId11"/>
    <p:sldLayoutId id="2147483669" r:id="rId12"/>
    <p:sldLayoutId id="2147483670" r:id="rId13"/>
    <p:sldLayoutId id="2147483663" r:id="rId14"/>
    <p:sldLayoutId id="2147483664" r:id="rId15"/>
    <p:sldLayoutId id="2147483674" r:id="rId16"/>
    <p:sldLayoutId id="2147483675" r:id="rId17"/>
    <p:sldLayoutId id="2147483677" r:id="rId18"/>
    <p:sldLayoutId id="2147483676" r:id="rId19"/>
    <p:sldLayoutId id="214748366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25" cstate="screen">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26" cstate="screen">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78370830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hemechatronicsblog.com/2023/03/what-is-mechatronics-and-mechatronics-engineering.html" TargetMode="External"/><Relationship Id="rId2" Type="http://schemas.openxmlformats.org/officeDocument/2006/relationships/image" Target="../media/image10.jpeg"/><Relationship Id="rId1" Type="http://schemas.openxmlformats.org/officeDocument/2006/relationships/slideLayout" Target="../slideLayouts/slideLayout2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DPjTmyT4a8w" TargetMode="External"/><Relationship Id="rId2" Type="http://schemas.openxmlformats.org/officeDocument/2006/relationships/slideLayout" Target="../slideLayouts/slideLayout13.xml"/><Relationship Id="rId1" Type="http://schemas.openxmlformats.org/officeDocument/2006/relationships/video" Target="https://www.youtube.com/embed/DPjTmyT4a8w?feature=oembed" TargetMode="Externa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www.remergen.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XwritkM9RF4" TargetMode="External"/><Relationship Id="rId2" Type="http://schemas.openxmlformats.org/officeDocument/2006/relationships/slideLayout" Target="../slideLayouts/slideLayout13.xml"/><Relationship Id="rId1" Type="http://schemas.openxmlformats.org/officeDocument/2006/relationships/video" Target="https://www.youtube.com/embed/XwritkM9RF4?feature=oembed" TargetMode="Externa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D-F1JmCNM7s" TargetMode="External"/><Relationship Id="rId2" Type="http://schemas.openxmlformats.org/officeDocument/2006/relationships/slideLayout" Target="../slideLayouts/slideLayout13.xml"/><Relationship Id="rId1" Type="http://schemas.openxmlformats.org/officeDocument/2006/relationships/video" Target="https://www.youtube.com/embed/D-F1JmCNM7s?feature=oembed" TargetMode="Externa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hyperlink" Target="https://slcontrols.com/en/the-importance-of-mechatronics-engineering-and-how-to-become-a-mechatronics-enginee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hyperlink" Target="https://www.gov.br/agricultura/pt-br/assuntos/noticias/subsecretaria-de-tecnologia-da-informacao-trabalha-para-um-mapa-mais-moderno"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0.xml"/><Relationship Id="rId5" Type="http://schemas.openxmlformats.org/officeDocument/2006/relationships/image" Target="../media/image34.sv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hyperlink" Target="https://www.flickr.com/photos/thisisengineering/4867799219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www.digitaljournal.com/pr/agricultural-robots-and-mechatronics-market-share-2022-scope-emerging-trends-drivers-growth-strategy-and-forecast-to-2030-vision-robotics-corporation-vitirover-wall-y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hyperlink" Target="https://ilvo.vlaanderen.be/en/research-projects/catalyst-for-innovative-mechatronics-in-agricultural-technology"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www.automate.org/robotics/blogs/service-robots-and-the-future-of-agriculture" TargetMode="External"/><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hyperlink" Target="https://agssbd.org/smart-farmingthe-future-of-agricultu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a:extLst>
              <a:ext uri="{FF2B5EF4-FFF2-40B4-BE49-F238E27FC236}">
                <a16:creationId xmlns:a16="http://schemas.microsoft.com/office/drawing/2014/main" id="{023FED1A-25AB-154F-EC71-33B875B5E65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flipH="1">
            <a:off x="0" y="2463800"/>
            <a:ext cx="12192000" cy="4394200"/>
          </a:xfrm>
        </p:spPr>
      </p:pic>
      <p:sp>
        <p:nvSpPr>
          <p:cNvPr id="5" name="Rectangle 4"/>
          <p:cNvSpPr/>
          <p:nvPr/>
        </p:nvSpPr>
        <p:spPr>
          <a:xfrm>
            <a:off x="324115" y="1647254"/>
            <a:ext cx="4023033" cy="3579734"/>
          </a:xfrm>
          <a:prstGeom prst="rect">
            <a:avLst/>
          </a:prstGeom>
          <a:solidFill>
            <a:srgbClr val="007772">
              <a:alpha val="835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 Placeholder 12"/>
          <p:cNvSpPr>
            <a:spLocks noGrp="1"/>
          </p:cNvSpPr>
          <p:nvPr>
            <p:ph type="body" sz="quarter" idx="20"/>
          </p:nvPr>
        </p:nvSpPr>
        <p:spPr>
          <a:xfrm>
            <a:off x="488656" y="3607527"/>
            <a:ext cx="3903123" cy="1393098"/>
          </a:xfrm>
        </p:spPr>
        <p:txBody>
          <a:bodyPr>
            <a:noAutofit/>
          </a:bodyPr>
          <a:lstStyle/>
          <a:p>
            <a:pPr>
              <a:lnSpc>
                <a:spcPct val="80000"/>
              </a:lnSpc>
            </a:pPr>
            <a:r>
              <a:rPr lang="en-GB" sz="3400" noProof="0" dirty="0">
                <a:solidFill>
                  <a:schemeClr val="bg1"/>
                </a:solidFill>
              </a:rPr>
              <a:t>M1: </a:t>
            </a:r>
            <a:r>
              <a:rPr lang="pl-PL" sz="3400" dirty="0">
                <a:solidFill>
                  <a:schemeClr val="bg1"/>
                </a:solidFill>
              </a:rPr>
              <a:t>Fundamentals of </a:t>
            </a:r>
            <a:r>
              <a:rPr lang="pl-PL" sz="3400" dirty="0" err="1">
                <a:solidFill>
                  <a:schemeClr val="bg1"/>
                </a:solidFill>
              </a:rPr>
              <a:t>Renewable</a:t>
            </a:r>
            <a:r>
              <a:rPr lang="pl-PL" sz="3400" dirty="0">
                <a:solidFill>
                  <a:schemeClr val="bg1"/>
                </a:solidFill>
              </a:rPr>
              <a:t> Energy in </a:t>
            </a:r>
            <a:r>
              <a:rPr lang="pl-PL" sz="3400" dirty="0" err="1">
                <a:solidFill>
                  <a:schemeClr val="bg1"/>
                </a:solidFill>
              </a:rPr>
              <a:t>Agriculture</a:t>
            </a:r>
            <a:endParaRPr lang="en-GB" sz="3400" noProof="0" dirty="0">
              <a:solidFill>
                <a:schemeClr val="bg1"/>
              </a:solidFill>
            </a:endParaRPr>
          </a:p>
        </p:txBody>
      </p:sp>
      <p:sp>
        <p:nvSpPr>
          <p:cNvPr id="11" name="Rectangle 10">
            <a:extLst>
              <a:ext uri="{FF2B5EF4-FFF2-40B4-BE49-F238E27FC236}">
                <a16:creationId xmlns:a16="http://schemas.microsoft.com/office/drawing/2014/main" id="{4A3970E9-6C36-2FF2-35EB-1E90998A92ED}"/>
              </a:ext>
            </a:extLst>
          </p:cNvPr>
          <p:cNvSpPr/>
          <p:nvPr/>
        </p:nvSpPr>
        <p:spPr>
          <a:xfrm>
            <a:off x="1" y="5706534"/>
            <a:ext cx="4649492" cy="780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648B8548-F896-179B-CCDA-B59EEAE98D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8656" y="5855855"/>
            <a:ext cx="2298208" cy="511746"/>
          </a:xfrm>
          <a:prstGeom prst="rect">
            <a:avLst/>
          </a:prstGeom>
        </p:spPr>
      </p:pic>
      <p:grpSp>
        <p:nvGrpSpPr>
          <p:cNvPr id="69" name="Group 68">
            <a:extLst>
              <a:ext uri="{FF2B5EF4-FFF2-40B4-BE49-F238E27FC236}">
                <a16:creationId xmlns:a16="http://schemas.microsoft.com/office/drawing/2014/main" id="{16E8F5E2-0AE8-FF45-AC2B-678B1639A6BB}"/>
              </a:ext>
            </a:extLst>
          </p:cNvPr>
          <p:cNvGrpSpPr/>
          <p:nvPr/>
        </p:nvGrpSpPr>
        <p:grpSpPr>
          <a:xfrm>
            <a:off x="10667405" y="2517388"/>
            <a:ext cx="3049190" cy="3049190"/>
            <a:chOff x="3268483" y="5538141"/>
            <a:chExt cx="1760348" cy="1760348"/>
          </a:xfrm>
          <a:solidFill>
            <a:schemeClr val="bg1">
              <a:alpha val="42000"/>
            </a:schemeClr>
          </a:solidFill>
        </p:grpSpPr>
        <p:sp>
          <p:nvSpPr>
            <p:cNvPr id="70" name="Freeform 69">
              <a:extLst>
                <a:ext uri="{FF2B5EF4-FFF2-40B4-BE49-F238E27FC236}">
                  <a16:creationId xmlns:a16="http://schemas.microsoft.com/office/drawing/2014/main" id="{6B27811F-2E28-1182-78E9-B81BBE5884A1}"/>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Freeform 70">
              <a:extLst>
                <a:ext uri="{FF2B5EF4-FFF2-40B4-BE49-F238E27FC236}">
                  <a16:creationId xmlns:a16="http://schemas.microsoft.com/office/drawing/2014/main" id="{B75F0EDB-D63C-EE88-0C1A-560A25D98D70}"/>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Text Placeholder 58">
            <a:extLst>
              <a:ext uri="{FF2B5EF4-FFF2-40B4-BE49-F238E27FC236}">
                <a16:creationId xmlns:a16="http://schemas.microsoft.com/office/drawing/2014/main" id="{80161DC9-89E9-776F-CC99-764B15F7A141}"/>
              </a:ext>
            </a:extLst>
          </p:cNvPr>
          <p:cNvSpPr txBox="1">
            <a:spLocks/>
          </p:cNvSpPr>
          <p:nvPr/>
        </p:nvSpPr>
        <p:spPr>
          <a:xfrm>
            <a:off x="5380522" y="5556737"/>
            <a:ext cx="6811478" cy="759391"/>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www.</a:t>
            </a:r>
            <a:r>
              <a:rPr kumimoji="0" lang="en-GB"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smartskillsproject</a:t>
            </a: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.eu</a:t>
            </a:r>
          </a:p>
        </p:txBody>
      </p:sp>
      <p:sp>
        <p:nvSpPr>
          <p:cNvPr id="8" name="Text Placeholder 2">
            <a:extLst>
              <a:ext uri="{FF2B5EF4-FFF2-40B4-BE49-F238E27FC236}">
                <a16:creationId xmlns:a16="http://schemas.microsoft.com/office/drawing/2014/main" id="{43C4C732-9958-5930-82E1-D1F17576AF4F}"/>
              </a:ext>
            </a:extLst>
          </p:cNvPr>
          <p:cNvSpPr txBox="1">
            <a:spLocks/>
          </p:cNvSpPr>
          <p:nvPr/>
        </p:nvSpPr>
        <p:spPr>
          <a:xfrm>
            <a:off x="488656" y="2413490"/>
            <a:ext cx="3558493" cy="760902"/>
          </a:xfrm>
          <a:prstGeom prst="rect">
            <a:avLst/>
          </a:prstGeom>
        </p:spPr>
        <p:txBody>
          <a:bodyPr anchor="ctr">
            <a:noAutofit/>
          </a:bodyPr>
          <a:lstStyle>
            <a:lvl1pPr marL="0" indent="0" algn="l" defTabSz="914400" rtl="0" eaLnBrk="1" latinLnBrk="0" hangingPunct="1">
              <a:lnSpc>
                <a:spcPct val="90000"/>
              </a:lnSpc>
              <a:spcBef>
                <a:spcPts val="1000"/>
              </a:spcBef>
              <a:buFont typeface="Arial"/>
              <a:buNone/>
              <a:defRPr sz="2800" kern="1200" baseline="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GB" sz="3000" b="0" i="0" u="none" strike="noStrike" kern="1200" cap="none" spc="0" normalizeH="0" baseline="0" noProof="0" dirty="0">
                <a:ln>
                  <a:noFill/>
                </a:ln>
                <a:solidFill>
                  <a:prstClr val="white"/>
                </a:solidFill>
                <a:effectLst/>
                <a:uLnTx/>
                <a:uFillTx/>
                <a:latin typeface="Calibri" panose="020F0502020204030204"/>
                <a:ea typeface="+mn-ea"/>
                <a:cs typeface="+mn-cs"/>
              </a:rPr>
              <a:t>Course </a:t>
            </a:r>
            <a:r>
              <a:rPr lang="en-IE" sz="3000" dirty="0">
                <a:solidFill>
                  <a:prstClr val="white"/>
                </a:solidFill>
                <a:latin typeface="Calibri" panose="020F0502020204030204"/>
              </a:rPr>
              <a:t>3</a:t>
            </a:r>
            <a:r>
              <a:rPr kumimoji="0" lang="en-GB" sz="3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pl-PL" sz="3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IE" sz="3000" b="0" i="0" u="none" strike="noStrike" kern="1200" cap="none" spc="0" normalizeH="0" baseline="0" noProof="0" dirty="0">
                <a:ln>
                  <a:noFill/>
                </a:ln>
                <a:solidFill>
                  <a:prstClr val="white"/>
                </a:solidFill>
                <a:effectLst/>
                <a:uLnTx/>
                <a:uFillTx/>
                <a:latin typeface="Calibri" panose="020F0502020204030204"/>
                <a:ea typeface="+mn-ea"/>
                <a:cs typeface="+mn-cs"/>
              </a:rPr>
              <a:t>Mechatronics </a:t>
            </a:r>
            <a:r>
              <a:rPr kumimoji="0" lang="pl-PL" sz="3000" b="0" i="0" u="none" strike="noStrike" kern="1200" cap="none" spc="0" normalizeH="0" baseline="0" noProof="0" dirty="0">
                <a:ln>
                  <a:noFill/>
                </a:ln>
                <a:solidFill>
                  <a:prstClr val="white"/>
                </a:solidFill>
                <a:effectLst/>
                <a:uLnTx/>
                <a:uFillTx/>
                <a:latin typeface="Calibri" panose="020F0502020204030204"/>
                <a:ea typeface="+mn-ea"/>
                <a:cs typeface="+mn-cs"/>
              </a:rPr>
              <a:t>in Agriculture</a:t>
            </a:r>
            <a:endParaRPr kumimoji="0" lang="en-GB" sz="3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A grey and black sign with a person in a circle&#10;&#10;AI-generated content may be incorrect.">
            <a:extLst>
              <a:ext uri="{FF2B5EF4-FFF2-40B4-BE49-F238E27FC236}">
                <a16:creationId xmlns:a16="http://schemas.microsoft.com/office/drawing/2014/main" id="{38D91F61-9DE0-7C29-92EB-2B6682416A31}"/>
              </a:ext>
            </a:extLst>
          </p:cNvPr>
          <p:cNvPicPr>
            <a:picLocks noChangeAspect="1"/>
          </p:cNvPicPr>
          <p:nvPr/>
        </p:nvPicPr>
        <p:blipFill>
          <a:blip r:embed="rId5"/>
          <a:stretch>
            <a:fillRect/>
          </a:stretch>
        </p:blipFill>
        <p:spPr>
          <a:xfrm>
            <a:off x="3133513" y="5901656"/>
            <a:ext cx="1123257" cy="382670"/>
          </a:xfrm>
          <a:prstGeom prst="rect">
            <a:avLst/>
          </a:prstGeom>
        </p:spPr>
      </p:pic>
    </p:spTree>
    <p:extLst>
      <p:ext uri="{BB962C8B-B14F-4D97-AF65-F5344CB8AC3E}">
        <p14:creationId xmlns:p14="http://schemas.microsoft.com/office/powerpoint/2010/main" val="124083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2D9C231-469C-9EF3-0B46-1DCF8CC4D735}"/>
              </a:ext>
            </a:extLst>
          </p:cNvPr>
          <p:cNvSpPr>
            <a:spLocks noGrp="1"/>
          </p:cNvSpPr>
          <p:nvPr>
            <p:ph type="pic" sz="quarter" idx="10"/>
          </p:nvPr>
        </p:nvSpPr>
        <p:spPr>
          <a:solidFill>
            <a:schemeClr val="tx1"/>
          </a:solidFill>
        </p:spPr>
        <p:txBody>
          <a:bodyPr/>
          <a:lstStyle/>
          <a:p>
            <a:endParaRPr lang="en-IE"/>
          </a:p>
        </p:txBody>
      </p:sp>
      <p:sp>
        <p:nvSpPr>
          <p:cNvPr id="4" name="Text Placeholder 3">
            <a:extLst>
              <a:ext uri="{FF2B5EF4-FFF2-40B4-BE49-F238E27FC236}">
                <a16:creationId xmlns:a16="http://schemas.microsoft.com/office/drawing/2014/main" id="{2AB37EE2-6B81-3D1A-D096-4F3E29B43EAF}"/>
              </a:ext>
            </a:extLst>
          </p:cNvPr>
          <p:cNvSpPr>
            <a:spLocks noGrp="1"/>
          </p:cNvSpPr>
          <p:nvPr>
            <p:ph type="body" sz="quarter" idx="14"/>
          </p:nvPr>
        </p:nvSpPr>
        <p:spPr>
          <a:xfrm>
            <a:off x="6705599" y="1041541"/>
            <a:ext cx="5314121" cy="3170441"/>
          </a:xfrm>
        </p:spPr>
        <p:txBody>
          <a:bodyPr/>
          <a:lstStyle/>
          <a:p>
            <a:r>
              <a:rPr lang="en-US" b="1" dirty="0">
                <a:solidFill>
                  <a:srgbClr val="007772"/>
                </a:solidFill>
                <a:highlight>
                  <a:srgbClr val="EEA821"/>
                </a:highlight>
              </a:rPr>
              <a:t>Improves Sustainability: </a:t>
            </a:r>
            <a:r>
              <a:rPr lang="en-US" dirty="0"/>
              <a:t>Smart farming technologies powered by mechatronics help farmers use resources more efficiently, reducing water consumption, chemical application, and fuel usage. Automated irrigation systems measure soil moisture levels and adjust water distribution accordingly, preventing over-irrigation and conserving water. Similarly, robotic weeders reduce reliance on chemical herbicides, promoting eco-friendly farming (e.g. Drip irrigation systems with automated control reduce water wastage by up to 50% compared to traditional methods).</a:t>
            </a:r>
          </a:p>
          <a:p>
            <a:endParaRPr lang="en-IE" dirty="0"/>
          </a:p>
        </p:txBody>
      </p:sp>
      <p:sp>
        <p:nvSpPr>
          <p:cNvPr id="6" name="TextBox 5">
            <a:extLst>
              <a:ext uri="{FF2B5EF4-FFF2-40B4-BE49-F238E27FC236}">
                <a16:creationId xmlns:a16="http://schemas.microsoft.com/office/drawing/2014/main" id="{89CA387B-4AAD-1B1C-0034-A756FE679480}"/>
              </a:ext>
            </a:extLst>
          </p:cNvPr>
          <p:cNvSpPr txBox="1"/>
          <p:nvPr/>
        </p:nvSpPr>
        <p:spPr>
          <a:xfrm>
            <a:off x="815009" y="6233060"/>
            <a:ext cx="6851374" cy="307777"/>
          </a:xfrm>
          <a:prstGeom prst="rect">
            <a:avLst/>
          </a:prstGeom>
          <a:noFill/>
        </p:spPr>
        <p:txBody>
          <a:bodyPr wrap="square">
            <a:spAutoFit/>
          </a:bodyPr>
          <a:lstStyle/>
          <a:p>
            <a:r>
              <a:rPr lang="en-US" sz="1400" dirty="0">
                <a:hlinkClick r:id="rId3"/>
              </a:rPr>
              <a:t>The Robots Are Here: Tevel &amp; Kubota Showcase the Future of Fruit Harvesting - YouTube</a:t>
            </a:r>
            <a:endParaRPr lang="en-IE" sz="1400" dirty="0"/>
          </a:p>
        </p:txBody>
      </p:sp>
      <p:pic>
        <p:nvPicPr>
          <p:cNvPr id="7" name="Online Media 6" title="The Robots Are Here: Tevel &amp; Kubota Showcase the Future of Fruit Harvesting">
            <a:hlinkClick r:id="" action="ppaction://media"/>
            <a:extLst>
              <a:ext uri="{FF2B5EF4-FFF2-40B4-BE49-F238E27FC236}">
                <a16:creationId xmlns:a16="http://schemas.microsoft.com/office/drawing/2014/main" id="{82BA0F94-DF0B-33A5-28C1-0050F563CDC1}"/>
              </a:ext>
            </a:extLst>
          </p:cNvPr>
          <p:cNvPicPr>
            <a:picLocks noRot="1" noChangeAspect="1"/>
          </p:cNvPicPr>
          <p:nvPr>
            <a:videoFile r:link="rId1"/>
          </p:nvPr>
        </p:nvPicPr>
        <p:blipFill>
          <a:blip r:embed="rId4"/>
          <a:stretch>
            <a:fillRect/>
          </a:stretch>
        </p:blipFill>
        <p:spPr>
          <a:xfrm>
            <a:off x="1016000" y="2912471"/>
            <a:ext cx="5080000" cy="2870200"/>
          </a:xfrm>
          <a:prstGeom prst="rect">
            <a:avLst/>
          </a:prstGeom>
        </p:spPr>
      </p:pic>
      <p:sp>
        <p:nvSpPr>
          <p:cNvPr id="8" name="Text Placeholder 2">
            <a:extLst>
              <a:ext uri="{FF2B5EF4-FFF2-40B4-BE49-F238E27FC236}">
                <a16:creationId xmlns:a16="http://schemas.microsoft.com/office/drawing/2014/main" id="{5486379E-DB0E-7D91-ED6C-DA3409A5E8B3}"/>
              </a:ext>
            </a:extLst>
          </p:cNvPr>
          <p:cNvSpPr txBox="1">
            <a:spLocks/>
          </p:cNvSpPr>
          <p:nvPr/>
        </p:nvSpPr>
        <p:spPr>
          <a:xfrm>
            <a:off x="1436851" y="855903"/>
            <a:ext cx="5607690" cy="697353"/>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360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b="1" dirty="0"/>
              <a:t>The Future of Agriculture</a:t>
            </a:r>
          </a:p>
        </p:txBody>
      </p:sp>
    </p:spTree>
    <p:extLst>
      <p:ext uri="{BB962C8B-B14F-4D97-AF65-F5344CB8AC3E}">
        <p14:creationId xmlns:p14="http://schemas.microsoft.com/office/powerpoint/2010/main" val="278218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1AD60-A3C9-DB51-8C64-095BEA5CA72D}"/>
            </a:ext>
          </a:extLst>
        </p:cNvPr>
        <p:cNvGrpSpPr/>
        <p:nvPr/>
      </p:nvGrpSpPr>
      <p:grpSpPr>
        <a:xfrm>
          <a:off x="0" y="0"/>
          <a:ext cx="0" cy="0"/>
          <a:chOff x="0" y="0"/>
          <a:chExt cx="0" cy="0"/>
        </a:xfrm>
      </p:grpSpPr>
      <p:pic>
        <p:nvPicPr>
          <p:cNvPr id="4" name="Picture Placeholder 13">
            <a:extLst>
              <a:ext uri="{FF2B5EF4-FFF2-40B4-BE49-F238E27FC236}">
                <a16:creationId xmlns:a16="http://schemas.microsoft.com/office/drawing/2014/main" id="{630319C8-160D-D5DB-86EF-F1E5A4E7F82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5" name="TextBox 14">
            <a:extLst>
              <a:ext uri="{FF2B5EF4-FFF2-40B4-BE49-F238E27FC236}">
                <a16:creationId xmlns:a16="http://schemas.microsoft.com/office/drawing/2014/main" id="{684FC63E-A30D-C742-00F6-72C375F5A605}"/>
              </a:ext>
            </a:extLst>
          </p:cNvPr>
          <p:cNvSpPr txBox="1"/>
          <p:nvPr/>
        </p:nvSpPr>
        <p:spPr>
          <a:xfrm>
            <a:off x="477713" y="2310465"/>
            <a:ext cx="9011944" cy="646331"/>
          </a:xfrm>
          <a:prstGeom prst="rect">
            <a:avLst/>
          </a:prstGeom>
          <a:solidFill>
            <a:srgbClr val="EEA821"/>
          </a:solidFill>
        </p:spPr>
        <p:txBody>
          <a:bodyPr wrap="square" rtlCol="0">
            <a:spAutoFit/>
          </a:bodyPr>
          <a:lstStyle/>
          <a:p>
            <a:pPr algn="ctr"/>
            <a:r>
              <a:rPr lang="sk-SK" sz="3600" b="1" dirty="0">
                <a:solidFill>
                  <a:schemeClr val="bg1"/>
                </a:solidFill>
                <a:latin typeface="Calibri" panose="020F0502020204030204" pitchFamily="34" charset="0"/>
                <a:cs typeface="Calibri" panose="020F0502020204030204" pitchFamily="34" charset="0"/>
              </a:rPr>
              <a:t>KEY MECHATRONIC SYSTEMS IN AGRICULTURE</a:t>
            </a:r>
            <a:endParaRPr lang="en-US" sz="3600" b="1"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209825D2-4EDB-EE2B-81A0-1418358C1BA5}"/>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523292E-3A82-CDB6-988E-41DB88E2DA30}"/>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AE7BEE40-C8E0-AB31-E238-B3745AB877A7}"/>
              </a:ext>
            </a:extLst>
          </p:cNvPr>
          <p:cNvSpPr>
            <a:spLocks noGrp="1"/>
          </p:cNvSpPr>
          <p:nvPr>
            <p:ph type="body" sz="quarter" idx="17"/>
          </p:nvPr>
        </p:nvSpPr>
        <p:spPr>
          <a:xfrm>
            <a:off x="9241981" y="871477"/>
            <a:ext cx="2066906" cy="1581948"/>
          </a:xfrm>
        </p:spPr>
        <p:txBody>
          <a:bodyPr lIns="91440" tIns="45720" rIns="91440" bIns="45720" anchor="t">
            <a:noAutofit/>
          </a:bodyPr>
          <a:lstStyle/>
          <a:p>
            <a:r>
              <a:rPr lang="en-US" dirty="0"/>
              <a:t>02</a:t>
            </a:r>
          </a:p>
        </p:txBody>
      </p:sp>
      <p:grpSp>
        <p:nvGrpSpPr>
          <p:cNvPr id="10" name="Group 9">
            <a:extLst>
              <a:ext uri="{FF2B5EF4-FFF2-40B4-BE49-F238E27FC236}">
                <a16:creationId xmlns:a16="http://schemas.microsoft.com/office/drawing/2014/main" id="{8828DC96-0A57-854F-1BFE-3E002BD163C7}"/>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7C8327E3-DE41-B42E-CBE1-A99EED09775D}"/>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3630FC6E-C196-2156-7947-83D65D5E09A9}"/>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6571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6C2895-8D2F-99C0-92E6-012F7F528048}"/>
              </a:ext>
            </a:extLst>
          </p:cNvPr>
          <p:cNvSpPr>
            <a:spLocks noGrp="1"/>
          </p:cNvSpPr>
          <p:nvPr>
            <p:ph type="body" sz="quarter" idx="13"/>
          </p:nvPr>
        </p:nvSpPr>
        <p:spPr>
          <a:xfrm>
            <a:off x="5104670" y="413323"/>
            <a:ext cx="6493166" cy="697353"/>
          </a:xfrm>
        </p:spPr>
        <p:txBody>
          <a:bodyPr>
            <a:noAutofit/>
          </a:bodyPr>
          <a:lstStyle/>
          <a:p>
            <a:r>
              <a:rPr lang="sk-SK" b="1" dirty="0" err="1"/>
              <a:t>Key</a:t>
            </a:r>
            <a:r>
              <a:rPr lang="sk-SK" b="1" dirty="0"/>
              <a:t> </a:t>
            </a:r>
            <a:r>
              <a:rPr lang="sk-SK" b="1" dirty="0" err="1"/>
              <a:t>Mechatronic</a:t>
            </a:r>
            <a:r>
              <a:rPr lang="sk-SK" b="1" dirty="0"/>
              <a:t> Systems in Agriculture</a:t>
            </a:r>
            <a:endParaRPr lang="en-US" b="1" dirty="0"/>
          </a:p>
        </p:txBody>
      </p:sp>
      <p:sp>
        <p:nvSpPr>
          <p:cNvPr id="3" name="Text Placeholder 2">
            <a:extLst>
              <a:ext uri="{FF2B5EF4-FFF2-40B4-BE49-F238E27FC236}">
                <a16:creationId xmlns:a16="http://schemas.microsoft.com/office/drawing/2014/main" id="{024DA42D-3187-44A5-F86E-CA98EFC14762}"/>
              </a:ext>
            </a:extLst>
          </p:cNvPr>
          <p:cNvSpPr>
            <a:spLocks noGrp="1"/>
          </p:cNvSpPr>
          <p:nvPr>
            <p:ph type="body" sz="quarter" idx="14"/>
          </p:nvPr>
        </p:nvSpPr>
        <p:spPr>
          <a:xfrm>
            <a:off x="5104670" y="1722447"/>
            <a:ext cx="6145906" cy="4118121"/>
          </a:xfrm>
        </p:spPr>
        <p:txBody>
          <a:bodyPr/>
          <a:lstStyle/>
          <a:p>
            <a:r>
              <a:rPr lang="sk-SK" kern="1200" baseline="0" dirty="0" err="1">
                <a:solidFill>
                  <a:schemeClr val="tx1">
                    <a:lumMod val="75000"/>
                    <a:lumOff val="25000"/>
                  </a:schemeClr>
                </a:solidFill>
                <a:effectLst/>
                <a:latin typeface="+mn-lt"/>
                <a:ea typeface="+mn-ea"/>
                <a:cs typeface="+mn-cs"/>
              </a:rPr>
              <a:t>Mechatronic</a:t>
            </a:r>
            <a:r>
              <a:rPr lang="sk-SK" kern="1200" baseline="0" dirty="0">
                <a:solidFill>
                  <a:schemeClr val="tx1">
                    <a:lumMod val="75000"/>
                    <a:lumOff val="25000"/>
                  </a:schemeClr>
                </a:solidFill>
                <a:effectLst/>
                <a:latin typeface="+mn-lt"/>
                <a:ea typeface="+mn-ea"/>
                <a:cs typeface="+mn-cs"/>
              </a:rPr>
              <a:t> </a:t>
            </a:r>
            <a:r>
              <a:rPr lang="sk-SK" kern="1200" baseline="0" dirty="0" err="1">
                <a:solidFill>
                  <a:schemeClr val="tx1">
                    <a:lumMod val="75000"/>
                    <a:lumOff val="25000"/>
                  </a:schemeClr>
                </a:solidFill>
                <a:effectLst/>
                <a:latin typeface="+mn-lt"/>
                <a:ea typeface="+mn-ea"/>
                <a:cs typeface="+mn-cs"/>
              </a:rPr>
              <a:t>systems</a:t>
            </a:r>
            <a:r>
              <a:rPr lang="sk-SK" kern="1200" baseline="0" dirty="0">
                <a:solidFill>
                  <a:schemeClr val="tx1">
                    <a:lumMod val="75000"/>
                    <a:lumOff val="25000"/>
                  </a:schemeClr>
                </a:solidFill>
                <a:effectLst/>
                <a:latin typeface="+mn-lt"/>
                <a:ea typeface="+mn-ea"/>
                <a:cs typeface="+mn-cs"/>
              </a:rPr>
              <a:t> in </a:t>
            </a:r>
            <a:r>
              <a:rPr lang="sk-SK" kern="1200" baseline="0" dirty="0" err="1">
                <a:solidFill>
                  <a:schemeClr val="tx1">
                    <a:lumMod val="75000"/>
                    <a:lumOff val="25000"/>
                  </a:schemeClr>
                </a:solidFill>
                <a:effectLst/>
                <a:latin typeface="+mn-lt"/>
                <a:ea typeface="+mn-ea"/>
                <a:cs typeface="+mn-cs"/>
              </a:rPr>
              <a:t>agriculture</a:t>
            </a:r>
            <a:r>
              <a:rPr lang="sk-SK" kern="1200" baseline="0" dirty="0">
                <a:solidFill>
                  <a:schemeClr val="tx1">
                    <a:lumMod val="75000"/>
                    <a:lumOff val="25000"/>
                  </a:schemeClr>
                </a:solidFill>
                <a:effectLst/>
                <a:latin typeface="+mn-lt"/>
                <a:ea typeface="+mn-ea"/>
                <a:cs typeface="+mn-cs"/>
              </a:rPr>
              <a:t> </a:t>
            </a:r>
            <a:r>
              <a:rPr lang="sk-SK" kern="1200" baseline="0" dirty="0" err="1">
                <a:solidFill>
                  <a:schemeClr val="tx1">
                    <a:lumMod val="75000"/>
                    <a:lumOff val="25000"/>
                  </a:schemeClr>
                </a:solidFill>
                <a:effectLst/>
                <a:latin typeface="+mn-lt"/>
                <a:ea typeface="+mn-ea"/>
                <a:cs typeface="+mn-cs"/>
              </a:rPr>
              <a:t>integrate</a:t>
            </a:r>
            <a:r>
              <a:rPr lang="sk-SK" kern="1200" baseline="0" dirty="0">
                <a:solidFill>
                  <a:schemeClr val="tx1">
                    <a:lumMod val="75000"/>
                    <a:lumOff val="25000"/>
                  </a:schemeClr>
                </a:solidFill>
                <a:effectLst/>
                <a:latin typeface="+mn-lt"/>
                <a:ea typeface="+mn-ea"/>
                <a:cs typeface="+mn-cs"/>
              </a:rPr>
              <a:t> </a:t>
            </a:r>
            <a:r>
              <a:rPr lang="sk-SK" kern="1200" baseline="0" dirty="0" err="1">
                <a:solidFill>
                  <a:schemeClr val="tx1">
                    <a:lumMod val="75000"/>
                    <a:lumOff val="25000"/>
                  </a:schemeClr>
                </a:solidFill>
                <a:effectLst/>
                <a:latin typeface="+mn-lt"/>
                <a:ea typeface="+mn-ea"/>
                <a:cs typeface="+mn-cs"/>
              </a:rPr>
              <a:t>robotics</a:t>
            </a:r>
            <a:r>
              <a:rPr lang="sk-SK" kern="1200" baseline="0" dirty="0">
                <a:solidFill>
                  <a:schemeClr val="tx1">
                    <a:lumMod val="75000"/>
                    <a:lumOff val="25000"/>
                  </a:schemeClr>
                </a:solidFill>
                <a:effectLst/>
                <a:latin typeface="+mn-lt"/>
                <a:ea typeface="+mn-ea"/>
                <a:cs typeface="+mn-cs"/>
              </a:rPr>
              <a:t>, </a:t>
            </a:r>
            <a:r>
              <a:rPr lang="sk-SK" kern="1200" baseline="0" dirty="0" err="1">
                <a:solidFill>
                  <a:schemeClr val="tx1">
                    <a:lumMod val="75000"/>
                    <a:lumOff val="25000"/>
                  </a:schemeClr>
                </a:solidFill>
                <a:effectLst/>
                <a:latin typeface="+mn-lt"/>
                <a:ea typeface="+mn-ea"/>
                <a:cs typeface="+mn-cs"/>
              </a:rPr>
              <a:t>sensors</a:t>
            </a:r>
            <a:r>
              <a:rPr lang="sk-SK" kern="1200" baseline="0" dirty="0">
                <a:solidFill>
                  <a:schemeClr val="tx1">
                    <a:lumMod val="75000"/>
                    <a:lumOff val="25000"/>
                  </a:schemeClr>
                </a:solidFill>
                <a:effectLst/>
                <a:latin typeface="+mn-lt"/>
                <a:ea typeface="+mn-ea"/>
                <a:cs typeface="+mn-cs"/>
              </a:rPr>
              <a:t>, </a:t>
            </a:r>
            <a:r>
              <a:rPr lang="sk-SK" kern="1200" baseline="0" dirty="0" err="1">
                <a:solidFill>
                  <a:schemeClr val="tx1">
                    <a:lumMod val="75000"/>
                    <a:lumOff val="25000"/>
                  </a:schemeClr>
                </a:solidFill>
                <a:effectLst/>
                <a:latin typeface="+mn-lt"/>
                <a:ea typeface="+mn-ea"/>
                <a:cs typeface="+mn-cs"/>
              </a:rPr>
              <a:t>automation</a:t>
            </a:r>
            <a:r>
              <a:rPr lang="sk-SK" kern="1200" baseline="0" dirty="0">
                <a:solidFill>
                  <a:schemeClr val="tx1">
                    <a:lumMod val="75000"/>
                    <a:lumOff val="25000"/>
                  </a:schemeClr>
                </a:solidFill>
                <a:effectLst/>
                <a:latin typeface="+mn-lt"/>
                <a:ea typeface="+mn-ea"/>
                <a:cs typeface="+mn-cs"/>
              </a:rPr>
              <a:t>, and </a:t>
            </a:r>
            <a:r>
              <a:rPr lang="sk-SK" kern="1200" baseline="0" dirty="0" err="1">
                <a:solidFill>
                  <a:schemeClr val="tx1">
                    <a:lumMod val="75000"/>
                    <a:lumOff val="25000"/>
                  </a:schemeClr>
                </a:solidFill>
                <a:effectLst/>
                <a:latin typeface="+mn-lt"/>
                <a:ea typeface="+mn-ea"/>
                <a:cs typeface="+mn-cs"/>
              </a:rPr>
              <a:t>artificial</a:t>
            </a:r>
            <a:r>
              <a:rPr lang="sk-SK" kern="1200" baseline="0" dirty="0">
                <a:solidFill>
                  <a:schemeClr val="tx1">
                    <a:lumMod val="75000"/>
                    <a:lumOff val="25000"/>
                  </a:schemeClr>
                </a:solidFill>
                <a:effectLst/>
                <a:latin typeface="+mn-lt"/>
                <a:ea typeface="+mn-ea"/>
                <a:cs typeface="+mn-cs"/>
              </a:rPr>
              <a:t> </a:t>
            </a:r>
            <a:r>
              <a:rPr lang="sk-SK" kern="1200" baseline="0" dirty="0" err="1">
                <a:solidFill>
                  <a:schemeClr val="tx1">
                    <a:lumMod val="75000"/>
                    <a:lumOff val="25000"/>
                  </a:schemeClr>
                </a:solidFill>
                <a:effectLst/>
                <a:latin typeface="+mn-lt"/>
                <a:ea typeface="+mn-ea"/>
                <a:cs typeface="+mn-cs"/>
              </a:rPr>
              <a:t>intelligence</a:t>
            </a:r>
            <a:r>
              <a:rPr lang="sk-SK" kern="1200" baseline="0" dirty="0">
                <a:solidFill>
                  <a:schemeClr val="tx1">
                    <a:lumMod val="75000"/>
                    <a:lumOff val="25000"/>
                  </a:schemeClr>
                </a:solidFill>
                <a:effectLst/>
                <a:latin typeface="+mn-lt"/>
                <a:ea typeface="+mn-ea"/>
                <a:cs typeface="+mn-cs"/>
              </a:rPr>
              <a:t> to </a:t>
            </a:r>
            <a:r>
              <a:rPr lang="sk-SK" kern="1200" baseline="0" dirty="0" err="1">
                <a:solidFill>
                  <a:schemeClr val="tx1">
                    <a:lumMod val="75000"/>
                    <a:lumOff val="25000"/>
                  </a:schemeClr>
                </a:solidFill>
                <a:effectLst/>
                <a:latin typeface="+mn-lt"/>
                <a:ea typeface="+mn-ea"/>
                <a:cs typeface="+mn-cs"/>
              </a:rPr>
              <a:t>enhance</a:t>
            </a:r>
            <a:r>
              <a:rPr lang="sk-SK" kern="1200" baseline="0" dirty="0">
                <a:solidFill>
                  <a:schemeClr val="tx1">
                    <a:lumMod val="75000"/>
                    <a:lumOff val="25000"/>
                  </a:schemeClr>
                </a:solidFill>
                <a:effectLst/>
                <a:latin typeface="+mn-lt"/>
                <a:ea typeface="+mn-ea"/>
                <a:cs typeface="+mn-cs"/>
              </a:rPr>
              <a:t> </a:t>
            </a:r>
            <a:r>
              <a:rPr lang="sk-SK" kern="1200" baseline="0" dirty="0" err="1">
                <a:solidFill>
                  <a:schemeClr val="tx1">
                    <a:lumMod val="75000"/>
                    <a:lumOff val="25000"/>
                  </a:schemeClr>
                </a:solidFill>
                <a:effectLst/>
                <a:latin typeface="+mn-lt"/>
                <a:ea typeface="+mn-ea"/>
                <a:cs typeface="+mn-cs"/>
              </a:rPr>
              <a:t>efficiency</a:t>
            </a:r>
            <a:r>
              <a:rPr lang="sk-SK" kern="1200" baseline="0" dirty="0">
                <a:solidFill>
                  <a:schemeClr val="tx1">
                    <a:lumMod val="75000"/>
                    <a:lumOff val="25000"/>
                  </a:schemeClr>
                </a:solidFill>
                <a:effectLst/>
                <a:latin typeface="+mn-lt"/>
                <a:ea typeface="+mn-ea"/>
                <a:cs typeface="+mn-cs"/>
              </a:rPr>
              <a:t>, </a:t>
            </a:r>
            <a:r>
              <a:rPr lang="sk-SK" kern="1200" baseline="0" dirty="0" err="1">
                <a:solidFill>
                  <a:schemeClr val="tx1">
                    <a:lumMod val="75000"/>
                    <a:lumOff val="25000"/>
                  </a:schemeClr>
                </a:solidFill>
                <a:effectLst/>
                <a:latin typeface="+mn-lt"/>
                <a:ea typeface="+mn-ea"/>
                <a:cs typeface="+mn-cs"/>
              </a:rPr>
              <a:t>precision</a:t>
            </a:r>
            <a:r>
              <a:rPr lang="sk-SK" kern="1200" baseline="0" dirty="0">
                <a:solidFill>
                  <a:schemeClr val="tx1">
                    <a:lumMod val="75000"/>
                    <a:lumOff val="25000"/>
                  </a:schemeClr>
                </a:solidFill>
                <a:effectLst/>
                <a:latin typeface="+mn-lt"/>
                <a:ea typeface="+mn-ea"/>
                <a:cs typeface="+mn-cs"/>
              </a:rPr>
              <a:t>, and </a:t>
            </a:r>
            <a:r>
              <a:rPr lang="sk-SK" kern="1200" baseline="0" dirty="0" err="1">
                <a:solidFill>
                  <a:schemeClr val="tx1">
                    <a:lumMod val="75000"/>
                    <a:lumOff val="25000"/>
                  </a:schemeClr>
                </a:solidFill>
                <a:effectLst/>
                <a:latin typeface="+mn-lt"/>
                <a:ea typeface="+mn-ea"/>
                <a:cs typeface="+mn-cs"/>
              </a:rPr>
              <a:t>sustainability</a:t>
            </a:r>
            <a:r>
              <a:rPr lang="sk-SK" kern="1200" baseline="0" dirty="0">
                <a:solidFill>
                  <a:schemeClr val="tx1">
                    <a:lumMod val="75000"/>
                    <a:lumOff val="25000"/>
                  </a:schemeClr>
                </a:solidFill>
                <a:effectLst/>
                <a:latin typeface="+mn-lt"/>
                <a:ea typeface="+mn-ea"/>
                <a:cs typeface="+mn-cs"/>
              </a:rPr>
              <a:t>. </a:t>
            </a:r>
            <a:r>
              <a:rPr lang="sk-SK" kern="1200" baseline="0" dirty="0" err="1">
                <a:solidFill>
                  <a:schemeClr val="tx1">
                    <a:lumMod val="75000"/>
                    <a:lumOff val="25000"/>
                  </a:schemeClr>
                </a:solidFill>
                <a:effectLst/>
                <a:latin typeface="+mn-lt"/>
                <a:ea typeface="+mn-ea"/>
                <a:cs typeface="+mn-cs"/>
              </a:rPr>
              <a:t>Below</a:t>
            </a:r>
            <a:r>
              <a:rPr lang="sk-SK" kern="1200" baseline="0" dirty="0">
                <a:solidFill>
                  <a:schemeClr val="tx1">
                    <a:lumMod val="75000"/>
                    <a:lumOff val="25000"/>
                  </a:schemeClr>
                </a:solidFill>
                <a:effectLst/>
                <a:latin typeface="+mn-lt"/>
                <a:ea typeface="+mn-ea"/>
                <a:cs typeface="+mn-cs"/>
              </a:rPr>
              <a:t> are </a:t>
            </a:r>
            <a:r>
              <a:rPr lang="sk-SK" kern="1200" baseline="0" dirty="0" err="1">
                <a:solidFill>
                  <a:schemeClr val="tx1">
                    <a:lumMod val="75000"/>
                    <a:lumOff val="25000"/>
                  </a:schemeClr>
                </a:solidFill>
                <a:effectLst/>
                <a:latin typeface="+mn-lt"/>
                <a:ea typeface="+mn-ea"/>
                <a:cs typeface="+mn-cs"/>
              </a:rPr>
              <a:t>the</a:t>
            </a:r>
            <a:r>
              <a:rPr lang="sk-SK" kern="1200" baseline="0" dirty="0">
                <a:solidFill>
                  <a:schemeClr val="tx1">
                    <a:lumMod val="75000"/>
                    <a:lumOff val="25000"/>
                  </a:schemeClr>
                </a:solidFill>
                <a:effectLst/>
                <a:latin typeface="+mn-lt"/>
                <a:ea typeface="+mn-ea"/>
                <a:cs typeface="+mn-cs"/>
              </a:rPr>
              <a:t> most </a:t>
            </a:r>
            <a:r>
              <a:rPr lang="sk-SK" dirty="0" err="1"/>
              <a:t>impactful</a:t>
            </a:r>
            <a:r>
              <a:rPr lang="sk-SK" dirty="0"/>
              <a:t> </a:t>
            </a:r>
            <a:r>
              <a:rPr lang="sk-SK" dirty="0" err="1"/>
              <a:t>technologies</a:t>
            </a:r>
            <a:r>
              <a:rPr lang="sk-SK" dirty="0"/>
              <a:t> </a:t>
            </a:r>
            <a:r>
              <a:rPr lang="sk-SK" dirty="0" err="1"/>
              <a:t>transforming</a:t>
            </a:r>
            <a:r>
              <a:rPr lang="sk-SK" dirty="0"/>
              <a:t> </a:t>
            </a:r>
            <a:r>
              <a:rPr lang="sk-SK" dirty="0" err="1"/>
              <a:t>modern</a:t>
            </a:r>
            <a:r>
              <a:rPr lang="sk-SK" dirty="0"/>
              <a:t> </a:t>
            </a:r>
            <a:r>
              <a:rPr lang="sk-SK" dirty="0" err="1"/>
              <a:t>farming</a:t>
            </a:r>
            <a:r>
              <a:rPr lang="en-GB" dirty="0"/>
              <a:t>:</a:t>
            </a:r>
          </a:p>
          <a:p>
            <a:pPr marL="342900" indent="-342900">
              <a:buFont typeface="Arial" panose="020B0604020202020204" pitchFamily="34" charset="0"/>
              <a:buChar char="•"/>
            </a:pPr>
            <a:r>
              <a:rPr lang="sk-SK" b="1" dirty="0" err="1"/>
              <a:t>Autonomous</a:t>
            </a:r>
            <a:r>
              <a:rPr lang="sk-SK" b="1" dirty="0"/>
              <a:t> </a:t>
            </a:r>
            <a:r>
              <a:rPr lang="sk-SK" b="1" dirty="0" err="1"/>
              <a:t>Tractors</a:t>
            </a:r>
            <a:r>
              <a:rPr lang="sk-SK" b="1" dirty="0"/>
              <a:t> &amp; </a:t>
            </a:r>
            <a:r>
              <a:rPr lang="sk-SK" b="1" dirty="0" err="1"/>
              <a:t>Harvesters</a:t>
            </a:r>
            <a:endParaRPr lang="sk-SK" b="1" dirty="0"/>
          </a:p>
          <a:p>
            <a:pPr marL="342900" indent="-342900">
              <a:buFont typeface="Arial" panose="020B0604020202020204" pitchFamily="34" charset="0"/>
              <a:buChar char="•"/>
            </a:pPr>
            <a:r>
              <a:rPr lang="sk-SK" b="1" dirty="0" err="1"/>
              <a:t>Drones</a:t>
            </a:r>
            <a:r>
              <a:rPr lang="sk-SK" b="1" dirty="0"/>
              <a:t> &amp; </a:t>
            </a:r>
            <a:r>
              <a:rPr lang="sk-SK" b="1" dirty="0" err="1"/>
              <a:t>UAVs</a:t>
            </a:r>
            <a:r>
              <a:rPr lang="sk-SK" b="1" dirty="0"/>
              <a:t> (</a:t>
            </a:r>
            <a:r>
              <a:rPr lang="sk-SK" b="1" dirty="0" err="1"/>
              <a:t>Unmanned</a:t>
            </a:r>
            <a:r>
              <a:rPr lang="sk-SK" b="1" dirty="0"/>
              <a:t> </a:t>
            </a:r>
            <a:r>
              <a:rPr lang="sk-SK" b="1" dirty="0" err="1"/>
              <a:t>Aerial</a:t>
            </a:r>
            <a:r>
              <a:rPr lang="sk-SK" b="1" dirty="0"/>
              <a:t> </a:t>
            </a:r>
            <a:r>
              <a:rPr lang="sk-SK" b="1" dirty="0" err="1"/>
              <a:t>Vehicles</a:t>
            </a:r>
            <a:r>
              <a:rPr lang="sk-SK" b="1" dirty="0"/>
              <a:t>)</a:t>
            </a:r>
          </a:p>
        </p:txBody>
      </p:sp>
      <p:pic>
        <p:nvPicPr>
          <p:cNvPr id="6" name="Picture Placeholder 38">
            <a:extLst>
              <a:ext uri="{FF2B5EF4-FFF2-40B4-BE49-F238E27FC236}">
                <a16:creationId xmlns:a16="http://schemas.microsoft.com/office/drawing/2014/main" id="{712A369C-ECBE-B047-6255-3FAA351559C6}"/>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a:xfrm>
            <a:off x="1" y="0"/>
            <a:ext cx="4638260" cy="6858000"/>
          </a:xfrm>
          <a:prstGeom prst="rect">
            <a:avLst/>
          </a:prstGeom>
        </p:spPr>
      </p:pic>
      <p:sp>
        <p:nvSpPr>
          <p:cNvPr id="7" name="Rectangle 6">
            <a:extLst>
              <a:ext uri="{FF2B5EF4-FFF2-40B4-BE49-F238E27FC236}">
                <a16:creationId xmlns:a16="http://schemas.microsoft.com/office/drawing/2014/main" id="{9437F7FE-EF99-79FC-1B41-0A36D8F41091}"/>
              </a:ext>
            </a:extLst>
          </p:cNvPr>
          <p:cNvSpPr/>
          <p:nvPr/>
        </p:nvSpPr>
        <p:spPr>
          <a:xfrm>
            <a:off x="3390722" y="5326326"/>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CBE0D3C-D112-4E22-EFA2-AD1FEE97D984}"/>
              </a:ext>
            </a:extLst>
          </p:cNvPr>
          <p:cNvSpPr/>
          <p:nvPr/>
        </p:nvSpPr>
        <p:spPr>
          <a:xfrm>
            <a:off x="0" y="0"/>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0507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AD8B4-E039-6AF8-383C-8AF88852295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10AF9E9-89F3-47B1-1179-D547E601B626}"/>
              </a:ext>
            </a:extLst>
          </p:cNvPr>
          <p:cNvSpPr>
            <a:spLocks noGrp="1"/>
          </p:cNvSpPr>
          <p:nvPr>
            <p:ph type="body" sz="quarter" idx="13"/>
          </p:nvPr>
        </p:nvSpPr>
        <p:spPr>
          <a:xfrm>
            <a:off x="4915357" y="413323"/>
            <a:ext cx="6932086" cy="697353"/>
          </a:xfrm>
        </p:spPr>
        <p:txBody>
          <a:bodyPr>
            <a:noAutofit/>
          </a:bodyPr>
          <a:lstStyle/>
          <a:p>
            <a:r>
              <a:rPr lang="en-US" b="1" dirty="0"/>
              <a:t>Autonomous Tractors &amp; Harvesters</a:t>
            </a:r>
          </a:p>
          <a:p>
            <a:endParaRPr lang="en-US" b="1" dirty="0"/>
          </a:p>
        </p:txBody>
      </p:sp>
      <p:sp>
        <p:nvSpPr>
          <p:cNvPr id="3" name="Text Placeholder 2">
            <a:extLst>
              <a:ext uri="{FF2B5EF4-FFF2-40B4-BE49-F238E27FC236}">
                <a16:creationId xmlns:a16="http://schemas.microsoft.com/office/drawing/2014/main" id="{6EA74813-2F85-16CC-B352-EF6A5CC668CD}"/>
              </a:ext>
            </a:extLst>
          </p:cNvPr>
          <p:cNvSpPr>
            <a:spLocks noGrp="1"/>
          </p:cNvSpPr>
          <p:nvPr>
            <p:ph type="body" sz="quarter" idx="14"/>
          </p:nvPr>
        </p:nvSpPr>
        <p:spPr>
          <a:xfrm>
            <a:off x="4915357" y="1192854"/>
            <a:ext cx="6773060" cy="4530246"/>
          </a:xfrm>
        </p:spPr>
        <p:txBody>
          <a:bodyPr/>
          <a:lstStyle/>
          <a:p>
            <a:r>
              <a:rPr lang="sk-SK" sz="2200" b="1" kern="1200" baseline="0" dirty="0">
                <a:solidFill>
                  <a:schemeClr val="tx1">
                    <a:lumMod val="75000"/>
                    <a:lumOff val="25000"/>
                  </a:schemeClr>
                </a:solidFill>
                <a:effectLst/>
                <a:latin typeface="+mn-lt"/>
                <a:ea typeface="+mn-ea"/>
                <a:cs typeface="+mn-cs"/>
              </a:rPr>
              <a:t>What They Do: </a:t>
            </a:r>
            <a:r>
              <a:rPr lang="sk-SK" sz="2200" kern="1200" baseline="0" dirty="0">
                <a:solidFill>
                  <a:schemeClr val="tx1">
                    <a:lumMod val="75000"/>
                    <a:lumOff val="25000"/>
                  </a:schemeClr>
                </a:solidFill>
                <a:effectLst/>
                <a:latin typeface="+mn-lt"/>
                <a:ea typeface="+mn-ea"/>
                <a:cs typeface="+mn-cs"/>
              </a:rPr>
              <a:t>Perform field operations such as plo</a:t>
            </a:r>
            <a:r>
              <a:rPr lang="en-IE" sz="2200" kern="1200" baseline="0" dirty="0">
                <a:solidFill>
                  <a:schemeClr val="tx1">
                    <a:lumMod val="75000"/>
                    <a:lumOff val="25000"/>
                  </a:schemeClr>
                </a:solidFill>
                <a:effectLst/>
                <a:latin typeface="+mn-lt"/>
                <a:ea typeface="+mn-ea"/>
                <a:cs typeface="+mn-cs"/>
              </a:rPr>
              <a:t>ugh</a:t>
            </a:r>
            <a:r>
              <a:rPr lang="sk-SK" sz="2200" kern="1200" baseline="0" dirty="0">
                <a:solidFill>
                  <a:schemeClr val="tx1">
                    <a:lumMod val="75000"/>
                    <a:lumOff val="25000"/>
                  </a:schemeClr>
                </a:solidFill>
                <a:effectLst/>
                <a:latin typeface="+mn-lt"/>
                <a:ea typeface="+mn-ea"/>
                <a:cs typeface="+mn-cs"/>
              </a:rPr>
              <a:t>ing, planting, and harvesting with minimal human intervention, using GPS, AI, and sensor technology.</a:t>
            </a:r>
          </a:p>
          <a:p>
            <a:r>
              <a:rPr lang="sk-SK" sz="2200" b="1" kern="1200" baseline="0" dirty="0" err="1">
                <a:solidFill>
                  <a:schemeClr val="tx1">
                    <a:lumMod val="75000"/>
                    <a:lumOff val="25000"/>
                  </a:schemeClr>
                </a:solidFill>
                <a:effectLst/>
                <a:latin typeface="+mn-lt"/>
                <a:ea typeface="+mn-ea"/>
                <a:cs typeface="+mn-cs"/>
              </a:rPr>
              <a:t>How</a:t>
            </a:r>
            <a:r>
              <a:rPr lang="sk-SK" sz="2200" b="1" kern="1200" baseline="0" dirty="0">
                <a:solidFill>
                  <a:schemeClr val="tx1">
                    <a:lumMod val="75000"/>
                    <a:lumOff val="25000"/>
                  </a:schemeClr>
                </a:solidFill>
                <a:effectLst/>
                <a:latin typeface="+mn-lt"/>
                <a:ea typeface="+mn-ea"/>
                <a:cs typeface="+mn-cs"/>
              </a:rPr>
              <a:t> </a:t>
            </a:r>
            <a:r>
              <a:rPr lang="sk-SK" sz="2200" b="1" kern="1200" baseline="0" dirty="0" err="1">
                <a:solidFill>
                  <a:schemeClr val="tx1">
                    <a:lumMod val="75000"/>
                    <a:lumOff val="25000"/>
                  </a:schemeClr>
                </a:solidFill>
                <a:effectLst/>
                <a:latin typeface="+mn-lt"/>
                <a:ea typeface="+mn-ea"/>
                <a:cs typeface="+mn-cs"/>
              </a:rPr>
              <a:t>They</a:t>
            </a:r>
            <a:r>
              <a:rPr lang="sk-SK" sz="2200" b="1" kern="1200" baseline="0" dirty="0">
                <a:solidFill>
                  <a:schemeClr val="tx1">
                    <a:lumMod val="75000"/>
                    <a:lumOff val="25000"/>
                  </a:schemeClr>
                </a:solidFill>
                <a:effectLst/>
                <a:latin typeface="+mn-lt"/>
                <a:ea typeface="+mn-ea"/>
                <a:cs typeface="+mn-cs"/>
              </a:rPr>
              <a:t> </a:t>
            </a:r>
            <a:r>
              <a:rPr lang="sk-SK" sz="2200" b="1" kern="1200" baseline="0" dirty="0" err="1">
                <a:solidFill>
                  <a:schemeClr val="tx1">
                    <a:lumMod val="75000"/>
                    <a:lumOff val="25000"/>
                  </a:schemeClr>
                </a:solidFill>
                <a:effectLst/>
                <a:latin typeface="+mn-lt"/>
                <a:ea typeface="+mn-ea"/>
                <a:cs typeface="+mn-cs"/>
              </a:rPr>
              <a:t>Work</a:t>
            </a:r>
            <a:r>
              <a:rPr lang="sk-SK" sz="2200" b="1" kern="1200" baseline="0" dirty="0">
                <a:solidFill>
                  <a:schemeClr val="tx1">
                    <a:lumMod val="75000"/>
                    <a:lumOff val="25000"/>
                  </a:schemeClr>
                </a:solidFill>
                <a:effectLst/>
                <a:latin typeface="+mn-lt"/>
                <a:ea typeface="+mn-ea"/>
                <a:cs typeface="+mn-cs"/>
              </a:rPr>
              <a:t>:</a:t>
            </a:r>
            <a:r>
              <a:rPr lang="en-GB" sz="2200" b="1" kern="1200" baseline="0" dirty="0">
                <a:solidFill>
                  <a:schemeClr val="tx1">
                    <a:lumMod val="75000"/>
                    <a:lumOff val="25000"/>
                  </a:schemeClr>
                </a:solidFill>
                <a:effectLst/>
                <a:latin typeface="+mn-lt"/>
                <a:ea typeface="+mn-ea"/>
                <a:cs typeface="+mn-cs"/>
              </a:rPr>
              <a:t> </a:t>
            </a:r>
          </a:p>
          <a:p>
            <a:pPr marL="285750" indent="-285750">
              <a:buFont typeface="Arial" panose="020B0604020202020204" pitchFamily="34" charset="0"/>
              <a:buChar char="•"/>
            </a:pPr>
            <a:r>
              <a:rPr lang="sk-SK" sz="2200" kern="1200" baseline="0" dirty="0">
                <a:solidFill>
                  <a:schemeClr val="tx1">
                    <a:lumMod val="75000"/>
                    <a:lumOff val="25000"/>
                  </a:schemeClr>
                </a:solidFill>
                <a:effectLst/>
                <a:latin typeface="+mn-lt"/>
                <a:ea typeface="+mn-ea"/>
                <a:cs typeface="+mn-cs"/>
              </a:rPr>
              <a:t>GPS-</a:t>
            </a:r>
            <a:r>
              <a:rPr lang="sk-SK" sz="2200" kern="1200" baseline="0" dirty="0" err="1">
                <a:solidFill>
                  <a:schemeClr val="tx1">
                    <a:lumMod val="75000"/>
                    <a:lumOff val="25000"/>
                  </a:schemeClr>
                </a:solidFill>
                <a:effectLst/>
                <a:latin typeface="+mn-lt"/>
                <a:ea typeface="+mn-ea"/>
                <a:cs typeface="+mn-cs"/>
              </a:rPr>
              <a:t>guided</a:t>
            </a:r>
            <a:r>
              <a:rPr lang="sk-SK" sz="2200" kern="1200" baseline="0" dirty="0">
                <a:solidFill>
                  <a:schemeClr val="tx1">
                    <a:lumMod val="75000"/>
                    <a:lumOff val="25000"/>
                  </a:schemeClr>
                </a:solidFill>
                <a:effectLst/>
                <a:latin typeface="+mn-lt"/>
                <a:ea typeface="+mn-ea"/>
                <a:cs typeface="+mn-cs"/>
              </a:rPr>
              <a:t> </a:t>
            </a:r>
            <a:r>
              <a:rPr lang="sk-SK" sz="2200" kern="1200" baseline="0" dirty="0" err="1">
                <a:solidFill>
                  <a:schemeClr val="tx1">
                    <a:lumMod val="75000"/>
                    <a:lumOff val="25000"/>
                  </a:schemeClr>
                </a:solidFill>
                <a:effectLst/>
                <a:latin typeface="+mn-lt"/>
                <a:ea typeface="+mn-ea"/>
                <a:cs typeface="+mn-cs"/>
              </a:rPr>
              <a:t>tractors</a:t>
            </a:r>
            <a:r>
              <a:rPr lang="sk-SK" sz="2200" kern="1200" baseline="0" dirty="0">
                <a:solidFill>
                  <a:schemeClr val="tx1">
                    <a:lumMod val="75000"/>
                    <a:lumOff val="25000"/>
                  </a:schemeClr>
                </a:solidFill>
                <a:effectLst/>
                <a:latin typeface="+mn-lt"/>
                <a:ea typeface="+mn-ea"/>
                <a:cs typeface="+mn-cs"/>
              </a:rPr>
              <a:t> </a:t>
            </a:r>
            <a:r>
              <a:rPr lang="sk-SK" sz="2200" kern="1200" baseline="0" dirty="0" err="1">
                <a:solidFill>
                  <a:schemeClr val="tx1">
                    <a:lumMod val="75000"/>
                    <a:lumOff val="25000"/>
                  </a:schemeClr>
                </a:solidFill>
                <a:effectLst/>
                <a:latin typeface="+mn-lt"/>
                <a:ea typeface="+mn-ea"/>
                <a:cs typeface="+mn-cs"/>
              </a:rPr>
              <a:t>use</a:t>
            </a:r>
            <a:r>
              <a:rPr lang="sk-SK" sz="2200" kern="1200" baseline="0" dirty="0">
                <a:solidFill>
                  <a:schemeClr val="tx1">
                    <a:lumMod val="75000"/>
                    <a:lumOff val="25000"/>
                  </a:schemeClr>
                </a:solidFill>
                <a:effectLst/>
                <a:latin typeface="+mn-lt"/>
                <a:ea typeface="+mn-ea"/>
                <a:cs typeface="+mn-cs"/>
              </a:rPr>
              <a:t> </a:t>
            </a:r>
            <a:r>
              <a:rPr lang="sk-SK" sz="2200" kern="1200" baseline="0" dirty="0" err="1">
                <a:solidFill>
                  <a:schemeClr val="tx1">
                    <a:lumMod val="75000"/>
                    <a:lumOff val="25000"/>
                  </a:schemeClr>
                </a:solidFill>
                <a:effectLst/>
                <a:latin typeface="+mn-lt"/>
                <a:ea typeface="+mn-ea"/>
                <a:cs typeface="+mn-cs"/>
              </a:rPr>
              <a:t>satellite</a:t>
            </a:r>
            <a:r>
              <a:rPr lang="sk-SK" sz="2200" kern="1200" baseline="0" dirty="0">
                <a:solidFill>
                  <a:schemeClr val="tx1">
                    <a:lumMod val="75000"/>
                    <a:lumOff val="25000"/>
                  </a:schemeClr>
                </a:solidFill>
                <a:effectLst/>
                <a:latin typeface="+mn-lt"/>
                <a:ea typeface="+mn-ea"/>
                <a:cs typeface="+mn-cs"/>
              </a:rPr>
              <a:t> </a:t>
            </a:r>
            <a:r>
              <a:rPr lang="sk-SK" sz="2200" kern="1200" baseline="0" dirty="0" err="1">
                <a:solidFill>
                  <a:schemeClr val="tx1">
                    <a:lumMod val="75000"/>
                    <a:lumOff val="25000"/>
                  </a:schemeClr>
                </a:solidFill>
                <a:effectLst/>
                <a:latin typeface="+mn-lt"/>
                <a:ea typeface="+mn-ea"/>
                <a:cs typeface="+mn-cs"/>
              </a:rPr>
              <a:t>navigation</a:t>
            </a:r>
            <a:r>
              <a:rPr lang="sk-SK" sz="2200" kern="1200" baseline="0" dirty="0">
                <a:solidFill>
                  <a:schemeClr val="tx1">
                    <a:lumMod val="75000"/>
                    <a:lumOff val="25000"/>
                  </a:schemeClr>
                </a:solidFill>
                <a:effectLst/>
                <a:latin typeface="+mn-lt"/>
                <a:ea typeface="+mn-ea"/>
                <a:cs typeface="+mn-cs"/>
              </a:rPr>
              <a:t> to </a:t>
            </a:r>
            <a:r>
              <a:rPr lang="sk-SK" sz="2200" kern="1200" baseline="0" dirty="0" err="1">
                <a:solidFill>
                  <a:schemeClr val="tx1">
                    <a:lumMod val="75000"/>
                    <a:lumOff val="25000"/>
                  </a:schemeClr>
                </a:solidFill>
                <a:effectLst/>
                <a:latin typeface="+mn-lt"/>
                <a:ea typeface="+mn-ea"/>
                <a:cs typeface="+mn-cs"/>
              </a:rPr>
              <a:t>follow</a:t>
            </a:r>
            <a:r>
              <a:rPr lang="sk-SK" sz="2200" kern="1200" baseline="0" dirty="0">
                <a:solidFill>
                  <a:schemeClr val="tx1">
                    <a:lumMod val="75000"/>
                    <a:lumOff val="25000"/>
                  </a:schemeClr>
                </a:solidFill>
                <a:effectLst/>
                <a:latin typeface="+mn-lt"/>
                <a:ea typeface="+mn-ea"/>
                <a:cs typeface="+mn-cs"/>
              </a:rPr>
              <a:t> </a:t>
            </a:r>
            <a:r>
              <a:rPr lang="sk-SK" sz="2200" kern="1200" baseline="0" dirty="0" err="1">
                <a:solidFill>
                  <a:schemeClr val="tx1">
                    <a:lumMod val="75000"/>
                    <a:lumOff val="25000"/>
                  </a:schemeClr>
                </a:solidFill>
                <a:effectLst/>
                <a:latin typeface="+mn-lt"/>
                <a:ea typeface="+mn-ea"/>
                <a:cs typeface="+mn-cs"/>
              </a:rPr>
              <a:t>predefined</a:t>
            </a:r>
            <a:r>
              <a:rPr lang="sk-SK" sz="2200" kern="1200" baseline="0" dirty="0">
                <a:solidFill>
                  <a:schemeClr val="tx1">
                    <a:lumMod val="75000"/>
                    <a:lumOff val="25000"/>
                  </a:schemeClr>
                </a:solidFill>
                <a:effectLst/>
                <a:latin typeface="+mn-lt"/>
                <a:ea typeface="+mn-ea"/>
                <a:cs typeface="+mn-cs"/>
              </a:rPr>
              <a:t> </a:t>
            </a:r>
            <a:r>
              <a:rPr lang="sk-SK" sz="2200" kern="1200" baseline="0" dirty="0" err="1">
                <a:solidFill>
                  <a:schemeClr val="tx1">
                    <a:lumMod val="75000"/>
                    <a:lumOff val="25000"/>
                  </a:schemeClr>
                </a:solidFill>
                <a:effectLst/>
                <a:latin typeface="+mn-lt"/>
                <a:ea typeface="+mn-ea"/>
                <a:cs typeface="+mn-cs"/>
              </a:rPr>
              <a:t>routes</a:t>
            </a:r>
            <a:r>
              <a:rPr lang="sk-SK" sz="2200" kern="1200" baseline="0" dirty="0">
                <a:solidFill>
                  <a:schemeClr val="tx1">
                    <a:lumMod val="75000"/>
                    <a:lumOff val="25000"/>
                  </a:schemeClr>
                </a:solidFill>
                <a:effectLst/>
                <a:latin typeface="+mn-lt"/>
                <a:ea typeface="+mn-ea"/>
                <a:cs typeface="+mn-cs"/>
              </a:rPr>
              <a:t> </a:t>
            </a:r>
            <a:r>
              <a:rPr lang="sk-SK" sz="2200" kern="1200" baseline="0" dirty="0" err="1">
                <a:solidFill>
                  <a:schemeClr val="tx1">
                    <a:lumMod val="75000"/>
                    <a:lumOff val="25000"/>
                  </a:schemeClr>
                </a:solidFill>
                <a:effectLst/>
                <a:latin typeface="+mn-lt"/>
                <a:ea typeface="+mn-ea"/>
                <a:cs typeface="+mn-cs"/>
              </a:rPr>
              <a:t>with</a:t>
            </a:r>
            <a:r>
              <a:rPr lang="sk-SK" sz="2200" kern="1200" baseline="0" dirty="0">
                <a:solidFill>
                  <a:schemeClr val="tx1">
                    <a:lumMod val="75000"/>
                    <a:lumOff val="25000"/>
                  </a:schemeClr>
                </a:solidFill>
                <a:effectLst/>
                <a:latin typeface="+mn-lt"/>
                <a:ea typeface="+mn-ea"/>
                <a:cs typeface="+mn-cs"/>
              </a:rPr>
              <a:t> centimeter-level </a:t>
            </a:r>
            <a:r>
              <a:rPr lang="sk-SK" sz="2200" kern="1200" baseline="0" dirty="0" err="1">
                <a:solidFill>
                  <a:schemeClr val="tx1">
                    <a:lumMod val="75000"/>
                    <a:lumOff val="25000"/>
                  </a:schemeClr>
                </a:solidFill>
                <a:effectLst/>
                <a:latin typeface="+mn-lt"/>
                <a:ea typeface="+mn-ea"/>
                <a:cs typeface="+mn-cs"/>
              </a:rPr>
              <a:t>accuracy</a:t>
            </a:r>
            <a:r>
              <a:rPr lang="sk-SK" sz="2200" kern="1200" baseline="0" dirty="0">
                <a:solidFill>
                  <a:schemeClr val="tx1">
                    <a:lumMod val="75000"/>
                    <a:lumOff val="25000"/>
                  </a:schemeClr>
                </a:solidFill>
                <a:effectLst/>
                <a:latin typeface="+mn-lt"/>
                <a:ea typeface="+mn-ea"/>
                <a:cs typeface="+mn-cs"/>
              </a:rPr>
              <a:t>, </a:t>
            </a:r>
            <a:r>
              <a:rPr lang="sk-SK" sz="2200" kern="1200" baseline="0" dirty="0" err="1">
                <a:solidFill>
                  <a:schemeClr val="tx1">
                    <a:lumMod val="75000"/>
                    <a:lumOff val="25000"/>
                  </a:schemeClr>
                </a:solidFill>
                <a:effectLst/>
                <a:latin typeface="+mn-lt"/>
                <a:ea typeface="+mn-ea"/>
                <a:cs typeface="+mn-cs"/>
              </a:rPr>
              <a:t>reducing</a:t>
            </a:r>
            <a:r>
              <a:rPr lang="sk-SK" sz="2200" kern="1200" baseline="0" dirty="0">
                <a:solidFill>
                  <a:schemeClr val="tx1">
                    <a:lumMod val="75000"/>
                    <a:lumOff val="25000"/>
                  </a:schemeClr>
                </a:solidFill>
                <a:effectLst/>
                <a:latin typeface="+mn-lt"/>
                <a:ea typeface="+mn-ea"/>
                <a:cs typeface="+mn-cs"/>
              </a:rPr>
              <a:t> </a:t>
            </a:r>
            <a:r>
              <a:rPr lang="sk-SK" sz="2200" kern="1200" baseline="0" dirty="0" err="1">
                <a:solidFill>
                  <a:schemeClr val="tx1">
                    <a:lumMod val="75000"/>
                    <a:lumOff val="25000"/>
                  </a:schemeClr>
                </a:solidFill>
                <a:effectLst/>
                <a:latin typeface="+mn-lt"/>
                <a:ea typeface="+mn-ea"/>
                <a:cs typeface="+mn-cs"/>
              </a:rPr>
              <a:t>fuel</a:t>
            </a:r>
            <a:r>
              <a:rPr lang="sk-SK" sz="2200" kern="1200" baseline="0" dirty="0">
                <a:solidFill>
                  <a:schemeClr val="tx1">
                    <a:lumMod val="75000"/>
                    <a:lumOff val="25000"/>
                  </a:schemeClr>
                </a:solidFill>
                <a:effectLst/>
                <a:latin typeface="+mn-lt"/>
                <a:ea typeface="+mn-ea"/>
                <a:cs typeface="+mn-cs"/>
              </a:rPr>
              <a:t> </a:t>
            </a:r>
            <a:r>
              <a:rPr lang="sk-SK" sz="2200" kern="1200" baseline="0" dirty="0" err="1">
                <a:solidFill>
                  <a:schemeClr val="tx1">
                    <a:lumMod val="75000"/>
                    <a:lumOff val="25000"/>
                  </a:schemeClr>
                </a:solidFill>
                <a:effectLst/>
                <a:latin typeface="+mn-lt"/>
                <a:ea typeface="+mn-ea"/>
                <a:cs typeface="+mn-cs"/>
              </a:rPr>
              <a:t>consumption</a:t>
            </a:r>
            <a:r>
              <a:rPr lang="sk-SK" sz="2200" kern="1200" baseline="0" dirty="0">
                <a:solidFill>
                  <a:schemeClr val="tx1">
                    <a:lumMod val="75000"/>
                    <a:lumOff val="25000"/>
                  </a:schemeClr>
                </a:solidFill>
                <a:effectLst/>
                <a:latin typeface="+mn-lt"/>
                <a:ea typeface="+mn-ea"/>
                <a:cs typeface="+mn-cs"/>
              </a:rPr>
              <a:t> and </a:t>
            </a:r>
            <a:r>
              <a:rPr lang="sk-SK" sz="2200" kern="1200" baseline="0" dirty="0" err="1">
                <a:solidFill>
                  <a:schemeClr val="tx1">
                    <a:lumMod val="75000"/>
                    <a:lumOff val="25000"/>
                  </a:schemeClr>
                </a:solidFill>
                <a:effectLst/>
                <a:latin typeface="+mn-lt"/>
                <a:ea typeface="+mn-ea"/>
                <a:cs typeface="+mn-cs"/>
              </a:rPr>
              <a:t>soil</a:t>
            </a:r>
            <a:r>
              <a:rPr lang="sk-SK" sz="2200" kern="1200" baseline="0" dirty="0">
                <a:solidFill>
                  <a:schemeClr val="tx1">
                    <a:lumMod val="75000"/>
                    <a:lumOff val="25000"/>
                  </a:schemeClr>
                </a:solidFill>
                <a:effectLst/>
                <a:latin typeface="+mn-lt"/>
                <a:ea typeface="+mn-ea"/>
                <a:cs typeface="+mn-cs"/>
              </a:rPr>
              <a:t> </a:t>
            </a:r>
            <a:r>
              <a:rPr lang="sk-SK" sz="2200" kern="1200" baseline="0" dirty="0" err="1">
                <a:solidFill>
                  <a:schemeClr val="tx1">
                    <a:lumMod val="75000"/>
                    <a:lumOff val="25000"/>
                  </a:schemeClr>
                </a:solidFill>
                <a:effectLst/>
                <a:latin typeface="+mn-lt"/>
                <a:ea typeface="+mn-ea"/>
                <a:cs typeface="+mn-cs"/>
              </a:rPr>
              <a:t>compaction</a:t>
            </a:r>
            <a:r>
              <a:rPr lang="sk-SK" sz="2200" kern="1200" baseline="0" dirty="0">
                <a:solidFill>
                  <a:schemeClr val="tx1">
                    <a:lumMod val="75000"/>
                    <a:lumOff val="25000"/>
                  </a:schemeClr>
                </a:solidFill>
                <a:effectLst/>
                <a:latin typeface="+mn-lt"/>
                <a:ea typeface="+mn-ea"/>
                <a:cs typeface="+mn-cs"/>
              </a:rPr>
              <a:t>.</a:t>
            </a:r>
            <a:r>
              <a:rPr lang="en-GB" sz="2200" kern="1200" baseline="0" dirty="0">
                <a:solidFill>
                  <a:schemeClr val="tx1">
                    <a:lumMod val="75000"/>
                    <a:lumOff val="25000"/>
                  </a:schemeClr>
                </a:solidFill>
                <a:effectLst/>
                <a:latin typeface="+mn-lt"/>
                <a:ea typeface="+mn-ea"/>
                <a:cs typeface="+mn-cs"/>
              </a:rPr>
              <a:t> </a:t>
            </a:r>
          </a:p>
          <a:p>
            <a:pPr marL="285750" indent="-285750">
              <a:buFont typeface="Arial" panose="020B0604020202020204" pitchFamily="34" charset="0"/>
              <a:buChar char="•"/>
            </a:pPr>
            <a:r>
              <a:rPr lang="sk-SK" sz="2200" kern="1200" baseline="0" dirty="0">
                <a:solidFill>
                  <a:schemeClr val="tx1">
                    <a:lumMod val="75000"/>
                    <a:lumOff val="25000"/>
                  </a:schemeClr>
                </a:solidFill>
                <a:effectLst/>
                <a:latin typeface="+mn-lt"/>
                <a:ea typeface="+mn-ea"/>
                <a:cs typeface="+mn-cs"/>
              </a:rPr>
              <a:t>AI-powered harvesters detect crop ripeness, automatically adjust cutting height, and separate grains from chaff in real</a:t>
            </a:r>
            <a:r>
              <a:rPr lang="en-IE" sz="2200" kern="1200" baseline="0" dirty="0">
                <a:solidFill>
                  <a:schemeClr val="tx1">
                    <a:lumMod val="75000"/>
                    <a:lumOff val="25000"/>
                  </a:schemeClr>
                </a:solidFill>
                <a:effectLst/>
                <a:latin typeface="+mn-lt"/>
                <a:ea typeface="+mn-ea"/>
                <a:cs typeface="+mn-cs"/>
              </a:rPr>
              <a:t>-</a:t>
            </a:r>
            <a:r>
              <a:rPr lang="sk-SK" sz="2200" kern="1200" baseline="0" dirty="0">
                <a:solidFill>
                  <a:schemeClr val="tx1">
                    <a:lumMod val="75000"/>
                    <a:lumOff val="25000"/>
                  </a:schemeClr>
                </a:solidFill>
                <a:effectLst/>
                <a:latin typeface="+mn-lt"/>
                <a:ea typeface="+mn-ea"/>
                <a:cs typeface="+mn-cs"/>
              </a:rPr>
              <a:t>time.</a:t>
            </a:r>
            <a:r>
              <a:rPr lang="en-GB" sz="2200" kern="1200" baseline="0" dirty="0">
                <a:solidFill>
                  <a:schemeClr val="tx1">
                    <a:lumMod val="75000"/>
                    <a:lumOff val="25000"/>
                  </a:schemeClr>
                </a:solidFill>
                <a:effectLst/>
                <a:latin typeface="+mn-lt"/>
                <a:ea typeface="+mn-ea"/>
                <a:cs typeface="+mn-cs"/>
              </a:rPr>
              <a:t> </a:t>
            </a:r>
          </a:p>
          <a:p>
            <a:pPr marL="285750" indent="-285750">
              <a:buFont typeface="Arial" panose="020B0604020202020204" pitchFamily="34" charset="0"/>
              <a:buChar char="•"/>
            </a:pPr>
            <a:r>
              <a:rPr lang="sk-SK" sz="2200" kern="1200" baseline="0" dirty="0" err="1">
                <a:solidFill>
                  <a:schemeClr val="tx1">
                    <a:lumMod val="75000"/>
                    <a:lumOff val="25000"/>
                  </a:schemeClr>
                </a:solidFill>
                <a:effectLst/>
                <a:latin typeface="+mn-lt"/>
                <a:ea typeface="+mn-ea"/>
                <a:cs typeface="+mn-cs"/>
              </a:rPr>
              <a:t>Remote</a:t>
            </a:r>
            <a:r>
              <a:rPr lang="sk-SK" sz="2200" kern="1200" baseline="0" dirty="0">
                <a:solidFill>
                  <a:schemeClr val="tx1">
                    <a:lumMod val="75000"/>
                    <a:lumOff val="25000"/>
                  </a:schemeClr>
                </a:solidFill>
                <a:effectLst/>
                <a:latin typeface="+mn-lt"/>
                <a:ea typeface="+mn-ea"/>
                <a:cs typeface="+mn-cs"/>
              </a:rPr>
              <a:t> monitoring </a:t>
            </a:r>
            <a:r>
              <a:rPr lang="sk-SK" sz="2200" kern="1200" baseline="0" dirty="0" err="1">
                <a:solidFill>
                  <a:schemeClr val="tx1">
                    <a:lumMod val="75000"/>
                    <a:lumOff val="25000"/>
                  </a:schemeClr>
                </a:solidFill>
                <a:effectLst/>
                <a:latin typeface="+mn-lt"/>
                <a:ea typeface="+mn-ea"/>
                <a:cs typeface="+mn-cs"/>
              </a:rPr>
              <a:t>systems</a:t>
            </a:r>
            <a:r>
              <a:rPr lang="sk-SK" sz="2200" kern="1200" baseline="0" dirty="0">
                <a:solidFill>
                  <a:schemeClr val="tx1">
                    <a:lumMod val="75000"/>
                    <a:lumOff val="25000"/>
                  </a:schemeClr>
                </a:solidFill>
                <a:effectLst/>
                <a:latin typeface="+mn-lt"/>
                <a:ea typeface="+mn-ea"/>
                <a:cs typeface="+mn-cs"/>
              </a:rPr>
              <a:t> </a:t>
            </a:r>
            <a:r>
              <a:rPr lang="sk-SK" sz="2200" kern="1200" baseline="0" dirty="0" err="1">
                <a:solidFill>
                  <a:schemeClr val="tx1">
                    <a:lumMod val="75000"/>
                    <a:lumOff val="25000"/>
                  </a:schemeClr>
                </a:solidFill>
                <a:effectLst/>
                <a:latin typeface="+mn-lt"/>
                <a:ea typeface="+mn-ea"/>
                <a:cs typeface="+mn-cs"/>
              </a:rPr>
              <a:t>allow</a:t>
            </a:r>
            <a:r>
              <a:rPr lang="sk-SK" sz="2200" kern="1200" baseline="0" dirty="0">
                <a:solidFill>
                  <a:schemeClr val="tx1">
                    <a:lumMod val="75000"/>
                    <a:lumOff val="25000"/>
                  </a:schemeClr>
                </a:solidFill>
                <a:effectLst/>
                <a:latin typeface="+mn-lt"/>
                <a:ea typeface="+mn-ea"/>
                <a:cs typeface="+mn-cs"/>
              </a:rPr>
              <a:t> </a:t>
            </a:r>
            <a:r>
              <a:rPr lang="sk-SK" sz="2200" kern="1200" baseline="0" dirty="0" err="1">
                <a:solidFill>
                  <a:schemeClr val="tx1">
                    <a:lumMod val="75000"/>
                    <a:lumOff val="25000"/>
                  </a:schemeClr>
                </a:solidFill>
                <a:effectLst/>
                <a:latin typeface="+mn-lt"/>
                <a:ea typeface="+mn-ea"/>
                <a:cs typeface="+mn-cs"/>
              </a:rPr>
              <a:t>farmers</a:t>
            </a:r>
            <a:r>
              <a:rPr lang="sk-SK" sz="2200" kern="1200" baseline="0" dirty="0">
                <a:solidFill>
                  <a:schemeClr val="tx1">
                    <a:lumMod val="75000"/>
                    <a:lumOff val="25000"/>
                  </a:schemeClr>
                </a:solidFill>
                <a:effectLst/>
                <a:latin typeface="+mn-lt"/>
                <a:ea typeface="+mn-ea"/>
                <a:cs typeface="+mn-cs"/>
              </a:rPr>
              <a:t> to </a:t>
            </a:r>
            <a:r>
              <a:rPr lang="sk-SK" sz="2200" kern="1200" baseline="0" dirty="0" err="1">
                <a:solidFill>
                  <a:schemeClr val="tx1">
                    <a:lumMod val="75000"/>
                    <a:lumOff val="25000"/>
                  </a:schemeClr>
                </a:solidFill>
                <a:effectLst/>
                <a:latin typeface="+mn-lt"/>
                <a:ea typeface="+mn-ea"/>
                <a:cs typeface="+mn-cs"/>
              </a:rPr>
              <a:t>oversee</a:t>
            </a:r>
            <a:r>
              <a:rPr lang="sk-SK" sz="2200" kern="1200" baseline="0" dirty="0">
                <a:solidFill>
                  <a:schemeClr val="tx1">
                    <a:lumMod val="75000"/>
                    <a:lumOff val="25000"/>
                  </a:schemeClr>
                </a:solidFill>
                <a:effectLst/>
                <a:latin typeface="+mn-lt"/>
                <a:ea typeface="+mn-ea"/>
                <a:cs typeface="+mn-cs"/>
              </a:rPr>
              <a:t> </a:t>
            </a:r>
            <a:r>
              <a:rPr lang="sk-SK" sz="2200" kern="1200" baseline="0" dirty="0" err="1">
                <a:solidFill>
                  <a:schemeClr val="tx1">
                    <a:lumMod val="75000"/>
                    <a:lumOff val="25000"/>
                  </a:schemeClr>
                </a:solidFill>
                <a:effectLst/>
                <a:latin typeface="+mn-lt"/>
                <a:ea typeface="+mn-ea"/>
                <a:cs typeface="+mn-cs"/>
              </a:rPr>
              <a:t>field</a:t>
            </a:r>
            <a:r>
              <a:rPr lang="sk-SK" sz="2200" kern="1200" baseline="0" dirty="0">
                <a:solidFill>
                  <a:schemeClr val="tx1">
                    <a:lumMod val="75000"/>
                    <a:lumOff val="25000"/>
                  </a:schemeClr>
                </a:solidFill>
                <a:effectLst/>
                <a:latin typeface="+mn-lt"/>
                <a:ea typeface="+mn-ea"/>
                <a:cs typeface="+mn-cs"/>
              </a:rPr>
              <a:t> </a:t>
            </a:r>
            <a:r>
              <a:rPr lang="sk-SK" sz="2200" kern="1200" baseline="0" dirty="0" err="1">
                <a:solidFill>
                  <a:schemeClr val="tx1">
                    <a:lumMod val="75000"/>
                    <a:lumOff val="25000"/>
                  </a:schemeClr>
                </a:solidFill>
                <a:effectLst/>
                <a:latin typeface="+mn-lt"/>
                <a:ea typeface="+mn-ea"/>
                <a:cs typeface="+mn-cs"/>
              </a:rPr>
              <a:t>operations</a:t>
            </a:r>
            <a:r>
              <a:rPr lang="sk-SK" sz="2200" kern="1200" baseline="0" dirty="0">
                <a:solidFill>
                  <a:schemeClr val="tx1">
                    <a:lumMod val="75000"/>
                    <a:lumOff val="25000"/>
                  </a:schemeClr>
                </a:solidFill>
                <a:effectLst/>
                <a:latin typeface="+mn-lt"/>
                <a:ea typeface="+mn-ea"/>
                <a:cs typeface="+mn-cs"/>
              </a:rPr>
              <a:t> </a:t>
            </a:r>
            <a:r>
              <a:rPr lang="sk-SK" sz="2200" kern="1200" baseline="0" dirty="0" err="1">
                <a:solidFill>
                  <a:schemeClr val="tx1">
                    <a:lumMod val="75000"/>
                    <a:lumOff val="25000"/>
                  </a:schemeClr>
                </a:solidFill>
                <a:effectLst/>
                <a:latin typeface="+mn-lt"/>
                <a:ea typeface="+mn-ea"/>
                <a:cs typeface="+mn-cs"/>
              </a:rPr>
              <a:t>from</a:t>
            </a:r>
            <a:r>
              <a:rPr lang="sk-SK" sz="2200" kern="1200" baseline="0" dirty="0">
                <a:solidFill>
                  <a:schemeClr val="tx1">
                    <a:lumMod val="75000"/>
                    <a:lumOff val="25000"/>
                  </a:schemeClr>
                </a:solidFill>
                <a:effectLst/>
                <a:latin typeface="+mn-lt"/>
                <a:ea typeface="+mn-ea"/>
                <a:cs typeface="+mn-cs"/>
              </a:rPr>
              <a:t> mobile </a:t>
            </a:r>
            <a:r>
              <a:rPr lang="sk-SK" sz="2200" kern="1200" baseline="0" dirty="0" err="1">
                <a:solidFill>
                  <a:schemeClr val="tx1">
                    <a:lumMod val="75000"/>
                    <a:lumOff val="25000"/>
                  </a:schemeClr>
                </a:solidFill>
                <a:effectLst/>
                <a:latin typeface="+mn-lt"/>
                <a:ea typeface="+mn-ea"/>
                <a:cs typeface="+mn-cs"/>
              </a:rPr>
              <a:t>apps</a:t>
            </a:r>
            <a:r>
              <a:rPr lang="sk-SK" sz="2200" kern="1200" baseline="0" dirty="0">
                <a:solidFill>
                  <a:schemeClr val="tx1">
                    <a:lumMod val="75000"/>
                    <a:lumOff val="25000"/>
                  </a:schemeClr>
                </a:solidFill>
                <a:effectLst/>
                <a:latin typeface="+mn-lt"/>
                <a:ea typeface="+mn-ea"/>
                <a:cs typeface="+mn-cs"/>
              </a:rPr>
              <a:t>, </a:t>
            </a:r>
            <a:r>
              <a:rPr lang="sk-SK" sz="2200" kern="1200" baseline="0" dirty="0" err="1">
                <a:solidFill>
                  <a:schemeClr val="tx1">
                    <a:lumMod val="75000"/>
                    <a:lumOff val="25000"/>
                  </a:schemeClr>
                </a:solidFill>
                <a:effectLst/>
                <a:latin typeface="+mn-lt"/>
                <a:ea typeface="+mn-ea"/>
                <a:cs typeface="+mn-cs"/>
              </a:rPr>
              <a:t>reducing</a:t>
            </a:r>
            <a:r>
              <a:rPr lang="sk-SK" sz="2200" kern="1200" baseline="0" dirty="0">
                <a:solidFill>
                  <a:schemeClr val="tx1">
                    <a:lumMod val="75000"/>
                    <a:lumOff val="25000"/>
                  </a:schemeClr>
                </a:solidFill>
                <a:effectLst/>
                <a:latin typeface="+mn-lt"/>
                <a:ea typeface="+mn-ea"/>
                <a:cs typeface="+mn-cs"/>
              </a:rPr>
              <a:t> </a:t>
            </a:r>
            <a:r>
              <a:rPr lang="sk-SK" sz="2200" kern="1200" baseline="0" dirty="0" err="1">
                <a:solidFill>
                  <a:schemeClr val="tx1">
                    <a:lumMod val="75000"/>
                    <a:lumOff val="25000"/>
                  </a:schemeClr>
                </a:solidFill>
                <a:effectLst/>
                <a:latin typeface="+mn-lt"/>
                <a:ea typeface="+mn-ea"/>
                <a:cs typeface="+mn-cs"/>
              </a:rPr>
              <a:t>manual</a:t>
            </a:r>
            <a:r>
              <a:rPr lang="sk-SK" sz="2200" kern="1200" baseline="0" dirty="0">
                <a:solidFill>
                  <a:schemeClr val="tx1">
                    <a:lumMod val="75000"/>
                    <a:lumOff val="25000"/>
                  </a:schemeClr>
                </a:solidFill>
                <a:effectLst/>
                <a:latin typeface="+mn-lt"/>
                <a:ea typeface="+mn-ea"/>
                <a:cs typeface="+mn-cs"/>
              </a:rPr>
              <a:t> </a:t>
            </a:r>
            <a:r>
              <a:rPr lang="sk-SK" sz="2200" kern="1200" baseline="0" dirty="0" err="1">
                <a:solidFill>
                  <a:schemeClr val="tx1">
                    <a:lumMod val="75000"/>
                    <a:lumOff val="25000"/>
                  </a:schemeClr>
                </a:solidFill>
                <a:effectLst/>
                <a:latin typeface="+mn-lt"/>
                <a:ea typeface="+mn-ea"/>
                <a:cs typeface="+mn-cs"/>
              </a:rPr>
              <a:t>supervision</a:t>
            </a:r>
            <a:r>
              <a:rPr lang="sk-SK" sz="2200" kern="1200" baseline="0" dirty="0">
                <a:solidFill>
                  <a:schemeClr val="tx1">
                    <a:lumMod val="75000"/>
                    <a:lumOff val="25000"/>
                  </a:schemeClr>
                </a:solidFill>
                <a:effectLst/>
                <a:latin typeface="+mn-lt"/>
                <a:ea typeface="+mn-ea"/>
                <a:cs typeface="+mn-cs"/>
              </a:rPr>
              <a:t>.</a:t>
            </a:r>
          </a:p>
        </p:txBody>
      </p:sp>
      <p:pic>
        <p:nvPicPr>
          <p:cNvPr id="6" name="Picture Placeholder 38">
            <a:extLst>
              <a:ext uri="{FF2B5EF4-FFF2-40B4-BE49-F238E27FC236}">
                <a16:creationId xmlns:a16="http://schemas.microsoft.com/office/drawing/2014/main" id="{8276C55E-8D4F-B02E-61B5-70D5DA5508F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4710887" cy="6915955"/>
          </a:xfrm>
          <a:prstGeom prst="rect">
            <a:avLst/>
          </a:prstGeom>
        </p:spPr>
      </p:pic>
      <p:sp>
        <p:nvSpPr>
          <p:cNvPr id="7" name="Rectangle 6">
            <a:extLst>
              <a:ext uri="{FF2B5EF4-FFF2-40B4-BE49-F238E27FC236}">
                <a16:creationId xmlns:a16="http://schemas.microsoft.com/office/drawing/2014/main" id="{D665CE8A-905B-8AD1-E316-AABF431E2076}"/>
              </a:ext>
            </a:extLst>
          </p:cNvPr>
          <p:cNvSpPr/>
          <p:nvPr/>
        </p:nvSpPr>
        <p:spPr>
          <a:xfrm>
            <a:off x="3390722" y="5326326"/>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DA6DFD7-FDEB-302A-5061-9B915A854192}"/>
              </a:ext>
            </a:extLst>
          </p:cNvPr>
          <p:cNvSpPr/>
          <p:nvPr/>
        </p:nvSpPr>
        <p:spPr>
          <a:xfrm>
            <a:off x="0" y="0"/>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9757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C301E1F-4749-AE78-01C4-F412531C01E7}"/>
              </a:ext>
            </a:extLst>
          </p:cNvPr>
          <p:cNvSpPr>
            <a:spLocks noGrp="1"/>
          </p:cNvSpPr>
          <p:nvPr>
            <p:ph type="pic" sz="quarter" idx="10"/>
          </p:nvPr>
        </p:nvSpPr>
        <p:spPr/>
        <p:txBody>
          <a:bodyPr/>
          <a:lstStyle/>
          <a:p>
            <a:endParaRPr lang="en-IE"/>
          </a:p>
        </p:txBody>
      </p:sp>
      <p:sp>
        <p:nvSpPr>
          <p:cNvPr id="4" name="Text Placeholder 3">
            <a:extLst>
              <a:ext uri="{FF2B5EF4-FFF2-40B4-BE49-F238E27FC236}">
                <a16:creationId xmlns:a16="http://schemas.microsoft.com/office/drawing/2014/main" id="{4D87C577-1EA4-BDE5-0841-90214BCB8E61}"/>
              </a:ext>
            </a:extLst>
          </p:cNvPr>
          <p:cNvSpPr>
            <a:spLocks noGrp="1"/>
          </p:cNvSpPr>
          <p:nvPr>
            <p:ph type="body" sz="quarter" idx="14"/>
          </p:nvPr>
        </p:nvSpPr>
        <p:spPr>
          <a:xfrm>
            <a:off x="6972765" y="2061958"/>
            <a:ext cx="4834922" cy="3170441"/>
          </a:xfrm>
        </p:spPr>
        <p:txBody>
          <a:bodyPr/>
          <a:lstStyle/>
          <a:p>
            <a:r>
              <a:rPr lang="sk-SK" b="1" dirty="0">
                <a:solidFill>
                  <a:schemeClr val="tx1">
                    <a:lumMod val="75000"/>
                    <a:lumOff val="25000"/>
                  </a:schemeClr>
                </a:solidFill>
              </a:rPr>
              <a:t>Example: </a:t>
            </a:r>
            <a:r>
              <a:rPr lang="sk-SK" dirty="0">
                <a:solidFill>
                  <a:schemeClr val="tx1">
                    <a:lumMod val="75000"/>
                    <a:lumOff val="25000"/>
                  </a:schemeClr>
                </a:solidFill>
              </a:rPr>
              <a:t>John Deere’s Autonomous Tractor uses LiDAR sensors and AI to navigate fields without a driver, improving efficiency and reducing costs.</a:t>
            </a:r>
          </a:p>
          <a:p>
            <a:r>
              <a:rPr lang="sk-SK" b="1" dirty="0">
                <a:solidFill>
                  <a:schemeClr val="tx1">
                    <a:lumMod val="75000"/>
                    <a:lumOff val="25000"/>
                  </a:schemeClr>
                </a:solidFill>
              </a:rPr>
              <a:t>Benefits: </a:t>
            </a:r>
            <a:r>
              <a:rPr lang="sk-SK" dirty="0">
                <a:solidFill>
                  <a:schemeClr val="tx1">
                    <a:lumMod val="75000"/>
                    <a:lumOff val="25000"/>
                  </a:schemeClr>
                </a:solidFill>
              </a:rPr>
              <a:t>Increased productivity, reduced labor dependency, precise fuel and input usage, and optimi</a:t>
            </a:r>
            <a:r>
              <a:rPr lang="en-IE" dirty="0">
                <a:solidFill>
                  <a:schemeClr val="tx1">
                    <a:lumMod val="75000"/>
                    <a:lumOff val="25000"/>
                  </a:schemeClr>
                </a:solidFill>
              </a:rPr>
              <a:t>s</a:t>
            </a:r>
            <a:r>
              <a:rPr lang="sk-SK" dirty="0">
                <a:solidFill>
                  <a:schemeClr val="tx1">
                    <a:lumMod val="75000"/>
                    <a:lumOff val="25000"/>
                  </a:schemeClr>
                </a:solidFill>
              </a:rPr>
              <a:t>ed field coverage.</a:t>
            </a:r>
          </a:p>
          <a:p>
            <a:endParaRPr lang="en-IE" dirty="0"/>
          </a:p>
        </p:txBody>
      </p:sp>
      <p:sp>
        <p:nvSpPr>
          <p:cNvPr id="5" name="Text Placeholder 1">
            <a:extLst>
              <a:ext uri="{FF2B5EF4-FFF2-40B4-BE49-F238E27FC236}">
                <a16:creationId xmlns:a16="http://schemas.microsoft.com/office/drawing/2014/main" id="{62062ABB-27E8-01A5-71F0-8BF65DA86F52}"/>
              </a:ext>
            </a:extLst>
          </p:cNvPr>
          <p:cNvSpPr txBox="1">
            <a:spLocks/>
          </p:cNvSpPr>
          <p:nvPr/>
        </p:nvSpPr>
        <p:spPr>
          <a:xfrm>
            <a:off x="1628818" y="815818"/>
            <a:ext cx="6932086" cy="697353"/>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a:t>Autonomous Tractors &amp; Harvesters</a:t>
            </a:r>
          </a:p>
          <a:p>
            <a:endParaRPr lang="en-US" b="1" dirty="0"/>
          </a:p>
        </p:txBody>
      </p:sp>
      <p:sp>
        <p:nvSpPr>
          <p:cNvPr id="7" name="TextBox 6">
            <a:extLst>
              <a:ext uri="{FF2B5EF4-FFF2-40B4-BE49-F238E27FC236}">
                <a16:creationId xmlns:a16="http://schemas.microsoft.com/office/drawing/2014/main" id="{66B6D9AD-4C5A-0159-0A4C-549CF2AEC6E8}"/>
              </a:ext>
            </a:extLst>
          </p:cNvPr>
          <p:cNvSpPr txBox="1"/>
          <p:nvPr/>
        </p:nvSpPr>
        <p:spPr>
          <a:xfrm>
            <a:off x="377687" y="6342678"/>
            <a:ext cx="6851374" cy="307777"/>
          </a:xfrm>
          <a:prstGeom prst="rect">
            <a:avLst/>
          </a:prstGeom>
          <a:noFill/>
        </p:spPr>
        <p:txBody>
          <a:bodyPr wrap="square">
            <a:spAutoFit/>
          </a:bodyPr>
          <a:lstStyle/>
          <a:p>
            <a:r>
              <a:rPr lang="en-US" sz="1400" dirty="0">
                <a:hlinkClick r:id="rId3"/>
              </a:rPr>
              <a:t>John Deere 5ML Autonomous Diesel Orchard Tractor Revealed at CES 2025 - YouTube</a:t>
            </a:r>
            <a:endParaRPr lang="en-IE" sz="1400" dirty="0"/>
          </a:p>
        </p:txBody>
      </p:sp>
      <p:pic>
        <p:nvPicPr>
          <p:cNvPr id="8" name="Online Media 7" title="John Deere 5ML Autonomous Diesel Orchard Tractor Revealed at CES 2025">
            <a:hlinkClick r:id="" action="ppaction://media"/>
            <a:extLst>
              <a:ext uri="{FF2B5EF4-FFF2-40B4-BE49-F238E27FC236}">
                <a16:creationId xmlns:a16="http://schemas.microsoft.com/office/drawing/2014/main" id="{CA3A0FD6-7C17-1664-D440-E3C66088B785}"/>
              </a:ext>
            </a:extLst>
          </p:cNvPr>
          <p:cNvPicPr>
            <a:picLocks noRot="1" noChangeAspect="1"/>
          </p:cNvPicPr>
          <p:nvPr>
            <a:videoFile r:link="rId1"/>
          </p:nvPr>
        </p:nvPicPr>
        <p:blipFill>
          <a:blip r:embed="rId4"/>
          <a:stretch>
            <a:fillRect/>
          </a:stretch>
        </p:blipFill>
        <p:spPr>
          <a:xfrm>
            <a:off x="1016000" y="2737973"/>
            <a:ext cx="5172765" cy="3304209"/>
          </a:xfrm>
          <a:prstGeom prst="rect">
            <a:avLst/>
          </a:prstGeom>
        </p:spPr>
      </p:pic>
      <p:sp>
        <p:nvSpPr>
          <p:cNvPr id="9" name="Rectangle 3">
            <a:extLst>
              <a:ext uri="{FF2B5EF4-FFF2-40B4-BE49-F238E27FC236}">
                <a16:creationId xmlns:a16="http://schemas.microsoft.com/office/drawing/2014/main" id="{46EC6106-D3C1-108D-D422-8A4F8589F02A}"/>
              </a:ext>
            </a:extLst>
          </p:cNvPr>
          <p:cNvSpPr/>
          <p:nvPr/>
        </p:nvSpPr>
        <p:spPr>
          <a:xfrm>
            <a:off x="6972765" y="5378675"/>
            <a:ext cx="3723714" cy="817727"/>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on the Video to see an example</a:t>
            </a:r>
          </a:p>
        </p:txBody>
      </p:sp>
    </p:spTree>
    <p:extLst>
      <p:ext uri="{BB962C8B-B14F-4D97-AF65-F5344CB8AC3E}">
        <p14:creationId xmlns:p14="http://schemas.microsoft.com/office/powerpoint/2010/main" val="381673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8E6E2-D95B-7453-32A3-008D5D9EE41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2574CC3-048E-1DD6-36CD-D1AECC235011}"/>
              </a:ext>
            </a:extLst>
          </p:cNvPr>
          <p:cNvSpPr>
            <a:spLocks noGrp="1"/>
          </p:cNvSpPr>
          <p:nvPr>
            <p:ph type="body" sz="quarter" idx="13"/>
          </p:nvPr>
        </p:nvSpPr>
        <p:spPr>
          <a:xfrm>
            <a:off x="4915357" y="384312"/>
            <a:ext cx="6932086" cy="697353"/>
          </a:xfrm>
        </p:spPr>
        <p:txBody>
          <a:bodyPr>
            <a:noAutofit/>
          </a:bodyPr>
          <a:lstStyle/>
          <a:p>
            <a:r>
              <a:rPr lang="en-US" b="1" dirty="0"/>
              <a:t>Drones &amp; UAVs </a:t>
            </a:r>
            <a:r>
              <a:rPr lang="en-US" sz="2800" b="1" dirty="0"/>
              <a:t>(Unmanned Aerial Vehicles)</a:t>
            </a:r>
          </a:p>
          <a:p>
            <a:endParaRPr lang="en-US" b="1" dirty="0"/>
          </a:p>
        </p:txBody>
      </p:sp>
      <p:sp>
        <p:nvSpPr>
          <p:cNvPr id="3" name="Text Placeholder 2">
            <a:extLst>
              <a:ext uri="{FF2B5EF4-FFF2-40B4-BE49-F238E27FC236}">
                <a16:creationId xmlns:a16="http://schemas.microsoft.com/office/drawing/2014/main" id="{0A360D42-C837-2AF9-C7EF-8E7DAC9390CC}"/>
              </a:ext>
            </a:extLst>
          </p:cNvPr>
          <p:cNvSpPr>
            <a:spLocks noGrp="1"/>
          </p:cNvSpPr>
          <p:nvPr>
            <p:ph type="body" sz="quarter" idx="14"/>
          </p:nvPr>
        </p:nvSpPr>
        <p:spPr>
          <a:xfrm>
            <a:off x="4994870" y="1391637"/>
            <a:ext cx="6773060" cy="4530246"/>
          </a:xfrm>
        </p:spPr>
        <p:txBody>
          <a:bodyPr/>
          <a:lstStyle/>
          <a:p>
            <a:r>
              <a:rPr lang="sk-SK" b="1" dirty="0"/>
              <a:t>What They Do: </a:t>
            </a:r>
            <a:r>
              <a:rPr lang="sk-SK" kern="100" dirty="0">
                <a:ea typeface="Aptos" panose="020B0004020202020204" pitchFamily="34" charset="0"/>
                <a:cs typeface="Times New Roman" panose="02020603050405020304" pitchFamily="18" charset="0"/>
              </a:rPr>
              <a:t>Monitor crop health, detect pests and diseases, apply fertili</a:t>
            </a:r>
            <a:r>
              <a:rPr lang="en-IE" kern="100" dirty="0">
                <a:ea typeface="Aptos" panose="020B0004020202020204" pitchFamily="34" charset="0"/>
                <a:cs typeface="Times New Roman" panose="02020603050405020304" pitchFamily="18" charset="0"/>
              </a:rPr>
              <a:t>s</a:t>
            </a:r>
            <a:r>
              <a:rPr lang="sk-SK" kern="100" dirty="0">
                <a:ea typeface="Aptos" panose="020B0004020202020204" pitchFamily="34" charset="0"/>
                <a:cs typeface="Times New Roman" panose="02020603050405020304" pitchFamily="18" charset="0"/>
              </a:rPr>
              <a:t>ers, and collect real-time data to support precision farming</a:t>
            </a:r>
            <a:endParaRPr lang="en-GB" kern="100" dirty="0">
              <a:ea typeface="Aptos" panose="020B0004020202020204" pitchFamily="34" charset="0"/>
              <a:cs typeface="Times New Roman" panose="02020603050405020304" pitchFamily="18" charset="0"/>
            </a:endParaRPr>
          </a:p>
          <a:p>
            <a:r>
              <a:rPr lang="sk-SK" b="1" dirty="0"/>
              <a:t>How They Work:</a:t>
            </a:r>
            <a:r>
              <a:rPr lang="en-GB" b="1" dirty="0"/>
              <a:t> </a:t>
            </a:r>
          </a:p>
          <a:p>
            <a:pPr marL="285750" indent="-285750">
              <a:spcBef>
                <a:spcPts val="600"/>
              </a:spcBef>
              <a:spcAft>
                <a:spcPts val="600"/>
              </a:spcAft>
              <a:buFont typeface="Arial" panose="020B0604020202020204" pitchFamily="34" charset="0"/>
              <a:buChar char="•"/>
            </a:pPr>
            <a:r>
              <a:rPr lang="sk-SK" dirty="0"/>
              <a:t>Multispectral and thermal imaging cameras on drones scan fields to identify plant stress, water deficiency, and nutrient needs.</a:t>
            </a:r>
          </a:p>
          <a:p>
            <a:pPr marL="285750" indent="-285750">
              <a:spcBef>
                <a:spcPts val="600"/>
              </a:spcBef>
              <a:spcAft>
                <a:spcPts val="600"/>
              </a:spcAft>
              <a:buFont typeface="Arial" panose="020B0604020202020204" pitchFamily="34" charset="0"/>
              <a:buChar char="•"/>
            </a:pPr>
            <a:r>
              <a:rPr lang="sk-SK" dirty="0"/>
              <a:t>AI-powered analytics process images to generate maps for variable-rate fertili</a:t>
            </a:r>
            <a:r>
              <a:rPr lang="en-IE" dirty="0"/>
              <a:t>s</a:t>
            </a:r>
            <a:r>
              <a:rPr lang="sk-SK" dirty="0"/>
              <a:t>ation and targeted pesticide application.</a:t>
            </a:r>
          </a:p>
          <a:p>
            <a:pPr marL="285750" indent="-285750">
              <a:spcBef>
                <a:spcPts val="600"/>
              </a:spcBef>
              <a:spcAft>
                <a:spcPts val="600"/>
              </a:spcAft>
              <a:buFont typeface="Arial" panose="020B0604020202020204" pitchFamily="34" charset="0"/>
              <a:buChar char="•"/>
            </a:pPr>
            <a:r>
              <a:rPr lang="sk-SK" dirty="0"/>
              <a:t>Spraying drones distribute liquid fertili</a:t>
            </a:r>
            <a:r>
              <a:rPr lang="en-IE" dirty="0"/>
              <a:t>s</a:t>
            </a:r>
            <a:r>
              <a:rPr lang="sk-SK" dirty="0"/>
              <a:t>ers and pesticides precisely where needed, reducing chemical runoff.</a:t>
            </a:r>
          </a:p>
          <a:p>
            <a:endParaRPr lang="sk-SK" sz="2200" kern="1200" baseline="0" dirty="0">
              <a:solidFill>
                <a:schemeClr val="tx1">
                  <a:lumMod val="75000"/>
                  <a:lumOff val="25000"/>
                </a:schemeClr>
              </a:solidFill>
              <a:effectLst/>
              <a:ea typeface="+mn-ea"/>
              <a:cs typeface="+mn-cs"/>
            </a:endParaRPr>
          </a:p>
        </p:txBody>
      </p:sp>
      <p:pic>
        <p:nvPicPr>
          <p:cNvPr id="6" name="Picture Placeholder 38" descr="Drone flying over a field">
            <a:extLst>
              <a:ext uri="{FF2B5EF4-FFF2-40B4-BE49-F238E27FC236}">
                <a16:creationId xmlns:a16="http://schemas.microsoft.com/office/drawing/2014/main" id="{A88FDE2A-D450-7435-9EE8-38500DB70B9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4710887" cy="6915955"/>
          </a:xfrm>
          <a:prstGeom prst="rect">
            <a:avLst/>
          </a:prstGeom>
        </p:spPr>
      </p:pic>
      <p:sp>
        <p:nvSpPr>
          <p:cNvPr id="7" name="Rectangle 6">
            <a:extLst>
              <a:ext uri="{FF2B5EF4-FFF2-40B4-BE49-F238E27FC236}">
                <a16:creationId xmlns:a16="http://schemas.microsoft.com/office/drawing/2014/main" id="{A8255293-82F9-90EE-26CC-63AD8C4E2891}"/>
              </a:ext>
            </a:extLst>
          </p:cNvPr>
          <p:cNvSpPr/>
          <p:nvPr/>
        </p:nvSpPr>
        <p:spPr>
          <a:xfrm>
            <a:off x="3288487" y="5326326"/>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9E3086F-E6E3-DA05-643C-8A3FCD5BD395}"/>
              </a:ext>
            </a:extLst>
          </p:cNvPr>
          <p:cNvSpPr/>
          <p:nvPr/>
        </p:nvSpPr>
        <p:spPr>
          <a:xfrm>
            <a:off x="0" y="0"/>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31818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C301E1F-4749-AE78-01C4-F412531C01E7}"/>
              </a:ext>
            </a:extLst>
          </p:cNvPr>
          <p:cNvSpPr>
            <a:spLocks noGrp="1"/>
          </p:cNvSpPr>
          <p:nvPr>
            <p:ph type="pic" sz="quarter" idx="10"/>
          </p:nvPr>
        </p:nvSpPr>
        <p:spPr/>
        <p:txBody>
          <a:bodyPr/>
          <a:lstStyle/>
          <a:p>
            <a:endParaRPr lang="en-IE"/>
          </a:p>
        </p:txBody>
      </p:sp>
      <p:sp>
        <p:nvSpPr>
          <p:cNvPr id="4" name="Text Placeholder 3">
            <a:extLst>
              <a:ext uri="{FF2B5EF4-FFF2-40B4-BE49-F238E27FC236}">
                <a16:creationId xmlns:a16="http://schemas.microsoft.com/office/drawing/2014/main" id="{4D87C577-1EA4-BDE5-0841-90214BCB8E61}"/>
              </a:ext>
            </a:extLst>
          </p:cNvPr>
          <p:cNvSpPr>
            <a:spLocks noGrp="1"/>
          </p:cNvSpPr>
          <p:nvPr>
            <p:ph type="body" sz="quarter" idx="14"/>
          </p:nvPr>
        </p:nvSpPr>
        <p:spPr>
          <a:xfrm>
            <a:off x="6813738" y="2617097"/>
            <a:ext cx="4834922" cy="3170441"/>
          </a:xfrm>
        </p:spPr>
        <p:txBody>
          <a:bodyPr/>
          <a:lstStyle/>
          <a:p>
            <a:pPr>
              <a:spcAft>
                <a:spcPts val="800"/>
              </a:spcAft>
            </a:pPr>
            <a:r>
              <a:rPr lang="sk-SK" b="1" dirty="0"/>
              <a:t>Example: </a:t>
            </a:r>
            <a:r>
              <a:rPr lang="sk-SK" dirty="0"/>
              <a:t>DJI Agras MG-1 drone autonomously sprays crops 40 times faster than manual spraying, ensuring even coverage and reducing water usage.</a:t>
            </a:r>
          </a:p>
        </p:txBody>
      </p:sp>
      <p:sp>
        <p:nvSpPr>
          <p:cNvPr id="5" name="Text Placeholder 1">
            <a:extLst>
              <a:ext uri="{FF2B5EF4-FFF2-40B4-BE49-F238E27FC236}">
                <a16:creationId xmlns:a16="http://schemas.microsoft.com/office/drawing/2014/main" id="{62062ABB-27E8-01A5-71F0-8BF65DA86F52}"/>
              </a:ext>
            </a:extLst>
          </p:cNvPr>
          <p:cNvSpPr txBox="1">
            <a:spLocks/>
          </p:cNvSpPr>
          <p:nvPr/>
        </p:nvSpPr>
        <p:spPr>
          <a:xfrm>
            <a:off x="1628817" y="815818"/>
            <a:ext cx="9067661" cy="697353"/>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t>Drones &amp; UAVs (Unmanned Aerial Vehicles)</a:t>
            </a:r>
          </a:p>
          <a:p>
            <a:endParaRPr lang="en-US" b="1" dirty="0"/>
          </a:p>
        </p:txBody>
      </p:sp>
      <p:sp>
        <p:nvSpPr>
          <p:cNvPr id="9" name="Rectangle 3">
            <a:extLst>
              <a:ext uri="{FF2B5EF4-FFF2-40B4-BE49-F238E27FC236}">
                <a16:creationId xmlns:a16="http://schemas.microsoft.com/office/drawing/2014/main" id="{46EC6106-D3C1-108D-D422-8A4F8589F02A}"/>
              </a:ext>
            </a:extLst>
          </p:cNvPr>
          <p:cNvSpPr/>
          <p:nvPr/>
        </p:nvSpPr>
        <p:spPr>
          <a:xfrm>
            <a:off x="6972765" y="5378675"/>
            <a:ext cx="3723714" cy="817727"/>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on the Video to see an example</a:t>
            </a:r>
          </a:p>
        </p:txBody>
      </p:sp>
      <p:sp>
        <p:nvSpPr>
          <p:cNvPr id="6" name="TextBox 5">
            <a:extLst>
              <a:ext uri="{FF2B5EF4-FFF2-40B4-BE49-F238E27FC236}">
                <a16:creationId xmlns:a16="http://schemas.microsoft.com/office/drawing/2014/main" id="{435C3284-9089-91B2-D9EA-B8AC477FCCF6}"/>
              </a:ext>
            </a:extLst>
          </p:cNvPr>
          <p:cNvSpPr txBox="1"/>
          <p:nvPr/>
        </p:nvSpPr>
        <p:spPr>
          <a:xfrm>
            <a:off x="563218" y="6356795"/>
            <a:ext cx="6851374" cy="369332"/>
          </a:xfrm>
          <a:prstGeom prst="rect">
            <a:avLst/>
          </a:prstGeom>
          <a:noFill/>
        </p:spPr>
        <p:txBody>
          <a:bodyPr wrap="square">
            <a:spAutoFit/>
          </a:bodyPr>
          <a:lstStyle/>
          <a:p>
            <a:r>
              <a:rPr lang="en-US" dirty="0">
                <a:hlinkClick r:id="rId3"/>
              </a:rPr>
              <a:t>DJI Agras MG-1 ALL NEW! Agriculture Spraying Drone! - YouTube</a:t>
            </a:r>
            <a:endParaRPr lang="en-IE" dirty="0"/>
          </a:p>
        </p:txBody>
      </p:sp>
      <p:pic>
        <p:nvPicPr>
          <p:cNvPr id="10" name="Online Media 9" title="DJI Agras MG-1 ALL NEW! Agriculture Spraying Drone!">
            <a:hlinkClick r:id="" action="ppaction://media"/>
            <a:extLst>
              <a:ext uri="{FF2B5EF4-FFF2-40B4-BE49-F238E27FC236}">
                <a16:creationId xmlns:a16="http://schemas.microsoft.com/office/drawing/2014/main" id="{F36AE40B-C63B-311B-E12F-7CB37F2D2E64}"/>
              </a:ext>
            </a:extLst>
          </p:cNvPr>
          <p:cNvPicPr>
            <a:picLocks noRot="1" noChangeAspect="1"/>
          </p:cNvPicPr>
          <p:nvPr>
            <a:videoFile r:link="rId1"/>
          </p:nvPr>
        </p:nvPicPr>
        <p:blipFill>
          <a:blip r:embed="rId4"/>
          <a:stretch>
            <a:fillRect/>
          </a:stretch>
        </p:blipFill>
        <p:spPr>
          <a:xfrm>
            <a:off x="1016000" y="2706959"/>
            <a:ext cx="5080000" cy="3335223"/>
          </a:xfrm>
          <a:prstGeom prst="rect">
            <a:avLst/>
          </a:prstGeom>
        </p:spPr>
      </p:pic>
    </p:spTree>
    <p:extLst>
      <p:ext uri="{BB962C8B-B14F-4D97-AF65-F5344CB8AC3E}">
        <p14:creationId xmlns:p14="http://schemas.microsoft.com/office/powerpoint/2010/main" val="31376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037BC-1303-0770-CB2F-2C9BFE927294}"/>
            </a:ext>
          </a:extLst>
        </p:cNvPr>
        <p:cNvGrpSpPr/>
        <p:nvPr/>
      </p:nvGrpSpPr>
      <p:grpSpPr>
        <a:xfrm>
          <a:off x="0" y="0"/>
          <a:ext cx="0" cy="0"/>
          <a:chOff x="0" y="0"/>
          <a:chExt cx="0" cy="0"/>
        </a:xfrm>
      </p:grpSpPr>
      <p:pic>
        <p:nvPicPr>
          <p:cNvPr id="4" name="Picture Placeholder 13">
            <a:extLst>
              <a:ext uri="{FF2B5EF4-FFF2-40B4-BE49-F238E27FC236}">
                <a16:creationId xmlns:a16="http://schemas.microsoft.com/office/drawing/2014/main" id="{AF1D7EB3-481D-FE9F-A59C-B4B86B47397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l="1859" b="19719"/>
          <a:stretch>
            <a:fillRect/>
          </a:stretch>
        </p:blipFill>
        <p:spPr>
          <a:xfrm>
            <a:off x="238772" y="2626822"/>
            <a:ext cx="7708195" cy="3396829"/>
          </a:xfrm>
        </p:spPr>
      </p:pic>
      <p:sp>
        <p:nvSpPr>
          <p:cNvPr id="15" name="TextBox 14">
            <a:extLst>
              <a:ext uri="{FF2B5EF4-FFF2-40B4-BE49-F238E27FC236}">
                <a16:creationId xmlns:a16="http://schemas.microsoft.com/office/drawing/2014/main" id="{F92B40EF-5025-5047-27AA-70DDE1152794}"/>
              </a:ext>
            </a:extLst>
          </p:cNvPr>
          <p:cNvSpPr txBox="1"/>
          <p:nvPr/>
        </p:nvSpPr>
        <p:spPr>
          <a:xfrm>
            <a:off x="754028" y="2268415"/>
            <a:ext cx="8735628" cy="646331"/>
          </a:xfrm>
          <a:prstGeom prst="rect">
            <a:avLst/>
          </a:prstGeom>
          <a:solidFill>
            <a:srgbClr val="EEA821"/>
          </a:solid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COMPONENTS OF </a:t>
            </a:r>
            <a:r>
              <a:rPr lang="sk-SK" sz="3600" b="1" dirty="0">
                <a:solidFill>
                  <a:schemeClr val="bg1"/>
                </a:solidFill>
                <a:latin typeface="Calibri" panose="020F0502020204030204" pitchFamily="34" charset="0"/>
                <a:cs typeface="Calibri" panose="020F0502020204030204" pitchFamily="34" charset="0"/>
              </a:rPr>
              <a:t>MECHATRONIC</a:t>
            </a:r>
            <a:r>
              <a:rPr lang="en-GB" sz="3600" b="1" dirty="0">
                <a:solidFill>
                  <a:schemeClr val="bg1"/>
                </a:solidFill>
                <a:latin typeface="Calibri" panose="020F0502020204030204" pitchFamily="34" charset="0"/>
                <a:cs typeface="Calibri" panose="020F0502020204030204" pitchFamily="34" charset="0"/>
              </a:rPr>
              <a:t> SYSTEMS</a:t>
            </a:r>
            <a:endParaRPr lang="en-US" sz="3600" b="1"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30A1E767-1A60-8DC5-CCF1-DAFC67E01729}"/>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A40B307-3904-EDB5-1559-6B72C67CA76C}"/>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881318CB-453A-49B7-9071-83C6F17C5E67}"/>
              </a:ext>
            </a:extLst>
          </p:cNvPr>
          <p:cNvSpPr>
            <a:spLocks noGrp="1"/>
          </p:cNvSpPr>
          <p:nvPr>
            <p:ph type="body" sz="quarter" idx="17"/>
          </p:nvPr>
        </p:nvSpPr>
        <p:spPr>
          <a:xfrm>
            <a:off x="9241981" y="871477"/>
            <a:ext cx="2066906" cy="1581948"/>
          </a:xfrm>
        </p:spPr>
        <p:txBody>
          <a:bodyPr lIns="91440" tIns="45720" rIns="91440" bIns="45720" anchor="t">
            <a:noAutofit/>
          </a:bodyPr>
          <a:lstStyle/>
          <a:p>
            <a:r>
              <a:rPr lang="en-US" dirty="0"/>
              <a:t>03</a:t>
            </a:r>
          </a:p>
        </p:txBody>
      </p:sp>
      <p:grpSp>
        <p:nvGrpSpPr>
          <p:cNvPr id="10" name="Group 9">
            <a:extLst>
              <a:ext uri="{FF2B5EF4-FFF2-40B4-BE49-F238E27FC236}">
                <a16:creationId xmlns:a16="http://schemas.microsoft.com/office/drawing/2014/main" id="{A3E19FDD-E42F-FDD6-ACD7-06AE6219D14D}"/>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A281E2BC-387A-E022-0176-0A14A674D0AF}"/>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1330E2C8-4813-8D67-5F98-542263659637}"/>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088430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Placeholder 38">
            <a:extLst>
              <a:ext uri="{FF2B5EF4-FFF2-40B4-BE49-F238E27FC236}">
                <a16:creationId xmlns:a16="http://schemas.microsoft.com/office/drawing/2014/main" id="{CE8B8987-CF52-71B5-14BA-5D5A51DACFA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1" name="Text Placeholder 10"/>
          <p:cNvSpPr>
            <a:spLocks noGrp="1"/>
          </p:cNvSpPr>
          <p:nvPr>
            <p:ph type="body" sz="quarter" idx="13"/>
          </p:nvPr>
        </p:nvSpPr>
        <p:spPr>
          <a:xfrm>
            <a:off x="660960" y="515156"/>
            <a:ext cx="6293632" cy="1192750"/>
          </a:xfrm>
        </p:spPr>
        <p:txBody>
          <a:bodyPr>
            <a:normAutofit/>
          </a:bodyPr>
          <a:lstStyle/>
          <a:p>
            <a:r>
              <a:rPr lang="en-US" b="1" dirty="0">
                <a:solidFill>
                  <a:srgbClr val="007772"/>
                </a:solidFill>
              </a:rPr>
              <a:t>Components of </a:t>
            </a:r>
            <a:r>
              <a:rPr lang="sk-SK" b="1" dirty="0" err="1">
                <a:solidFill>
                  <a:srgbClr val="007772"/>
                </a:solidFill>
              </a:rPr>
              <a:t>Mechatronics</a:t>
            </a:r>
            <a:r>
              <a:rPr lang="en-GB" b="1" dirty="0">
                <a:solidFill>
                  <a:srgbClr val="007772"/>
                </a:solidFill>
              </a:rPr>
              <a:t> Systems</a:t>
            </a:r>
            <a:endParaRPr lang="en-US" b="1" dirty="0">
              <a:solidFill>
                <a:srgbClr val="007772"/>
              </a:solidFill>
            </a:endParaRPr>
          </a:p>
        </p:txBody>
      </p:sp>
      <p:sp>
        <p:nvSpPr>
          <p:cNvPr id="12" name="Text Placeholder 11"/>
          <p:cNvSpPr>
            <a:spLocks noGrp="1"/>
          </p:cNvSpPr>
          <p:nvPr>
            <p:ph type="body" sz="quarter" idx="14"/>
          </p:nvPr>
        </p:nvSpPr>
        <p:spPr>
          <a:xfrm>
            <a:off x="660960" y="1838128"/>
            <a:ext cx="5875068" cy="4659263"/>
          </a:xfrm>
        </p:spPr>
        <p:txBody>
          <a:bodyPr/>
          <a:lstStyle/>
          <a:p>
            <a:pPr>
              <a:lnSpc>
                <a:spcPct val="100000"/>
              </a:lnSpc>
              <a:spcBef>
                <a:spcPts val="600"/>
              </a:spcBef>
              <a:spcAft>
                <a:spcPts val="600"/>
              </a:spcAft>
            </a:pPr>
            <a:r>
              <a:rPr lang="sk-SK" dirty="0" err="1"/>
              <a:t>Mechatronic</a:t>
            </a:r>
            <a:r>
              <a:rPr lang="sk-SK" dirty="0"/>
              <a:t> </a:t>
            </a:r>
            <a:r>
              <a:rPr lang="sk-SK" dirty="0" err="1"/>
              <a:t>systems</a:t>
            </a:r>
            <a:r>
              <a:rPr lang="sk-SK" dirty="0"/>
              <a:t> in </a:t>
            </a:r>
            <a:r>
              <a:rPr lang="sk-SK" dirty="0" err="1"/>
              <a:t>agriculture</a:t>
            </a:r>
            <a:r>
              <a:rPr lang="sk-SK" dirty="0"/>
              <a:t> rely on </a:t>
            </a:r>
            <a:r>
              <a:rPr lang="sk-SK" b="1" dirty="0" err="1"/>
              <a:t>seamless</a:t>
            </a:r>
            <a:r>
              <a:rPr lang="sk-SK" b="1" dirty="0"/>
              <a:t> </a:t>
            </a:r>
            <a:r>
              <a:rPr lang="sk-SK" b="1" dirty="0" err="1"/>
              <a:t>integration</a:t>
            </a:r>
            <a:r>
              <a:rPr lang="sk-SK" b="1" dirty="0"/>
              <a:t> of hardware and software </a:t>
            </a:r>
            <a:r>
              <a:rPr lang="sk-SK" b="1" dirty="0" err="1"/>
              <a:t>components</a:t>
            </a:r>
            <a:r>
              <a:rPr lang="sk-SK" b="1" dirty="0"/>
              <a:t> </a:t>
            </a:r>
            <a:r>
              <a:rPr lang="sk-SK" dirty="0"/>
              <a:t>to </a:t>
            </a:r>
            <a:r>
              <a:rPr lang="sk-SK" dirty="0" err="1"/>
              <a:t>ensure</a:t>
            </a:r>
            <a:r>
              <a:rPr lang="sk-SK" dirty="0"/>
              <a:t> </a:t>
            </a:r>
            <a:r>
              <a:rPr lang="sk-SK" b="1" dirty="0" err="1"/>
              <a:t>automation</a:t>
            </a:r>
            <a:r>
              <a:rPr lang="sk-SK" b="1" dirty="0"/>
              <a:t>, </a:t>
            </a:r>
            <a:r>
              <a:rPr lang="sk-SK" b="1" dirty="0" err="1"/>
              <a:t>precision</a:t>
            </a:r>
            <a:r>
              <a:rPr lang="sk-SK" b="1" dirty="0"/>
              <a:t>, and </a:t>
            </a:r>
            <a:r>
              <a:rPr lang="sk-SK" b="1" dirty="0" err="1"/>
              <a:t>real-time</a:t>
            </a:r>
            <a:r>
              <a:rPr lang="sk-SK" b="1" dirty="0"/>
              <a:t> </a:t>
            </a:r>
            <a:r>
              <a:rPr lang="sk-SK" b="1" dirty="0" err="1"/>
              <a:t>decision-making</a:t>
            </a:r>
            <a:r>
              <a:rPr lang="sk-SK" dirty="0"/>
              <a:t>. </a:t>
            </a:r>
            <a:r>
              <a:rPr lang="sk-SK" dirty="0" err="1"/>
              <a:t>The</a:t>
            </a:r>
            <a:r>
              <a:rPr lang="sk-SK" dirty="0"/>
              <a:t> </a:t>
            </a:r>
            <a:r>
              <a:rPr lang="sk-SK" dirty="0" err="1"/>
              <a:t>key</a:t>
            </a:r>
            <a:r>
              <a:rPr lang="sk-SK" dirty="0"/>
              <a:t> </a:t>
            </a:r>
            <a:r>
              <a:rPr lang="sk-SK" dirty="0" err="1"/>
              <a:t>components</a:t>
            </a:r>
            <a:r>
              <a:rPr lang="sk-SK" dirty="0"/>
              <a:t> </a:t>
            </a:r>
            <a:r>
              <a:rPr lang="sk-SK" dirty="0" err="1"/>
              <a:t>include</a:t>
            </a:r>
            <a:r>
              <a:rPr lang="en-GB" dirty="0"/>
              <a:t>:</a:t>
            </a:r>
          </a:p>
          <a:p>
            <a:pPr marL="342900" indent="-342900">
              <a:lnSpc>
                <a:spcPct val="100000"/>
              </a:lnSpc>
              <a:spcBef>
                <a:spcPts val="0"/>
              </a:spcBef>
              <a:buFont typeface="Arial" panose="020B0604020202020204" pitchFamily="34" charset="0"/>
              <a:buChar char="•"/>
            </a:pPr>
            <a:r>
              <a:rPr lang="sk-SK" b="1" dirty="0">
                <a:solidFill>
                  <a:srgbClr val="007772"/>
                </a:solidFill>
              </a:rPr>
              <a:t>Sensors</a:t>
            </a:r>
            <a:endParaRPr lang="en-GB" b="1" dirty="0">
              <a:solidFill>
                <a:srgbClr val="007772"/>
              </a:solidFill>
            </a:endParaRPr>
          </a:p>
          <a:p>
            <a:pPr marL="342900" indent="-342900">
              <a:lnSpc>
                <a:spcPct val="100000"/>
              </a:lnSpc>
              <a:spcBef>
                <a:spcPts val="0"/>
              </a:spcBef>
              <a:buFont typeface="Arial" panose="020B0604020202020204" pitchFamily="34" charset="0"/>
              <a:buChar char="•"/>
            </a:pPr>
            <a:r>
              <a:rPr lang="sk-SK" b="1" dirty="0">
                <a:solidFill>
                  <a:srgbClr val="007772"/>
                </a:solidFill>
              </a:rPr>
              <a:t>Actuators</a:t>
            </a:r>
            <a:endParaRPr lang="en-GB" b="1" dirty="0">
              <a:solidFill>
                <a:srgbClr val="007772"/>
              </a:solidFill>
            </a:endParaRPr>
          </a:p>
          <a:p>
            <a:pPr marL="342900" indent="-342900">
              <a:lnSpc>
                <a:spcPct val="100000"/>
              </a:lnSpc>
              <a:spcBef>
                <a:spcPts val="0"/>
              </a:spcBef>
              <a:buFont typeface="Arial" panose="020B0604020202020204" pitchFamily="34" charset="0"/>
              <a:buChar char="•"/>
            </a:pPr>
            <a:r>
              <a:rPr lang="sk-SK" b="1" dirty="0">
                <a:solidFill>
                  <a:srgbClr val="007772"/>
                </a:solidFill>
              </a:rPr>
              <a:t>Microcontrollers </a:t>
            </a:r>
            <a:endParaRPr lang="en-GB" b="1" dirty="0">
              <a:solidFill>
                <a:srgbClr val="007772"/>
              </a:solidFill>
            </a:endParaRPr>
          </a:p>
          <a:p>
            <a:pPr marL="342900" indent="-342900">
              <a:lnSpc>
                <a:spcPct val="100000"/>
              </a:lnSpc>
              <a:spcBef>
                <a:spcPts val="0"/>
              </a:spcBef>
              <a:buFont typeface="Arial" panose="020B0604020202020204" pitchFamily="34" charset="0"/>
              <a:buChar char="•"/>
            </a:pPr>
            <a:r>
              <a:rPr lang="sk-SK" b="1" dirty="0">
                <a:solidFill>
                  <a:srgbClr val="007772"/>
                </a:solidFill>
              </a:rPr>
              <a:t>AI</a:t>
            </a:r>
            <a:endParaRPr lang="en-GB" b="1" dirty="0">
              <a:solidFill>
                <a:srgbClr val="007772"/>
              </a:solidFill>
            </a:endParaRPr>
          </a:p>
          <a:p>
            <a:pPr>
              <a:lnSpc>
                <a:spcPct val="100000"/>
              </a:lnSpc>
              <a:spcBef>
                <a:spcPts val="600"/>
              </a:spcBef>
              <a:spcAft>
                <a:spcPts val="600"/>
              </a:spcAft>
            </a:pPr>
            <a:r>
              <a:rPr lang="en-IE" dirty="0"/>
              <a:t>Each</a:t>
            </a:r>
            <a:r>
              <a:rPr lang="sk-SK" dirty="0"/>
              <a:t> </a:t>
            </a:r>
            <a:r>
              <a:rPr lang="en-IE" dirty="0"/>
              <a:t>plays</a:t>
            </a:r>
            <a:r>
              <a:rPr lang="sk-SK" dirty="0"/>
              <a:t> a crucial role in optimi</a:t>
            </a:r>
            <a:r>
              <a:rPr lang="en-IE" dirty="0"/>
              <a:t>s</a:t>
            </a:r>
            <a:r>
              <a:rPr lang="sk-SK" dirty="0"/>
              <a:t>ing farm operations.</a:t>
            </a:r>
          </a:p>
        </p:txBody>
      </p:sp>
      <p:sp>
        <p:nvSpPr>
          <p:cNvPr id="15" name="Rectangle 14">
            <a:extLst>
              <a:ext uri="{FF2B5EF4-FFF2-40B4-BE49-F238E27FC236}">
                <a16:creationId xmlns:a16="http://schemas.microsoft.com/office/drawing/2014/main" id="{A59AE0CC-4546-634E-993B-BE9F97656608}"/>
              </a:ext>
            </a:extLst>
          </p:cNvPr>
          <p:cNvSpPr/>
          <p:nvPr/>
        </p:nvSpPr>
        <p:spPr>
          <a:xfrm>
            <a:off x="6847955" y="5003800"/>
            <a:ext cx="1407911" cy="1854200"/>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B426EBC-AF2C-9E45-802E-CEC3F6970FC3}"/>
              </a:ext>
            </a:extLst>
          </p:cNvPr>
          <p:cNvSpPr/>
          <p:nvPr/>
        </p:nvSpPr>
        <p:spPr>
          <a:xfrm>
            <a:off x="10784089" y="0"/>
            <a:ext cx="1407911" cy="151130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8496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904855" y="826894"/>
            <a:ext cx="10452257" cy="803654"/>
          </a:xfrm>
          <a:prstGeom prst="rect">
            <a:avLst/>
          </a:prstGeom>
        </p:spPr>
        <p:txBody>
          <a:bodyPr/>
          <a:lstStyle/>
          <a:p>
            <a:r>
              <a:rPr lang="sk-SK" b="1" dirty="0" err="1">
                <a:solidFill>
                  <a:srgbClr val="007772"/>
                </a:solidFill>
                <a:highlight>
                  <a:srgbClr val="EEA821"/>
                </a:highlight>
              </a:rPr>
              <a:t>Sensors</a:t>
            </a:r>
            <a:r>
              <a:rPr lang="sk-SK" b="1" dirty="0">
                <a:solidFill>
                  <a:srgbClr val="007772"/>
                </a:solidFill>
                <a:highlight>
                  <a:srgbClr val="EEA821"/>
                </a:highlight>
              </a:rPr>
              <a:t>: </a:t>
            </a:r>
            <a:r>
              <a:rPr lang="sk-SK" sz="3000" b="1" dirty="0" err="1">
                <a:solidFill>
                  <a:srgbClr val="007772"/>
                </a:solidFill>
              </a:rPr>
              <a:t>Measuring</a:t>
            </a:r>
            <a:r>
              <a:rPr lang="sk-SK" sz="3000" b="1" dirty="0">
                <a:solidFill>
                  <a:srgbClr val="007772"/>
                </a:solidFill>
              </a:rPr>
              <a:t> and Monitoring </a:t>
            </a:r>
            <a:r>
              <a:rPr lang="sk-SK" sz="3000" b="1" dirty="0" err="1">
                <a:solidFill>
                  <a:srgbClr val="007772"/>
                </a:solidFill>
              </a:rPr>
              <a:t>Agricultural</a:t>
            </a:r>
            <a:r>
              <a:rPr lang="sk-SK" sz="3000" b="1" dirty="0">
                <a:solidFill>
                  <a:srgbClr val="007772"/>
                </a:solidFill>
              </a:rPr>
              <a:t> </a:t>
            </a:r>
            <a:r>
              <a:rPr lang="sk-SK" sz="3000" b="1" dirty="0" err="1">
                <a:solidFill>
                  <a:srgbClr val="007772"/>
                </a:solidFill>
              </a:rPr>
              <a:t>Conditions</a:t>
            </a:r>
            <a:endParaRPr lang="en-US" sz="3000" b="1" dirty="0">
              <a:solidFill>
                <a:srgbClr val="007772"/>
              </a:solidFill>
            </a:endParaRPr>
          </a:p>
        </p:txBody>
      </p:sp>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9"/>
          </p:nvPr>
        </p:nvSpPr>
        <p:spPr>
          <a:xfrm>
            <a:off x="568777" y="1624109"/>
            <a:ext cx="10957815" cy="4558681"/>
          </a:xfrm>
          <a:prstGeom prst="rect">
            <a:avLst/>
          </a:prstGeom>
        </p:spPr>
        <p:txBody>
          <a:bodyPr/>
          <a:lstStyle/>
          <a:p>
            <a:pPr marL="0">
              <a:lnSpc>
                <a:spcPct val="100000"/>
              </a:lnSpc>
              <a:spcAft>
                <a:spcPts val="800"/>
              </a:spcAft>
              <a:buNone/>
            </a:pPr>
            <a:r>
              <a:rPr lang="sk-SK" dirty="0" err="1"/>
              <a:t>Sensors</a:t>
            </a:r>
            <a:r>
              <a:rPr lang="sk-SK" dirty="0"/>
              <a:t> are </a:t>
            </a:r>
            <a:r>
              <a:rPr lang="sk-SK" dirty="0" err="1"/>
              <a:t>the</a:t>
            </a:r>
            <a:r>
              <a:rPr lang="sk-SK" dirty="0"/>
              <a:t> </a:t>
            </a:r>
            <a:r>
              <a:rPr lang="sk-SK" dirty="0" err="1"/>
              <a:t>eyes</a:t>
            </a:r>
            <a:r>
              <a:rPr lang="sk-SK" dirty="0"/>
              <a:t> and </a:t>
            </a:r>
            <a:r>
              <a:rPr lang="sk-SK" dirty="0" err="1"/>
              <a:t>ears</a:t>
            </a:r>
            <a:r>
              <a:rPr lang="sk-SK" dirty="0"/>
              <a:t> of </a:t>
            </a:r>
            <a:r>
              <a:rPr lang="sk-SK" dirty="0" err="1"/>
              <a:t>mechatronic</a:t>
            </a:r>
            <a:r>
              <a:rPr lang="sk-SK" dirty="0"/>
              <a:t> </a:t>
            </a:r>
            <a:r>
              <a:rPr lang="sk-SK" dirty="0" err="1"/>
              <a:t>systems</a:t>
            </a:r>
            <a:r>
              <a:rPr lang="sk-SK" dirty="0"/>
              <a:t>, </a:t>
            </a:r>
            <a:r>
              <a:rPr lang="sk-SK" dirty="0" err="1"/>
              <a:t>continuously</a:t>
            </a:r>
            <a:r>
              <a:rPr lang="sk-SK" dirty="0"/>
              <a:t> </a:t>
            </a:r>
            <a:r>
              <a:rPr lang="sk-SK" dirty="0" err="1"/>
              <a:t>collecting</a:t>
            </a:r>
            <a:r>
              <a:rPr lang="sk-SK" dirty="0"/>
              <a:t> </a:t>
            </a:r>
            <a:r>
              <a:rPr lang="sk-SK" dirty="0" err="1"/>
              <a:t>real-time</a:t>
            </a:r>
            <a:r>
              <a:rPr lang="sk-SK" dirty="0"/>
              <a:t> </a:t>
            </a:r>
            <a:r>
              <a:rPr lang="sk-SK" dirty="0" err="1"/>
              <a:t>data</a:t>
            </a:r>
            <a:r>
              <a:rPr lang="sk-SK" dirty="0"/>
              <a:t> on </a:t>
            </a:r>
            <a:r>
              <a:rPr lang="sk-SK" dirty="0" err="1"/>
              <a:t>environmental</a:t>
            </a:r>
            <a:r>
              <a:rPr lang="sk-SK" dirty="0"/>
              <a:t> and </a:t>
            </a:r>
            <a:r>
              <a:rPr lang="sk-SK" dirty="0" err="1"/>
              <a:t>crop</a:t>
            </a:r>
            <a:r>
              <a:rPr lang="sk-SK" dirty="0"/>
              <a:t> </a:t>
            </a:r>
            <a:r>
              <a:rPr lang="sk-SK" dirty="0" err="1"/>
              <a:t>conditions</a:t>
            </a:r>
            <a:r>
              <a:rPr lang="sk-SK" dirty="0"/>
              <a:t>. They provide the </a:t>
            </a:r>
            <a:r>
              <a:rPr lang="sk-SK" b="1" dirty="0"/>
              <a:t>necessary input for automated decisions</a:t>
            </a:r>
            <a:r>
              <a:rPr lang="sk-SK" dirty="0"/>
              <a:t>, helping optimi</a:t>
            </a:r>
            <a:r>
              <a:rPr lang="en-IE" dirty="0"/>
              <a:t>s</a:t>
            </a:r>
            <a:r>
              <a:rPr lang="sk-SK" dirty="0"/>
              <a:t>e farming processes with minimal human intervention.</a:t>
            </a:r>
          </a:p>
          <a:p>
            <a:pPr>
              <a:lnSpc>
                <a:spcPct val="100000"/>
              </a:lnSpc>
              <a:spcAft>
                <a:spcPts val="600"/>
              </a:spcAft>
              <a:buNone/>
            </a:pPr>
            <a:r>
              <a:rPr lang="sk-SK" sz="2300" b="1" dirty="0" err="1">
                <a:solidFill>
                  <a:srgbClr val="007772"/>
                </a:solidFill>
              </a:rPr>
              <a:t>Types</a:t>
            </a:r>
            <a:r>
              <a:rPr lang="sk-SK" sz="2300" b="1" dirty="0">
                <a:solidFill>
                  <a:srgbClr val="007772"/>
                </a:solidFill>
              </a:rPr>
              <a:t> of </a:t>
            </a:r>
            <a:r>
              <a:rPr lang="sk-SK" sz="2300" b="1" dirty="0" err="1">
                <a:solidFill>
                  <a:srgbClr val="007772"/>
                </a:solidFill>
              </a:rPr>
              <a:t>Sensors</a:t>
            </a:r>
            <a:r>
              <a:rPr lang="sk-SK" sz="2300" b="1" dirty="0">
                <a:solidFill>
                  <a:srgbClr val="007772"/>
                </a:solidFill>
              </a:rPr>
              <a:t> </a:t>
            </a:r>
            <a:r>
              <a:rPr lang="sk-SK" sz="2300" b="1" dirty="0" err="1">
                <a:solidFill>
                  <a:srgbClr val="007772"/>
                </a:solidFill>
              </a:rPr>
              <a:t>Used</a:t>
            </a:r>
            <a:r>
              <a:rPr lang="sk-SK" sz="2300" b="1" dirty="0">
                <a:solidFill>
                  <a:srgbClr val="007772"/>
                </a:solidFill>
              </a:rPr>
              <a:t> in Agriculture:</a:t>
            </a:r>
          </a:p>
          <a:p>
            <a:pPr marL="342900" lvl="0" indent="-342900">
              <a:lnSpc>
                <a:spcPct val="80000"/>
              </a:lnSpc>
              <a:spcAft>
                <a:spcPts val="600"/>
              </a:spcAft>
              <a:buSzPct val="100000"/>
              <a:buFont typeface="Arial" panose="020B0604020202020204" pitchFamily="34" charset="0"/>
              <a:buChar char="•"/>
              <a:tabLst>
                <a:tab pos="457200" algn="l"/>
              </a:tabLst>
            </a:pPr>
            <a:r>
              <a:rPr lang="sk-SK" sz="2200" b="1" dirty="0"/>
              <a:t>Soil Moisture Sensors </a:t>
            </a:r>
            <a:r>
              <a:rPr lang="sk-SK" sz="2200" dirty="0"/>
              <a:t>– Measure water levels in the soil to optimi</a:t>
            </a:r>
            <a:r>
              <a:rPr lang="en-IE" sz="2200" dirty="0"/>
              <a:t>s</a:t>
            </a:r>
            <a:r>
              <a:rPr lang="sk-SK" sz="2200" dirty="0"/>
              <a:t>e irrigation.</a:t>
            </a:r>
          </a:p>
          <a:p>
            <a:pPr marL="342900" lvl="0" indent="-342900">
              <a:lnSpc>
                <a:spcPct val="80000"/>
              </a:lnSpc>
              <a:spcAft>
                <a:spcPts val="600"/>
              </a:spcAft>
              <a:buSzPct val="100000"/>
              <a:buFont typeface="Arial" panose="020B0604020202020204" pitchFamily="34" charset="0"/>
              <a:buChar char="•"/>
              <a:tabLst>
                <a:tab pos="457200" algn="l"/>
              </a:tabLst>
            </a:pPr>
            <a:r>
              <a:rPr lang="sk-SK" sz="2200" b="1" dirty="0" err="1"/>
              <a:t>Temperature</a:t>
            </a:r>
            <a:r>
              <a:rPr lang="sk-SK" sz="2200" b="1" dirty="0"/>
              <a:t> &amp; </a:t>
            </a:r>
            <a:r>
              <a:rPr lang="sk-SK" sz="2200" b="1" dirty="0" err="1"/>
              <a:t>Humidity</a:t>
            </a:r>
            <a:r>
              <a:rPr lang="sk-SK" sz="2200" b="1" dirty="0"/>
              <a:t> </a:t>
            </a:r>
            <a:r>
              <a:rPr lang="sk-SK" sz="2200" b="1" dirty="0" err="1"/>
              <a:t>Sensors</a:t>
            </a:r>
            <a:r>
              <a:rPr lang="sk-SK" sz="2200" b="1" dirty="0"/>
              <a:t> </a:t>
            </a:r>
            <a:r>
              <a:rPr lang="sk-SK" sz="2200" dirty="0"/>
              <a:t>– Monitor </a:t>
            </a:r>
            <a:r>
              <a:rPr lang="sk-SK" sz="2200" dirty="0" err="1"/>
              <a:t>climate</a:t>
            </a:r>
            <a:r>
              <a:rPr lang="sk-SK" sz="2200" dirty="0"/>
              <a:t> </a:t>
            </a:r>
            <a:r>
              <a:rPr lang="sk-SK" sz="2200" dirty="0" err="1"/>
              <a:t>conditions</a:t>
            </a:r>
            <a:r>
              <a:rPr lang="sk-SK" sz="2200" dirty="0"/>
              <a:t> for </a:t>
            </a:r>
            <a:r>
              <a:rPr lang="sk-SK" sz="2200" dirty="0" err="1"/>
              <a:t>greenhouse</a:t>
            </a:r>
            <a:r>
              <a:rPr lang="sk-SK" sz="2200" dirty="0"/>
              <a:t> and </a:t>
            </a:r>
            <a:r>
              <a:rPr lang="sk-SK" sz="2200" dirty="0" err="1"/>
              <a:t>open-field</a:t>
            </a:r>
            <a:r>
              <a:rPr lang="sk-SK" sz="2200" dirty="0"/>
              <a:t> </a:t>
            </a:r>
            <a:r>
              <a:rPr lang="sk-SK" sz="2200" dirty="0" err="1"/>
              <a:t>crops</a:t>
            </a:r>
            <a:r>
              <a:rPr lang="sk-SK" sz="2200" dirty="0"/>
              <a:t>.</a:t>
            </a:r>
          </a:p>
          <a:p>
            <a:pPr marL="342900" lvl="0" indent="-342900">
              <a:lnSpc>
                <a:spcPct val="80000"/>
              </a:lnSpc>
              <a:spcAft>
                <a:spcPts val="600"/>
              </a:spcAft>
              <a:buSzPct val="100000"/>
              <a:buFont typeface="Arial" panose="020B0604020202020204" pitchFamily="34" charset="0"/>
              <a:buChar char="•"/>
              <a:tabLst>
                <a:tab pos="457200" algn="l"/>
              </a:tabLst>
            </a:pPr>
            <a:r>
              <a:rPr lang="sk-SK" sz="2200" b="1" dirty="0"/>
              <a:t>Nutrient &amp; pH Sensors </a:t>
            </a:r>
            <a:r>
              <a:rPr lang="sk-SK" sz="2200" dirty="0"/>
              <a:t>– Analy</a:t>
            </a:r>
            <a:r>
              <a:rPr lang="en-IE" sz="2200" dirty="0"/>
              <a:t>s</a:t>
            </a:r>
            <a:r>
              <a:rPr lang="sk-SK" sz="2200" dirty="0"/>
              <a:t>e soil fertility and recommend precise fertili</a:t>
            </a:r>
            <a:r>
              <a:rPr lang="en-IE" sz="2200" dirty="0"/>
              <a:t>s</a:t>
            </a:r>
            <a:r>
              <a:rPr lang="sk-SK" sz="2200" dirty="0"/>
              <a:t>er application.</a:t>
            </a:r>
          </a:p>
          <a:p>
            <a:pPr marL="342900" lvl="0" indent="-342900">
              <a:lnSpc>
                <a:spcPct val="80000"/>
              </a:lnSpc>
              <a:spcAft>
                <a:spcPts val="600"/>
              </a:spcAft>
              <a:buSzPct val="100000"/>
              <a:buFont typeface="Arial" panose="020B0604020202020204" pitchFamily="34" charset="0"/>
              <a:buChar char="•"/>
              <a:tabLst>
                <a:tab pos="457200" algn="l"/>
              </a:tabLst>
            </a:pPr>
            <a:r>
              <a:rPr lang="sk-SK" sz="2200" b="1" dirty="0" err="1"/>
              <a:t>Optical</a:t>
            </a:r>
            <a:r>
              <a:rPr lang="sk-SK" sz="2200" b="1" dirty="0"/>
              <a:t> &amp; </a:t>
            </a:r>
            <a:r>
              <a:rPr lang="sk-SK" sz="2200" b="1" dirty="0" err="1"/>
              <a:t>Multispectral</a:t>
            </a:r>
            <a:r>
              <a:rPr lang="sk-SK" sz="2200" b="1" dirty="0"/>
              <a:t> </a:t>
            </a:r>
            <a:r>
              <a:rPr lang="sk-SK" sz="2200" b="1" dirty="0" err="1"/>
              <a:t>Sensors</a:t>
            </a:r>
            <a:r>
              <a:rPr lang="sk-SK" sz="2200" b="1" dirty="0"/>
              <a:t> </a:t>
            </a:r>
            <a:r>
              <a:rPr lang="sk-SK" sz="2200" dirty="0"/>
              <a:t>– </a:t>
            </a:r>
            <a:r>
              <a:rPr lang="sk-SK" sz="2200" dirty="0" err="1"/>
              <a:t>Assess</a:t>
            </a:r>
            <a:r>
              <a:rPr lang="sk-SK" sz="2200" dirty="0"/>
              <a:t> </a:t>
            </a:r>
            <a:r>
              <a:rPr lang="sk-SK" sz="2200" dirty="0" err="1"/>
              <a:t>plant</a:t>
            </a:r>
            <a:r>
              <a:rPr lang="sk-SK" sz="2200" dirty="0"/>
              <a:t> </a:t>
            </a:r>
            <a:r>
              <a:rPr lang="sk-SK" sz="2200" dirty="0" err="1"/>
              <a:t>health</a:t>
            </a:r>
            <a:r>
              <a:rPr lang="sk-SK" sz="2200" dirty="0"/>
              <a:t> by </a:t>
            </a:r>
            <a:r>
              <a:rPr lang="sk-SK" sz="2200" dirty="0" err="1"/>
              <a:t>detecting</a:t>
            </a:r>
            <a:r>
              <a:rPr lang="sk-SK" sz="2200" dirty="0"/>
              <a:t> </a:t>
            </a:r>
            <a:r>
              <a:rPr lang="sk-SK" sz="2200" dirty="0" err="1"/>
              <a:t>stress</a:t>
            </a:r>
            <a:r>
              <a:rPr lang="sk-SK" sz="2200" dirty="0"/>
              <a:t>, </a:t>
            </a:r>
            <a:r>
              <a:rPr lang="sk-SK" sz="2200" dirty="0" err="1"/>
              <a:t>pest</a:t>
            </a:r>
            <a:r>
              <a:rPr lang="sk-SK" sz="2200" dirty="0"/>
              <a:t> </a:t>
            </a:r>
            <a:r>
              <a:rPr lang="sk-SK" sz="2200" dirty="0" err="1"/>
              <a:t>infestations</a:t>
            </a:r>
            <a:r>
              <a:rPr lang="sk-SK" sz="2200" dirty="0"/>
              <a:t>, and </a:t>
            </a:r>
            <a:r>
              <a:rPr lang="sk-SK" sz="2200" dirty="0" err="1"/>
              <a:t>chlorophyll</a:t>
            </a:r>
            <a:r>
              <a:rPr lang="sk-SK" sz="2200" dirty="0"/>
              <a:t> </a:t>
            </a:r>
            <a:r>
              <a:rPr lang="sk-SK" sz="2200" dirty="0" err="1"/>
              <a:t>levels</a:t>
            </a:r>
            <a:r>
              <a:rPr lang="sk-SK" sz="2200" dirty="0"/>
              <a:t>.</a:t>
            </a:r>
          </a:p>
          <a:p>
            <a:pPr marL="342900" lvl="0" indent="-342900">
              <a:lnSpc>
                <a:spcPct val="80000"/>
              </a:lnSpc>
              <a:spcAft>
                <a:spcPts val="600"/>
              </a:spcAft>
              <a:buSzPct val="100000"/>
              <a:buFont typeface="Arial" panose="020B0604020202020204" pitchFamily="34" charset="0"/>
              <a:buChar char="•"/>
              <a:tabLst>
                <a:tab pos="457200" algn="l"/>
              </a:tabLst>
            </a:pPr>
            <a:r>
              <a:rPr lang="sk-SK" sz="2200" b="1" dirty="0" err="1"/>
              <a:t>LiDAR</a:t>
            </a:r>
            <a:r>
              <a:rPr lang="sk-SK" sz="2200" b="1" dirty="0"/>
              <a:t> &amp; </a:t>
            </a:r>
            <a:r>
              <a:rPr lang="sk-SK" sz="2200" b="1" dirty="0" err="1"/>
              <a:t>Proximity</a:t>
            </a:r>
            <a:r>
              <a:rPr lang="sk-SK" sz="2200" b="1" dirty="0"/>
              <a:t> </a:t>
            </a:r>
            <a:r>
              <a:rPr lang="sk-SK" sz="2200" b="1" dirty="0" err="1"/>
              <a:t>Sensors</a:t>
            </a:r>
            <a:r>
              <a:rPr lang="sk-SK" sz="2200" b="1" dirty="0"/>
              <a:t> </a:t>
            </a:r>
            <a:r>
              <a:rPr lang="sk-SK" sz="2200" dirty="0"/>
              <a:t>– </a:t>
            </a:r>
            <a:r>
              <a:rPr lang="sk-SK" sz="2200" dirty="0" err="1"/>
              <a:t>Used</a:t>
            </a:r>
            <a:r>
              <a:rPr lang="sk-SK" sz="2200" dirty="0"/>
              <a:t> in </a:t>
            </a:r>
            <a:r>
              <a:rPr lang="sk-SK" sz="2200" dirty="0" err="1"/>
              <a:t>autonomous</a:t>
            </a:r>
            <a:r>
              <a:rPr lang="sk-SK" sz="2200" dirty="0"/>
              <a:t> </a:t>
            </a:r>
            <a:r>
              <a:rPr lang="sk-SK" sz="2200" dirty="0" err="1"/>
              <a:t>tractors</a:t>
            </a:r>
            <a:r>
              <a:rPr lang="sk-SK" sz="2200" dirty="0"/>
              <a:t> and </a:t>
            </a:r>
            <a:r>
              <a:rPr lang="sk-SK" sz="2200" dirty="0" err="1"/>
              <a:t>drones</a:t>
            </a:r>
            <a:r>
              <a:rPr lang="sk-SK" sz="2200" dirty="0"/>
              <a:t> for </a:t>
            </a:r>
            <a:r>
              <a:rPr lang="sk-SK" sz="2200" dirty="0" err="1"/>
              <a:t>obstacle</a:t>
            </a:r>
            <a:r>
              <a:rPr lang="sk-SK" sz="2200" dirty="0"/>
              <a:t> </a:t>
            </a:r>
            <a:r>
              <a:rPr lang="sk-SK" sz="2200" dirty="0" err="1"/>
              <a:t>detection</a:t>
            </a:r>
            <a:r>
              <a:rPr lang="sk-SK" sz="2200" dirty="0"/>
              <a:t> and </a:t>
            </a:r>
            <a:r>
              <a:rPr lang="sk-SK" sz="2200" dirty="0" err="1"/>
              <a:t>navigation</a:t>
            </a:r>
            <a:r>
              <a:rPr lang="sk-SK" sz="2200" dirty="0"/>
              <a:t>.</a:t>
            </a:r>
          </a:p>
        </p:txBody>
      </p:sp>
    </p:spTree>
    <p:extLst>
      <p:ext uri="{BB962C8B-B14F-4D97-AF65-F5344CB8AC3E}">
        <p14:creationId xmlns:p14="http://schemas.microsoft.com/office/powerpoint/2010/main" val="2606840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F4B7AB7-5665-DDA7-2692-D9FF812FC58C}"/>
              </a:ext>
            </a:extLst>
          </p:cNvPr>
          <p:cNvSpPr>
            <a:spLocks noGrp="1"/>
          </p:cNvSpPr>
          <p:nvPr>
            <p:ph type="body" sz="quarter" idx="15"/>
          </p:nvPr>
        </p:nvSpPr>
        <p:spPr>
          <a:xfrm>
            <a:off x="5762798" y="2225928"/>
            <a:ext cx="700387" cy="566443"/>
          </a:xfrm>
          <a:prstGeom prst="rect">
            <a:avLst/>
          </a:prstGeom>
        </p:spPr>
        <p:txBody>
          <a:bodyPr/>
          <a:lstStyle/>
          <a:p>
            <a:r>
              <a:rPr lang="en-GB" noProof="0" dirty="0"/>
              <a:t>01</a:t>
            </a:r>
          </a:p>
        </p:txBody>
      </p:sp>
      <p:sp>
        <p:nvSpPr>
          <p:cNvPr id="12" name="Text Placeholder 11">
            <a:extLst>
              <a:ext uri="{FF2B5EF4-FFF2-40B4-BE49-F238E27FC236}">
                <a16:creationId xmlns:a16="http://schemas.microsoft.com/office/drawing/2014/main" id="{618E74DA-E321-B6BA-ED4F-BB7481A5779B}"/>
              </a:ext>
            </a:extLst>
          </p:cNvPr>
          <p:cNvSpPr>
            <a:spLocks noGrp="1"/>
          </p:cNvSpPr>
          <p:nvPr>
            <p:ph type="body" sz="quarter" idx="14"/>
          </p:nvPr>
        </p:nvSpPr>
        <p:spPr>
          <a:xfrm>
            <a:off x="6544298" y="2225927"/>
            <a:ext cx="4541325" cy="566444"/>
          </a:xfrm>
          <a:prstGeom prst="rect">
            <a:avLst/>
          </a:prstGeom>
        </p:spPr>
        <p:txBody>
          <a:bodyPr/>
          <a:lstStyle/>
          <a:p>
            <a:r>
              <a:rPr lang="en-US" noProof="0" dirty="0"/>
              <a:t>Basics of Mechatronics in Agriculture</a:t>
            </a:r>
          </a:p>
        </p:txBody>
      </p:sp>
      <p:sp>
        <p:nvSpPr>
          <p:cNvPr id="16" name="Text Placeholder 15">
            <a:extLst>
              <a:ext uri="{FF2B5EF4-FFF2-40B4-BE49-F238E27FC236}">
                <a16:creationId xmlns:a16="http://schemas.microsoft.com/office/drawing/2014/main" id="{6BEF168E-3D34-4311-160C-06908A6D0135}"/>
              </a:ext>
            </a:extLst>
          </p:cNvPr>
          <p:cNvSpPr>
            <a:spLocks noGrp="1"/>
          </p:cNvSpPr>
          <p:nvPr>
            <p:ph type="body" sz="quarter" idx="29"/>
          </p:nvPr>
        </p:nvSpPr>
        <p:spPr>
          <a:xfrm>
            <a:off x="5762798" y="2803790"/>
            <a:ext cx="700387" cy="566443"/>
          </a:xfrm>
          <a:prstGeom prst="rect">
            <a:avLst/>
          </a:prstGeom>
        </p:spPr>
        <p:txBody>
          <a:bodyPr/>
          <a:lstStyle/>
          <a:p>
            <a:r>
              <a:rPr lang="en-GB" noProof="0" dirty="0"/>
              <a:t>02</a:t>
            </a:r>
          </a:p>
        </p:txBody>
      </p:sp>
      <p:sp>
        <p:nvSpPr>
          <p:cNvPr id="17" name="Text Placeholder 16">
            <a:extLst>
              <a:ext uri="{FF2B5EF4-FFF2-40B4-BE49-F238E27FC236}">
                <a16:creationId xmlns:a16="http://schemas.microsoft.com/office/drawing/2014/main" id="{8A6B29AA-54AD-EA6F-A377-7A4F9FB9B39D}"/>
              </a:ext>
            </a:extLst>
          </p:cNvPr>
          <p:cNvSpPr>
            <a:spLocks noGrp="1"/>
          </p:cNvSpPr>
          <p:nvPr>
            <p:ph type="body" sz="quarter" idx="30"/>
          </p:nvPr>
        </p:nvSpPr>
        <p:spPr>
          <a:xfrm>
            <a:off x="6544298" y="2803789"/>
            <a:ext cx="4541325" cy="566444"/>
          </a:xfrm>
          <a:prstGeom prst="rect">
            <a:avLst/>
          </a:prstGeom>
        </p:spPr>
        <p:txBody>
          <a:bodyPr/>
          <a:lstStyle/>
          <a:p>
            <a:r>
              <a:rPr lang="en-GB" noProof="0" dirty="0"/>
              <a:t>Key Mechatronic Systems </a:t>
            </a:r>
          </a:p>
        </p:txBody>
      </p:sp>
      <p:sp>
        <p:nvSpPr>
          <p:cNvPr id="18" name="Text Placeholder 17">
            <a:extLst>
              <a:ext uri="{FF2B5EF4-FFF2-40B4-BE49-F238E27FC236}">
                <a16:creationId xmlns:a16="http://schemas.microsoft.com/office/drawing/2014/main" id="{E9303FF4-63A9-CB5E-DCAF-D6FB2661E437}"/>
              </a:ext>
            </a:extLst>
          </p:cNvPr>
          <p:cNvSpPr>
            <a:spLocks noGrp="1"/>
          </p:cNvSpPr>
          <p:nvPr>
            <p:ph type="body" sz="quarter" idx="31"/>
          </p:nvPr>
        </p:nvSpPr>
        <p:spPr>
          <a:xfrm>
            <a:off x="5762798" y="3382859"/>
            <a:ext cx="700387" cy="566443"/>
          </a:xfrm>
          <a:prstGeom prst="rect">
            <a:avLst/>
          </a:prstGeom>
        </p:spPr>
        <p:txBody>
          <a:bodyPr/>
          <a:lstStyle/>
          <a:p>
            <a:r>
              <a:rPr lang="en-GB" noProof="0" dirty="0"/>
              <a:t>03</a:t>
            </a:r>
          </a:p>
        </p:txBody>
      </p:sp>
      <p:sp>
        <p:nvSpPr>
          <p:cNvPr id="19" name="Text Placeholder 18">
            <a:extLst>
              <a:ext uri="{FF2B5EF4-FFF2-40B4-BE49-F238E27FC236}">
                <a16:creationId xmlns:a16="http://schemas.microsoft.com/office/drawing/2014/main" id="{DFBB02C6-9BDA-9E0B-0E5B-71972BB8D8C0}"/>
              </a:ext>
            </a:extLst>
          </p:cNvPr>
          <p:cNvSpPr>
            <a:spLocks noGrp="1"/>
          </p:cNvSpPr>
          <p:nvPr>
            <p:ph type="body" sz="quarter" idx="32"/>
          </p:nvPr>
        </p:nvSpPr>
        <p:spPr>
          <a:xfrm>
            <a:off x="6544298" y="3382858"/>
            <a:ext cx="4541325" cy="566444"/>
          </a:xfrm>
          <a:prstGeom prst="rect">
            <a:avLst/>
          </a:prstGeom>
        </p:spPr>
        <p:txBody>
          <a:bodyPr/>
          <a:lstStyle/>
          <a:p>
            <a:r>
              <a:rPr lang="en-GB" noProof="0" dirty="0"/>
              <a:t>Components of Mechatronic Systems</a:t>
            </a:r>
          </a:p>
        </p:txBody>
      </p:sp>
      <p:sp>
        <p:nvSpPr>
          <p:cNvPr id="20" name="Text Placeholder 19">
            <a:extLst>
              <a:ext uri="{FF2B5EF4-FFF2-40B4-BE49-F238E27FC236}">
                <a16:creationId xmlns:a16="http://schemas.microsoft.com/office/drawing/2014/main" id="{749CB14E-783B-FB67-81AB-B31C82517C6A}"/>
              </a:ext>
            </a:extLst>
          </p:cNvPr>
          <p:cNvSpPr>
            <a:spLocks noGrp="1"/>
          </p:cNvSpPr>
          <p:nvPr>
            <p:ph type="body" sz="quarter" idx="33"/>
          </p:nvPr>
        </p:nvSpPr>
        <p:spPr>
          <a:xfrm>
            <a:off x="5762798" y="3965187"/>
            <a:ext cx="700387" cy="566443"/>
          </a:xfrm>
          <a:prstGeom prst="rect">
            <a:avLst/>
          </a:prstGeom>
        </p:spPr>
        <p:txBody>
          <a:bodyPr/>
          <a:lstStyle/>
          <a:p>
            <a:r>
              <a:rPr lang="en-GB" noProof="0" dirty="0"/>
              <a:t>04</a:t>
            </a:r>
          </a:p>
        </p:txBody>
      </p:sp>
      <p:sp>
        <p:nvSpPr>
          <p:cNvPr id="21" name="Text Placeholder 20">
            <a:extLst>
              <a:ext uri="{FF2B5EF4-FFF2-40B4-BE49-F238E27FC236}">
                <a16:creationId xmlns:a16="http://schemas.microsoft.com/office/drawing/2014/main" id="{B7B784B3-E0A5-B4FC-957A-133F09335BEA}"/>
              </a:ext>
            </a:extLst>
          </p:cNvPr>
          <p:cNvSpPr>
            <a:spLocks noGrp="1"/>
          </p:cNvSpPr>
          <p:nvPr>
            <p:ph type="body" sz="quarter" idx="34"/>
          </p:nvPr>
        </p:nvSpPr>
        <p:spPr>
          <a:xfrm>
            <a:off x="6544298" y="3965184"/>
            <a:ext cx="4541325" cy="566444"/>
          </a:xfrm>
          <a:prstGeom prst="rect">
            <a:avLst/>
          </a:prstGeom>
        </p:spPr>
        <p:txBody>
          <a:bodyPr/>
          <a:lstStyle/>
          <a:p>
            <a:r>
              <a:rPr lang="en-GB" noProof="0" dirty="0"/>
              <a:t>Let’s Practice! </a:t>
            </a:r>
          </a:p>
        </p:txBody>
      </p:sp>
      <p:sp>
        <p:nvSpPr>
          <p:cNvPr id="15" name="Text Placeholder 14">
            <a:extLst>
              <a:ext uri="{FF2B5EF4-FFF2-40B4-BE49-F238E27FC236}">
                <a16:creationId xmlns:a16="http://schemas.microsoft.com/office/drawing/2014/main" id="{4654AD6B-A104-C6C5-2D56-DDF8194E1878}"/>
              </a:ext>
            </a:extLst>
          </p:cNvPr>
          <p:cNvSpPr>
            <a:spLocks noGrp="1"/>
          </p:cNvSpPr>
          <p:nvPr>
            <p:ph type="body" sz="quarter" idx="18"/>
          </p:nvPr>
        </p:nvSpPr>
        <p:spPr>
          <a:xfrm>
            <a:off x="221673" y="1434086"/>
            <a:ext cx="4904509" cy="4057649"/>
          </a:xfrm>
          <a:prstGeom prst="rect">
            <a:avLst/>
          </a:prstGeom>
        </p:spPr>
        <p:txBody>
          <a:bodyPr/>
          <a:lstStyle/>
          <a:p>
            <a:pPr marL="0" indent="0"/>
            <a:r>
              <a:rPr lang="en-GB" dirty="0"/>
              <a:t>In t</a:t>
            </a:r>
            <a:r>
              <a:rPr lang="en-GB" noProof="0" dirty="0"/>
              <a:t>his module, </a:t>
            </a:r>
            <a:r>
              <a:rPr lang="en-US" noProof="0" dirty="0"/>
              <a:t>Learners will understand the role of mechatronics in agriculture, recognising how robotics and automation improve efficiency and sustainability. They will identify key agricultural robots, system components, and the benefits of automation.</a:t>
            </a:r>
            <a:br>
              <a:rPr lang="en-US" noProof="0" dirty="0"/>
            </a:br>
            <a:r>
              <a:rPr lang="en-US" noProof="0" dirty="0"/>
              <a:t>The module will help learners </a:t>
            </a:r>
            <a:r>
              <a:rPr lang="en-US" dirty="0"/>
              <a:t>adopt a forward-thinking mindset for sustainable farming while also considering the ethical and social aspects of automation</a:t>
            </a:r>
            <a:endParaRPr lang="en-GB" noProof="0" dirty="0"/>
          </a:p>
        </p:txBody>
      </p:sp>
      <p:grpSp>
        <p:nvGrpSpPr>
          <p:cNvPr id="5" name="Group 4">
            <a:extLst>
              <a:ext uri="{FF2B5EF4-FFF2-40B4-BE49-F238E27FC236}">
                <a16:creationId xmlns:a16="http://schemas.microsoft.com/office/drawing/2014/main" id="{7D2A6678-F0DD-6427-6C79-E589605853AB}"/>
              </a:ext>
            </a:extLst>
          </p:cNvPr>
          <p:cNvGrpSpPr/>
          <p:nvPr/>
        </p:nvGrpSpPr>
        <p:grpSpPr>
          <a:xfrm>
            <a:off x="-284726" y="5755980"/>
            <a:ext cx="3049190" cy="3049190"/>
            <a:chOff x="3268483" y="5538141"/>
            <a:chExt cx="1760348" cy="1760348"/>
          </a:xfrm>
          <a:solidFill>
            <a:schemeClr val="bg1">
              <a:alpha val="42000"/>
            </a:schemeClr>
          </a:solidFill>
        </p:grpSpPr>
        <p:sp>
          <p:nvSpPr>
            <p:cNvPr id="6" name="Freeform 5">
              <a:extLst>
                <a:ext uri="{FF2B5EF4-FFF2-40B4-BE49-F238E27FC236}">
                  <a16:creationId xmlns:a16="http://schemas.microsoft.com/office/drawing/2014/main" id="{F801231C-4864-7319-E4F3-92B848940D29}"/>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6">
              <a:extLst>
                <a:ext uri="{FF2B5EF4-FFF2-40B4-BE49-F238E27FC236}">
                  <a16:creationId xmlns:a16="http://schemas.microsoft.com/office/drawing/2014/main" id="{F06DAFED-5D03-151D-C0BC-53E9F205F5AB}"/>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4" name="Text Placeholder 57">
            <a:extLst>
              <a:ext uri="{FF2B5EF4-FFF2-40B4-BE49-F238E27FC236}">
                <a16:creationId xmlns:a16="http://schemas.microsoft.com/office/drawing/2014/main" id="{846C7D63-3BCF-AEF9-0D24-0DD428ABA74B}"/>
              </a:ext>
            </a:extLst>
          </p:cNvPr>
          <p:cNvSpPr txBox="1">
            <a:spLocks/>
          </p:cNvSpPr>
          <p:nvPr/>
        </p:nvSpPr>
        <p:spPr>
          <a:xfrm>
            <a:off x="2911363" y="622421"/>
            <a:ext cx="2964504" cy="780271"/>
          </a:xfrm>
          <a:prstGeom prst="rect">
            <a:avLst/>
          </a:prstGeom>
          <a:solidFill>
            <a:srgbClr val="EEA821">
              <a:alpha val="80000"/>
            </a:srgbClr>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GB" sz="5300" b="0" i="0" u="none" strike="noStrike" kern="1200" cap="none" spc="0" normalizeH="0" baseline="0" noProof="0" dirty="0">
                <a:ln>
                  <a:noFill/>
                </a:ln>
                <a:solidFill>
                  <a:prstClr val="white"/>
                </a:solidFill>
                <a:effectLst/>
                <a:uLnTx/>
                <a:uFillTx/>
                <a:latin typeface="Calibri" panose="020F0502020204030204"/>
                <a:ea typeface="+mn-ea"/>
                <a:cs typeface="+mn-cs"/>
              </a:rPr>
              <a:t>contents</a:t>
            </a:r>
          </a:p>
        </p:txBody>
      </p:sp>
      <p:grpSp>
        <p:nvGrpSpPr>
          <p:cNvPr id="28" name="Group 27">
            <a:extLst>
              <a:ext uri="{FF2B5EF4-FFF2-40B4-BE49-F238E27FC236}">
                <a16:creationId xmlns:a16="http://schemas.microsoft.com/office/drawing/2014/main" id="{95514505-D608-51EC-1CBF-5AAF3DC284E0}"/>
              </a:ext>
            </a:extLst>
          </p:cNvPr>
          <p:cNvGrpSpPr/>
          <p:nvPr/>
        </p:nvGrpSpPr>
        <p:grpSpPr>
          <a:xfrm>
            <a:off x="5252413" y="2794998"/>
            <a:ext cx="5617029" cy="1170189"/>
            <a:chOff x="2156224" y="3692562"/>
            <a:chExt cx="8867227" cy="1170189"/>
          </a:xfrm>
        </p:grpSpPr>
        <p:cxnSp>
          <p:nvCxnSpPr>
            <p:cNvPr id="30" name="Straight Connector 29">
              <a:extLst>
                <a:ext uri="{FF2B5EF4-FFF2-40B4-BE49-F238E27FC236}">
                  <a16:creationId xmlns:a16="http://schemas.microsoft.com/office/drawing/2014/main" id="{7A2A5C0F-2AAF-134C-9791-EFB1114CE7AC}"/>
                </a:ext>
              </a:extLst>
            </p:cNvPr>
            <p:cNvCxnSpPr>
              <a:cxnSpLocks/>
            </p:cNvCxnSpPr>
            <p:nvPr userDrawn="1"/>
          </p:nvCxnSpPr>
          <p:spPr>
            <a:xfrm flipV="1">
              <a:off x="2156224" y="3692562"/>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30BF1B3-A962-EA53-D94A-F02E836EC108}"/>
                </a:ext>
              </a:extLst>
            </p:cNvPr>
            <p:cNvCxnSpPr>
              <a:cxnSpLocks/>
            </p:cNvCxnSpPr>
            <p:nvPr userDrawn="1"/>
          </p:nvCxnSpPr>
          <p:spPr>
            <a:xfrm flipV="1">
              <a:off x="2156224" y="4270385"/>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015756C-D9A7-8C15-3266-B8FFF60C2E38}"/>
                </a:ext>
              </a:extLst>
            </p:cNvPr>
            <p:cNvCxnSpPr>
              <a:cxnSpLocks/>
            </p:cNvCxnSpPr>
            <p:nvPr userDrawn="1"/>
          </p:nvCxnSpPr>
          <p:spPr>
            <a:xfrm flipV="1">
              <a:off x="2156224" y="4848208"/>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grpSp>
      <p:pic>
        <p:nvPicPr>
          <p:cNvPr id="2" name="Picture 1" descr="A grey and black sign with a person in a circle&#10;&#10;AI-generated content may be incorrect.">
            <a:extLst>
              <a:ext uri="{FF2B5EF4-FFF2-40B4-BE49-F238E27FC236}">
                <a16:creationId xmlns:a16="http://schemas.microsoft.com/office/drawing/2014/main" id="{471CB81C-A7DE-55DB-3E7D-983F8EE00D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20126" y="5472318"/>
            <a:ext cx="832637" cy="283662"/>
          </a:xfrm>
          <a:prstGeom prst="rect">
            <a:avLst/>
          </a:prstGeom>
        </p:spPr>
      </p:pic>
      <p:sp>
        <p:nvSpPr>
          <p:cNvPr id="3" name="TextBox 2">
            <a:extLst>
              <a:ext uri="{FF2B5EF4-FFF2-40B4-BE49-F238E27FC236}">
                <a16:creationId xmlns:a16="http://schemas.microsoft.com/office/drawing/2014/main" id="{31E17FDC-300C-190F-C4E8-218153DBDB6E}"/>
              </a:ext>
            </a:extLst>
          </p:cNvPr>
          <p:cNvSpPr txBox="1"/>
          <p:nvPr/>
        </p:nvSpPr>
        <p:spPr>
          <a:xfrm>
            <a:off x="8058928" y="5452566"/>
            <a:ext cx="328927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E" sz="500" b="0" i="0" u="none" strike="noStrike" kern="1200" cap="none" spc="0" normalizeH="0" baseline="0" noProof="0" dirty="0">
                <a:ln>
                  <a:noFill/>
                </a:ln>
                <a:solidFill>
                  <a:srgbClr val="404040"/>
                </a:solidFill>
                <a:effectLst/>
                <a:uLnTx/>
                <a:uFillTx/>
                <a:latin typeface="Calibri" panose="020F0502020204030204"/>
                <a:ea typeface="+mn-ea"/>
                <a:cs typeface="+mn-cs"/>
              </a:rPr>
              <a:t>This license enables </a:t>
            </a:r>
            <a:r>
              <a:rPr kumimoji="0" lang="en-IE" sz="500" b="0" i="0" u="none" strike="noStrike" kern="1200" cap="none" spc="0" normalizeH="0" baseline="0" noProof="0" dirty="0" err="1">
                <a:ln>
                  <a:noFill/>
                </a:ln>
                <a:solidFill>
                  <a:srgbClr val="404040"/>
                </a:solidFill>
                <a:effectLst/>
                <a:uLnTx/>
                <a:uFillTx/>
                <a:latin typeface="Calibri" panose="020F0502020204030204"/>
                <a:ea typeface="+mn-ea"/>
                <a:cs typeface="+mn-cs"/>
              </a:rPr>
              <a:t>reusers</a:t>
            </a:r>
            <a:r>
              <a:rPr kumimoji="0" lang="en-IE" sz="500" b="0" i="0" u="none" strike="noStrike" kern="1200" cap="none" spc="0" normalizeH="0" baseline="0" noProof="0" dirty="0">
                <a:ln>
                  <a:noFill/>
                </a:ln>
                <a:solidFill>
                  <a:srgbClr val="404040"/>
                </a:solidFill>
                <a:effectLst/>
                <a:uLnTx/>
                <a:uFillTx/>
                <a:latin typeface="Calibri" panose="020F0502020204030204"/>
                <a:ea typeface="+mn-ea"/>
                <a:cs typeface="+mn-cs"/>
              </a:rPr>
              <a:t> to distribute, remix, adapt, and build upon the material in any medium or format, so long as </a:t>
            </a:r>
            <a:r>
              <a:rPr kumimoji="0" lang="en-US" sz="500" b="0" i="0" u="none" strike="noStrike" kern="1200" cap="none" spc="0" normalizeH="0" baseline="0" noProof="0" dirty="0">
                <a:ln>
                  <a:noFill/>
                </a:ln>
                <a:solidFill>
                  <a:srgbClr val="404040"/>
                </a:solidFill>
                <a:effectLst/>
                <a:uLnTx/>
                <a:uFillTx/>
                <a:latin typeface="Calibri" panose="020F0502020204030204"/>
                <a:ea typeface="+mn-ea"/>
                <a:cs typeface="+mn-cs"/>
              </a:rPr>
              <a:t>attribution is given to the creator. The license allows for commercial use. CC BY includes the following elements: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404040"/>
                </a:solidFill>
                <a:effectLst/>
                <a:uLnTx/>
                <a:uFillTx/>
                <a:latin typeface="Calibri" panose="020F0502020204030204"/>
                <a:ea typeface="+mn-ea"/>
                <a:cs typeface="+mn-cs"/>
              </a:rPr>
              <a:t>BY: credit must be given to the creator.</a:t>
            </a:r>
            <a:endParaRPr kumimoji="0" lang="en-US" sz="500" b="0" i="0" u="none" strike="noStrike" kern="1200" cap="none" spc="0" normalizeH="0" baseline="0" noProof="0" dirty="0">
              <a:ln>
                <a:noFill/>
              </a:ln>
              <a:solidFill>
                <a:srgbClr val="404040"/>
              </a:solidFill>
              <a:effectLst/>
              <a:uLnTx/>
              <a:uFillTx/>
              <a:latin typeface="Calibri" panose="020F0502020204030204"/>
              <a:ea typeface="Calibri"/>
              <a:cs typeface="Calibri"/>
            </a:endParaRPr>
          </a:p>
        </p:txBody>
      </p:sp>
      <p:sp>
        <p:nvSpPr>
          <p:cNvPr id="4" name="TextBox 3">
            <a:extLst>
              <a:ext uri="{FF2B5EF4-FFF2-40B4-BE49-F238E27FC236}">
                <a16:creationId xmlns:a16="http://schemas.microsoft.com/office/drawing/2014/main" id="{EF410D6A-01BD-F3C3-4CDE-4A439B284EF6}"/>
              </a:ext>
            </a:extLst>
          </p:cNvPr>
          <p:cNvSpPr txBox="1"/>
          <p:nvPr/>
        </p:nvSpPr>
        <p:spPr>
          <a:xfrm>
            <a:off x="8058928" y="5948499"/>
            <a:ext cx="3261539"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E" sz="500" b="0" i="0" u="none" strike="noStrike" kern="120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spTree>
    <p:extLst>
      <p:ext uri="{BB962C8B-B14F-4D97-AF65-F5344CB8AC3E}">
        <p14:creationId xmlns:p14="http://schemas.microsoft.com/office/powerpoint/2010/main" val="4004346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9CA61D-A8D5-40E7-1DC1-DBA71EFF22CF}"/>
              </a:ext>
            </a:extLst>
          </p:cNvPr>
          <p:cNvSpPr>
            <a:spLocks noGrp="1"/>
          </p:cNvSpPr>
          <p:nvPr>
            <p:ph type="body" sz="quarter" idx="16"/>
          </p:nvPr>
        </p:nvSpPr>
        <p:spPr/>
        <p:txBody>
          <a:bodyPr/>
          <a:lstStyle/>
          <a:p>
            <a:r>
              <a:rPr lang="sk-SK" dirty="0">
                <a:highlight>
                  <a:srgbClr val="EEA821"/>
                </a:highlight>
              </a:rPr>
              <a:t>Actuators: </a:t>
            </a:r>
            <a:r>
              <a:rPr lang="sk-SK" sz="3200" dirty="0"/>
              <a:t>Enabling Movement and Control</a:t>
            </a:r>
          </a:p>
          <a:p>
            <a:endParaRPr lang="en-IE" dirty="0"/>
          </a:p>
        </p:txBody>
      </p:sp>
      <p:sp>
        <p:nvSpPr>
          <p:cNvPr id="3" name="Text Placeholder 2">
            <a:extLst>
              <a:ext uri="{FF2B5EF4-FFF2-40B4-BE49-F238E27FC236}">
                <a16:creationId xmlns:a16="http://schemas.microsoft.com/office/drawing/2014/main" id="{4BDD2D94-7725-9D9D-BC88-A09CC25FCE0B}"/>
              </a:ext>
            </a:extLst>
          </p:cNvPr>
          <p:cNvSpPr>
            <a:spLocks noGrp="1"/>
          </p:cNvSpPr>
          <p:nvPr>
            <p:ph type="body" sz="quarter" idx="19"/>
          </p:nvPr>
        </p:nvSpPr>
        <p:spPr>
          <a:xfrm>
            <a:off x="904856" y="1512492"/>
            <a:ext cx="10677544" cy="4250335"/>
          </a:xfrm>
        </p:spPr>
        <p:txBody>
          <a:bodyPr/>
          <a:lstStyle/>
          <a:p>
            <a:pPr marL="0" indent="0">
              <a:lnSpc>
                <a:spcPct val="100000"/>
              </a:lnSpc>
              <a:spcBef>
                <a:spcPts val="600"/>
              </a:spcBef>
              <a:spcAft>
                <a:spcPts val="600"/>
              </a:spcAft>
            </a:pPr>
            <a:r>
              <a:rPr lang="sk-SK" kern="100" dirty="0">
                <a:ea typeface="Aptos" panose="020B0004020202020204" pitchFamily="34" charset="0"/>
                <a:cs typeface="Times New Roman" panose="02020603050405020304" pitchFamily="18" charset="0"/>
              </a:rPr>
              <a:t>Actuators </a:t>
            </a:r>
            <a:r>
              <a:rPr lang="sk-SK" b="1" kern="100" dirty="0">
                <a:ea typeface="Aptos" panose="020B0004020202020204" pitchFamily="34" charset="0"/>
                <a:cs typeface="Times New Roman" panose="02020603050405020304" pitchFamily="18" charset="0"/>
              </a:rPr>
              <a:t>convert electrical signals into physical movement</a:t>
            </a:r>
            <a:r>
              <a:rPr lang="sk-SK" kern="100" dirty="0">
                <a:ea typeface="Aptos" panose="020B0004020202020204" pitchFamily="34" charset="0"/>
                <a:cs typeface="Times New Roman" panose="02020603050405020304" pitchFamily="18" charset="0"/>
              </a:rPr>
              <a:t>, allowing robots </a:t>
            </a:r>
            <a:r>
              <a:rPr lang="en-IE" kern="100" dirty="0">
                <a:ea typeface="Aptos" panose="020B0004020202020204" pitchFamily="34" charset="0"/>
                <a:cs typeface="Times New Roman" panose="02020603050405020304" pitchFamily="18" charset="0"/>
              </a:rPr>
              <a:t>&amp;</a:t>
            </a:r>
            <a:r>
              <a:rPr lang="sk-SK" kern="100" dirty="0">
                <a:ea typeface="Aptos" panose="020B0004020202020204" pitchFamily="34" charset="0"/>
                <a:cs typeface="Times New Roman" panose="02020603050405020304" pitchFamily="18" charset="0"/>
              </a:rPr>
              <a:t> machinery to perform tasks such as </a:t>
            </a:r>
            <a:r>
              <a:rPr lang="sk-SK" b="1" kern="100" dirty="0">
                <a:ea typeface="Aptos" panose="020B0004020202020204" pitchFamily="34" charset="0"/>
                <a:cs typeface="Times New Roman" panose="02020603050405020304" pitchFamily="18" charset="0"/>
              </a:rPr>
              <a:t>spraying, seeding, harvesting, and irrigation control</a:t>
            </a:r>
            <a:r>
              <a:rPr lang="sk-SK" kern="100" dirty="0">
                <a:ea typeface="Aptos" panose="020B0004020202020204" pitchFamily="34" charset="0"/>
                <a:cs typeface="Times New Roman" panose="02020603050405020304" pitchFamily="18" charset="0"/>
              </a:rPr>
              <a:t>.</a:t>
            </a:r>
          </a:p>
          <a:p>
            <a:pPr>
              <a:lnSpc>
                <a:spcPct val="107000"/>
              </a:lnSpc>
              <a:spcBef>
                <a:spcPts val="600"/>
              </a:spcBef>
              <a:spcAft>
                <a:spcPts val="600"/>
              </a:spcAft>
            </a:pPr>
            <a:r>
              <a:rPr lang="sk-SK" sz="2300" b="1" kern="100" dirty="0">
                <a:solidFill>
                  <a:srgbClr val="007772"/>
                </a:solidFill>
                <a:ea typeface="Aptos" panose="020B0004020202020204" pitchFamily="34" charset="0"/>
                <a:cs typeface="Times New Roman" panose="02020603050405020304" pitchFamily="18" charset="0"/>
              </a:rPr>
              <a:t>Types of Actuators in Agricultural Mechatronics:</a:t>
            </a:r>
            <a:endParaRPr lang="sk-SK" sz="2300" kern="100" dirty="0">
              <a:solidFill>
                <a:srgbClr val="007772"/>
              </a:solidFill>
              <a:ea typeface="Aptos" panose="020B0004020202020204" pitchFamily="34" charset="0"/>
              <a:cs typeface="Times New Roman" panose="02020603050405020304" pitchFamily="18" charset="0"/>
            </a:endParaRPr>
          </a:p>
          <a:p>
            <a:pPr marL="342900" lvl="0" indent="-342900">
              <a:lnSpc>
                <a:spcPct val="100000"/>
              </a:lnSpc>
              <a:buSzPts val="1000"/>
              <a:buFont typeface="Symbol" panose="05050102010706020507" pitchFamily="18" charset="2"/>
              <a:buChar char=""/>
              <a:tabLst>
                <a:tab pos="457200" algn="l"/>
              </a:tabLst>
            </a:pPr>
            <a:r>
              <a:rPr lang="sk-SK" sz="2200" b="1" kern="100" dirty="0">
                <a:ea typeface="Aptos" panose="020B0004020202020204" pitchFamily="34" charset="0"/>
                <a:cs typeface="Times New Roman" panose="02020603050405020304" pitchFamily="18" charset="0"/>
              </a:rPr>
              <a:t>Hydraulic Actuators</a:t>
            </a:r>
            <a:r>
              <a:rPr lang="sk-SK" sz="2200" kern="100" dirty="0">
                <a:ea typeface="Aptos" panose="020B0004020202020204" pitchFamily="34" charset="0"/>
                <a:cs typeface="Times New Roman" panose="02020603050405020304" pitchFamily="18" charset="0"/>
              </a:rPr>
              <a:t> – Used in </a:t>
            </a:r>
            <a:r>
              <a:rPr lang="sk-SK" sz="2200" b="1" kern="100" dirty="0">
                <a:ea typeface="Aptos" panose="020B0004020202020204" pitchFamily="34" charset="0"/>
                <a:cs typeface="Times New Roman" panose="02020603050405020304" pitchFamily="18" charset="0"/>
              </a:rPr>
              <a:t>autonomous tractors and robotic arms</a:t>
            </a:r>
            <a:r>
              <a:rPr lang="sk-SK" sz="2200" kern="100" dirty="0">
                <a:ea typeface="Aptos" panose="020B0004020202020204" pitchFamily="34" charset="0"/>
                <a:cs typeface="Times New Roman" panose="02020603050405020304" pitchFamily="18" charset="0"/>
              </a:rPr>
              <a:t> for high-power applications.</a:t>
            </a:r>
          </a:p>
          <a:p>
            <a:pPr marL="342900" lvl="0" indent="-342900">
              <a:lnSpc>
                <a:spcPct val="100000"/>
              </a:lnSpc>
              <a:buSzPts val="1000"/>
              <a:buFont typeface="Symbol" panose="05050102010706020507" pitchFamily="18" charset="2"/>
              <a:buChar char=""/>
              <a:tabLst>
                <a:tab pos="457200" algn="l"/>
              </a:tabLst>
            </a:pPr>
            <a:r>
              <a:rPr lang="sk-SK" sz="2200" b="1" kern="100" dirty="0">
                <a:ea typeface="Aptos" panose="020B0004020202020204" pitchFamily="34" charset="0"/>
                <a:cs typeface="Times New Roman" panose="02020603050405020304" pitchFamily="18" charset="0"/>
              </a:rPr>
              <a:t>Pneumatic Actuators</a:t>
            </a:r>
            <a:r>
              <a:rPr lang="sk-SK" sz="2200" kern="100" dirty="0">
                <a:ea typeface="Aptos" panose="020B0004020202020204" pitchFamily="34" charset="0"/>
                <a:cs typeface="Times New Roman" panose="02020603050405020304" pitchFamily="18" charset="0"/>
              </a:rPr>
              <a:t> – Operate </a:t>
            </a:r>
            <a:r>
              <a:rPr lang="sk-SK" sz="2200" b="1" kern="100" dirty="0">
                <a:ea typeface="Aptos" panose="020B0004020202020204" pitchFamily="34" charset="0"/>
                <a:cs typeface="Times New Roman" panose="02020603050405020304" pitchFamily="18" charset="0"/>
              </a:rPr>
              <a:t>lightweight robotic mechanisms</a:t>
            </a:r>
            <a:r>
              <a:rPr lang="sk-SK" sz="2200" kern="100" dirty="0">
                <a:ea typeface="Aptos" panose="020B0004020202020204" pitchFamily="34" charset="0"/>
                <a:cs typeface="Times New Roman" panose="02020603050405020304" pitchFamily="18" charset="0"/>
              </a:rPr>
              <a:t>, such as fruit-picking robots.</a:t>
            </a:r>
          </a:p>
          <a:p>
            <a:pPr marL="342900" lvl="0" indent="-342900">
              <a:lnSpc>
                <a:spcPct val="100000"/>
              </a:lnSpc>
              <a:buSzPts val="1000"/>
              <a:buFont typeface="Symbol" panose="05050102010706020507" pitchFamily="18" charset="2"/>
              <a:buChar char=""/>
              <a:tabLst>
                <a:tab pos="457200" algn="l"/>
              </a:tabLst>
            </a:pPr>
            <a:r>
              <a:rPr lang="sk-SK" sz="2200" b="1" kern="100" dirty="0">
                <a:ea typeface="Aptos" panose="020B0004020202020204" pitchFamily="34" charset="0"/>
                <a:cs typeface="Times New Roman" panose="02020603050405020304" pitchFamily="18" charset="0"/>
              </a:rPr>
              <a:t>Electric Motors &amp; Servo Motors</a:t>
            </a:r>
            <a:r>
              <a:rPr lang="sk-SK" sz="2200" kern="100" dirty="0">
                <a:ea typeface="Aptos" panose="020B0004020202020204" pitchFamily="34" charset="0"/>
                <a:cs typeface="Times New Roman" panose="02020603050405020304" pitchFamily="18" charset="0"/>
              </a:rPr>
              <a:t> – Provide </a:t>
            </a:r>
            <a:r>
              <a:rPr lang="sk-SK" sz="2200" b="1" kern="100" dirty="0">
                <a:ea typeface="Aptos" panose="020B0004020202020204" pitchFamily="34" charset="0"/>
                <a:cs typeface="Times New Roman" panose="02020603050405020304" pitchFamily="18" charset="0"/>
              </a:rPr>
              <a:t>precise movement control</a:t>
            </a:r>
            <a:r>
              <a:rPr lang="sk-SK" sz="2200" kern="100" dirty="0">
                <a:ea typeface="Aptos" panose="020B0004020202020204" pitchFamily="34" charset="0"/>
                <a:cs typeface="Times New Roman" panose="02020603050405020304" pitchFamily="18" charset="0"/>
              </a:rPr>
              <a:t> in robotic weeders and sprayers.</a:t>
            </a:r>
          </a:p>
          <a:p>
            <a:pPr marL="342900" lvl="0" indent="-342900">
              <a:lnSpc>
                <a:spcPct val="100000"/>
              </a:lnSpc>
              <a:buSzPts val="1000"/>
              <a:buFont typeface="Symbol" panose="05050102010706020507" pitchFamily="18" charset="2"/>
              <a:buChar char=""/>
              <a:tabLst>
                <a:tab pos="457200" algn="l"/>
              </a:tabLst>
            </a:pPr>
            <a:r>
              <a:rPr lang="sk-SK" sz="2200" b="1" kern="100" dirty="0">
                <a:ea typeface="Aptos" panose="020B0004020202020204" pitchFamily="34" charset="0"/>
                <a:cs typeface="Times New Roman" panose="02020603050405020304" pitchFamily="18" charset="0"/>
              </a:rPr>
              <a:t>Solenoid Valves</a:t>
            </a:r>
            <a:r>
              <a:rPr lang="sk-SK" sz="2200" kern="100" dirty="0">
                <a:ea typeface="Aptos" panose="020B0004020202020204" pitchFamily="34" charset="0"/>
                <a:cs typeface="Times New Roman" panose="02020603050405020304" pitchFamily="18" charset="0"/>
              </a:rPr>
              <a:t> – Automate water flow in </a:t>
            </a:r>
            <a:r>
              <a:rPr lang="sk-SK" sz="2200" b="1" kern="100" dirty="0">
                <a:ea typeface="Aptos" panose="020B0004020202020204" pitchFamily="34" charset="0"/>
                <a:cs typeface="Times New Roman" panose="02020603050405020304" pitchFamily="18" charset="0"/>
              </a:rPr>
              <a:t>precision irrigation systems</a:t>
            </a:r>
            <a:r>
              <a:rPr lang="sk-SK" sz="2200" kern="100" dirty="0">
                <a:ea typeface="Aptos" panose="020B0004020202020204" pitchFamily="34" charset="0"/>
                <a:cs typeface="Times New Roman" panose="02020603050405020304" pitchFamily="18" charset="0"/>
              </a:rPr>
              <a:t>.</a:t>
            </a:r>
          </a:p>
          <a:p>
            <a:pPr>
              <a:lnSpc>
                <a:spcPct val="107000"/>
              </a:lnSpc>
              <a:spcBef>
                <a:spcPts val="600"/>
              </a:spcBef>
              <a:spcAft>
                <a:spcPts val="600"/>
              </a:spcAft>
            </a:pPr>
            <a:r>
              <a:rPr lang="sk-SK" sz="2100" b="1" kern="100" dirty="0">
                <a:ea typeface="Aptos" panose="020B0004020202020204" pitchFamily="34" charset="0"/>
                <a:cs typeface="Times New Roman" panose="02020603050405020304" pitchFamily="18" charset="0"/>
              </a:rPr>
              <a:t>Example:</a:t>
            </a:r>
            <a:r>
              <a:rPr lang="sk-SK" sz="2100" kern="100" dirty="0">
                <a:ea typeface="Aptos" panose="020B0004020202020204" pitchFamily="34" charset="0"/>
                <a:cs typeface="Times New Roman" panose="02020603050405020304" pitchFamily="18" charset="0"/>
              </a:rPr>
              <a:t> In </a:t>
            </a:r>
            <a:r>
              <a:rPr lang="sk-SK" sz="2100" b="1" kern="100" dirty="0">
                <a:ea typeface="Aptos" panose="020B0004020202020204" pitchFamily="34" charset="0"/>
                <a:cs typeface="Times New Roman" panose="02020603050405020304" pitchFamily="18" charset="0"/>
              </a:rPr>
              <a:t>robotic weeders</a:t>
            </a:r>
            <a:r>
              <a:rPr lang="sk-SK" sz="2100" kern="100" dirty="0">
                <a:ea typeface="Aptos" panose="020B0004020202020204" pitchFamily="34" charset="0"/>
                <a:cs typeface="Times New Roman" panose="02020603050405020304" pitchFamily="18" charset="0"/>
              </a:rPr>
              <a:t>, actuators control mechanical arms that </a:t>
            </a:r>
            <a:r>
              <a:rPr lang="sk-SK" sz="2100" b="1" kern="100" dirty="0">
                <a:ea typeface="Aptos" panose="020B0004020202020204" pitchFamily="34" charset="0"/>
                <a:cs typeface="Times New Roman" panose="02020603050405020304" pitchFamily="18" charset="0"/>
              </a:rPr>
              <a:t>pinpoint and remove weeds without herbicides</a:t>
            </a:r>
            <a:r>
              <a:rPr lang="sk-SK" sz="2100" kern="100" dirty="0">
                <a:ea typeface="Aptos" panose="020B0004020202020204" pitchFamily="34" charset="0"/>
                <a:cs typeface="Times New Roman" panose="02020603050405020304" pitchFamily="18" charset="0"/>
              </a:rPr>
              <a:t>, reducing chemical dependency.</a:t>
            </a:r>
          </a:p>
          <a:p>
            <a:endParaRPr lang="en-IE" dirty="0"/>
          </a:p>
        </p:txBody>
      </p:sp>
    </p:spTree>
    <p:extLst>
      <p:ext uri="{BB962C8B-B14F-4D97-AF65-F5344CB8AC3E}">
        <p14:creationId xmlns:p14="http://schemas.microsoft.com/office/powerpoint/2010/main" val="654483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C5D2E-4B25-AF04-ABDE-9240408E1C6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AEA785F-AA96-EA43-7D6E-45633D6AD4C5}"/>
              </a:ext>
            </a:extLst>
          </p:cNvPr>
          <p:cNvSpPr>
            <a:spLocks noGrp="1"/>
          </p:cNvSpPr>
          <p:nvPr>
            <p:ph type="body" sz="quarter" idx="16"/>
          </p:nvPr>
        </p:nvSpPr>
        <p:spPr>
          <a:prstGeom prst="rect">
            <a:avLst/>
          </a:prstGeom>
        </p:spPr>
        <p:txBody>
          <a:bodyPr/>
          <a:lstStyle/>
          <a:p>
            <a:r>
              <a:rPr lang="sk-SK" b="1" kern="100" dirty="0" err="1">
                <a:effectLst/>
                <a:highlight>
                  <a:srgbClr val="EEA821"/>
                </a:highlight>
                <a:ea typeface="Aptos" panose="020B0004020202020204" pitchFamily="34" charset="0"/>
                <a:cs typeface="Times New Roman" panose="02020603050405020304" pitchFamily="18" charset="0"/>
              </a:rPr>
              <a:t>Microcontrollers</a:t>
            </a:r>
            <a:r>
              <a:rPr lang="sk-SK" b="1" kern="100" dirty="0">
                <a:effectLst/>
                <a:highlight>
                  <a:srgbClr val="EEA821"/>
                </a:highlight>
                <a:ea typeface="Aptos" panose="020B0004020202020204" pitchFamily="34" charset="0"/>
                <a:cs typeface="Times New Roman" panose="02020603050405020304" pitchFamily="18" charset="0"/>
              </a:rPr>
              <a:t> &amp; AI: </a:t>
            </a:r>
            <a:r>
              <a:rPr lang="sk-SK" sz="3000" b="1" kern="100" dirty="0" err="1">
                <a:effectLst/>
                <a:ea typeface="Aptos" panose="020B0004020202020204" pitchFamily="34" charset="0"/>
                <a:cs typeface="Times New Roman" panose="02020603050405020304" pitchFamily="18" charset="0"/>
              </a:rPr>
              <a:t>Data</a:t>
            </a:r>
            <a:r>
              <a:rPr lang="sk-SK" sz="3000" b="1" kern="100" dirty="0">
                <a:effectLst/>
                <a:ea typeface="Aptos" panose="020B0004020202020204" pitchFamily="34" charset="0"/>
                <a:cs typeface="Times New Roman" panose="02020603050405020304" pitchFamily="18" charset="0"/>
              </a:rPr>
              <a:t> </a:t>
            </a:r>
            <a:r>
              <a:rPr lang="sk-SK" sz="3000" b="1" kern="100" dirty="0" err="1">
                <a:effectLst/>
                <a:ea typeface="Aptos" panose="020B0004020202020204" pitchFamily="34" charset="0"/>
                <a:cs typeface="Times New Roman" panose="02020603050405020304" pitchFamily="18" charset="0"/>
              </a:rPr>
              <a:t>Processing</a:t>
            </a:r>
            <a:r>
              <a:rPr lang="sk-SK" sz="3000" b="1" kern="100" dirty="0">
                <a:effectLst/>
                <a:ea typeface="Aptos" panose="020B0004020202020204" pitchFamily="34" charset="0"/>
                <a:cs typeface="Times New Roman" panose="02020603050405020304" pitchFamily="18" charset="0"/>
              </a:rPr>
              <a:t> and </a:t>
            </a:r>
            <a:r>
              <a:rPr lang="sk-SK" sz="3000" b="1" kern="100" dirty="0" err="1">
                <a:effectLst/>
                <a:ea typeface="Aptos" panose="020B0004020202020204" pitchFamily="34" charset="0"/>
                <a:cs typeface="Times New Roman" panose="02020603050405020304" pitchFamily="18" charset="0"/>
              </a:rPr>
              <a:t>Automation</a:t>
            </a:r>
            <a:endParaRPr lang="sk-SK" sz="3000" kern="100" dirty="0">
              <a:effectLst/>
              <a:ea typeface="Aptos" panose="020B000402020202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A0A5B4A6-5211-295B-C232-0B830100CC15}"/>
              </a:ext>
            </a:extLst>
          </p:cNvPr>
          <p:cNvSpPr>
            <a:spLocks noGrp="1"/>
          </p:cNvSpPr>
          <p:nvPr>
            <p:ph type="body" sz="quarter" idx="19"/>
          </p:nvPr>
        </p:nvSpPr>
        <p:spPr>
          <a:xfrm>
            <a:off x="568777" y="1624109"/>
            <a:ext cx="10957815" cy="4558681"/>
          </a:xfrm>
          <a:prstGeom prst="rect">
            <a:avLst/>
          </a:prstGeom>
        </p:spPr>
        <p:txBody>
          <a:bodyPr/>
          <a:lstStyle/>
          <a:p>
            <a:pPr marL="0">
              <a:lnSpc>
                <a:spcPct val="100000"/>
              </a:lnSpc>
              <a:spcBef>
                <a:spcPts val="600"/>
              </a:spcBef>
              <a:spcAft>
                <a:spcPts val="600"/>
              </a:spcAft>
              <a:buNone/>
            </a:pPr>
            <a:r>
              <a:rPr lang="sk-SK" kern="100" dirty="0">
                <a:effectLst/>
                <a:ea typeface="Aptos" panose="020B0004020202020204" pitchFamily="34" charset="0"/>
                <a:cs typeface="Times New Roman" panose="02020603050405020304" pitchFamily="18" charset="0"/>
              </a:rPr>
              <a:t>Microcontrollers and AI-powered processors </a:t>
            </a:r>
            <a:r>
              <a:rPr lang="sk-SK" b="1" kern="100" dirty="0">
                <a:effectLst/>
                <a:ea typeface="Aptos" panose="020B0004020202020204" pitchFamily="34" charset="0"/>
                <a:cs typeface="Times New Roman" panose="02020603050405020304" pitchFamily="18" charset="0"/>
              </a:rPr>
              <a:t>analy</a:t>
            </a:r>
            <a:r>
              <a:rPr lang="en-IE" b="1" kern="100" dirty="0">
                <a:effectLst/>
                <a:ea typeface="Aptos" panose="020B0004020202020204" pitchFamily="34" charset="0"/>
                <a:cs typeface="Times New Roman" panose="02020603050405020304" pitchFamily="18" charset="0"/>
              </a:rPr>
              <a:t>s</a:t>
            </a:r>
            <a:r>
              <a:rPr lang="sk-SK" b="1" kern="100" dirty="0">
                <a:effectLst/>
                <a:ea typeface="Aptos" panose="020B0004020202020204" pitchFamily="34" charset="0"/>
                <a:cs typeface="Times New Roman" panose="02020603050405020304" pitchFamily="18" charset="0"/>
              </a:rPr>
              <a:t>e sensor data, make real-time decisions, and control actuators</a:t>
            </a:r>
            <a:r>
              <a:rPr lang="sk-SK" kern="100" dirty="0">
                <a:effectLst/>
                <a:ea typeface="Aptos" panose="020B0004020202020204" pitchFamily="34" charset="0"/>
                <a:cs typeface="Times New Roman" panose="02020603050405020304" pitchFamily="18" charset="0"/>
              </a:rPr>
              <a:t> to optimi</a:t>
            </a:r>
            <a:r>
              <a:rPr lang="en-IE" kern="100" dirty="0">
                <a:effectLst/>
                <a:ea typeface="Aptos" panose="020B0004020202020204" pitchFamily="34" charset="0"/>
                <a:cs typeface="Times New Roman" panose="02020603050405020304" pitchFamily="18" charset="0"/>
              </a:rPr>
              <a:t>s</a:t>
            </a:r>
            <a:r>
              <a:rPr lang="sk-SK" kern="100" dirty="0">
                <a:effectLst/>
                <a:ea typeface="Aptos" panose="020B0004020202020204" pitchFamily="34" charset="0"/>
                <a:cs typeface="Times New Roman" panose="02020603050405020304" pitchFamily="18" charset="0"/>
              </a:rPr>
              <a:t>e farming operations </a:t>
            </a:r>
            <a:r>
              <a:rPr lang="sk-SK" b="1" kern="100" dirty="0">
                <a:effectLst/>
                <a:ea typeface="Aptos" panose="020B0004020202020204" pitchFamily="34" charset="0"/>
                <a:cs typeface="Times New Roman" panose="02020603050405020304" pitchFamily="18" charset="0"/>
              </a:rPr>
              <a:t>without human input</a:t>
            </a:r>
            <a:r>
              <a:rPr lang="sk-SK" kern="100" dirty="0">
                <a:effectLst/>
                <a:ea typeface="Aptos" panose="020B0004020202020204" pitchFamily="34" charset="0"/>
                <a:cs typeface="Times New Roman" panose="02020603050405020304" pitchFamily="18" charset="0"/>
              </a:rPr>
              <a:t>.</a:t>
            </a:r>
          </a:p>
          <a:p>
            <a:pPr>
              <a:lnSpc>
                <a:spcPct val="100000"/>
              </a:lnSpc>
              <a:spcBef>
                <a:spcPts val="600"/>
              </a:spcBef>
              <a:spcAft>
                <a:spcPts val="600"/>
              </a:spcAft>
              <a:buNone/>
            </a:pPr>
            <a:r>
              <a:rPr lang="sk-SK" sz="2300" b="1" kern="100" dirty="0" err="1">
                <a:solidFill>
                  <a:srgbClr val="007772"/>
                </a:solidFill>
                <a:effectLst/>
                <a:ea typeface="Aptos" panose="020B0004020202020204" pitchFamily="34" charset="0"/>
                <a:cs typeface="Times New Roman" panose="02020603050405020304" pitchFamily="18" charset="0"/>
              </a:rPr>
              <a:t>Key</a:t>
            </a:r>
            <a:r>
              <a:rPr lang="sk-SK" sz="2300" b="1" kern="100" dirty="0">
                <a:solidFill>
                  <a:srgbClr val="007772"/>
                </a:solidFill>
                <a:effectLst/>
                <a:ea typeface="Aptos" panose="020B0004020202020204" pitchFamily="34" charset="0"/>
                <a:cs typeface="Times New Roman" panose="02020603050405020304" pitchFamily="18" charset="0"/>
              </a:rPr>
              <a:t> Technologies:</a:t>
            </a:r>
            <a:endParaRPr lang="sk-SK" sz="2300" kern="100" dirty="0">
              <a:solidFill>
                <a:srgbClr val="007772"/>
              </a:solidFill>
              <a:effectLst/>
              <a:ea typeface="Aptos" panose="020B0004020202020204" pitchFamily="34" charset="0"/>
              <a:cs typeface="Times New Roman" panose="02020603050405020304" pitchFamily="18" charset="0"/>
            </a:endParaRPr>
          </a:p>
          <a:p>
            <a:pPr marL="342900" lvl="0" indent="-342900">
              <a:lnSpc>
                <a:spcPct val="100000"/>
              </a:lnSpc>
              <a:buSzPct val="100000"/>
              <a:buFont typeface="Symbol" panose="05050102010706020507" pitchFamily="18" charset="2"/>
              <a:buChar char=""/>
              <a:tabLst>
                <a:tab pos="457200" algn="l"/>
              </a:tabLst>
            </a:pPr>
            <a:r>
              <a:rPr lang="sk-SK" sz="2200" b="1" kern="100" dirty="0" err="1">
                <a:effectLst/>
                <a:ea typeface="Aptos" panose="020B0004020202020204" pitchFamily="34" charset="0"/>
                <a:cs typeface="Times New Roman" panose="02020603050405020304" pitchFamily="18" charset="0"/>
              </a:rPr>
              <a:t>Microcontrollers</a:t>
            </a:r>
            <a:r>
              <a:rPr lang="sk-SK" sz="2200" b="1" kern="100" dirty="0">
                <a:effectLst/>
                <a:ea typeface="Aptos" panose="020B0004020202020204" pitchFamily="34" charset="0"/>
                <a:cs typeface="Times New Roman" panose="02020603050405020304" pitchFamily="18" charset="0"/>
              </a:rPr>
              <a:t> (</a:t>
            </a:r>
            <a:r>
              <a:rPr lang="sk-SK" sz="2200" b="1" kern="100" dirty="0" err="1">
                <a:effectLst/>
                <a:ea typeface="Aptos" panose="020B0004020202020204" pitchFamily="34" charset="0"/>
                <a:cs typeface="Times New Roman" panose="02020603050405020304" pitchFamily="18" charset="0"/>
              </a:rPr>
              <a:t>Arduino</a:t>
            </a:r>
            <a:r>
              <a:rPr lang="sk-SK" sz="2200" b="1" kern="100" dirty="0">
                <a:effectLst/>
                <a:ea typeface="Aptos" panose="020B0004020202020204" pitchFamily="34" charset="0"/>
                <a:cs typeface="Times New Roman" panose="02020603050405020304" pitchFamily="18" charset="0"/>
              </a:rPr>
              <a:t>, </a:t>
            </a:r>
            <a:r>
              <a:rPr lang="sk-SK" sz="2200" b="1" kern="100" dirty="0" err="1">
                <a:effectLst/>
                <a:ea typeface="Aptos" panose="020B0004020202020204" pitchFamily="34" charset="0"/>
                <a:cs typeface="Times New Roman" panose="02020603050405020304" pitchFamily="18" charset="0"/>
              </a:rPr>
              <a:t>Raspberry</a:t>
            </a:r>
            <a:r>
              <a:rPr lang="sk-SK" sz="2200" b="1" kern="100" dirty="0">
                <a:effectLst/>
                <a:ea typeface="Aptos" panose="020B0004020202020204" pitchFamily="34" charset="0"/>
                <a:cs typeface="Times New Roman" panose="02020603050405020304" pitchFamily="18" charset="0"/>
              </a:rPr>
              <a:t> Pi, PIC)</a:t>
            </a:r>
            <a:r>
              <a:rPr lang="sk-SK" sz="2200" kern="100" dirty="0">
                <a:effectLst/>
                <a:ea typeface="Aptos" panose="020B0004020202020204" pitchFamily="34" charset="0"/>
                <a:cs typeface="Times New Roman" panose="02020603050405020304" pitchFamily="18" charset="0"/>
              </a:rPr>
              <a:t> – </a:t>
            </a:r>
            <a:r>
              <a:rPr lang="sk-SK" sz="2200" kern="100" dirty="0" err="1">
                <a:effectLst/>
                <a:ea typeface="Aptos" panose="020B0004020202020204" pitchFamily="34" charset="0"/>
                <a:cs typeface="Times New Roman" panose="02020603050405020304" pitchFamily="18" charset="0"/>
              </a:rPr>
              <a:t>Handle</a:t>
            </a:r>
            <a:r>
              <a:rPr lang="sk-SK" sz="2200" kern="100" dirty="0">
                <a:effectLst/>
                <a:ea typeface="Aptos" panose="020B0004020202020204" pitchFamily="34" charset="0"/>
                <a:cs typeface="Times New Roman" panose="02020603050405020304" pitchFamily="18" charset="0"/>
              </a:rPr>
              <a:t> </a:t>
            </a:r>
            <a:r>
              <a:rPr lang="sk-SK" sz="2200" b="1" kern="100" dirty="0" err="1">
                <a:effectLst/>
                <a:ea typeface="Aptos" panose="020B0004020202020204" pitchFamily="34" charset="0"/>
                <a:cs typeface="Times New Roman" panose="02020603050405020304" pitchFamily="18" charset="0"/>
              </a:rPr>
              <a:t>real-time</a:t>
            </a:r>
            <a:r>
              <a:rPr lang="sk-SK" sz="2200" b="1" kern="100" dirty="0">
                <a:effectLst/>
                <a:ea typeface="Aptos" panose="020B0004020202020204" pitchFamily="34" charset="0"/>
                <a:cs typeface="Times New Roman" panose="02020603050405020304" pitchFamily="18" charset="0"/>
              </a:rPr>
              <a:t> </a:t>
            </a:r>
            <a:r>
              <a:rPr lang="sk-SK" sz="2200" b="1" kern="100" dirty="0" err="1">
                <a:effectLst/>
                <a:ea typeface="Aptos" panose="020B0004020202020204" pitchFamily="34" charset="0"/>
                <a:cs typeface="Times New Roman" panose="02020603050405020304" pitchFamily="18" charset="0"/>
              </a:rPr>
              <a:t>automation</a:t>
            </a:r>
            <a:r>
              <a:rPr lang="sk-SK" sz="2200" kern="100" dirty="0">
                <a:effectLst/>
                <a:ea typeface="Aptos" panose="020B0004020202020204" pitchFamily="34" charset="0"/>
                <a:cs typeface="Times New Roman" panose="02020603050405020304" pitchFamily="18" charset="0"/>
              </a:rPr>
              <a:t> in </a:t>
            </a:r>
            <a:r>
              <a:rPr lang="sk-SK" sz="2200" kern="100" dirty="0" err="1">
                <a:effectLst/>
                <a:ea typeface="Aptos" panose="020B0004020202020204" pitchFamily="34" charset="0"/>
                <a:cs typeface="Times New Roman" panose="02020603050405020304" pitchFamily="18" charset="0"/>
              </a:rPr>
              <a:t>small-scale</a:t>
            </a:r>
            <a:r>
              <a:rPr lang="sk-SK" sz="2200" kern="100" dirty="0">
                <a:effectLst/>
                <a:ea typeface="Aptos" panose="020B0004020202020204" pitchFamily="34" charset="0"/>
                <a:cs typeface="Times New Roman" panose="02020603050405020304" pitchFamily="18" charset="0"/>
              </a:rPr>
              <a:t> </a:t>
            </a:r>
            <a:r>
              <a:rPr lang="sk-SK" sz="2200" kern="100" dirty="0" err="1">
                <a:effectLst/>
                <a:ea typeface="Aptos" panose="020B0004020202020204" pitchFamily="34" charset="0"/>
                <a:cs typeface="Times New Roman" panose="02020603050405020304" pitchFamily="18" charset="0"/>
              </a:rPr>
              <a:t>mechatronic</a:t>
            </a:r>
            <a:r>
              <a:rPr lang="sk-SK" sz="2200" kern="100" dirty="0">
                <a:effectLst/>
                <a:ea typeface="Aptos" panose="020B0004020202020204" pitchFamily="34" charset="0"/>
                <a:cs typeface="Times New Roman" panose="02020603050405020304" pitchFamily="18" charset="0"/>
              </a:rPr>
              <a:t> </a:t>
            </a:r>
            <a:r>
              <a:rPr lang="sk-SK" sz="2200" kern="100" dirty="0" err="1">
                <a:effectLst/>
                <a:ea typeface="Aptos" panose="020B0004020202020204" pitchFamily="34" charset="0"/>
                <a:cs typeface="Times New Roman" panose="02020603050405020304" pitchFamily="18" charset="0"/>
              </a:rPr>
              <a:t>systems</a:t>
            </a:r>
            <a:r>
              <a:rPr lang="sk-SK" sz="2200" kern="100" dirty="0">
                <a:effectLst/>
                <a:ea typeface="Aptos" panose="020B0004020202020204" pitchFamily="34" charset="0"/>
                <a:cs typeface="Times New Roman" panose="02020603050405020304" pitchFamily="18" charset="0"/>
              </a:rPr>
              <a:t>.</a:t>
            </a:r>
          </a:p>
          <a:p>
            <a:pPr marL="342900" lvl="0" indent="-342900">
              <a:lnSpc>
                <a:spcPct val="100000"/>
              </a:lnSpc>
              <a:buSzPct val="100000"/>
              <a:buFont typeface="Symbol" panose="05050102010706020507" pitchFamily="18" charset="2"/>
              <a:buChar char=""/>
              <a:tabLst>
                <a:tab pos="457200" algn="l"/>
              </a:tabLst>
            </a:pPr>
            <a:r>
              <a:rPr lang="sk-SK" sz="2200" b="1" kern="100" dirty="0" err="1">
                <a:effectLst/>
                <a:ea typeface="Aptos" panose="020B0004020202020204" pitchFamily="34" charset="0"/>
                <a:cs typeface="Times New Roman" panose="02020603050405020304" pitchFamily="18" charset="0"/>
              </a:rPr>
              <a:t>Edge</a:t>
            </a:r>
            <a:r>
              <a:rPr lang="sk-SK" sz="2200" b="1" kern="100" dirty="0">
                <a:effectLst/>
                <a:ea typeface="Aptos" panose="020B0004020202020204" pitchFamily="34" charset="0"/>
                <a:cs typeface="Times New Roman" panose="02020603050405020304" pitchFamily="18" charset="0"/>
              </a:rPr>
              <a:t> AI </a:t>
            </a:r>
            <a:r>
              <a:rPr lang="sk-SK" sz="2200" b="1" kern="100" dirty="0" err="1">
                <a:effectLst/>
                <a:ea typeface="Aptos" panose="020B0004020202020204" pitchFamily="34" charset="0"/>
                <a:cs typeface="Times New Roman" panose="02020603050405020304" pitchFamily="18" charset="0"/>
              </a:rPr>
              <a:t>Processors</a:t>
            </a:r>
            <a:r>
              <a:rPr lang="sk-SK" sz="2200" kern="100" dirty="0">
                <a:effectLst/>
                <a:ea typeface="Aptos" panose="020B0004020202020204" pitchFamily="34" charset="0"/>
                <a:cs typeface="Times New Roman" panose="02020603050405020304" pitchFamily="18" charset="0"/>
              </a:rPr>
              <a:t> – </a:t>
            </a:r>
            <a:r>
              <a:rPr lang="sk-SK" sz="2200" kern="100" dirty="0" err="1">
                <a:effectLst/>
                <a:ea typeface="Aptos" panose="020B0004020202020204" pitchFamily="34" charset="0"/>
                <a:cs typeface="Times New Roman" panose="02020603050405020304" pitchFamily="18" charset="0"/>
              </a:rPr>
              <a:t>Allow</a:t>
            </a:r>
            <a:r>
              <a:rPr lang="sk-SK" sz="2200" kern="100" dirty="0">
                <a:effectLst/>
                <a:ea typeface="Aptos" panose="020B0004020202020204" pitchFamily="34" charset="0"/>
                <a:cs typeface="Times New Roman" panose="02020603050405020304" pitchFamily="18" charset="0"/>
              </a:rPr>
              <a:t> </a:t>
            </a:r>
            <a:r>
              <a:rPr lang="sk-SK" sz="2200" kern="100" dirty="0" err="1">
                <a:effectLst/>
                <a:ea typeface="Aptos" panose="020B0004020202020204" pitchFamily="34" charset="0"/>
                <a:cs typeface="Times New Roman" panose="02020603050405020304" pitchFamily="18" charset="0"/>
              </a:rPr>
              <a:t>farm</a:t>
            </a:r>
            <a:r>
              <a:rPr lang="sk-SK" sz="2200" kern="100" dirty="0">
                <a:effectLst/>
                <a:ea typeface="Aptos" panose="020B0004020202020204" pitchFamily="34" charset="0"/>
                <a:cs typeface="Times New Roman" panose="02020603050405020304" pitchFamily="18" charset="0"/>
              </a:rPr>
              <a:t> </a:t>
            </a:r>
            <a:r>
              <a:rPr lang="sk-SK" sz="2200" kern="100" dirty="0" err="1">
                <a:effectLst/>
                <a:ea typeface="Aptos" panose="020B0004020202020204" pitchFamily="34" charset="0"/>
                <a:cs typeface="Times New Roman" panose="02020603050405020304" pitchFamily="18" charset="0"/>
              </a:rPr>
              <a:t>robots</a:t>
            </a:r>
            <a:r>
              <a:rPr lang="sk-SK" sz="2200" kern="100" dirty="0">
                <a:effectLst/>
                <a:ea typeface="Aptos" panose="020B0004020202020204" pitchFamily="34" charset="0"/>
                <a:cs typeface="Times New Roman" panose="02020603050405020304" pitchFamily="18" charset="0"/>
              </a:rPr>
              <a:t> to </a:t>
            </a:r>
            <a:r>
              <a:rPr lang="sk-SK" sz="2200" b="1" kern="100" dirty="0" err="1">
                <a:effectLst/>
                <a:ea typeface="Aptos" panose="020B0004020202020204" pitchFamily="34" charset="0"/>
                <a:cs typeface="Times New Roman" panose="02020603050405020304" pitchFamily="18" charset="0"/>
              </a:rPr>
              <a:t>process</a:t>
            </a:r>
            <a:r>
              <a:rPr lang="sk-SK" sz="2200" b="1" kern="100" dirty="0">
                <a:effectLst/>
                <a:ea typeface="Aptos" panose="020B0004020202020204" pitchFamily="34" charset="0"/>
                <a:cs typeface="Times New Roman" panose="02020603050405020304" pitchFamily="18" charset="0"/>
              </a:rPr>
              <a:t> </a:t>
            </a:r>
            <a:r>
              <a:rPr lang="sk-SK" sz="2200" b="1" kern="100" dirty="0" err="1">
                <a:effectLst/>
                <a:ea typeface="Aptos" panose="020B0004020202020204" pitchFamily="34" charset="0"/>
                <a:cs typeface="Times New Roman" panose="02020603050405020304" pitchFamily="18" charset="0"/>
              </a:rPr>
              <a:t>data</a:t>
            </a:r>
            <a:r>
              <a:rPr lang="sk-SK" sz="2200" b="1" kern="100" dirty="0">
                <a:effectLst/>
                <a:ea typeface="Aptos" panose="020B0004020202020204" pitchFamily="34" charset="0"/>
                <a:cs typeface="Times New Roman" panose="02020603050405020304" pitchFamily="18" charset="0"/>
              </a:rPr>
              <a:t> on-site</a:t>
            </a:r>
            <a:r>
              <a:rPr lang="sk-SK" sz="2200" kern="100" dirty="0">
                <a:effectLst/>
                <a:ea typeface="Aptos" panose="020B0004020202020204" pitchFamily="34" charset="0"/>
                <a:cs typeface="Times New Roman" panose="02020603050405020304" pitchFamily="18" charset="0"/>
              </a:rPr>
              <a:t>, </a:t>
            </a:r>
            <a:r>
              <a:rPr lang="sk-SK" sz="2200" kern="100" dirty="0" err="1">
                <a:effectLst/>
                <a:ea typeface="Aptos" panose="020B0004020202020204" pitchFamily="34" charset="0"/>
                <a:cs typeface="Times New Roman" panose="02020603050405020304" pitchFamily="18" charset="0"/>
              </a:rPr>
              <a:t>reducing</a:t>
            </a:r>
            <a:r>
              <a:rPr lang="sk-SK" sz="2200" kern="100" dirty="0">
                <a:effectLst/>
                <a:ea typeface="Aptos" panose="020B0004020202020204" pitchFamily="34" charset="0"/>
                <a:cs typeface="Times New Roman" panose="02020603050405020304" pitchFamily="18" charset="0"/>
              </a:rPr>
              <a:t> </a:t>
            </a:r>
            <a:r>
              <a:rPr lang="sk-SK" sz="2200" kern="100" dirty="0" err="1">
                <a:effectLst/>
                <a:ea typeface="Aptos" panose="020B0004020202020204" pitchFamily="34" charset="0"/>
                <a:cs typeface="Times New Roman" panose="02020603050405020304" pitchFamily="18" charset="0"/>
              </a:rPr>
              <a:t>reliance</a:t>
            </a:r>
            <a:r>
              <a:rPr lang="sk-SK" sz="2200" kern="100" dirty="0">
                <a:effectLst/>
                <a:ea typeface="Aptos" panose="020B0004020202020204" pitchFamily="34" charset="0"/>
                <a:cs typeface="Times New Roman" panose="02020603050405020304" pitchFamily="18" charset="0"/>
              </a:rPr>
              <a:t> on </a:t>
            </a:r>
            <a:r>
              <a:rPr lang="sk-SK" sz="2200" kern="100" dirty="0" err="1">
                <a:effectLst/>
                <a:ea typeface="Aptos" panose="020B0004020202020204" pitchFamily="34" charset="0"/>
                <a:cs typeface="Times New Roman" panose="02020603050405020304" pitchFamily="18" charset="0"/>
              </a:rPr>
              <a:t>cloud</a:t>
            </a:r>
            <a:r>
              <a:rPr lang="sk-SK" sz="2200" kern="100" dirty="0">
                <a:effectLst/>
                <a:ea typeface="Aptos" panose="020B0004020202020204" pitchFamily="34" charset="0"/>
                <a:cs typeface="Times New Roman" panose="02020603050405020304" pitchFamily="18" charset="0"/>
              </a:rPr>
              <a:t> </a:t>
            </a:r>
            <a:r>
              <a:rPr lang="sk-SK" sz="2200" kern="100" dirty="0" err="1">
                <a:effectLst/>
                <a:ea typeface="Aptos" panose="020B0004020202020204" pitchFamily="34" charset="0"/>
                <a:cs typeface="Times New Roman" panose="02020603050405020304" pitchFamily="18" charset="0"/>
              </a:rPr>
              <a:t>computing</a:t>
            </a:r>
            <a:r>
              <a:rPr lang="sk-SK" sz="2200" kern="100" dirty="0">
                <a:effectLst/>
                <a:ea typeface="Aptos" panose="020B0004020202020204" pitchFamily="34" charset="0"/>
                <a:cs typeface="Times New Roman" panose="02020603050405020304" pitchFamily="18" charset="0"/>
              </a:rPr>
              <a:t>.</a:t>
            </a:r>
          </a:p>
          <a:p>
            <a:pPr marL="342900" lvl="0" indent="-342900">
              <a:lnSpc>
                <a:spcPct val="100000"/>
              </a:lnSpc>
              <a:buSzPct val="100000"/>
              <a:buFont typeface="Symbol" panose="05050102010706020507" pitchFamily="18" charset="2"/>
              <a:buChar char=""/>
              <a:tabLst>
                <a:tab pos="457200" algn="l"/>
              </a:tabLst>
            </a:pPr>
            <a:r>
              <a:rPr lang="sk-SK" sz="2200" b="1" kern="100" dirty="0" err="1">
                <a:effectLst/>
                <a:ea typeface="Aptos" panose="020B0004020202020204" pitchFamily="34" charset="0"/>
                <a:cs typeface="Times New Roman" panose="02020603050405020304" pitchFamily="18" charset="0"/>
              </a:rPr>
              <a:t>Machine</a:t>
            </a:r>
            <a:r>
              <a:rPr lang="sk-SK" sz="2200" b="1" kern="100" dirty="0">
                <a:effectLst/>
                <a:ea typeface="Aptos" panose="020B0004020202020204" pitchFamily="34" charset="0"/>
                <a:cs typeface="Times New Roman" panose="02020603050405020304" pitchFamily="18" charset="0"/>
              </a:rPr>
              <a:t> Learning </a:t>
            </a:r>
            <a:r>
              <a:rPr lang="sk-SK" sz="2200" b="1" kern="100" dirty="0" err="1">
                <a:effectLst/>
                <a:ea typeface="Aptos" panose="020B0004020202020204" pitchFamily="34" charset="0"/>
                <a:cs typeface="Times New Roman" panose="02020603050405020304" pitchFamily="18" charset="0"/>
              </a:rPr>
              <a:t>Algorithms</a:t>
            </a:r>
            <a:r>
              <a:rPr lang="sk-SK" sz="2200" kern="100" dirty="0">
                <a:effectLst/>
                <a:ea typeface="Aptos" panose="020B0004020202020204" pitchFamily="34" charset="0"/>
                <a:cs typeface="Times New Roman" panose="02020603050405020304" pitchFamily="18" charset="0"/>
              </a:rPr>
              <a:t> – </a:t>
            </a:r>
            <a:r>
              <a:rPr lang="sk-SK" sz="2200" kern="100" dirty="0" err="1">
                <a:effectLst/>
                <a:ea typeface="Aptos" panose="020B0004020202020204" pitchFamily="34" charset="0"/>
                <a:cs typeface="Times New Roman" panose="02020603050405020304" pitchFamily="18" charset="0"/>
              </a:rPr>
              <a:t>Enable</a:t>
            </a:r>
            <a:r>
              <a:rPr lang="sk-SK" sz="2200" kern="100" dirty="0">
                <a:effectLst/>
                <a:ea typeface="Aptos" panose="020B0004020202020204" pitchFamily="34" charset="0"/>
                <a:cs typeface="Times New Roman" panose="02020603050405020304" pitchFamily="18" charset="0"/>
              </a:rPr>
              <a:t> </a:t>
            </a:r>
            <a:r>
              <a:rPr lang="sk-SK" sz="2200" b="1" kern="100" dirty="0" err="1">
                <a:effectLst/>
                <a:ea typeface="Aptos" panose="020B0004020202020204" pitchFamily="34" charset="0"/>
                <a:cs typeface="Times New Roman" panose="02020603050405020304" pitchFamily="18" charset="0"/>
              </a:rPr>
              <a:t>precision</a:t>
            </a:r>
            <a:r>
              <a:rPr lang="sk-SK" sz="2200" b="1" kern="100" dirty="0">
                <a:effectLst/>
                <a:ea typeface="Aptos" panose="020B0004020202020204" pitchFamily="34" charset="0"/>
                <a:cs typeface="Times New Roman" panose="02020603050405020304" pitchFamily="18" charset="0"/>
              </a:rPr>
              <a:t> </a:t>
            </a:r>
            <a:r>
              <a:rPr lang="sk-SK" sz="2200" b="1" kern="100" dirty="0" err="1">
                <a:effectLst/>
                <a:ea typeface="Aptos" panose="020B0004020202020204" pitchFamily="34" charset="0"/>
                <a:cs typeface="Times New Roman" panose="02020603050405020304" pitchFamily="18" charset="0"/>
              </a:rPr>
              <a:t>agriculture</a:t>
            </a:r>
            <a:r>
              <a:rPr lang="sk-SK" sz="2200" kern="100" dirty="0">
                <a:effectLst/>
                <a:ea typeface="Aptos" panose="020B0004020202020204" pitchFamily="34" charset="0"/>
                <a:cs typeface="Times New Roman" panose="02020603050405020304" pitchFamily="18" charset="0"/>
              </a:rPr>
              <a:t> by </a:t>
            </a:r>
            <a:r>
              <a:rPr lang="sk-SK" sz="2200" kern="100" dirty="0" err="1">
                <a:effectLst/>
                <a:ea typeface="Aptos" panose="020B0004020202020204" pitchFamily="34" charset="0"/>
                <a:cs typeface="Times New Roman" panose="02020603050405020304" pitchFamily="18" charset="0"/>
              </a:rPr>
              <a:t>detecting</a:t>
            </a:r>
            <a:r>
              <a:rPr lang="sk-SK" sz="2200" kern="100" dirty="0">
                <a:effectLst/>
                <a:ea typeface="Aptos" panose="020B0004020202020204" pitchFamily="34" charset="0"/>
                <a:cs typeface="Times New Roman" panose="02020603050405020304" pitchFamily="18" charset="0"/>
              </a:rPr>
              <a:t> </a:t>
            </a:r>
            <a:r>
              <a:rPr lang="sk-SK" sz="2200" kern="100" dirty="0" err="1">
                <a:effectLst/>
                <a:ea typeface="Aptos" panose="020B0004020202020204" pitchFamily="34" charset="0"/>
                <a:cs typeface="Times New Roman" panose="02020603050405020304" pitchFamily="18" charset="0"/>
              </a:rPr>
              <a:t>crop</a:t>
            </a:r>
            <a:r>
              <a:rPr lang="sk-SK" sz="2200" kern="100" dirty="0">
                <a:effectLst/>
                <a:ea typeface="Aptos" panose="020B0004020202020204" pitchFamily="34" charset="0"/>
                <a:cs typeface="Times New Roman" panose="02020603050405020304" pitchFamily="18" charset="0"/>
              </a:rPr>
              <a:t> </a:t>
            </a:r>
            <a:r>
              <a:rPr lang="sk-SK" sz="2200" kern="100" dirty="0" err="1">
                <a:effectLst/>
                <a:ea typeface="Aptos" panose="020B0004020202020204" pitchFamily="34" charset="0"/>
                <a:cs typeface="Times New Roman" panose="02020603050405020304" pitchFamily="18" charset="0"/>
              </a:rPr>
              <a:t>diseases</a:t>
            </a:r>
            <a:r>
              <a:rPr lang="sk-SK" sz="2200" kern="100" dirty="0">
                <a:effectLst/>
                <a:ea typeface="Aptos" panose="020B0004020202020204" pitchFamily="34" charset="0"/>
                <a:cs typeface="Times New Roman" panose="02020603050405020304" pitchFamily="18" charset="0"/>
              </a:rPr>
              <a:t> and </a:t>
            </a:r>
            <a:r>
              <a:rPr lang="sk-SK" sz="2200" kern="100" dirty="0" err="1">
                <a:effectLst/>
                <a:ea typeface="Aptos" panose="020B0004020202020204" pitchFamily="34" charset="0"/>
                <a:cs typeface="Times New Roman" panose="02020603050405020304" pitchFamily="18" charset="0"/>
              </a:rPr>
              <a:t>predicting</a:t>
            </a:r>
            <a:r>
              <a:rPr lang="sk-SK" sz="2200" kern="100" dirty="0">
                <a:effectLst/>
                <a:ea typeface="Aptos" panose="020B0004020202020204" pitchFamily="34" charset="0"/>
                <a:cs typeface="Times New Roman" panose="02020603050405020304" pitchFamily="18" charset="0"/>
              </a:rPr>
              <a:t> </a:t>
            </a:r>
            <a:r>
              <a:rPr lang="sk-SK" sz="2200" kern="100" dirty="0" err="1">
                <a:effectLst/>
                <a:ea typeface="Aptos" panose="020B0004020202020204" pitchFamily="34" charset="0"/>
                <a:cs typeface="Times New Roman" panose="02020603050405020304" pitchFamily="18" charset="0"/>
              </a:rPr>
              <a:t>yield</a:t>
            </a:r>
            <a:r>
              <a:rPr lang="sk-SK" sz="2200" kern="100" dirty="0">
                <a:effectLst/>
                <a:ea typeface="Aptos" panose="020B0004020202020204" pitchFamily="34" charset="0"/>
                <a:cs typeface="Times New Roman" panose="02020603050405020304" pitchFamily="18" charset="0"/>
              </a:rPr>
              <a:t>.</a:t>
            </a:r>
          </a:p>
          <a:p>
            <a:pPr marL="342900" lvl="0" indent="-342900">
              <a:lnSpc>
                <a:spcPct val="100000"/>
              </a:lnSpc>
              <a:buSzPct val="100000"/>
              <a:buFont typeface="Symbol" panose="05050102010706020507" pitchFamily="18" charset="2"/>
              <a:buChar char=""/>
              <a:tabLst>
                <a:tab pos="457200" algn="l"/>
              </a:tabLst>
            </a:pPr>
            <a:r>
              <a:rPr lang="sk-SK" sz="2200" b="1" kern="100" dirty="0" err="1">
                <a:effectLst/>
                <a:ea typeface="Aptos" panose="020B0004020202020204" pitchFamily="34" charset="0"/>
                <a:cs typeface="Times New Roman" panose="02020603050405020304" pitchFamily="18" charset="0"/>
              </a:rPr>
              <a:t>IoT</a:t>
            </a:r>
            <a:r>
              <a:rPr lang="sk-SK" sz="2200" b="1" kern="100" dirty="0">
                <a:effectLst/>
                <a:ea typeface="Aptos" panose="020B0004020202020204" pitchFamily="34" charset="0"/>
                <a:cs typeface="Times New Roman" panose="02020603050405020304" pitchFamily="18" charset="0"/>
              </a:rPr>
              <a:t> </a:t>
            </a:r>
            <a:r>
              <a:rPr lang="sk-SK" sz="2200" b="1" kern="100" dirty="0" err="1">
                <a:effectLst/>
                <a:ea typeface="Aptos" panose="020B0004020202020204" pitchFamily="34" charset="0"/>
                <a:cs typeface="Times New Roman" panose="02020603050405020304" pitchFamily="18" charset="0"/>
              </a:rPr>
              <a:t>Connectivity</a:t>
            </a:r>
            <a:r>
              <a:rPr lang="sk-SK" sz="2200" kern="100" dirty="0">
                <a:effectLst/>
                <a:ea typeface="Aptos" panose="020B0004020202020204" pitchFamily="34" charset="0"/>
                <a:cs typeface="Times New Roman" panose="02020603050405020304" pitchFamily="18" charset="0"/>
              </a:rPr>
              <a:t> – </a:t>
            </a:r>
            <a:r>
              <a:rPr lang="sk-SK" sz="2200" kern="100" dirty="0" err="1">
                <a:effectLst/>
                <a:ea typeface="Aptos" panose="020B0004020202020204" pitchFamily="34" charset="0"/>
                <a:cs typeface="Times New Roman" panose="02020603050405020304" pitchFamily="18" charset="0"/>
              </a:rPr>
              <a:t>Links</a:t>
            </a:r>
            <a:r>
              <a:rPr lang="sk-SK" sz="2200" kern="100" dirty="0">
                <a:effectLst/>
                <a:ea typeface="Aptos" panose="020B0004020202020204" pitchFamily="34" charset="0"/>
                <a:cs typeface="Times New Roman" panose="02020603050405020304" pitchFamily="18" charset="0"/>
              </a:rPr>
              <a:t> </a:t>
            </a:r>
            <a:r>
              <a:rPr lang="sk-SK" sz="2200" kern="100" dirty="0" err="1">
                <a:effectLst/>
                <a:ea typeface="Aptos" panose="020B0004020202020204" pitchFamily="34" charset="0"/>
                <a:cs typeface="Times New Roman" panose="02020603050405020304" pitchFamily="18" charset="0"/>
              </a:rPr>
              <a:t>farm</a:t>
            </a:r>
            <a:r>
              <a:rPr lang="sk-SK" sz="2200" kern="100" dirty="0">
                <a:effectLst/>
                <a:ea typeface="Aptos" panose="020B0004020202020204" pitchFamily="34" charset="0"/>
                <a:cs typeface="Times New Roman" panose="02020603050405020304" pitchFamily="18" charset="0"/>
              </a:rPr>
              <a:t> </a:t>
            </a:r>
            <a:r>
              <a:rPr lang="sk-SK" sz="2200" kern="100" dirty="0" err="1">
                <a:effectLst/>
                <a:ea typeface="Aptos" panose="020B0004020202020204" pitchFamily="34" charset="0"/>
                <a:cs typeface="Times New Roman" panose="02020603050405020304" pitchFamily="18" charset="0"/>
              </a:rPr>
              <a:t>equipment</a:t>
            </a:r>
            <a:r>
              <a:rPr lang="sk-SK" sz="2200" kern="100" dirty="0">
                <a:effectLst/>
                <a:ea typeface="Aptos" panose="020B0004020202020204" pitchFamily="34" charset="0"/>
                <a:cs typeface="Times New Roman" panose="02020603050405020304" pitchFamily="18" charset="0"/>
              </a:rPr>
              <a:t> to </a:t>
            </a:r>
            <a:r>
              <a:rPr lang="sk-SK" sz="2200" kern="100" dirty="0" err="1">
                <a:effectLst/>
                <a:ea typeface="Aptos" panose="020B0004020202020204" pitchFamily="34" charset="0"/>
                <a:cs typeface="Times New Roman" panose="02020603050405020304" pitchFamily="18" charset="0"/>
              </a:rPr>
              <a:t>the</a:t>
            </a:r>
            <a:r>
              <a:rPr lang="sk-SK" sz="2200" kern="100" dirty="0">
                <a:effectLst/>
                <a:ea typeface="Aptos" panose="020B0004020202020204" pitchFamily="34" charset="0"/>
                <a:cs typeface="Times New Roman" panose="02020603050405020304" pitchFamily="18" charset="0"/>
              </a:rPr>
              <a:t> </a:t>
            </a:r>
            <a:r>
              <a:rPr lang="sk-SK" sz="2200" b="1" kern="100" dirty="0" err="1">
                <a:effectLst/>
                <a:ea typeface="Aptos" panose="020B0004020202020204" pitchFamily="34" charset="0"/>
                <a:cs typeface="Times New Roman" panose="02020603050405020304" pitchFamily="18" charset="0"/>
              </a:rPr>
              <a:t>cloud</a:t>
            </a:r>
            <a:r>
              <a:rPr lang="sk-SK" sz="2200" kern="100" dirty="0">
                <a:effectLst/>
                <a:ea typeface="Aptos" panose="020B0004020202020204" pitchFamily="34" charset="0"/>
                <a:cs typeface="Times New Roman" panose="02020603050405020304" pitchFamily="18" charset="0"/>
              </a:rPr>
              <a:t> for </a:t>
            </a:r>
            <a:r>
              <a:rPr lang="sk-SK" sz="2200" kern="100" dirty="0" err="1">
                <a:effectLst/>
                <a:ea typeface="Aptos" panose="020B0004020202020204" pitchFamily="34" charset="0"/>
                <a:cs typeface="Times New Roman" panose="02020603050405020304" pitchFamily="18" charset="0"/>
              </a:rPr>
              <a:t>remote</a:t>
            </a:r>
            <a:r>
              <a:rPr lang="sk-SK" sz="2200" kern="100" dirty="0">
                <a:effectLst/>
                <a:ea typeface="Aptos" panose="020B0004020202020204" pitchFamily="34" charset="0"/>
                <a:cs typeface="Times New Roman" panose="02020603050405020304" pitchFamily="18" charset="0"/>
              </a:rPr>
              <a:t> monitoring and </a:t>
            </a:r>
            <a:r>
              <a:rPr lang="sk-SK" sz="2200" kern="100" dirty="0" err="1">
                <a:effectLst/>
                <a:ea typeface="Aptos" panose="020B0004020202020204" pitchFamily="34" charset="0"/>
                <a:cs typeface="Times New Roman" panose="02020603050405020304" pitchFamily="18" charset="0"/>
              </a:rPr>
              <a:t>predictive</a:t>
            </a:r>
            <a:r>
              <a:rPr lang="sk-SK" sz="2200" kern="100" dirty="0">
                <a:effectLst/>
                <a:ea typeface="Aptos" panose="020B0004020202020204" pitchFamily="34" charset="0"/>
                <a:cs typeface="Times New Roman" panose="02020603050405020304" pitchFamily="18" charset="0"/>
              </a:rPr>
              <a:t> </a:t>
            </a:r>
            <a:r>
              <a:rPr lang="sk-SK" sz="2200" kern="100" dirty="0" err="1">
                <a:effectLst/>
                <a:ea typeface="Aptos" panose="020B0004020202020204" pitchFamily="34" charset="0"/>
                <a:cs typeface="Times New Roman" panose="02020603050405020304" pitchFamily="18" charset="0"/>
              </a:rPr>
              <a:t>analytics</a:t>
            </a:r>
            <a:r>
              <a:rPr lang="sk-SK" sz="2200" kern="100" dirty="0">
                <a:effectLst/>
                <a:ea typeface="Aptos" panose="020B0004020202020204" pitchFamily="34" charset="0"/>
                <a:cs typeface="Times New Roman" panose="02020603050405020304" pitchFamily="18" charset="0"/>
              </a:rPr>
              <a:t>.</a:t>
            </a:r>
          </a:p>
          <a:p>
            <a:pPr marL="0">
              <a:lnSpc>
                <a:spcPct val="100000"/>
              </a:lnSpc>
              <a:spcBef>
                <a:spcPts val="600"/>
              </a:spcBef>
              <a:spcAft>
                <a:spcPts val="600"/>
              </a:spcAft>
            </a:pPr>
            <a:r>
              <a:rPr lang="sk-SK" sz="2000" b="1" kern="100" dirty="0" err="1">
                <a:effectLst/>
                <a:ea typeface="Aptos" panose="020B0004020202020204" pitchFamily="34" charset="0"/>
                <a:cs typeface="Times New Roman" panose="02020603050405020304" pitchFamily="18" charset="0"/>
              </a:rPr>
              <a:t>Example</a:t>
            </a:r>
            <a:r>
              <a:rPr lang="sk-SK" sz="2000" b="1" kern="100" dirty="0">
                <a:effectLst/>
                <a:ea typeface="Aptos" panose="020B0004020202020204" pitchFamily="34" charset="0"/>
                <a:cs typeface="Times New Roman" panose="02020603050405020304" pitchFamily="18" charset="0"/>
              </a:rPr>
              <a:t>:</a:t>
            </a:r>
            <a:r>
              <a:rPr lang="sk-SK" sz="2000" kern="100" dirty="0">
                <a:effectLst/>
                <a:ea typeface="Aptos" panose="020B0004020202020204" pitchFamily="34" charset="0"/>
                <a:cs typeface="Times New Roman" panose="02020603050405020304" pitchFamily="18" charset="0"/>
              </a:rPr>
              <a:t> In </a:t>
            </a:r>
            <a:r>
              <a:rPr lang="sk-SK" sz="2000" b="1" kern="100" dirty="0" err="1">
                <a:effectLst/>
                <a:ea typeface="Aptos" panose="020B0004020202020204" pitchFamily="34" charset="0"/>
                <a:cs typeface="Times New Roman" panose="02020603050405020304" pitchFamily="18" charset="0"/>
              </a:rPr>
              <a:t>autonomous</a:t>
            </a:r>
            <a:r>
              <a:rPr lang="sk-SK" sz="2000" b="1" kern="100" dirty="0">
                <a:effectLst/>
                <a:ea typeface="Aptos" panose="020B0004020202020204" pitchFamily="34" charset="0"/>
                <a:cs typeface="Times New Roman" panose="02020603050405020304" pitchFamily="18" charset="0"/>
              </a:rPr>
              <a:t> </a:t>
            </a:r>
            <a:r>
              <a:rPr lang="sk-SK" sz="2000" b="1" kern="100" dirty="0" err="1">
                <a:effectLst/>
                <a:ea typeface="Aptos" panose="020B0004020202020204" pitchFamily="34" charset="0"/>
                <a:cs typeface="Times New Roman" panose="02020603050405020304" pitchFamily="18" charset="0"/>
              </a:rPr>
              <a:t>tractors</a:t>
            </a:r>
            <a:r>
              <a:rPr lang="sk-SK" sz="2000" kern="100" dirty="0">
                <a:effectLst/>
                <a:ea typeface="Aptos" panose="020B0004020202020204" pitchFamily="34" charset="0"/>
                <a:cs typeface="Times New Roman" panose="02020603050405020304" pitchFamily="18" charset="0"/>
              </a:rPr>
              <a:t>, </a:t>
            </a:r>
            <a:r>
              <a:rPr lang="sk-SK" sz="2000" kern="100" dirty="0" err="1">
                <a:effectLst/>
                <a:ea typeface="Aptos" panose="020B0004020202020204" pitchFamily="34" charset="0"/>
                <a:cs typeface="Times New Roman" panose="02020603050405020304" pitchFamily="18" charset="0"/>
              </a:rPr>
              <a:t>microcontrollers</a:t>
            </a:r>
            <a:r>
              <a:rPr lang="sk-SK" sz="2000" kern="100" dirty="0">
                <a:effectLst/>
                <a:ea typeface="Aptos" panose="020B0004020202020204" pitchFamily="34" charset="0"/>
                <a:cs typeface="Times New Roman" panose="02020603050405020304" pitchFamily="18" charset="0"/>
              </a:rPr>
              <a:t> </a:t>
            </a:r>
            <a:r>
              <a:rPr lang="sk-SK" sz="2000" kern="100" dirty="0" err="1">
                <a:effectLst/>
                <a:ea typeface="Aptos" panose="020B0004020202020204" pitchFamily="34" charset="0"/>
                <a:cs typeface="Times New Roman" panose="02020603050405020304" pitchFamily="18" charset="0"/>
              </a:rPr>
              <a:t>process</a:t>
            </a:r>
            <a:r>
              <a:rPr lang="sk-SK" sz="2000" kern="100" dirty="0">
                <a:effectLst/>
                <a:ea typeface="Aptos" panose="020B0004020202020204" pitchFamily="34" charset="0"/>
                <a:cs typeface="Times New Roman" panose="02020603050405020304" pitchFamily="18" charset="0"/>
              </a:rPr>
              <a:t> GPS </a:t>
            </a:r>
            <a:r>
              <a:rPr lang="sk-SK" sz="2000" kern="100" dirty="0" err="1">
                <a:effectLst/>
                <a:ea typeface="Aptos" panose="020B0004020202020204" pitchFamily="34" charset="0"/>
                <a:cs typeface="Times New Roman" panose="02020603050405020304" pitchFamily="18" charset="0"/>
              </a:rPr>
              <a:t>data</a:t>
            </a:r>
            <a:r>
              <a:rPr lang="sk-SK" sz="2000" kern="100" dirty="0">
                <a:effectLst/>
                <a:ea typeface="Aptos" panose="020B0004020202020204" pitchFamily="34" charset="0"/>
                <a:cs typeface="Times New Roman" panose="02020603050405020304" pitchFamily="18" charset="0"/>
              </a:rPr>
              <a:t> and </a:t>
            </a:r>
            <a:r>
              <a:rPr lang="sk-SK" sz="2000" kern="100" dirty="0" err="1">
                <a:effectLst/>
                <a:ea typeface="Aptos" panose="020B0004020202020204" pitchFamily="34" charset="0"/>
                <a:cs typeface="Times New Roman" panose="02020603050405020304" pitchFamily="18" charset="0"/>
              </a:rPr>
              <a:t>adjust</a:t>
            </a:r>
            <a:r>
              <a:rPr lang="sk-SK" sz="2000" kern="100" dirty="0">
                <a:effectLst/>
                <a:ea typeface="Aptos" panose="020B0004020202020204" pitchFamily="34" charset="0"/>
                <a:cs typeface="Times New Roman" panose="02020603050405020304" pitchFamily="18" charset="0"/>
              </a:rPr>
              <a:t> </a:t>
            </a:r>
            <a:r>
              <a:rPr lang="sk-SK" sz="2000" kern="100" dirty="0" err="1">
                <a:effectLst/>
                <a:ea typeface="Aptos" panose="020B0004020202020204" pitchFamily="34" charset="0"/>
                <a:cs typeface="Times New Roman" panose="02020603050405020304" pitchFamily="18" charset="0"/>
              </a:rPr>
              <a:t>steering</a:t>
            </a:r>
            <a:r>
              <a:rPr lang="sk-SK" sz="2000" kern="100" dirty="0">
                <a:effectLst/>
                <a:ea typeface="Aptos" panose="020B0004020202020204" pitchFamily="34" charset="0"/>
                <a:cs typeface="Times New Roman" panose="02020603050405020304" pitchFamily="18" charset="0"/>
              </a:rPr>
              <a:t>, </a:t>
            </a:r>
            <a:r>
              <a:rPr lang="sk-SK" sz="2000" kern="100" dirty="0" err="1">
                <a:effectLst/>
                <a:ea typeface="Aptos" panose="020B0004020202020204" pitchFamily="34" charset="0"/>
                <a:cs typeface="Times New Roman" panose="02020603050405020304" pitchFamily="18" charset="0"/>
              </a:rPr>
              <a:t>speed</a:t>
            </a:r>
            <a:r>
              <a:rPr lang="sk-SK" sz="2000" kern="100" dirty="0">
                <a:effectLst/>
                <a:ea typeface="Aptos" panose="020B0004020202020204" pitchFamily="34" charset="0"/>
                <a:cs typeface="Times New Roman" panose="02020603050405020304" pitchFamily="18" charset="0"/>
              </a:rPr>
              <a:t>, and </a:t>
            </a:r>
            <a:r>
              <a:rPr lang="sk-SK" sz="2000" kern="100" dirty="0" err="1">
                <a:effectLst/>
                <a:ea typeface="Aptos" panose="020B0004020202020204" pitchFamily="34" charset="0"/>
                <a:cs typeface="Times New Roman" panose="02020603050405020304" pitchFamily="18" charset="0"/>
              </a:rPr>
              <a:t>tool</a:t>
            </a:r>
            <a:r>
              <a:rPr lang="sk-SK" sz="2000" kern="100" dirty="0">
                <a:effectLst/>
                <a:ea typeface="Aptos" panose="020B0004020202020204" pitchFamily="34" charset="0"/>
                <a:cs typeface="Times New Roman" panose="02020603050405020304" pitchFamily="18" charset="0"/>
              </a:rPr>
              <a:t> </a:t>
            </a:r>
            <a:r>
              <a:rPr lang="sk-SK" sz="2000" kern="100" dirty="0" err="1">
                <a:effectLst/>
                <a:ea typeface="Aptos" panose="020B0004020202020204" pitchFamily="34" charset="0"/>
                <a:cs typeface="Times New Roman" panose="02020603050405020304" pitchFamily="18" charset="0"/>
              </a:rPr>
              <a:t>deployment</a:t>
            </a:r>
            <a:r>
              <a:rPr lang="sk-SK" sz="2000" kern="100" dirty="0">
                <a:effectLst/>
                <a:ea typeface="Aptos" panose="020B0004020202020204" pitchFamily="34" charset="0"/>
                <a:cs typeface="Times New Roman" panose="02020603050405020304" pitchFamily="18" charset="0"/>
              </a:rPr>
              <a:t> </a:t>
            </a:r>
            <a:r>
              <a:rPr lang="sk-SK" sz="2000" b="1" kern="100" dirty="0" err="1">
                <a:effectLst/>
                <a:ea typeface="Aptos" panose="020B0004020202020204" pitchFamily="34" charset="0"/>
                <a:cs typeface="Times New Roman" panose="02020603050405020304" pitchFamily="18" charset="0"/>
              </a:rPr>
              <a:t>based</a:t>
            </a:r>
            <a:r>
              <a:rPr lang="sk-SK" sz="2000" b="1" kern="100" dirty="0">
                <a:effectLst/>
                <a:ea typeface="Aptos" panose="020B0004020202020204" pitchFamily="34" charset="0"/>
                <a:cs typeface="Times New Roman" panose="02020603050405020304" pitchFamily="18" charset="0"/>
              </a:rPr>
              <a:t> on AI-</a:t>
            </a:r>
            <a:r>
              <a:rPr lang="sk-SK" sz="2000" b="1" kern="100" dirty="0" err="1">
                <a:effectLst/>
                <a:ea typeface="Aptos" panose="020B0004020202020204" pitchFamily="34" charset="0"/>
                <a:cs typeface="Times New Roman" panose="02020603050405020304" pitchFamily="18" charset="0"/>
              </a:rPr>
              <a:t>driven</a:t>
            </a:r>
            <a:r>
              <a:rPr lang="sk-SK" sz="2000" b="1" kern="100" dirty="0">
                <a:effectLst/>
                <a:ea typeface="Aptos" panose="020B0004020202020204" pitchFamily="34" charset="0"/>
                <a:cs typeface="Times New Roman" panose="02020603050405020304" pitchFamily="18" charset="0"/>
              </a:rPr>
              <a:t> </a:t>
            </a:r>
            <a:r>
              <a:rPr lang="sk-SK" sz="2000" b="1" kern="100" dirty="0" err="1">
                <a:effectLst/>
                <a:ea typeface="Aptos" panose="020B0004020202020204" pitchFamily="34" charset="0"/>
                <a:cs typeface="Times New Roman" panose="02020603050405020304" pitchFamily="18" charset="0"/>
              </a:rPr>
              <a:t>algorithms</a:t>
            </a:r>
            <a:r>
              <a:rPr lang="sk-SK" sz="2000" kern="100" dirty="0">
                <a:effectLst/>
                <a:ea typeface="Aptos" panose="020B0004020202020204" pitchFamily="34" charset="0"/>
                <a:cs typeface="Times New Roman" panose="02020603050405020304" pitchFamily="18" charset="0"/>
              </a:rPr>
              <a:t>, </a:t>
            </a:r>
            <a:r>
              <a:rPr lang="sk-SK" sz="2000" kern="100" dirty="0" err="1">
                <a:effectLst/>
                <a:ea typeface="Aptos" panose="020B0004020202020204" pitchFamily="34" charset="0"/>
                <a:cs typeface="Times New Roman" panose="02020603050405020304" pitchFamily="18" charset="0"/>
              </a:rPr>
              <a:t>optimizing</a:t>
            </a:r>
            <a:r>
              <a:rPr lang="sk-SK" sz="2000" kern="100" dirty="0">
                <a:effectLst/>
                <a:ea typeface="Aptos" panose="020B0004020202020204" pitchFamily="34" charset="0"/>
                <a:cs typeface="Times New Roman" panose="02020603050405020304" pitchFamily="18" charset="0"/>
              </a:rPr>
              <a:t> </a:t>
            </a:r>
            <a:r>
              <a:rPr lang="sk-SK" sz="2000" kern="100" dirty="0" err="1">
                <a:effectLst/>
                <a:ea typeface="Aptos" panose="020B0004020202020204" pitchFamily="34" charset="0"/>
                <a:cs typeface="Times New Roman" panose="02020603050405020304" pitchFamily="18" charset="0"/>
              </a:rPr>
              <a:t>fuel</a:t>
            </a:r>
            <a:r>
              <a:rPr lang="sk-SK" sz="2000" kern="100" dirty="0">
                <a:effectLst/>
                <a:ea typeface="Aptos" panose="020B0004020202020204" pitchFamily="34" charset="0"/>
                <a:cs typeface="Times New Roman" panose="02020603050405020304" pitchFamily="18" charset="0"/>
              </a:rPr>
              <a:t> </a:t>
            </a:r>
            <a:r>
              <a:rPr lang="sk-SK" sz="2000" kern="100" dirty="0" err="1">
                <a:effectLst/>
                <a:ea typeface="Aptos" panose="020B0004020202020204" pitchFamily="34" charset="0"/>
                <a:cs typeface="Times New Roman" panose="02020603050405020304" pitchFamily="18" charset="0"/>
              </a:rPr>
              <a:t>efficiency</a:t>
            </a:r>
            <a:r>
              <a:rPr lang="sk-SK" sz="2000" kern="100" dirty="0">
                <a:effectLst/>
                <a:ea typeface="Aptos" panose="020B0004020202020204" pitchFamily="34" charset="0"/>
                <a:cs typeface="Times New Roman" panose="02020603050405020304" pitchFamily="18" charset="0"/>
              </a:rPr>
              <a:t> and </a:t>
            </a:r>
            <a:r>
              <a:rPr lang="sk-SK" sz="2000" kern="100" dirty="0" err="1">
                <a:effectLst/>
                <a:ea typeface="Aptos" panose="020B0004020202020204" pitchFamily="34" charset="0"/>
                <a:cs typeface="Times New Roman" panose="02020603050405020304" pitchFamily="18" charset="0"/>
              </a:rPr>
              <a:t>field</a:t>
            </a:r>
            <a:r>
              <a:rPr lang="sk-SK" sz="2000" kern="100" dirty="0">
                <a:effectLst/>
                <a:ea typeface="Aptos" panose="020B0004020202020204" pitchFamily="34" charset="0"/>
                <a:cs typeface="Times New Roman" panose="02020603050405020304" pitchFamily="18" charset="0"/>
              </a:rPr>
              <a:t> </a:t>
            </a:r>
            <a:r>
              <a:rPr lang="sk-SK" sz="2000" kern="100" dirty="0" err="1">
                <a:effectLst/>
                <a:ea typeface="Aptos" panose="020B0004020202020204" pitchFamily="34" charset="0"/>
                <a:cs typeface="Times New Roman" panose="02020603050405020304" pitchFamily="18" charset="0"/>
              </a:rPr>
              <a:t>coverage</a:t>
            </a:r>
            <a:r>
              <a:rPr lang="sk-SK" sz="2000" kern="100" dirty="0">
                <a:effectLst/>
                <a:ea typeface="Aptos" panose="020B0004020202020204" pitchFamily="34" charset="0"/>
                <a:cs typeface="Times New Roman" panose="02020603050405020304" pitchFamily="18" charset="0"/>
              </a:rPr>
              <a:t>.</a:t>
            </a:r>
          </a:p>
          <a:p>
            <a:pPr>
              <a:lnSpc>
                <a:spcPct val="100000"/>
              </a:lnSpc>
              <a:spcBef>
                <a:spcPts val="600"/>
              </a:spcBef>
              <a:spcAft>
                <a:spcPts val="600"/>
              </a:spcAft>
            </a:pPr>
            <a:endParaRPr lang="sk-SK" sz="1100" dirty="0"/>
          </a:p>
        </p:txBody>
      </p:sp>
    </p:spTree>
    <p:extLst>
      <p:ext uri="{BB962C8B-B14F-4D97-AF65-F5344CB8AC3E}">
        <p14:creationId xmlns:p14="http://schemas.microsoft.com/office/powerpoint/2010/main" val="3632528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BBDA45B8-8960-E99E-C114-30B56C093654}"/>
              </a:ext>
            </a:extLst>
          </p:cNvPr>
          <p:cNvSpPr txBox="1">
            <a:spLocks/>
          </p:cNvSpPr>
          <p:nvPr/>
        </p:nvSpPr>
        <p:spPr>
          <a:xfrm>
            <a:off x="7241292" y="2329511"/>
            <a:ext cx="4292016" cy="985190"/>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dirty="0">
                <a:solidFill>
                  <a:schemeClr val="bg1"/>
                </a:solidFill>
              </a:rPr>
              <a:t>Quote here</a:t>
            </a:r>
          </a:p>
        </p:txBody>
      </p:sp>
      <p:pic>
        <p:nvPicPr>
          <p:cNvPr id="3" name="Picture 2" descr="A person using a tablet&#10;&#10;AI-generated content may be incorrect.">
            <a:extLst>
              <a:ext uri="{FF2B5EF4-FFF2-40B4-BE49-F238E27FC236}">
                <a16:creationId xmlns:a16="http://schemas.microsoft.com/office/drawing/2014/main" id="{ECA2CFED-4D4D-94BA-F38A-0D9B16BBF7F3}"/>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r="7361"/>
          <a:stretch>
            <a:fillRect/>
          </a:stretch>
        </p:blipFill>
        <p:spPr>
          <a:xfrm>
            <a:off x="5187742" y="1405328"/>
            <a:ext cx="7004258" cy="4448175"/>
          </a:xfrm>
          <a:prstGeom prst="rect">
            <a:avLst/>
          </a:prstGeom>
        </p:spPr>
      </p:pic>
      <p:sp>
        <p:nvSpPr>
          <p:cNvPr id="6" name="Freeform 1">
            <a:extLst>
              <a:ext uri="{FF2B5EF4-FFF2-40B4-BE49-F238E27FC236}">
                <a16:creationId xmlns:a16="http://schemas.microsoft.com/office/drawing/2014/main" id="{216B15FE-67F3-81F5-2711-B670A537C723}"/>
              </a:ext>
            </a:extLst>
          </p:cNvPr>
          <p:cNvSpPr/>
          <p:nvPr/>
        </p:nvSpPr>
        <p:spPr>
          <a:xfrm rot="16200000">
            <a:off x="232431" y="464696"/>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ext Placeholder 8">
            <a:extLst>
              <a:ext uri="{FF2B5EF4-FFF2-40B4-BE49-F238E27FC236}">
                <a16:creationId xmlns:a16="http://schemas.microsoft.com/office/drawing/2014/main" id="{2EB50709-3DC5-CAE5-4F05-284176081C46}"/>
              </a:ext>
            </a:extLst>
          </p:cNvPr>
          <p:cNvSpPr>
            <a:spLocks noGrp="1"/>
          </p:cNvSpPr>
          <p:nvPr>
            <p:ph type="body" sz="quarter" idx="13"/>
          </p:nvPr>
        </p:nvSpPr>
        <p:spPr>
          <a:xfrm>
            <a:off x="391423" y="1605743"/>
            <a:ext cx="4796319" cy="4047344"/>
          </a:xfrm>
        </p:spPr>
        <p:txBody>
          <a:bodyPr>
            <a:normAutofit fontScale="85000" lnSpcReduction="10000"/>
          </a:bodyPr>
          <a:lstStyle/>
          <a:p>
            <a:r>
              <a:rPr lang="en-US" i="1" dirty="0"/>
              <a:t>"The future of agriculture lies in automation and precision. By integrating mechatronics, we can farm smarter, not harder."</a:t>
            </a:r>
            <a:br>
              <a:rPr lang="en-US" dirty="0"/>
            </a:br>
            <a:endParaRPr lang="en-US" dirty="0"/>
          </a:p>
          <a:p>
            <a:r>
              <a:rPr lang="en-US" b="1" dirty="0"/>
              <a:t>Dr. Simon Blackmore, </a:t>
            </a:r>
            <a:r>
              <a:rPr lang="en-US" dirty="0"/>
              <a:t>Precision Agriculture Pioneer</a:t>
            </a:r>
            <a:endParaRPr lang="en-US" sz="4000" dirty="0"/>
          </a:p>
        </p:txBody>
      </p:sp>
      <p:sp>
        <p:nvSpPr>
          <p:cNvPr id="7" name="Freeform 6">
            <a:extLst>
              <a:ext uri="{FF2B5EF4-FFF2-40B4-BE49-F238E27FC236}">
                <a16:creationId xmlns:a16="http://schemas.microsoft.com/office/drawing/2014/main" id="{EF22A560-2D0A-5B0A-B9C8-E07EA2324115}"/>
              </a:ext>
            </a:extLst>
          </p:cNvPr>
          <p:cNvSpPr/>
          <p:nvPr/>
        </p:nvSpPr>
        <p:spPr>
          <a:xfrm>
            <a:off x="4738850" y="3777523"/>
            <a:ext cx="2904982" cy="2137637"/>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EEA821"/>
          </a:solidFill>
          <a:ln w="4485" cap="flat">
            <a:noFill/>
            <a:prstDash val="solid"/>
            <a:miter/>
          </a:ln>
        </p:spPr>
        <p:txBody>
          <a:bodyPr rtlCol="0" anchor="ctr"/>
          <a:lstStyle/>
          <a:p>
            <a:endParaRPr lang="en-US" dirty="0"/>
          </a:p>
        </p:txBody>
      </p:sp>
    </p:spTree>
    <p:extLst>
      <p:ext uri="{BB962C8B-B14F-4D97-AF65-F5344CB8AC3E}">
        <p14:creationId xmlns:p14="http://schemas.microsoft.com/office/powerpoint/2010/main" val="395846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9A5C5-EF5D-7A68-E9DA-FF5DAFE57E4E}"/>
            </a:ext>
          </a:extLst>
        </p:cNvPr>
        <p:cNvGrpSpPr/>
        <p:nvPr/>
      </p:nvGrpSpPr>
      <p:grpSpPr>
        <a:xfrm>
          <a:off x="0" y="0"/>
          <a:ext cx="0" cy="0"/>
          <a:chOff x="0" y="0"/>
          <a:chExt cx="0" cy="0"/>
        </a:xfrm>
      </p:grpSpPr>
      <p:pic>
        <p:nvPicPr>
          <p:cNvPr id="8" name="Symbol zastępczy obrazu 7" descr="Obraz zawierający osoba, Materiały biurowe, ubrania, w pomieszczeniu&#10;&#10;Zawartość wygenerowana przez sztuczną inteligencję może być niepoprawna.">
            <a:extLst>
              <a:ext uri="{FF2B5EF4-FFF2-40B4-BE49-F238E27FC236}">
                <a16:creationId xmlns:a16="http://schemas.microsoft.com/office/drawing/2014/main" id="{DAD293C3-744C-63CE-D172-3E759C3834F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15" name="TextBox 14">
            <a:extLst>
              <a:ext uri="{FF2B5EF4-FFF2-40B4-BE49-F238E27FC236}">
                <a16:creationId xmlns:a16="http://schemas.microsoft.com/office/drawing/2014/main" id="{6F26A54D-8C99-3EE9-49D7-F6DA68919D73}"/>
              </a:ext>
            </a:extLst>
          </p:cNvPr>
          <p:cNvSpPr txBox="1"/>
          <p:nvPr/>
        </p:nvSpPr>
        <p:spPr>
          <a:xfrm>
            <a:off x="3301924" y="2268415"/>
            <a:ext cx="4795872" cy="646331"/>
          </a:xfrm>
          <a:prstGeom prst="rect">
            <a:avLst/>
          </a:prstGeom>
          <a:solidFill>
            <a:srgbClr val="EEA821"/>
          </a:solidFill>
        </p:spPr>
        <p:txBody>
          <a:bodyPr wrap="square" rtlCol="0">
            <a:spAutoFit/>
          </a:bodyPr>
          <a:lstStyle/>
          <a:p>
            <a:pPr algn="ctr"/>
            <a:r>
              <a:rPr lang="en-GB" sz="3600" b="1" spc="324" noProof="0" dirty="0">
                <a:solidFill>
                  <a:schemeClr val="bg1"/>
                </a:solidFill>
                <a:latin typeface="Calibri" panose="020F0502020204030204" pitchFamily="34" charset="0"/>
                <a:cs typeface="Calibri" panose="020F0502020204030204" pitchFamily="34" charset="0"/>
              </a:rPr>
              <a:t>LET’S PRACTICE</a:t>
            </a:r>
          </a:p>
        </p:txBody>
      </p:sp>
      <p:sp>
        <p:nvSpPr>
          <p:cNvPr id="6" name="Rectangle 5">
            <a:extLst>
              <a:ext uri="{FF2B5EF4-FFF2-40B4-BE49-F238E27FC236}">
                <a16:creationId xmlns:a16="http://schemas.microsoft.com/office/drawing/2014/main" id="{C71325F5-4B40-57EF-5045-91D874F5F026}"/>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Rectangle 8">
            <a:extLst>
              <a:ext uri="{FF2B5EF4-FFF2-40B4-BE49-F238E27FC236}">
                <a16:creationId xmlns:a16="http://schemas.microsoft.com/office/drawing/2014/main" id="{DC94C7AF-7D2C-14A9-624B-41EB14060801}"/>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id="{EC8FD7ED-54F8-EDC5-44BD-E35AC3286545}"/>
              </a:ext>
            </a:extLst>
          </p:cNvPr>
          <p:cNvSpPr>
            <a:spLocks noGrp="1"/>
          </p:cNvSpPr>
          <p:nvPr>
            <p:ph type="body" sz="quarter" idx="17"/>
          </p:nvPr>
        </p:nvSpPr>
        <p:spPr>
          <a:xfrm>
            <a:off x="9241981" y="871477"/>
            <a:ext cx="2066906" cy="582221"/>
          </a:xfrm>
        </p:spPr>
        <p:txBody>
          <a:bodyPr/>
          <a:lstStyle/>
          <a:p>
            <a:r>
              <a:rPr lang="en-GB" noProof="0" dirty="0"/>
              <a:t>04</a:t>
            </a:r>
          </a:p>
        </p:txBody>
      </p:sp>
      <p:grpSp>
        <p:nvGrpSpPr>
          <p:cNvPr id="10" name="Group 9">
            <a:extLst>
              <a:ext uri="{FF2B5EF4-FFF2-40B4-BE49-F238E27FC236}">
                <a16:creationId xmlns:a16="http://schemas.microsoft.com/office/drawing/2014/main" id="{D193A908-1291-0EFF-DD18-69080C019568}"/>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E44E3BB9-E61E-FACE-786E-E53E468C8A1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12" name="Freeform 11">
              <a:extLst>
                <a:ext uri="{FF2B5EF4-FFF2-40B4-BE49-F238E27FC236}">
                  <a16:creationId xmlns:a16="http://schemas.microsoft.com/office/drawing/2014/main" id="{34D34096-E8AF-97DB-48E9-55AB336DAE09}"/>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Tree>
    <p:extLst>
      <p:ext uri="{BB962C8B-B14F-4D97-AF65-F5344CB8AC3E}">
        <p14:creationId xmlns:p14="http://schemas.microsoft.com/office/powerpoint/2010/main" val="3160189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36745-EC2F-EF0F-2BEE-8F7E857F86C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7F2CCA4-2A2D-A867-94FD-3ED4D8643049}"/>
              </a:ext>
            </a:extLst>
          </p:cNvPr>
          <p:cNvSpPr>
            <a:spLocks noGrp="1"/>
          </p:cNvSpPr>
          <p:nvPr>
            <p:ph type="body" sz="quarter" idx="16"/>
          </p:nvPr>
        </p:nvSpPr>
        <p:spPr>
          <a:prstGeom prst="rect">
            <a:avLst/>
          </a:prstGeom>
        </p:spPr>
        <p:txBody>
          <a:bodyPr/>
          <a:lstStyle/>
          <a:p>
            <a:r>
              <a:rPr lang="en-GB" b="1" kern="100" dirty="0">
                <a:effectLst/>
                <a:highlight>
                  <a:srgbClr val="EEA821"/>
                </a:highlight>
                <a:latin typeface="Aptos" panose="020B0004020202020204" pitchFamily="34" charset="0"/>
                <a:ea typeface="Aptos" panose="020B0004020202020204" pitchFamily="34" charset="0"/>
                <a:cs typeface="Times New Roman" panose="02020603050405020304" pitchFamily="18" charset="0"/>
              </a:rPr>
              <a:t>Learner Exercise:</a:t>
            </a:r>
            <a:endParaRPr lang="sk-SK" kern="100" dirty="0">
              <a:effectLst/>
              <a:highlight>
                <a:srgbClr val="EEA821"/>
              </a:highlight>
              <a:latin typeface="Aptos" panose="020B0004020202020204" pitchFamily="34" charset="0"/>
              <a:ea typeface="Aptos" panose="020B000402020202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B9F8A1B4-8BC5-02F9-4C58-08B8AFD03087}"/>
              </a:ext>
            </a:extLst>
          </p:cNvPr>
          <p:cNvSpPr>
            <a:spLocks noGrp="1"/>
          </p:cNvSpPr>
          <p:nvPr>
            <p:ph type="body" sz="quarter" idx="19"/>
          </p:nvPr>
        </p:nvSpPr>
        <p:spPr>
          <a:xfrm>
            <a:off x="904856" y="1624109"/>
            <a:ext cx="10621736" cy="4558681"/>
          </a:xfrm>
          <a:prstGeom prst="rect">
            <a:avLst/>
          </a:prstGeom>
        </p:spPr>
        <p:txBody>
          <a:bodyPr/>
          <a:lstStyle/>
          <a:p>
            <a:pPr>
              <a:lnSpc>
                <a:spcPct val="100000"/>
              </a:lnSpc>
              <a:spcBef>
                <a:spcPts val="600"/>
              </a:spcBef>
              <a:buNone/>
            </a:pPr>
            <a:r>
              <a:rPr lang="en-US" sz="2800" b="1" dirty="0"/>
              <a:t>Practical Activity:</a:t>
            </a:r>
            <a:r>
              <a:rPr lang="en-US" sz="2800" dirty="0"/>
              <a:t> </a:t>
            </a:r>
            <a:r>
              <a:rPr lang="en-US" sz="2800" i="1" dirty="0"/>
              <a:t>"Explore Mechatronics in Action"</a:t>
            </a:r>
            <a:endParaRPr lang="en-US" sz="2800" dirty="0"/>
          </a:p>
          <a:p>
            <a:pPr>
              <a:lnSpc>
                <a:spcPct val="100000"/>
              </a:lnSpc>
              <a:spcBef>
                <a:spcPts val="600"/>
              </a:spcBef>
              <a:buFont typeface="Arial" panose="020B0604020202020204" pitchFamily="34" charset="0"/>
              <a:buChar char="•"/>
            </a:pPr>
            <a:r>
              <a:rPr lang="en-US" sz="2800" dirty="0"/>
              <a:t>Research and identify one real-world mechatronic system used in agriculture (e.g., an autonomous tractor, robotic weeder, or smart irrigation system).</a:t>
            </a:r>
          </a:p>
          <a:p>
            <a:pPr>
              <a:lnSpc>
                <a:spcPct val="100000"/>
              </a:lnSpc>
              <a:spcBef>
                <a:spcPts val="600"/>
              </a:spcBef>
              <a:buFont typeface="Arial" panose="020B0604020202020204" pitchFamily="34" charset="0"/>
              <a:buChar char="•"/>
            </a:pPr>
            <a:r>
              <a:rPr lang="en-US" sz="2800" b="1" dirty="0"/>
              <a:t>Task:</a:t>
            </a:r>
            <a:r>
              <a:rPr lang="en-US" sz="2800" dirty="0"/>
              <a:t> Create a summary (100-150 words) explaining how the system works, its benefits, and its impact on farming efficiency.</a:t>
            </a:r>
          </a:p>
          <a:p>
            <a:pPr>
              <a:lnSpc>
                <a:spcPct val="100000"/>
              </a:lnSpc>
              <a:spcBef>
                <a:spcPts val="600"/>
              </a:spcBef>
              <a:buFont typeface="Arial" panose="020B0604020202020204" pitchFamily="34" charset="0"/>
              <a:buChar char="•"/>
            </a:pPr>
            <a:r>
              <a:rPr lang="en-US" sz="2800" b="1" dirty="0"/>
              <a:t>Optional:</a:t>
            </a:r>
            <a:r>
              <a:rPr lang="en-US" sz="2800" dirty="0"/>
              <a:t> If possible, find a video demonstration of the system and share key takeaways.</a:t>
            </a:r>
          </a:p>
        </p:txBody>
      </p:sp>
    </p:spTree>
    <p:extLst>
      <p:ext uri="{BB962C8B-B14F-4D97-AF65-F5344CB8AC3E}">
        <p14:creationId xmlns:p14="http://schemas.microsoft.com/office/powerpoint/2010/main" val="4132578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FA8CB-8F40-80AE-1837-792DAABB7F4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DFC06FC-44BF-6E65-1FE1-4592C088DD8F}"/>
              </a:ext>
            </a:extLst>
          </p:cNvPr>
          <p:cNvSpPr>
            <a:spLocks noGrp="1"/>
          </p:cNvSpPr>
          <p:nvPr>
            <p:ph type="body" sz="quarter" idx="16"/>
          </p:nvPr>
        </p:nvSpPr>
        <p:spPr>
          <a:prstGeom prst="rect">
            <a:avLst/>
          </a:prstGeom>
        </p:spPr>
        <p:txBody>
          <a:bodyPr/>
          <a:lstStyle/>
          <a:p>
            <a:r>
              <a:rPr lang="en-GB" b="1" kern="100" dirty="0">
                <a:effectLst/>
                <a:highlight>
                  <a:srgbClr val="EEA821"/>
                </a:highlight>
                <a:ea typeface="Aptos" panose="020B0004020202020204" pitchFamily="34" charset="0"/>
                <a:cs typeface="Times New Roman" panose="02020603050405020304" pitchFamily="18" charset="0"/>
              </a:rPr>
              <a:t>Group Exercise:</a:t>
            </a:r>
            <a:endParaRPr lang="sk-SK" kern="100" dirty="0">
              <a:effectLst/>
              <a:highlight>
                <a:srgbClr val="EEA821"/>
              </a:highlight>
              <a:ea typeface="Aptos" panose="020B000402020202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13A92592-EB4B-C05B-318B-5DD286B8A529}"/>
              </a:ext>
            </a:extLst>
          </p:cNvPr>
          <p:cNvSpPr>
            <a:spLocks noGrp="1"/>
          </p:cNvSpPr>
          <p:nvPr>
            <p:ph type="body" sz="quarter" idx="19"/>
          </p:nvPr>
        </p:nvSpPr>
        <p:spPr>
          <a:xfrm>
            <a:off x="904856" y="1624109"/>
            <a:ext cx="10621736" cy="4558681"/>
          </a:xfrm>
          <a:prstGeom prst="rect">
            <a:avLst/>
          </a:prstGeom>
        </p:spPr>
        <p:txBody>
          <a:bodyPr/>
          <a:lstStyle/>
          <a:p>
            <a:pPr>
              <a:lnSpc>
                <a:spcPct val="100000"/>
              </a:lnSpc>
              <a:spcBef>
                <a:spcPts val="600"/>
              </a:spcBef>
              <a:buNone/>
            </a:pPr>
            <a:r>
              <a:rPr lang="en-US" sz="2800" b="1" dirty="0"/>
              <a:t>Discussion Prompt:</a:t>
            </a:r>
            <a:br>
              <a:rPr lang="en-US" sz="2800" dirty="0"/>
            </a:br>
            <a:r>
              <a:rPr lang="en-US" sz="2800" dirty="0"/>
              <a:t>How do you see mechatronics </a:t>
            </a:r>
            <a:r>
              <a:rPr lang="en-US" sz="2800" b="1" dirty="0"/>
              <a:t>shaping the future of farming </a:t>
            </a:r>
            <a:r>
              <a:rPr lang="en-US" sz="2800" dirty="0"/>
              <a:t>in your region? What</a:t>
            </a:r>
            <a:r>
              <a:rPr lang="en-US" sz="2800" b="1" dirty="0"/>
              <a:t> challenges </a:t>
            </a:r>
            <a:r>
              <a:rPr lang="en-US" sz="2800" dirty="0"/>
              <a:t>do you think farmers might face when adopting these technologies?</a:t>
            </a:r>
          </a:p>
          <a:p>
            <a:pPr>
              <a:lnSpc>
                <a:spcPct val="100000"/>
              </a:lnSpc>
              <a:spcBef>
                <a:spcPts val="600"/>
              </a:spcBef>
            </a:pPr>
            <a:r>
              <a:rPr lang="en-US" sz="2800" b="1" dirty="0"/>
              <a:t>Purpose:</a:t>
            </a:r>
            <a:r>
              <a:rPr lang="en-US" sz="2800" dirty="0"/>
              <a:t> This engages learners, encourages critical thinking, and allows them to connect theory with real-world applications.</a:t>
            </a:r>
          </a:p>
          <a:p>
            <a:pPr>
              <a:lnSpc>
                <a:spcPct val="100000"/>
              </a:lnSpc>
              <a:spcBef>
                <a:spcPts val="600"/>
              </a:spcBef>
            </a:pPr>
            <a:endParaRPr lang="en-US" sz="2800" dirty="0"/>
          </a:p>
        </p:txBody>
      </p:sp>
    </p:spTree>
    <p:extLst>
      <p:ext uri="{BB962C8B-B14F-4D97-AF65-F5344CB8AC3E}">
        <p14:creationId xmlns:p14="http://schemas.microsoft.com/office/powerpoint/2010/main" val="815525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5">
            <a:extLst>
              <a:ext uri="{FF2B5EF4-FFF2-40B4-BE49-F238E27FC236}">
                <a16:creationId xmlns:a16="http://schemas.microsoft.com/office/drawing/2014/main" id="{BA7FEA00-62B7-171C-1585-8637BA1408B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8" name="Rectangle 7"/>
          <p:cNvSpPr/>
          <p:nvPr/>
        </p:nvSpPr>
        <p:spPr>
          <a:xfrm rot="5400000">
            <a:off x="2114875" y="2703308"/>
            <a:ext cx="1291817" cy="5521569"/>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 name="Text Placeholder 18">
            <a:extLst>
              <a:ext uri="{FF2B5EF4-FFF2-40B4-BE49-F238E27FC236}">
                <a16:creationId xmlns:a16="http://schemas.microsoft.com/office/drawing/2014/main" id="{3533546D-38D9-0918-85CF-26948F9DE80F}"/>
              </a:ext>
            </a:extLst>
          </p:cNvPr>
          <p:cNvSpPr txBox="1">
            <a:spLocks/>
          </p:cNvSpPr>
          <p:nvPr/>
        </p:nvSpPr>
        <p:spPr>
          <a:xfrm>
            <a:off x="624024" y="5211784"/>
            <a:ext cx="5881764" cy="63424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b="1" noProof="0" dirty="0">
                <a:solidFill>
                  <a:schemeClr val="bg1"/>
                </a:solidFill>
              </a:rPr>
              <a:t>Follow our journey</a:t>
            </a:r>
          </a:p>
        </p:txBody>
      </p:sp>
      <p:grpSp>
        <p:nvGrpSpPr>
          <p:cNvPr id="40" name="Group 39">
            <a:extLst>
              <a:ext uri="{FF2B5EF4-FFF2-40B4-BE49-F238E27FC236}">
                <a16:creationId xmlns:a16="http://schemas.microsoft.com/office/drawing/2014/main" id="{2127C271-11D1-C617-97C3-5A6EF8B231DB}"/>
              </a:ext>
            </a:extLst>
          </p:cNvPr>
          <p:cNvGrpSpPr/>
          <p:nvPr/>
        </p:nvGrpSpPr>
        <p:grpSpPr>
          <a:xfrm>
            <a:off x="626654" y="5794708"/>
            <a:ext cx="2817464" cy="475324"/>
            <a:chOff x="9893620" y="5409126"/>
            <a:chExt cx="1664680" cy="280842"/>
          </a:xfrm>
        </p:grpSpPr>
        <p:grpSp>
          <p:nvGrpSpPr>
            <p:cNvPr id="41" name="Graphic 3">
              <a:extLst>
                <a:ext uri="{FF2B5EF4-FFF2-40B4-BE49-F238E27FC236}">
                  <a16:creationId xmlns:a16="http://schemas.microsoft.com/office/drawing/2014/main" id="{FBE344A5-1688-988F-DC24-E7C63673645B}"/>
                </a:ext>
              </a:extLst>
            </p:cNvPr>
            <p:cNvGrpSpPr/>
            <p:nvPr/>
          </p:nvGrpSpPr>
          <p:grpSpPr>
            <a:xfrm>
              <a:off x="10931758" y="5409126"/>
              <a:ext cx="280634" cy="280634"/>
              <a:chOff x="1950027" y="2499889"/>
              <a:chExt cx="850463" cy="850463"/>
            </a:xfrm>
          </p:grpSpPr>
          <p:sp>
            <p:nvSpPr>
              <p:cNvPr id="53" name="Freeform 52">
                <a:extLst>
                  <a:ext uri="{FF2B5EF4-FFF2-40B4-BE49-F238E27FC236}">
                    <a16:creationId xmlns:a16="http://schemas.microsoft.com/office/drawing/2014/main" id="{09C84D44-EA48-DEA2-EE39-179C8239029D}"/>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nvGrpSpPr>
              <p:cNvPr id="54" name="Graphic 3">
                <a:extLst>
                  <a:ext uri="{FF2B5EF4-FFF2-40B4-BE49-F238E27FC236}">
                    <a16:creationId xmlns:a16="http://schemas.microsoft.com/office/drawing/2014/main" id="{86D3DD64-9CA7-71BB-F837-E7D11EEC16DA}"/>
                  </a:ext>
                </a:extLst>
              </p:cNvPr>
              <p:cNvGrpSpPr/>
              <p:nvPr/>
            </p:nvGrpSpPr>
            <p:grpSpPr>
              <a:xfrm>
                <a:off x="2107521" y="2657382"/>
                <a:ext cx="535476" cy="535477"/>
                <a:chOff x="2107521" y="2657382"/>
                <a:chExt cx="535476" cy="535477"/>
              </a:xfrm>
              <a:solidFill>
                <a:srgbClr val="FFFFFF"/>
              </a:solidFill>
            </p:grpSpPr>
            <p:sp>
              <p:nvSpPr>
                <p:cNvPr id="55" name="Freeform 54">
                  <a:extLst>
                    <a:ext uri="{FF2B5EF4-FFF2-40B4-BE49-F238E27FC236}">
                      <a16:creationId xmlns:a16="http://schemas.microsoft.com/office/drawing/2014/main" id="{C64E93BC-0B66-7403-0AB1-6C9725BB3698}"/>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553B9228-C3AE-56A6-9D4E-9EA55E9CE30B}"/>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8C0E161C-9D45-0B20-E05F-A19B54B1506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sp>
          <p:nvSpPr>
            <p:cNvPr id="51" name="Freeform 50">
              <a:extLst>
                <a:ext uri="{FF2B5EF4-FFF2-40B4-BE49-F238E27FC236}">
                  <a16:creationId xmlns:a16="http://schemas.microsoft.com/office/drawing/2014/main" id="{5FEEDE3F-44ED-C980-9AB9-2FB72A3FE355}"/>
                </a:ext>
              </a:extLst>
            </p:cNvPr>
            <p:cNvSpPr/>
            <p:nvPr/>
          </p:nvSpPr>
          <p:spPr>
            <a:xfrm>
              <a:off x="10239527"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nvGrpSpPr>
            <p:cNvPr id="43" name="Graphic 3">
              <a:extLst>
                <a:ext uri="{FF2B5EF4-FFF2-40B4-BE49-F238E27FC236}">
                  <a16:creationId xmlns:a16="http://schemas.microsoft.com/office/drawing/2014/main" id="{88D1C542-0B80-DF52-8819-54D6EE1D7061}"/>
                </a:ext>
              </a:extLst>
            </p:cNvPr>
            <p:cNvGrpSpPr/>
            <p:nvPr/>
          </p:nvGrpSpPr>
          <p:grpSpPr>
            <a:xfrm>
              <a:off x="11277666" y="5409126"/>
              <a:ext cx="280634" cy="280634"/>
              <a:chOff x="2998302" y="2499889"/>
              <a:chExt cx="850463" cy="850463"/>
            </a:xfrm>
          </p:grpSpPr>
          <p:sp>
            <p:nvSpPr>
              <p:cNvPr id="49" name="Freeform 48">
                <a:extLst>
                  <a:ext uri="{FF2B5EF4-FFF2-40B4-BE49-F238E27FC236}">
                    <a16:creationId xmlns:a16="http://schemas.microsoft.com/office/drawing/2014/main" id="{81D29495-C8C0-4B65-F1E4-B4FC0E8A3CB1}"/>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0027AC84-5B69-6A5C-3FDD-54B92A8D569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nvGrpSpPr>
            <p:cNvPr id="44" name="Graphic 3">
              <a:extLst>
                <a:ext uri="{FF2B5EF4-FFF2-40B4-BE49-F238E27FC236}">
                  <a16:creationId xmlns:a16="http://schemas.microsoft.com/office/drawing/2014/main" id="{9475ED84-CA0E-560A-A006-BFE6FB0D6338}"/>
                </a:ext>
              </a:extLst>
            </p:cNvPr>
            <p:cNvGrpSpPr/>
            <p:nvPr/>
          </p:nvGrpSpPr>
          <p:grpSpPr>
            <a:xfrm>
              <a:off x="9893620" y="5409126"/>
              <a:ext cx="280634" cy="280842"/>
              <a:chOff x="-1196056" y="2499889"/>
              <a:chExt cx="850463" cy="851093"/>
            </a:xfrm>
          </p:grpSpPr>
          <p:sp>
            <p:nvSpPr>
              <p:cNvPr id="47" name="Freeform 46">
                <a:extLst>
                  <a:ext uri="{FF2B5EF4-FFF2-40B4-BE49-F238E27FC236}">
                    <a16:creationId xmlns:a16="http://schemas.microsoft.com/office/drawing/2014/main" id="{56CD6E99-2011-D6A1-BBB6-E2A479E08EB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9CEC29C4-C278-1AA5-A7AB-CAA78C42D74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sp>
          <p:nvSpPr>
            <p:cNvPr id="45" name="Freeform 44">
              <a:extLst>
                <a:ext uri="{FF2B5EF4-FFF2-40B4-BE49-F238E27FC236}">
                  <a16:creationId xmlns:a16="http://schemas.microsoft.com/office/drawing/2014/main" id="{596691C4-B20A-F95D-473A-FE9E25EC4E7B}"/>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pic>
          <p:nvPicPr>
            <p:cNvPr id="46" name="Graphic 45" descr="World with solid fill">
              <a:extLst>
                <a:ext uri="{FF2B5EF4-FFF2-40B4-BE49-F238E27FC236}">
                  <a16:creationId xmlns:a16="http://schemas.microsoft.com/office/drawing/2014/main" id="{FC01AC2E-2738-86BB-2A49-BD68D42489E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00539" y="5425572"/>
              <a:ext cx="246077" cy="246077"/>
            </a:xfrm>
            <a:prstGeom prst="rect">
              <a:avLst/>
            </a:prstGeom>
          </p:spPr>
        </p:pic>
      </p:grpSp>
      <p:sp>
        <p:nvSpPr>
          <p:cNvPr id="4" name="Text Placeholder 58">
            <a:extLst>
              <a:ext uri="{FF2B5EF4-FFF2-40B4-BE49-F238E27FC236}">
                <a16:creationId xmlns:a16="http://schemas.microsoft.com/office/drawing/2014/main" id="{2E0C1970-EE4D-7561-A3A5-702849A36459}"/>
              </a:ext>
            </a:extLst>
          </p:cNvPr>
          <p:cNvSpPr txBox="1">
            <a:spLocks/>
          </p:cNvSpPr>
          <p:nvPr/>
        </p:nvSpPr>
        <p:spPr>
          <a:xfrm>
            <a:off x="4976446" y="4607170"/>
            <a:ext cx="7215555" cy="935236"/>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4000" noProof="0" dirty="0">
                <a:solidFill>
                  <a:schemeClr val="bg1"/>
                </a:solidFill>
              </a:rPr>
              <a:t>www.</a:t>
            </a:r>
            <a:r>
              <a:rPr lang="en-GB" sz="4000" b="1" noProof="0" dirty="0">
                <a:solidFill>
                  <a:schemeClr val="bg1"/>
                </a:solidFill>
                <a:latin typeface="Calibri" panose="020F0502020204030204" pitchFamily="34" charset="0"/>
                <a:cs typeface="Calibri" panose="020F0502020204030204" pitchFamily="34" charset="0"/>
              </a:rPr>
              <a:t>smartskillsproject</a:t>
            </a:r>
            <a:r>
              <a:rPr lang="en-GB" sz="4000" noProof="0" dirty="0">
                <a:solidFill>
                  <a:schemeClr val="bg1"/>
                </a:solidFill>
              </a:rPr>
              <a:t>.eu</a:t>
            </a:r>
          </a:p>
        </p:txBody>
      </p:sp>
      <p:grpSp>
        <p:nvGrpSpPr>
          <p:cNvPr id="37" name="Group 36">
            <a:extLst>
              <a:ext uri="{FF2B5EF4-FFF2-40B4-BE49-F238E27FC236}">
                <a16:creationId xmlns:a16="http://schemas.microsoft.com/office/drawing/2014/main" id="{8654BA78-F22D-97E5-8C83-E90010123DFA}"/>
              </a:ext>
            </a:extLst>
          </p:cNvPr>
          <p:cNvGrpSpPr/>
          <p:nvPr/>
        </p:nvGrpSpPr>
        <p:grpSpPr>
          <a:xfrm>
            <a:off x="-527645" y="-768737"/>
            <a:ext cx="3049190" cy="3049190"/>
            <a:chOff x="3268483" y="5538141"/>
            <a:chExt cx="1760348" cy="1760348"/>
          </a:xfrm>
          <a:solidFill>
            <a:schemeClr val="bg1">
              <a:alpha val="42000"/>
            </a:schemeClr>
          </a:solidFill>
        </p:grpSpPr>
        <p:sp>
          <p:nvSpPr>
            <p:cNvPr id="38" name="Freeform 37">
              <a:extLst>
                <a:ext uri="{FF2B5EF4-FFF2-40B4-BE49-F238E27FC236}">
                  <a16:creationId xmlns:a16="http://schemas.microsoft.com/office/drawing/2014/main" id="{8B1E37AE-4197-F011-9D2F-0371C63F92C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39" name="Freeform 38">
              <a:extLst>
                <a:ext uri="{FF2B5EF4-FFF2-40B4-BE49-F238E27FC236}">
                  <a16:creationId xmlns:a16="http://schemas.microsoft.com/office/drawing/2014/main" id="{F349F46C-F7F7-E5B5-B72B-AB52E8641BB4}"/>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Tree>
    <p:extLst>
      <p:ext uri="{BB962C8B-B14F-4D97-AF65-F5344CB8AC3E}">
        <p14:creationId xmlns:p14="http://schemas.microsoft.com/office/powerpoint/2010/main" val="3496397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B2C93-7FA4-68E9-0076-2D6DF0080D50}"/>
            </a:ext>
          </a:extLst>
        </p:cNvPr>
        <p:cNvGrpSpPr/>
        <p:nvPr/>
      </p:nvGrpSpPr>
      <p:grpSpPr>
        <a:xfrm>
          <a:off x="0" y="0"/>
          <a:ext cx="0" cy="0"/>
          <a:chOff x="0" y="0"/>
          <a:chExt cx="0" cy="0"/>
        </a:xfrm>
      </p:grpSpPr>
      <p:pic>
        <p:nvPicPr>
          <p:cNvPr id="4" name="Picture Placeholder 13">
            <a:extLst>
              <a:ext uri="{FF2B5EF4-FFF2-40B4-BE49-F238E27FC236}">
                <a16:creationId xmlns:a16="http://schemas.microsoft.com/office/drawing/2014/main" id="{425A25BF-A6BE-2B81-C594-8C0ED0FBBA9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p:pic>
      <p:sp>
        <p:nvSpPr>
          <p:cNvPr id="15" name="TextBox 14">
            <a:extLst>
              <a:ext uri="{FF2B5EF4-FFF2-40B4-BE49-F238E27FC236}">
                <a16:creationId xmlns:a16="http://schemas.microsoft.com/office/drawing/2014/main" id="{9CE9F630-2C21-F867-7CFF-FEA6796AC675}"/>
              </a:ext>
            </a:extLst>
          </p:cNvPr>
          <p:cNvSpPr txBox="1"/>
          <p:nvPr/>
        </p:nvSpPr>
        <p:spPr>
          <a:xfrm>
            <a:off x="506353" y="2303656"/>
            <a:ext cx="8735628" cy="646331"/>
          </a:xfrm>
          <a:prstGeom prst="rect">
            <a:avLst/>
          </a:prstGeom>
          <a:solidFill>
            <a:srgbClr val="EEA821"/>
          </a:solidFill>
        </p:spPr>
        <p:txBody>
          <a:bodyPr wrap="square" rtlCol="0">
            <a:spAutoFit/>
          </a:bodyPr>
          <a:lstStyle/>
          <a:p>
            <a:pPr algn="ctr"/>
            <a:r>
              <a:rPr lang="sk-SK" sz="3600" b="1" dirty="0">
                <a:solidFill>
                  <a:schemeClr val="bg1"/>
                </a:solidFill>
                <a:latin typeface="Calibri" panose="020F0502020204030204" pitchFamily="34" charset="0"/>
                <a:cs typeface="Calibri" panose="020F0502020204030204" pitchFamily="34" charset="0"/>
              </a:rPr>
              <a:t>BASICS OF MECHATRONICS IN AGRICULTURE</a:t>
            </a:r>
          </a:p>
        </p:txBody>
      </p:sp>
      <p:sp>
        <p:nvSpPr>
          <p:cNvPr id="6" name="Rectangle 5">
            <a:extLst>
              <a:ext uri="{FF2B5EF4-FFF2-40B4-BE49-F238E27FC236}">
                <a16:creationId xmlns:a16="http://schemas.microsoft.com/office/drawing/2014/main" id="{D9AC7FBF-3B3E-263B-35F0-05D0D1212FE1}"/>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5835C2B-CF2B-6D18-57AA-5722BAC04119}"/>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ACEA8D88-A227-1068-CFED-0F1CBE8B41E8}"/>
              </a:ext>
            </a:extLst>
          </p:cNvPr>
          <p:cNvSpPr>
            <a:spLocks noGrp="1"/>
          </p:cNvSpPr>
          <p:nvPr>
            <p:ph type="body" sz="quarter" idx="17"/>
          </p:nvPr>
        </p:nvSpPr>
        <p:spPr>
          <a:xfrm>
            <a:off x="9241981" y="871477"/>
            <a:ext cx="2066906" cy="1581948"/>
          </a:xfrm>
        </p:spPr>
        <p:txBody>
          <a:bodyPr lIns="91440" tIns="45720" rIns="91440" bIns="45720" anchor="t">
            <a:noAutofit/>
          </a:bodyPr>
          <a:lstStyle/>
          <a:p>
            <a:r>
              <a:rPr lang="en-US" dirty="0"/>
              <a:t>01</a:t>
            </a:r>
          </a:p>
        </p:txBody>
      </p:sp>
      <p:grpSp>
        <p:nvGrpSpPr>
          <p:cNvPr id="10" name="Group 9">
            <a:extLst>
              <a:ext uri="{FF2B5EF4-FFF2-40B4-BE49-F238E27FC236}">
                <a16:creationId xmlns:a16="http://schemas.microsoft.com/office/drawing/2014/main" id="{0ADC1408-A539-5D87-993E-292517DDC59D}"/>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00FF68F7-7894-8A1C-41C5-ACD77DDEEA98}"/>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92DFE01F-CC8A-BBD0-645D-4E89ABFB64D1}"/>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2514317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6C2895-8D2F-99C0-92E6-012F7F528048}"/>
              </a:ext>
            </a:extLst>
          </p:cNvPr>
          <p:cNvSpPr>
            <a:spLocks noGrp="1"/>
          </p:cNvSpPr>
          <p:nvPr>
            <p:ph type="body" sz="quarter" idx="13"/>
          </p:nvPr>
        </p:nvSpPr>
        <p:spPr>
          <a:xfrm>
            <a:off x="5617629" y="413323"/>
            <a:ext cx="5466986" cy="697353"/>
          </a:xfrm>
        </p:spPr>
        <p:txBody>
          <a:bodyPr/>
          <a:lstStyle/>
          <a:p>
            <a:r>
              <a:rPr lang="en-US" b="1" dirty="0"/>
              <a:t>What is </a:t>
            </a:r>
            <a:r>
              <a:rPr lang="sk-SK" b="1" dirty="0" err="1"/>
              <a:t>Mechatronics</a:t>
            </a:r>
            <a:r>
              <a:rPr lang="en-GB" b="1" dirty="0"/>
              <a:t>?</a:t>
            </a:r>
            <a:endParaRPr lang="en-US" b="1" dirty="0"/>
          </a:p>
        </p:txBody>
      </p:sp>
      <p:sp>
        <p:nvSpPr>
          <p:cNvPr id="3" name="Text Placeholder 2">
            <a:extLst>
              <a:ext uri="{FF2B5EF4-FFF2-40B4-BE49-F238E27FC236}">
                <a16:creationId xmlns:a16="http://schemas.microsoft.com/office/drawing/2014/main" id="{024DA42D-3187-44A5-F86E-CA98EFC14762}"/>
              </a:ext>
            </a:extLst>
          </p:cNvPr>
          <p:cNvSpPr>
            <a:spLocks noGrp="1"/>
          </p:cNvSpPr>
          <p:nvPr>
            <p:ph type="body" sz="quarter" idx="14"/>
          </p:nvPr>
        </p:nvSpPr>
        <p:spPr>
          <a:xfrm>
            <a:off x="5916575" y="1254252"/>
            <a:ext cx="6067607" cy="4118121"/>
          </a:xfrm>
        </p:spPr>
        <p:txBody>
          <a:bodyPr/>
          <a:lstStyle/>
          <a:p>
            <a:pPr rtl="0" eaLnBrk="1" latinLnBrk="0" hangingPunct="1"/>
            <a:r>
              <a:rPr lang="sk-SK" kern="1200" baseline="0" dirty="0" err="1">
                <a:solidFill>
                  <a:schemeClr val="tx1">
                    <a:lumMod val="75000"/>
                    <a:lumOff val="25000"/>
                  </a:schemeClr>
                </a:solidFill>
                <a:effectLst/>
                <a:latin typeface="+mn-lt"/>
                <a:ea typeface="+mn-ea"/>
                <a:cs typeface="+mn-cs"/>
              </a:rPr>
              <a:t>Mechatronics</a:t>
            </a:r>
            <a:r>
              <a:rPr lang="sk-SK" kern="1200" baseline="0" dirty="0">
                <a:solidFill>
                  <a:schemeClr val="tx1">
                    <a:lumMod val="75000"/>
                    <a:lumOff val="25000"/>
                  </a:schemeClr>
                </a:solidFill>
                <a:effectLst/>
                <a:latin typeface="+mn-lt"/>
                <a:ea typeface="+mn-ea"/>
                <a:cs typeface="+mn-cs"/>
              </a:rPr>
              <a:t> </a:t>
            </a:r>
            <a:r>
              <a:rPr lang="sk-SK" kern="1200" baseline="0" dirty="0" err="1">
                <a:solidFill>
                  <a:schemeClr val="tx1">
                    <a:lumMod val="75000"/>
                    <a:lumOff val="25000"/>
                  </a:schemeClr>
                </a:solidFill>
                <a:effectLst/>
                <a:latin typeface="+mn-lt"/>
                <a:ea typeface="+mn-ea"/>
                <a:cs typeface="+mn-cs"/>
              </a:rPr>
              <a:t>is</a:t>
            </a:r>
            <a:r>
              <a:rPr lang="sk-SK" kern="1200" baseline="0" dirty="0">
                <a:solidFill>
                  <a:schemeClr val="tx1">
                    <a:lumMod val="75000"/>
                    <a:lumOff val="25000"/>
                  </a:schemeClr>
                </a:solidFill>
                <a:effectLst/>
                <a:latin typeface="+mn-lt"/>
                <a:ea typeface="+mn-ea"/>
                <a:cs typeface="+mn-cs"/>
              </a:rPr>
              <a:t> </a:t>
            </a:r>
            <a:r>
              <a:rPr lang="sk-SK" kern="1200" baseline="0" dirty="0" err="1">
                <a:solidFill>
                  <a:schemeClr val="tx1">
                    <a:lumMod val="75000"/>
                    <a:lumOff val="25000"/>
                  </a:schemeClr>
                </a:solidFill>
                <a:effectLst/>
                <a:latin typeface="+mn-lt"/>
                <a:ea typeface="+mn-ea"/>
                <a:cs typeface="+mn-cs"/>
              </a:rPr>
              <a:t>an</a:t>
            </a:r>
            <a:r>
              <a:rPr lang="sk-SK" kern="1200" baseline="0" dirty="0">
                <a:solidFill>
                  <a:schemeClr val="tx1">
                    <a:lumMod val="75000"/>
                    <a:lumOff val="25000"/>
                  </a:schemeClr>
                </a:solidFill>
                <a:effectLst/>
                <a:latin typeface="+mn-lt"/>
                <a:ea typeface="+mn-ea"/>
                <a:cs typeface="+mn-cs"/>
              </a:rPr>
              <a:t> </a:t>
            </a:r>
            <a:r>
              <a:rPr lang="sk-SK" b="1" kern="1200" baseline="0" dirty="0" err="1">
                <a:solidFill>
                  <a:schemeClr val="tx1">
                    <a:lumMod val="75000"/>
                    <a:lumOff val="25000"/>
                  </a:schemeClr>
                </a:solidFill>
                <a:effectLst/>
                <a:latin typeface="+mn-lt"/>
                <a:ea typeface="+mn-ea"/>
                <a:cs typeface="+mn-cs"/>
              </a:rPr>
              <a:t>interdisciplinary</a:t>
            </a:r>
            <a:r>
              <a:rPr lang="sk-SK" b="1" kern="1200" baseline="0" dirty="0">
                <a:solidFill>
                  <a:schemeClr val="tx1">
                    <a:lumMod val="75000"/>
                    <a:lumOff val="25000"/>
                  </a:schemeClr>
                </a:solidFill>
                <a:effectLst/>
                <a:latin typeface="+mn-lt"/>
                <a:ea typeface="+mn-ea"/>
                <a:cs typeface="+mn-cs"/>
              </a:rPr>
              <a:t> </a:t>
            </a:r>
            <a:r>
              <a:rPr lang="sk-SK" b="1" kern="1200" baseline="0" dirty="0" err="1">
                <a:solidFill>
                  <a:schemeClr val="tx1">
                    <a:lumMod val="75000"/>
                    <a:lumOff val="25000"/>
                  </a:schemeClr>
                </a:solidFill>
                <a:effectLst/>
                <a:latin typeface="+mn-lt"/>
                <a:ea typeface="+mn-ea"/>
                <a:cs typeface="+mn-cs"/>
              </a:rPr>
              <a:t>field</a:t>
            </a:r>
            <a:r>
              <a:rPr lang="sk-SK" kern="1200" baseline="0" dirty="0">
                <a:solidFill>
                  <a:schemeClr val="tx1">
                    <a:lumMod val="75000"/>
                    <a:lumOff val="25000"/>
                  </a:schemeClr>
                </a:solidFill>
                <a:effectLst/>
                <a:latin typeface="+mn-lt"/>
                <a:ea typeface="+mn-ea"/>
                <a:cs typeface="+mn-cs"/>
              </a:rPr>
              <a:t> </a:t>
            </a:r>
            <a:r>
              <a:rPr lang="sk-SK" kern="1200" baseline="0" dirty="0" err="1">
                <a:solidFill>
                  <a:schemeClr val="tx1">
                    <a:lumMod val="75000"/>
                    <a:lumOff val="25000"/>
                  </a:schemeClr>
                </a:solidFill>
                <a:effectLst/>
                <a:latin typeface="+mn-lt"/>
                <a:ea typeface="+mn-ea"/>
                <a:cs typeface="+mn-cs"/>
              </a:rPr>
              <a:t>that</a:t>
            </a:r>
            <a:r>
              <a:rPr lang="sk-SK" kern="1200" baseline="0" dirty="0">
                <a:solidFill>
                  <a:schemeClr val="tx1">
                    <a:lumMod val="75000"/>
                    <a:lumOff val="25000"/>
                  </a:schemeClr>
                </a:solidFill>
                <a:effectLst/>
                <a:latin typeface="+mn-lt"/>
                <a:ea typeface="+mn-ea"/>
                <a:cs typeface="+mn-cs"/>
              </a:rPr>
              <a:t> </a:t>
            </a:r>
            <a:r>
              <a:rPr lang="sk-SK" kern="1200" baseline="0" dirty="0" err="1">
                <a:solidFill>
                  <a:schemeClr val="tx1">
                    <a:lumMod val="75000"/>
                    <a:lumOff val="25000"/>
                  </a:schemeClr>
                </a:solidFill>
                <a:effectLst/>
                <a:latin typeface="+mn-lt"/>
                <a:ea typeface="+mn-ea"/>
                <a:cs typeface="+mn-cs"/>
              </a:rPr>
              <a:t>combines</a:t>
            </a:r>
            <a:r>
              <a:rPr lang="sk-SK" kern="1200" baseline="0" dirty="0">
                <a:solidFill>
                  <a:schemeClr val="tx1">
                    <a:lumMod val="75000"/>
                    <a:lumOff val="25000"/>
                  </a:schemeClr>
                </a:solidFill>
                <a:effectLst/>
                <a:latin typeface="+mn-lt"/>
                <a:ea typeface="+mn-ea"/>
                <a:cs typeface="+mn-cs"/>
              </a:rPr>
              <a:t> </a:t>
            </a:r>
            <a:r>
              <a:rPr lang="sk-SK" b="1" kern="1200" baseline="0" dirty="0" err="1">
                <a:solidFill>
                  <a:schemeClr val="tx1">
                    <a:lumMod val="75000"/>
                    <a:lumOff val="25000"/>
                  </a:schemeClr>
                </a:solidFill>
                <a:effectLst/>
                <a:latin typeface="+mn-lt"/>
                <a:ea typeface="+mn-ea"/>
                <a:cs typeface="+mn-cs"/>
              </a:rPr>
              <a:t>mechanical</a:t>
            </a:r>
            <a:r>
              <a:rPr lang="sk-SK" b="1" kern="1200" baseline="0" dirty="0">
                <a:solidFill>
                  <a:schemeClr val="tx1">
                    <a:lumMod val="75000"/>
                    <a:lumOff val="25000"/>
                  </a:schemeClr>
                </a:solidFill>
                <a:effectLst/>
                <a:latin typeface="+mn-lt"/>
                <a:ea typeface="+mn-ea"/>
                <a:cs typeface="+mn-cs"/>
              </a:rPr>
              <a:t> </a:t>
            </a:r>
            <a:r>
              <a:rPr lang="sk-SK" b="1" kern="1200" baseline="0" dirty="0" err="1">
                <a:solidFill>
                  <a:schemeClr val="tx1">
                    <a:lumMod val="75000"/>
                    <a:lumOff val="25000"/>
                  </a:schemeClr>
                </a:solidFill>
                <a:effectLst/>
                <a:latin typeface="+mn-lt"/>
                <a:ea typeface="+mn-ea"/>
                <a:cs typeface="+mn-cs"/>
              </a:rPr>
              <a:t>engineering</a:t>
            </a:r>
            <a:r>
              <a:rPr lang="sk-SK" b="1" kern="1200" baseline="0" dirty="0">
                <a:solidFill>
                  <a:schemeClr val="tx1">
                    <a:lumMod val="75000"/>
                    <a:lumOff val="25000"/>
                  </a:schemeClr>
                </a:solidFill>
                <a:effectLst/>
                <a:latin typeface="+mn-lt"/>
                <a:ea typeface="+mn-ea"/>
                <a:cs typeface="+mn-cs"/>
              </a:rPr>
              <a:t>, </a:t>
            </a:r>
            <a:r>
              <a:rPr lang="sk-SK" b="1" kern="1200" baseline="0" dirty="0" err="1">
                <a:solidFill>
                  <a:schemeClr val="tx1">
                    <a:lumMod val="75000"/>
                    <a:lumOff val="25000"/>
                  </a:schemeClr>
                </a:solidFill>
                <a:effectLst/>
                <a:latin typeface="+mn-lt"/>
                <a:ea typeface="+mn-ea"/>
                <a:cs typeface="+mn-cs"/>
              </a:rPr>
              <a:t>electronics</a:t>
            </a:r>
            <a:r>
              <a:rPr lang="sk-SK" b="1" kern="1200" baseline="0" dirty="0">
                <a:solidFill>
                  <a:schemeClr val="tx1">
                    <a:lumMod val="75000"/>
                    <a:lumOff val="25000"/>
                  </a:schemeClr>
                </a:solidFill>
                <a:effectLst/>
                <a:latin typeface="+mn-lt"/>
                <a:ea typeface="+mn-ea"/>
                <a:cs typeface="+mn-cs"/>
              </a:rPr>
              <a:t>, </a:t>
            </a:r>
            <a:r>
              <a:rPr lang="sk-SK" b="1" kern="1200" baseline="0" dirty="0" err="1">
                <a:solidFill>
                  <a:schemeClr val="tx1">
                    <a:lumMod val="75000"/>
                    <a:lumOff val="25000"/>
                  </a:schemeClr>
                </a:solidFill>
                <a:effectLst/>
                <a:latin typeface="+mn-lt"/>
                <a:ea typeface="+mn-ea"/>
                <a:cs typeface="+mn-cs"/>
              </a:rPr>
              <a:t>computer</a:t>
            </a:r>
            <a:r>
              <a:rPr lang="sk-SK" b="1" kern="1200" baseline="0" dirty="0">
                <a:solidFill>
                  <a:schemeClr val="tx1">
                    <a:lumMod val="75000"/>
                    <a:lumOff val="25000"/>
                  </a:schemeClr>
                </a:solidFill>
                <a:effectLst/>
                <a:latin typeface="+mn-lt"/>
                <a:ea typeface="+mn-ea"/>
                <a:cs typeface="+mn-cs"/>
              </a:rPr>
              <a:t> </a:t>
            </a:r>
            <a:r>
              <a:rPr lang="sk-SK" b="1" kern="1200" baseline="0" dirty="0" err="1">
                <a:solidFill>
                  <a:schemeClr val="tx1">
                    <a:lumMod val="75000"/>
                    <a:lumOff val="25000"/>
                  </a:schemeClr>
                </a:solidFill>
                <a:effectLst/>
                <a:latin typeface="+mn-lt"/>
                <a:ea typeface="+mn-ea"/>
                <a:cs typeface="+mn-cs"/>
              </a:rPr>
              <a:t>science</a:t>
            </a:r>
            <a:r>
              <a:rPr lang="sk-SK" b="1" kern="1200" baseline="0" dirty="0">
                <a:solidFill>
                  <a:schemeClr val="tx1">
                    <a:lumMod val="75000"/>
                    <a:lumOff val="25000"/>
                  </a:schemeClr>
                </a:solidFill>
                <a:effectLst/>
                <a:latin typeface="+mn-lt"/>
                <a:ea typeface="+mn-ea"/>
                <a:cs typeface="+mn-cs"/>
              </a:rPr>
              <a:t>, and </a:t>
            </a:r>
            <a:r>
              <a:rPr lang="sk-SK" b="1" kern="1200" baseline="0" dirty="0" err="1">
                <a:solidFill>
                  <a:schemeClr val="tx1">
                    <a:lumMod val="75000"/>
                    <a:lumOff val="25000"/>
                  </a:schemeClr>
                </a:solidFill>
                <a:effectLst/>
                <a:latin typeface="+mn-lt"/>
                <a:ea typeface="+mn-ea"/>
                <a:cs typeface="+mn-cs"/>
              </a:rPr>
              <a:t>automation</a:t>
            </a:r>
            <a:r>
              <a:rPr lang="sk-SK" kern="1200" baseline="0" dirty="0">
                <a:solidFill>
                  <a:schemeClr val="tx1">
                    <a:lumMod val="75000"/>
                    <a:lumOff val="25000"/>
                  </a:schemeClr>
                </a:solidFill>
                <a:effectLst/>
                <a:latin typeface="+mn-lt"/>
                <a:ea typeface="+mn-ea"/>
                <a:cs typeface="+mn-cs"/>
              </a:rPr>
              <a:t> to </a:t>
            </a:r>
            <a:r>
              <a:rPr lang="sk-SK" kern="1200" baseline="0" dirty="0" err="1">
                <a:solidFill>
                  <a:schemeClr val="tx1">
                    <a:lumMod val="75000"/>
                    <a:lumOff val="25000"/>
                  </a:schemeClr>
                </a:solidFill>
                <a:effectLst/>
                <a:latin typeface="+mn-lt"/>
                <a:ea typeface="+mn-ea"/>
                <a:cs typeface="+mn-cs"/>
              </a:rPr>
              <a:t>develop</a:t>
            </a:r>
            <a:r>
              <a:rPr lang="sk-SK" kern="1200" baseline="0" dirty="0">
                <a:solidFill>
                  <a:schemeClr val="tx1">
                    <a:lumMod val="75000"/>
                    <a:lumOff val="25000"/>
                  </a:schemeClr>
                </a:solidFill>
                <a:effectLst/>
                <a:latin typeface="+mn-lt"/>
                <a:ea typeface="+mn-ea"/>
                <a:cs typeface="+mn-cs"/>
              </a:rPr>
              <a:t> </a:t>
            </a:r>
            <a:r>
              <a:rPr lang="sk-SK" b="1" kern="1200" baseline="0" dirty="0" err="1">
                <a:solidFill>
                  <a:schemeClr val="tx1">
                    <a:lumMod val="75000"/>
                    <a:lumOff val="25000"/>
                  </a:schemeClr>
                </a:solidFill>
                <a:effectLst/>
                <a:latin typeface="+mn-lt"/>
                <a:ea typeface="+mn-ea"/>
                <a:cs typeface="+mn-cs"/>
              </a:rPr>
              <a:t>intelligent</a:t>
            </a:r>
            <a:r>
              <a:rPr lang="sk-SK" b="1" kern="1200" baseline="0" dirty="0">
                <a:solidFill>
                  <a:schemeClr val="tx1">
                    <a:lumMod val="75000"/>
                    <a:lumOff val="25000"/>
                  </a:schemeClr>
                </a:solidFill>
                <a:effectLst/>
                <a:latin typeface="+mn-lt"/>
                <a:ea typeface="+mn-ea"/>
                <a:cs typeface="+mn-cs"/>
              </a:rPr>
              <a:t>, </a:t>
            </a:r>
            <a:r>
              <a:rPr lang="sk-SK" b="1" kern="1200" baseline="0" dirty="0" err="1">
                <a:solidFill>
                  <a:schemeClr val="tx1">
                    <a:lumMod val="75000"/>
                    <a:lumOff val="25000"/>
                  </a:schemeClr>
                </a:solidFill>
                <a:effectLst/>
                <a:latin typeface="+mn-lt"/>
                <a:ea typeface="+mn-ea"/>
                <a:cs typeface="+mn-cs"/>
              </a:rPr>
              <a:t>automated</a:t>
            </a:r>
            <a:r>
              <a:rPr lang="sk-SK" b="1" kern="1200" baseline="0" dirty="0">
                <a:solidFill>
                  <a:schemeClr val="tx1">
                    <a:lumMod val="75000"/>
                    <a:lumOff val="25000"/>
                  </a:schemeClr>
                </a:solidFill>
                <a:effectLst/>
                <a:latin typeface="+mn-lt"/>
                <a:ea typeface="+mn-ea"/>
                <a:cs typeface="+mn-cs"/>
              </a:rPr>
              <a:t> </a:t>
            </a:r>
            <a:r>
              <a:rPr lang="sk-SK" b="1" kern="1200" baseline="0" dirty="0" err="1">
                <a:solidFill>
                  <a:schemeClr val="tx1">
                    <a:lumMod val="75000"/>
                    <a:lumOff val="25000"/>
                  </a:schemeClr>
                </a:solidFill>
                <a:effectLst/>
                <a:latin typeface="+mn-lt"/>
                <a:ea typeface="+mn-ea"/>
                <a:cs typeface="+mn-cs"/>
              </a:rPr>
              <a:t>systems</a:t>
            </a:r>
            <a:r>
              <a:rPr lang="sk-SK" kern="1200" baseline="0" dirty="0">
                <a:solidFill>
                  <a:schemeClr val="tx1">
                    <a:lumMod val="75000"/>
                    <a:lumOff val="25000"/>
                  </a:schemeClr>
                </a:solidFill>
                <a:effectLst/>
                <a:latin typeface="+mn-lt"/>
                <a:ea typeface="+mn-ea"/>
                <a:cs typeface="+mn-cs"/>
              </a:rPr>
              <a:t>. </a:t>
            </a:r>
            <a:r>
              <a:rPr lang="sk-SK" kern="1200" baseline="0" dirty="0" err="1">
                <a:solidFill>
                  <a:schemeClr val="tx1">
                    <a:lumMod val="75000"/>
                    <a:lumOff val="25000"/>
                  </a:schemeClr>
                </a:solidFill>
                <a:effectLst/>
                <a:latin typeface="+mn-lt"/>
                <a:ea typeface="+mn-ea"/>
                <a:cs typeface="+mn-cs"/>
              </a:rPr>
              <a:t>These</a:t>
            </a:r>
            <a:r>
              <a:rPr lang="sk-SK" kern="1200" baseline="0" dirty="0">
                <a:solidFill>
                  <a:schemeClr val="tx1">
                    <a:lumMod val="75000"/>
                    <a:lumOff val="25000"/>
                  </a:schemeClr>
                </a:solidFill>
                <a:effectLst/>
                <a:latin typeface="+mn-lt"/>
                <a:ea typeface="+mn-ea"/>
                <a:cs typeface="+mn-cs"/>
              </a:rPr>
              <a:t> </a:t>
            </a:r>
            <a:r>
              <a:rPr lang="sk-SK" kern="1200" baseline="0" dirty="0" err="1">
                <a:solidFill>
                  <a:schemeClr val="tx1">
                    <a:lumMod val="75000"/>
                    <a:lumOff val="25000"/>
                  </a:schemeClr>
                </a:solidFill>
                <a:effectLst/>
                <a:latin typeface="+mn-lt"/>
                <a:ea typeface="+mn-ea"/>
                <a:cs typeface="+mn-cs"/>
              </a:rPr>
              <a:t>systems</a:t>
            </a:r>
            <a:r>
              <a:rPr lang="sk-SK" kern="1200" baseline="0" dirty="0">
                <a:solidFill>
                  <a:schemeClr val="tx1">
                    <a:lumMod val="75000"/>
                    <a:lumOff val="25000"/>
                  </a:schemeClr>
                </a:solidFill>
                <a:effectLst/>
                <a:latin typeface="+mn-lt"/>
                <a:ea typeface="+mn-ea"/>
                <a:cs typeface="+mn-cs"/>
              </a:rPr>
              <a:t> </a:t>
            </a:r>
            <a:r>
              <a:rPr lang="sk-SK" kern="1200" baseline="0" dirty="0" err="1">
                <a:solidFill>
                  <a:schemeClr val="tx1">
                    <a:lumMod val="75000"/>
                    <a:lumOff val="25000"/>
                  </a:schemeClr>
                </a:solidFill>
                <a:effectLst/>
                <a:latin typeface="+mn-lt"/>
                <a:ea typeface="+mn-ea"/>
                <a:cs typeface="+mn-cs"/>
              </a:rPr>
              <a:t>enhance</a:t>
            </a:r>
            <a:r>
              <a:rPr lang="sk-SK" kern="1200" baseline="0" dirty="0">
                <a:solidFill>
                  <a:schemeClr val="tx1">
                    <a:lumMod val="75000"/>
                    <a:lumOff val="25000"/>
                  </a:schemeClr>
                </a:solidFill>
                <a:effectLst/>
                <a:latin typeface="+mn-lt"/>
                <a:ea typeface="+mn-ea"/>
                <a:cs typeface="+mn-cs"/>
              </a:rPr>
              <a:t> </a:t>
            </a:r>
            <a:r>
              <a:rPr lang="sk-SK" b="1" kern="1200" baseline="0" dirty="0" err="1">
                <a:solidFill>
                  <a:schemeClr val="tx1">
                    <a:lumMod val="75000"/>
                    <a:lumOff val="25000"/>
                  </a:schemeClr>
                </a:solidFill>
                <a:effectLst/>
                <a:latin typeface="+mn-lt"/>
                <a:ea typeface="+mn-ea"/>
                <a:cs typeface="+mn-cs"/>
              </a:rPr>
              <a:t>efficiency</a:t>
            </a:r>
            <a:r>
              <a:rPr lang="sk-SK" b="1" kern="1200" baseline="0" dirty="0">
                <a:solidFill>
                  <a:schemeClr val="tx1">
                    <a:lumMod val="75000"/>
                    <a:lumOff val="25000"/>
                  </a:schemeClr>
                </a:solidFill>
                <a:effectLst/>
                <a:latin typeface="+mn-lt"/>
                <a:ea typeface="+mn-ea"/>
                <a:cs typeface="+mn-cs"/>
              </a:rPr>
              <a:t>, </a:t>
            </a:r>
            <a:r>
              <a:rPr lang="sk-SK" b="1" kern="1200" baseline="0" dirty="0" err="1">
                <a:solidFill>
                  <a:schemeClr val="tx1">
                    <a:lumMod val="75000"/>
                    <a:lumOff val="25000"/>
                  </a:schemeClr>
                </a:solidFill>
                <a:effectLst/>
                <a:latin typeface="+mn-lt"/>
                <a:ea typeface="+mn-ea"/>
                <a:cs typeface="+mn-cs"/>
              </a:rPr>
              <a:t>precision</a:t>
            </a:r>
            <a:r>
              <a:rPr lang="sk-SK" b="1" kern="1200" baseline="0" dirty="0">
                <a:solidFill>
                  <a:schemeClr val="tx1">
                    <a:lumMod val="75000"/>
                    <a:lumOff val="25000"/>
                  </a:schemeClr>
                </a:solidFill>
                <a:effectLst/>
                <a:latin typeface="+mn-lt"/>
                <a:ea typeface="+mn-ea"/>
                <a:cs typeface="+mn-cs"/>
              </a:rPr>
              <a:t>, and </a:t>
            </a:r>
            <a:r>
              <a:rPr lang="sk-SK" b="1" kern="1200" baseline="0" dirty="0" err="1">
                <a:solidFill>
                  <a:schemeClr val="tx1">
                    <a:lumMod val="75000"/>
                    <a:lumOff val="25000"/>
                  </a:schemeClr>
                </a:solidFill>
                <a:effectLst/>
                <a:latin typeface="+mn-lt"/>
                <a:ea typeface="+mn-ea"/>
                <a:cs typeface="+mn-cs"/>
              </a:rPr>
              <a:t>productivity</a:t>
            </a:r>
            <a:r>
              <a:rPr lang="sk-SK" kern="1200" baseline="0" dirty="0">
                <a:solidFill>
                  <a:schemeClr val="tx1">
                    <a:lumMod val="75000"/>
                    <a:lumOff val="25000"/>
                  </a:schemeClr>
                </a:solidFill>
                <a:effectLst/>
                <a:latin typeface="+mn-lt"/>
                <a:ea typeface="+mn-ea"/>
                <a:cs typeface="+mn-cs"/>
              </a:rPr>
              <a:t> </a:t>
            </a:r>
            <a:r>
              <a:rPr lang="sk-SK" kern="1200" baseline="0" dirty="0" err="1">
                <a:solidFill>
                  <a:schemeClr val="tx1">
                    <a:lumMod val="75000"/>
                    <a:lumOff val="25000"/>
                  </a:schemeClr>
                </a:solidFill>
                <a:effectLst/>
                <a:latin typeface="+mn-lt"/>
                <a:ea typeface="+mn-ea"/>
                <a:cs typeface="+mn-cs"/>
              </a:rPr>
              <a:t>across</a:t>
            </a:r>
            <a:r>
              <a:rPr lang="sk-SK" kern="1200" baseline="0" dirty="0">
                <a:solidFill>
                  <a:schemeClr val="tx1">
                    <a:lumMod val="75000"/>
                    <a:lumOff val="25000"/>
                  </a:schemeClr>
                </a:solidFill>
                <a:effectLst/>
                <a:latin typeface="+mn-lt"/>
                <a:ea typeface="+mn-ea"/>
                <a:cs typeface="+mn-cs"/>
              </a:rPr>
              <a:t> </a:t>
            </a:r>
            <a:r>
              <a:rPr lang="sk-SK" kern="1200" baseline="0" dirty="0" err="1">
                <a:solidFill>
                  <a:schemeClr val="tx1">
                    <a:lumMod val="75000"/>
                    <a:lumOff val="25000"/>
                  </a:schemeClr>
                </a:solidFill>
                <a:effectLst/>
                <a:latin typeface="+mn-lt"/>
                <a:ea typeface="+mn-ea"/>
                <a:cs typeface="+mn-cs"/>
              </a:rPr>
              <a:t>industries</a:t>
            </a:r>
            <a:r>
              <a:rPr lang="sk-SK" kern="1200" baseline="0" dirty="0">
                <a:solidFill>
                  <a:schemeClr val="tx1">
                    <a:lumMod val="75000"/>
                    <a:lumOff val="25000"/>
                  </a:schemeClr>
                </a:solidFill>
                <a:effectLst/>
                <a:latin typeface="+mn-lt"/>
                <a:ea typeface="+mn-ea"/>
                <a:cs typeface="+mn-cs"/>
              </a:rPr>
              <a:t>, </a:t>
            </a:r>
            <a:r>
              <a:rPr lang="sk-SK" kern="1200" baseline="0" dirty="0" err="1">
                <a:solidFill>
                  <a:schemeClr val="tx1">
                    <a:lumMod val="75000"/>
                    <a:lumOff val="25000"/>
                  </a:schemeClr>
                </a:solidFill>
                <a:effectLst/>
                <a:latin typeface="+mn-lt"/>
                <a:ea typeface="+mn-ea"/>
                <a:cs typeface="+mn-cs"/>
              </a:rPr>
              <a:t>including</a:t>
            </a:r>
            <a:r>
              <a:rPr lang="sk-SK" kern="1200" baseline="0" dirty="0">
                <a:solidFill>
                  <a:schemeClr val="tx1">
                    <a:lumMod val="75000"/>
                    <a:lumOff val="25000"/>
                  </a:schemeClr>
                </a:solidFill>
                <a:effectLst/>
                <a:latin typeface="+mn-lt"/>
                <a:ea typeface="+mn-ea"/>
                <a:cs typeface="+mn-cs"/>
              </a:rPr>
              <a:t> </a:t>
            </a:r>
            <a:r>
              <a:rPr lang="sk-SK" kern="1200" baseline="0" dirty="0" err="1">
                <a:solidFill>
                  <a:schemeClr val="tx1">
                    <a:lumMod val="75000"/>
                    <a:lumOff val="25000"/>
                  </a:schemeClr>
                </a:solidFill>
                <a:effectLst/>
                <a:latin typeface="+mn-lt"/>
                <a:ea typeface="+mn-ea"/>
                <a:cs typeface="+mn-cs"/>
              </a:rPr>
              <a:t>agriculture</a:t>
            </a:r>
            <a:r>
              <a:rPr lang="sk-SK" kern="1200" baseline="0" dirty="0">
                <a:solidFill>
                  <a:schemeClr val="tx1">
                    <a:lumMod val="75000"/>
                    <a:lumOff val="25000"/>
                  </a:schemeClr>
                </a:solidFill>
                <a:effectLst/>
                <a:latin typeface="+mn-lt"/>
                <a:ea typeface="+mn-ea"/>
                <a:cs typeface="+mn-cs"/>
              </a:rPr>
              <a:t>.</a:t>
            </a:r>
            <a:endParaRPr lang="sk-SK" dirty="0">
              <a:effectLst/>
            </a:endParaRPr>
          </a:p>
          <a:p>
            <a:pPr rtl="0" eaLnBrk="1" latinLnBrk="0" hangingPunct="1"/>
            <a:r>
              <a:rPr lang="sk-SK" kern="1200" baseline="0" dirty="0">
                <a:solidFill>
                  <a:schemeClr val="tx1">
                    <a:lumMod val="75000"/>
                    <a:lumOff val="25000"/>
                  </a:schemeClr>
                </a:solidFill>
                <a:effectLst/>
                <a:latin typeface="+mn-lt"/>
                <a:ea typeface="+mn-ea"/>
                <a:cs typeface="+mn-cs"/>
              </a:rPr>
              <a:t>In agriculture, mechatronics integrates </a:t>
            </a:r>
            <a:r>
              <a:rPr lang="sk-SK" b="1" kern="1200" baseline="0" dirty="0">
                <a:solidFill>
                  <a:schemeClr val="tx1">
                    <a:lumMod val="75000"/>
                    <a:lumOff val="25000"/>
                  </a:schemeClr>
                </a:solidFill>
                <a:effectLst/>
                <a:latin typeface="+mn-lt"/>
                <a:ea typeface="+mn-ea"/>
                <a:cs typeface="+mn-cs"/>
              </a:rPr>
              <a:t>robotic machinery, sensors, control systems, and artificial intelligence</a:t>
            </a:r>
            <a:r>
              <a:rPr lang="sk-SK" kern="1200" baseline="0" dirty="0">
                <a:solidFill>
                  <a:schemeClr val="tx1">
                    <a:lumMod val="75000"/>
                    <a:lumOff val="25000"/>
                  </a:schemeClr>
                </a:solidFill>
                <a:effectLst/>
                <a:latin typeface="+mn-lt"/>
                <a:ea typeface="+mn-ea"/>
                <a:cs typeface="+mn-cs"/>
              </a:rPr>
              <a:t> to optimi</a:t>
            </a:r>
            <a:r>
              <a:rPr lang="en-IE" kern="1200" baseline="0" dirty="0">
                <a:solidFill>
                  <a:schemeClr val="tx1">
                    <a:lumMod val="75000"/>
                    <a:lumOff val="25000"/>
                  </a:schemeClr>
                </a:solidFill>
                <a:effectLst/>
                <a:latin typeface="+mn-lt"/>
                <a:ea typeface="+mn-ea"/>
                <a:cs typeface="+mn-cs"/>
              </a:rPr>
              <a:t>s</a:t>
            </a:r>
            <a:r>
              <a:rPr lang="sk-SK" kern="1200" baseline="0" dirty="0">
                <a:solidFill>
                  <a:schemeClr val="tx1">
                    <a:lumMod val="75000"/>
                    <a:lumOff val="25000"/>
                  </a:schemeClr>
                </a:solidFill>
                <a:effectLst/>
                <a:latin typeface="+mn-lt"/>
                <a:ea typeface="+mn-ea"/>
                <a:cs typeface="+mn-cs"/>
              </a:rPr>
              <a:t>e farming operations. </a:t>
            </a:r>
            <a:r>
              <a:rPr lang="sk-SK" kern="1200" baseline="0" dirty="0" err="1">
                <a:solidFill>
                  <a:schemeClr val="tx1">
                    <a:lumMod val="75000"/>
                    <a:lumOff val="25000"/>
                  </a:schemeClr>
                </a:solidFill>
                <a:effectLst/>
                <a:latin typeface="+mn-lt"/>
                <a:ea typeface="+mn-ea"/>
                <a:cs typeface="+mn-cs"/>
              </a:rPr>
              <a:t>Unlike</a:t>
            </a:r>
            <a:r>
              <a:rPr lang="sk-SK" kern="1200" baseline="0" dirty="0">
                <a:solidFill>
                  <a:schemeClr val="tx1">
                    <a:lumMod val="75000"/>
                    <a:lumOff val="25000"/>
                  </a:schemeClr>
                </a:solidFill>
                <a:effectLst/>
                <a:latin typeface="+mn-lt"/>
                <a:ea typeface="+mn-ea"/>
                <a:cs typeface="+mn-cs"/>
              </a:rPr>
              <a:t> </a:t>
            </a:r>
            <a:r>
              <a:rPr lang="sk-SK" kern="1200" baseline="0" dirty="0" err="1">
                <a:solidFill>
                  <a:schemeClr val="tx1">
                    <a:lumMod val="75000"/>
                    <a:lumOff val="25000"/>
                  </a:schemeClr>
                </a:solidFill>
                <a:effectLst/>
                <a:latin typeface="+mn-lt"/>
                <a:ea typeface="+mn-ea"/>
                <a:cs typeface="+mn-cs"/>
              </a:rPr>
              <a:t>traditional</a:t>
            </a:r>
            <a:r>
              <a:rPr lang="sk-SK" kern="1200" baseline="0" dirty="0">
                <a:solidFill>
                  <a:schemeClr val="tx1">
                    <a:lumMod val="75000"/>
                    <a:lumOff val="25000"/>
                  </a:schemeClr>
                </a:solidFill>
                <a:effectLst/>
                <a:latin typeface="+mn-lt"/>
                <a:ea typeface="+mn-ea"/>
                <a:cs typeface="+mn-cs"/>
              </a:rPr>
              <a:t> </a:t>
            </a:r>
            <a:r>
              <a:rPr lang="sk-SK" kern="1200" baseline="0" dirty="0" err="1">
                <a:solidFill>
                  <a:schemeClr val="tx1">
                    <a:lumMod val="75000"/>
                    <a:lumOff val="25000"/>
                  </a:schemeClr>
                </a:solidFill>
                <a:effectLst/>
                <a:latin typeface="+mn-lt"/>
                <a:ea typeface="+mn-ea"/>
                <a:cs typeface="+mn-cs"/>
              </a:rPr>
              <a:t>mechanical</a:t>
            </a:r>
            <a:r>
              <a:rPr lang="sk-SK" kern="1200" baseline="0" dirty="0">
                <a:solidFill>
                  <a:schemeClr val="tx1">
                    <a:lumMod val="75000"/>
                    <a:lumOff val="25000"/>
                  </a:schemeClr>
                </a:solidFill>
                <a:effectLst/>
                <a:latin typeface="+mn-lt"/>
                <a:ea typeface="+mn-ea"/>
                <a:cs typeface="+mn-cs"/>
              </a:rPr>
              <a:t> </a:t>
            </a:r>
            <a:r>
              <a:rPr lang="sk-SK" kern="1200" baseline="0" dirty="0" err="1">
                <a:solidFill>
                  <a:schemeClr val="tx1">
                    <a:lumMod val="75000"/>
                    <a:lumOff val="25000"/>
                  </a:schemeClr>
                </a:solidFill>
                <a:effectLst/>
                <a:latin typeface="+mn-lt"/>
                <a:ea typeface="+mn-ea"/>
                <a:cs typeface="+mn-cs"/>
              </a:rPr>
              <a:t>farming</a:t>
            </a:r>
            <a:r>
              <a:rPr lang="sk-SK" kern="1200" baseline="0" dirty="0">
                <a:solidFill>
                  <a:schemeClr val="tx1">
                    <a:lumMod val="75000"/>
                    <a:lumOff val="25000"/>
                  </a:schemeClr>
                </a:solidFill>
                <a:effectLst/>
                <a:latin typeface="+mn-lt"/>
                <a:ea typeface="+mn-ea"/>
                <a:cs typeface="+mn-cs"/>
              </a:rPr>
              <a:t> </a:t>
            </a:r>
            <a:r>
              <a:rPr lang="sk-SK" kern="1200" baseline="0" dirty="0" err="1">
                <a:solidFill>
                  <a:schemeClr val="tx1">
                    <a:lumMod val="75000"/>
                    <a:lumOff val="25000"/>
                  </a:schemeClr>
                </a:solidFill>
                <a:effectLst/>
                <a:latin typeface="+mn-lt"/>
                <a:ea typeface="+mn-ea"/>
                <a:cs typeface="+mn-cs"/>
              </a:rPr>
              <a:t>tools</a:t>
            </a:r>
            <a:r>
              <a:rPr lang="sk-SK" kern="1200" baseline="0" dirty="0">
                <a:solidFill>
                  <a:schemeClr val="tx1">
                    <a:lumMod val="75000"/>
                    <a:lumOff val="25000"/>
                  </a:schemeClr>
                </a:solidFill>
                <a:effectLst/>
                <a:latin typeface="+mn-lt"/>
                <a:ea typeface="+mn-ea"/>
                <a:cs typeface="+mn-cs"/>
              </a:rPr>
              <a:t>, </a:t>
            </a:r>
            <a:r>
              <a:rPr lang="sk-SK" kern="1200" baseline="0" dirty="0" err="1">
                <a:solidFill>
                  <a:schemeClr val="tx1">
                    <a:lumMod val="75000"/>
                    <a:lumOff val="25000"/>
                  </a:schemeClr>
                </a:solidFill>
                <a:effectLst/>
                <a:latin typeface="+mn-lt"/>
                <a:ea typeface="+mn-ea"/>
                <a:cs typeface="+mn-cs"/>
              </a:rPr>
              <a:t>mechatronic</a:t>
            </a:r>
            <a:r>
              <a:rPr lang="sk-SK" kern="1200" baseline="0" dirty="0">
                <a:solidFill>
                  <a:schemeClr val="tx1">
                    <a:lumMod val="75000"/>
                    <a:lumOff val="25000"/>
                  </a:schemeClr>
                </a:solidFill>
                <a:effectLst/>
                <a:latin typeface="+mn-lt"/>
                <a:ea typeface="+mn-ea"/>
                <a:cs typeface="+mn-cs"/>
              </a:rPr>
              <a:t> </a:t>
            </a:r>
            <a:r>
              <a:rPr lang="sk-SK" kern="1200" baseline="0" dirty="0" err="1">
                <a:solidFill>
                  <a:schemeClr val="tx1">
                    <a:lumMod val="75000"/>
                    <a:lumOff val="25000"/>
                  </a:schemeClr>
                </a:solidFill>
                <a:effectLst/>
                <a:latin typeface="+mn-lt"/>
                <a:ea typeface="+mn-ea"/>
                <a:cs typeface="+mn-cs"/>
              </a:rPr>
              <a:t>systems</a:t>
            </a:r>
            <a:r>
              <a:rPr lang="sk-SK" kern="1200" baseline="0" dirty="0">
                <a:solidFill>
                  <a:schemeClr val="tx1">
                    <a:lumMod val="75000"/>
                    <a:lumOff val="25000"/>
                  </a:schemeClr>
                </a:solidFill>
                <a:effectLst/>
                <a:latin typeface="+mn-lt"/>
                <a:ea typeface="+mn-ea"/>
                <a:cs typeface="+mn-cs"/>
              </a:rPr>
              <a:t> </a:t>
            </a:r>
            <a:r>
              <a:rPr lang="sk-SK" b="1" kern="1200" baseline="0" dirty="0" err="1">
                <a:solidFill>
                  <a:schemeClr val="tx1">
                    <a:lumMod val="75000"/>
                    <a:lumOff val="25000"/>
                  </a:schemeClr>
                </a:solidFill>
                <a:effectLst/>
                <a:latin typeface="+mn-lt"/>
                <a:ea typeface="+mn-ea"/>
                <a:cs typeface="+mn-cs"/>
              </a:rPr>
              <a:t>respond</a:t>
            </a:r>
            <a:r>
              <a:rPr lang="sk-SK" b="1" kern="1200" baseline="0" dirty="0">
                <a:solidFill>
                  <a:schemeClr val="tx1">
                    <a:lumMod val="75000"/>
                    <a:lumOff val="25000"/>
                  </a:schemeClr>
                </a:solidFill>
                <a:effectLst/>
                <a:latin typeface="+mn-lt"/>
                <a:ea typeface="+mn-ea"/>
                <a:cs typeface="+mn-cs"/>
              </a:rPr>
              <a:t> to </a:t>
            </a:r>
            <a:r>
              <a:rPr lang="sk-SK" b="1" kern="1200" baseline="0" dirty="0" err="1">
                <a:solidFill>
                  <a:schemeClr val="tx1">
                    <a:lumMod val="75000"/>
                    <a:lumOff val="25000"/>
                  </a:schemeClr>
                </a:solidFill>
                <a:effectLst/>
                <a:latin typeface="+mn-lt"/>
                <a:ea typeface="+mn-ea"/>
                <a:cs typeface="+mn-cs"/>
              </a:rPr>
              <a:t>real-time</a:t>
            </a:r>
            <a:r>
              <a:rPr lang="sk-SK" b="1" kern="1200" baseline="0" dirty="0">
                <a:solidFill>
                  <a:schemeClr val="tx1">
                    <a:lumMod val="75000"/>
                    <a:lumOff val="25000"/>
                  </a:schemeClr>
                </a:solidFill>
                <a:effectLst/>
                <a:latin typeface="+mn-lt"/>
                <a:ea typeface="+mn-ea"/>
                <a:cs typeface="+mn-cs"/>
              </a:rPr>
              <a:t> </a:t>
            </a:r>
            <a:r>
              <a:rPr lang="sk-SK" b="1" kern="1200" baseline="0" dirty="0" err="1">
                <a:solidFill>
                  <a:schemeClr val="tx1">
                    <a:lumMod val="75000"/>
                    <a:lumOff val="25000"/>
                  </a:schemeClr>
                </a:solidFill>
                <a:effectLst/>
                <a:latin typeface="+mn-lt"/>
                <a:ea typeface="+mn-ea"/>
                <a:cs typeface="+mn-cs"/>
              </a:rPr>
              <a:t>data</a:t>
            </a:r>
            <a:r>
              <a:rPr lang="sk-SK" kern="1200" baseline="0" dirty="0">
                <a:solidFill>
                  <a:schemeClr val="tx1">
                    <a:lumMod val="75000"/>
                    <a:lumOff val="25000"/>
                  </a:schemeClr>
                </a:solidFill>
                <a:effectLst/>
                <a:latin typeface="+mn-lt"/>
                <a:ea typeface="+mn-ea"/>
                <a:cs typeface="+mn-cs"/>
              </a:rPr>
              <a:t> and </a:t>
            </a:r>
            <a:r>
              <a:rPr lang="sk-SK" kern="1200" baseline="0" dirty="0" err="1">
                <a:solidFill>
                  <a:schemeClr val="tx1">
                    <a:lumMod val="75000"/>
                    <a:lumOff val="25000"/>
                  </a:schemeClr>
                </a:solidFill>
                <a:effectLst/>
                <a:latin typeface="+mn-lt"/>
                <a:ea typeface="+mn-ea"/>
                <a:cs typeface="+mn-cs"/>
              </a:rPr>
              <a:t>can</a:t>
            </a:r>
            <a:r>
              <a:rPr lang="sk-SK" kern="1200" baseline="0" dirty="0">
                <a:solidFill>
                  <a:schemeClr val="tx1">
                    <a:lumMod val="75000"/>
                    <a:lumOff val="25000"/>
                  </a:schemeClr>
                </a:solidFill>
                <a:effectLst/>
                <a:latin typeface="+mn-lt"/>
                <a:ea typeface="+mn-ea"/>
                <a:cs typeface="+mn-cs"/>
              </a:rPr>
              <a:t> </a:t>
            </a:r>
            <a:r>
              <a:rPr lang="sk-SK" b="1" kern="1200" baseline="0" dirty="0">
                <a:solidFill>
                  <a:schemeClr val="tx1">
                    <a:lumMod val="75000"/>
                    <a:lumOff val="25000"/>
                  </a:schemeClr>
                </a:solidFill>
                <a:effectLst/>
                <a:latin typeface="+mn-lt"/>
                <a:ea typeface="+mn-ea"/>
                <a:cs typeface="+mn-cs"/>
              </a:rPr>
              <a:t>automate </a:t>
            </a:r>
            <a:r>
              <a:rPr lang="sk-SK" b="1" kern="1200" baseline="0" dirty="0" err="1">
                <a:solidFill>
                  <a:schemeClr val="tx1">
                    <a:lumMod val="75000"/>
                    <a:lumOff val="25000"/>
                  </a:schemeClr>
                </a:solidFill>
                <a:effectLst/>
                <a:latin typeface="+mn-lt"/>
                <a:ea typeface="+mn-ea"/>
                <a:cs typeface="+mn-cs"/>
              </a:rPr>
              <a:t>complex</a:t>
            </a:r>
            <a:r>
              <a:rPr lang="sk-SK" b="1" kern="1200" baseline="0" dirty="0">
                <a:solidFill>
                  <a:schemeClr val="tx1">
                    <a:lumMod val="75000"/>
                    <a:lumOff val="25000"/>
                  </a:schemeClr>
                </a:solidFill>
                <a:effectLst/>
                <a:latin typeface="+mn-lt"/>
                <a:ea typeface="+mn-ea"/>
                <a:cs typeface="+mn-cs"/>
              </a:rPr>
              <a:t> </a:t>
            </a:r>
            <a:r>
              <a:rPr lang="sk-SK" b="1" kern="1200" baseline="0" dirty="0" err="1">
                <a:solidFill>
                  <a:schemeClr val="tx1">
                    <a:lumMod val="75000"/>
                    <a:lumOff val="25000"/>
                  </a:schemeClr>
                </a:solidFill>
                <a:effectLst/>
                <a:latin typeface="+mn-lt"/>
                <a:ea typeface="+mn-ea"/>
                <a:cs typeface="+mn-cs"/>
              </a:rPr>
              <a:t>tasks</a:t>
            </a:r>
            <a:r>
              <a:rPr lang="sk-SK" kern="1200" baseline="0" dirty="0">
                <a:solidFill>
                  <a:schemeClr val="tx1">
                    <a:lumMod val="75000"/>
                    <a:lumOff val="25000"/>
                  </a:schemeClr>
                </a:solidFill>
                <a:effectLst/>
                <a:latin typeface="+mn-lt"/>
                <a:ea typeface="+mn-ea"/>
                <a:cs typeface="+mn-cs"/>
              </a:rPr>
              <a:t> </a:t>
            </a:r>
            <a:r>
              <a:rPr lang="sk-SK" kern="1200" baseline="0" dirty="0" err="1">
                <a:solidFill>
                  <a:schemeClr val="tx1">
                    <a:lumMod val="75000"/>
                    <a:lumOff val="25000"/>
                  </a:schemeClr>
                </a:solidFill>
                <a:effectLst/>
                <a:latin typeface="+mn-lt"/>
                <a:ea typeface="+mn-ea"/>
                <a:cs typeface="+mn-cs"/>
              </a:rPr>
              <a:t>such</a:t>
            </a:r>
            <a:r>
              <a:rPr lang="sk-SK" kern="1200" baseline="0" dirty="0">
                <a:solidFill>
                  <a:schemeClr val="tx1">
                    <a:lumMod val="75000"/>
                    <a:lumOff val="25000"/>
                  </a:schemeClr>
                </a:solidFill>
                <a:effectLst/>
                <a:latin typeface="+mn-lt"/>
                <a:ea typeface="+mn-ea"/>
                <a:cs typeface="+mn-cs"/>
              </a:rPr>
              <a:t> as </a:t>
            </a:r>
            <a:r>
              <a:rPr lang="sk-SK" kern="1200" baseline="0" dirty="0" err="1">
                <a:solidFill>
                  <a:schemeClr val="tx1">
                    <a:lumMod val="75000"/>
                    <a:lumOff val="25000"/>
                  </a:schemeClr>
                </a:solidFill>
                <a:effectLst/>
                <a:latin typeface="+mn-lt"/>
                <a:ea typeface="+mn-ea"/>
                <a:cs typeface="+mn-cs"/>
              </a:rPr>
              <a:t>planting</a:t>
            </a:r>
            <a:r>
              <a:rPr lang="sk-SK" kern="1200" baseline="0" dirty="0">
                <a:solidFill>
                  <a:schemeClr val="tx1">
                    <a:lumMod val="75000"/>
                    <a:lumOff val="25000"/>
                  </a:schemeClr>
                </a:solidFill>
                <a:effectLst/>
                <a:latin typeface="+mn-lt"/>
                <a:ea typeface="+mn-ea"/>
                <a:cs typeface="+mn-cs"/>
              </a:rPr>
              <a:t>, </a:t>
            </a:r>
            <a:r>
              <a:rPr lang="sk-SK" kern="1200" baseline="0" dirty="0" err="1">
                <a:solidFill>
                  <a:schemeClr val="tx1">
                    <a:lumMod val="75000"/>
                    <a:lumOff val="25000"/>
                  </a:schemeClr>
                </a:solidFill>
                <a:effectLst/>
                <a:latin typeface="+mn-lt"/>
                <a:ea typeface="+mn-ea"/>
                <a:cs typeface="+mn-cs"/>
              </a:rPr>
              <a:t>irrigation</a:t>
            </a:r>
            <a:r>
              <a:rPr lang="sk-SK" kern="1200" baseline="0" dirty="0">
                <a:solidFill>
                  <a:schemeClr val="tx1">
                    <a:lumMod val="75000"/>
                    <a:lumOff val="25000"/>
                  </a:schemeClr>
                </a:solidFill>
                <a:effectLst/>
                <a:latin typeface="+mn-lt"/>
                <a:ea typeface="+mn-ea"/>
                <a:cs typeface="+mn-cs"/>
              </a:rPr>
              <a:t>, </a:t>
            </a:r>
            <a:r>
              <a:rPr lang="sk-SK" kern="1200" baseline="0" dirty="0" err="1">
                <a:solidFill>
                  <a:schemeClr val="tx1">
                    <a:lumMod val="75000"/>
                    <a:lumOff val="25000"/>
                  </a:schemeClr>
                </a:solidFill>
                <a:effectLst/>
                <a:latin typeface="+mn-lt"/>
                <a:ea typeface="+mn-ea"/>
                <a:cs typeface="+mn-cs"/>
              </a:rPr>
              <a:t>pest</a:t>
            </a:r>
            <a:r>
              <a:rPr lang="sk-SK" kern="1200" baseline="0" dirty="0">
                <a:solidFill>
                  <a:schemeClr val="tx1">
                    <a:lumMod val="75000"/>
                    <a:lumOff val="25000"/>
                  </a:schemeClr>
                </a:solidFill>
                <a:effectLst/>
                <a:latin typeface="+mn-lt"/>
                <a:ea typeface="+mn-ea"/>
                <a:cs typeface="+mn-cs"/>
              </a:rPr>
              <a:t> </a:t>
            </a:r>
            <a:r>
              <a:rPr lang="sk-SK" kern="1200" baseline="0" dirty="0" err="1">
                <a:solidFill>
                  <a:schemeClr val="tx1">
                    <a:lumMod val="75000"/>
                    <a:lumOff val="25000"/>
                  </a:schemeClr>
                </a:solidFill>
                <a:effectLst/>
                <a:latin typeface="+mn-lt"/>
                <a:ea typeface="+mn-ea"/>
                <a:cs typeface="+mn-cs"/>
              </a:rPr>
              <a:t>control</a:t>
            </a:r>
            <a:r>
              <a:rPr lang="sk-SK" kern="1200" baseline="0" dirty="0">
                <a:solidFill>
                  <a:schemeClr val="tx1">
                    <a:lumMod val="75000"/>
                    <a:lumOff val="25000"/>
                  </a:schemeClr>
                </a:solidFill>
                <a:effectLst/>
                <a:latin typeface="+mn-lt"/>
                <a:ea typeface="+mn-ea"/>
                <a:cs typeface="+mn-cs"/>
              </a:rPr>
              <a:t>, and </a:t>
            </a:r>
            <a:r>
              <a:rPr lang="sk-SK" kern="1200" baseline="0" dirty="0" err="1">
                <a:solidFill>
                  <a:schemeClr val="tx1">
                    <a:lumMod val="75000"/>
                    <a:lumOff val="25000"/>
                  </a:schemeClr>
                </a:solidFill>
                <a:effectLst/>
                <a:latin typeface="+mn-lt"/>
                <a:ea typeface="+mn-ea"/>
                <a:cs typeface="+mn-cs"/>
              </a:rPr>
              <a:t>harvesting</a:t>
            </a:r>
            <a:r>
              <a:rPr lang="sk-SK" kern="1200" baseline="0" dirty="0">
                <a:solidFill>
                  <a:schemeClr val="tx1">
                    <a:lumMod val="75000"/>
                    <a:lumOff val="25000"/>
                  </a:schemeClr>
                </a:solidFill>
                <a:effectLst/>
                <a:latin typeface="+mn-lt"/>
                <a:ea typeface="+mn-ea"/>
                <a:cs typeface="+mn-cs"/>
              </a:rPr>
              <a:t>.</a:t>
            </a:r>
            <a:endParaRPr lang="sk-SK" dirty="0">
              <a:effectLst/>
            </a:endParaRPr>
          </a:p>
        </p:txBody>
      </p:sp>
      <p:pic>
        <p:nvPicPr>
          <p:cNvPr id="6" name="Picture Placeholder 38">
            <a:extLst>
              <a:ext uri="{FF2B5EF4-FFF2-40B4-BE49-F238E27FC236}">
                <a16:creationId xmlns:a16="http://schemas.microsoft.com/office/drawing/2014/main" id="{712A369C-ECBE-B047-6255-3FAA351559C6}"/>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0" y="0"/>
            <a:ext cx="5334001" cy="6858000"/>
          </a:xfrm>
          <a:prstGeom prst="rect">
            <a:avLst/>
          </a:prstGeom>
        </p:spPr>
      </p:pic>
      <p:sp>
        <p:nvSpPr>
          <p:cNvPr id="7" name="Rectangle 6">
            <a:extLst>
              <a:ext uri="{FF2B5EF4-FFF2-40B4-BE49-F238E27FC236}">
                <a16:creationId xmlns:a16="http://schemas.microsoft.com/office/drawing/2014/main" id="{9437F7FE-EF99-79FC-1B41-0A36D8F41091}"/>
              </a:ext>
            </a:extLst>
          </p:cNvPr>
          <p:cNvSpPr/>
          <p:nvPr/>
        </p:nvSpPr>
        <p:spPr>
          <a:xfrm>
            <a:off x="4318000" y="5326326"/>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CBE0D3C-D112-4E22-EFA2-AD1FEE97D984}"/>
              </a:ext>
            </a:extLst>
          </p:cNvPr>
          <p:cNvSpPr/>
          <p:nvPr/>
        </p:nvSpPr>
        <p:spPr>
          <a:xfrm>
            <a:off x="0" y="0"/>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6288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Placeholder 38">
            <a:extLst>
              <a:ext uri="{FF2B5EF4-FFF2-40B4-BE49-F238E27FC236}">
                <a16:creationId xmlns:a16="http://schemas.microsoft.com/office/drawing/2014/main" id="{CE8B8987-CF52-71B5-14BA-5D5A51DACFA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p:pic>
      <p:sp>
        <p:nvSpPr>
          <p:cNvPr id="11" name="Text Placeholder 10"/>
          <p:cNvSpPr>
            <a:spLocks noGrp="1"/>
          </p:cNvSpPr>
          <p:nvPr>
            <p:ph type="body" sz="quarter" idx="13"/>
          </p:nvPr>
        </p:nvSpPr>
        <p:spPr>
          <a:xfrm>
            <a:off x="488310" y="661875"/>
            <a:ext cx="5607690" cy="697353"/>
          </a:xfrm>
        </p:spPr>
        <p:txBody>
          <a:bodyPr>
            <a:normAutofit/>
          </a:bodyPr>
          <a:lstStyle/>
          <a:p>
            <a:r>
              <a:rPr lang="en-US" b="1" dirty="0">
                <a:solidFill>
                  <a:srgbClr val="007772"/>
                </a:solidFill>
              </a:rPr>
              <a:t>What is </a:t>
            </a:r>
            <a:r>
              <a:rPr lang="sk-SK" b="1" dirty="0" err="1">
                <a:solidFill>
                  <a:srgbClr val="007772"/>
                </a:solidFill>
              </a:rPr>
              <a:t>Mechatronics</a:t>
            </a:r>
            <a:r>
              <a:rPr lang="en-GB" b="1" dirty="0">
                <a:solidFill>
                  <a:srgbClr val="007772"/>
                </a:solidFill>
              </a:rPr>
              <a:t>?</a:t>
            </a:r>
            <a:endParaRPr lang="en-US" b="1" dirty="0">
              <a:solidFill>
                <a:srgbClr val="007772"/>
              </a:solidFill>
            </a:endParaRPr>
          </a:p>
        </p:txBody>
      </p:sp>
      <p:sp>
        <p:nvSpPr>
          <p:cNvPr id="12" name="Text Placeholder 11"/>
          <p:cNvSpPr>
            <a:spLocks noGrp="1"/>
          </p:cNvSpPr>
          <p:nvPr>
            <p:ph type="body" sz="quarter" idx="14"/>
          </p:nvPr>
        </p:nvSpPr>
        <p:spPr>
          <a:xfrm>
            <a:off x="591887" y="1359228"/>
            <a:ext cx="6501639" cy="4659263"/>
          </a:xfrm>
        </p:spPr>
        <p:txBody>
          <a:bodyPr/>
          <a:lstStyle/>
          <a:p>
            <a:pPr rtl="0" eaLnBrk="1" latinLnBrk="0" hangingPunct="1">
              <a:lnSpc>
                <a:spcPct val="100000"/>
              </a:lnSpc>
              <a:spcBef>
                <a:spcPts val="600"/>
              </a:spcBef>
            </a:pPr>
            <a:r>
              <a:rPr lang="sk-SK" sz="2200" kern="1200" baseline="0" dirty="0" err="1">
                <a:solidFill>
                  <a:srgbClr val="404040"/>
                </a:solidFill>
                <a:effectLst/>
                <a:latin typeface="+mn-lt"/>
                <a:ea typeface="+mn-ea"/>
                <a:cs typeface="+mn-cs"/>
              </a:rPr>
              <a:t>Key</a:t>
            </a:r>
            <a:r>
              <a:rPr lang="sk-SK" sz="2200" kern="1200" baseline="0" dirty="0">
                <a:solidFill>
                  <a:srgbClr val="404040"/>
                </a:solidFill>
                <a:effectLst/>
                <a:latin typeface="+mn-lt"/>
                <a:ea typeface="+mn-ea"/>
                <a:cs typeface="+mn-cs"/>
              </a:rPr>
              <a:t> </a:t>
            </a:r>
            <a:r>
              <a:rPr lang="sk-SK" sz="2200" b="1" kern="1200" baseline="0" dirty="0" err="1">
                <a:solidFill>
                  <a:srgbClr val="404040"/>
                </a:solidFill>
                <a:effectLst/>
                <a:latin typeface="+mn-lt"/>
                <a:ea typeface="+mn-ea"/>
                <a:cs typeface="+mn-cs"/>
              </a:rPr>
              <a:t>technologies</a:t>
            </a:r>
            <a:r>
              <a:rPr lang="sk-SK" sz="2200" b="1" kern="1200" baseline="0" dirty="0">
                <a:solidFill>
                  <a:srgbClr val="404040"/>
                </a:solidFill>
                <a:effectLst/>
                <a:latin typeface="+mn-lt"/>
                <a:ea typeface="+mn-ea"/>
                <a:cs typeface="+mn-cs"/>
              </a:rPr>
              <a:t> in </a:t>
            </a:r>
            <a:r>
              <a:rPr lang="sk-SK" sz="2200" b="1" kern="1200" baseline="0" dirty="0" err="1">
                <a:solidFill>
                  <a:srgbClr val="404040"/>
                </a:solidFill>
                <a:effectLst/>
                <a:latin typeface="+mn-lt"/>
                <a:ea typeface="+mn-ea"/>
                <a:cs typeface="+mn-cs"/>
              </a:rPr>
              <a:t>agricultural</a:t>
            </a:r>
            <a:r>
              <a:rPr lang="sk-SK" sz="2200" b="1" kern="1200" baseline="0" dirty="0">
                <a:solidFill>
                  <a:srgbClr val="404040"/>
                </a:solidFill>
                <a:effectLst/>
                <a:latin typeface="+mn-lt"/>
                <a:ea typeface="+mn-ea"/>
                <a:cs typeface="+mn-cs"/>
              </a:rPr>
              <a:t> </a:t>
            </a:r>
            <a:r>
              <a:rPr lang="sk-SK" sz="2200" b="1" kern="1200" baseline="0" dirty="0" err="1">
                <a:solidFill>
                  <a:srgbClr val="404040"/>
                </a:solidFill>
                <a:effectLst/>
                <a:latin typeface="+mn-lt"/>
                <a:ea typeface="+mn-ea"/>
                <a:cs typeface="+mn-cs"/>
              </a:rPr>
              <a:t>mechatronics</a:t>
            </a:r>
            <a:r>
              <a:rPr lang="sk-SK" sz="2200" kern="1200" baseline="0" dirty="0">
                <a:solidFill>
                  <a:srgbClr val="404040"/>
                </a:solidFill>
                <a:effectLst/>
                <a:latin typeface="+mn-lt"/>
                <a:ea typeface="+mn-ea"/>
                <a:cs typeface="+mn-cs"/>
              </a:rPr>
              <a:t> </a:t>
            </a:r>
            <a:r>
              <a:rPr lang="sk-SK" sz="2200" kern="1200" baseline="0" dirty="0" err="1">
                <a:solidFill>
                  <a:srgbClr val="404040"/>
                </a:solidFill>
                <a:effectLst/>
                <a:latin typeface="+mn-lt"/>
                <a:ea typeface="+mn-ea"/>
                <a:cs typeface="+mn-cs"/>
              </a:rPr>
              <a:t>include</a:t>
            </a:r>
            <a:r>
              <a:rPr lang="sk-SK" sz="2200" kern="1200" baseline="0" dirty="0">
                <a:solidFill>
                  <a:srgbClr val="404040"/>
                </a:solidFill>
                <a:effectLst/>
                <a:latin typeface="+mn-lt"/>
                <a:ea typeface="+mn-ea"/>
                <a:cs typeface="+mn-cs"/>
              </a:rPr>
              <a:t>:</a:t>
            </a:r>
            <a:endParaRPr lang="sk-SK" sz="2200" dirty="0">
              <a:effectLst/>
            </a:endParaRPr>
          </a:p>
          <a:p>
            <a:pPr marL="252000" indent="-252000" rtl="0" eaLnBrk="1" latinLnBrk="0" hangingPunct="1">
              <a:lnSpc>
                <a:spcPct val="100000"/>
              </a:lnSpc>
              <a:spcBef>
                <a:spcPts val="600"/>
              </a:spcBef>
              <a:buFont typeface="Arial" panose="020B0604020202020204" pitchFamily="34" charset="0"/>
              <a:buChar char="•"/>
            </a:pPr>
            <a:r>
              <a:rPr lang="sk-SK" sz="2200" b="1" kern="1200" baseline="0" dirty="0" err="1">
                <a:solidFill>
                  <a:srgbClr val="404040"/>
                </a:solidFill>
                <a:effectLst/>
                <a:latin typeface="+mn-lt"/>
                <a:ea typeface="+mn-ea"/>
                <a:cs typeface="+mn-cs"/>
              </a:rPr>
              <a:t>Embedded</a:t>
            </a:r>
            <a:r>
              <a:rPr lang="sk-SK" sz="2200" b="1" kern="1200" baseline="0" dirty="0">
                <a:solidFill>
                  <a:srgbClr val="404040"/>
                </a:solidFill>
                <a:effectLst/>
                <a:latin typeface="+mn-lt"/>
                <a:ea typeface="+mn-ea"/>
                <a:cs typeface="+mn-cs"/>
              </a:rPr>
              <a:t> </a:t>
            </a:r>
            <a:r>
              <a:rPr lang="sk-SK" sz="2200" b="1" kern="1200" baseline="0" dirty="0" err="1">
                <a:solidFill>
                  <a:srgbClr val="404040"/>
                </a:solidFill>
                <a:effectLst/>
                <a:latin typeface="+mn-lt"/>
                <a:ea typeface="+mn-ea"/>
                <a:cs typeface="+mn-cs"/>
              </a:rPr>
              <a:t>sensors</a:t>
            </a:r>
            <a:r>
              <a:rPr lang="sk-SK" sz="2200" kern="1200" baseline="0" dirty="0">
                <a:solidFill>
                  <a:srgbClr val="404040"/>
                </a:solidFill>
                <a:effectLst/>
                <a:latin typeface="+mn-lt"/>
                <a:ea typeface="+mn-ea"/>
                <a:cs typeface="+mn-cs"/>
              </a:rPr>
              <a:t> </a:t>
            </a:r>
            <a:r>
              <a:rPr lang="sk-SK" sz="2200" kern="1200" baseline="0" dirty="0" err="1">
                <a:solidFill>
                  <a:srgbClr val="404040"/>
                </a:solidFill>
                <a:effectLst/>
                <a:latin typeface="+mn-lt"/>
                <a:ea typeface="+mn-ea"/>
                <a:cs typeface="+mn-cs"/>
              </a:rPr>
              <a:t>that</a:t>
            </a:r>
            <a:r>
              <a:rPr lang="sk-SK" sz="2200" kern="1200" baseline="0" dirty="0">
                <a:solidFill>
                  <a:srgbClr val="404040"/>
                </a:solidFill>
                <a:effectLst/>
                <a:latin typeface="+mn-lt"/>
                <a:ea typeface="+mn-ea"/>
                <a:cs typeface="+mn-cs"/>
              </a:rPr>
              <a:t> monitor </a:t>
            </a:r>
            <a:r>
              <a:rPr lang="sk-SK" sz="2200" kern="1200" baseline="0" dirty="0" err="1">
                <a:solidFill>
                  <a:srgbClr val="404040"/>
                </a:solidFill>
                <a:effectLst/>
                <a:latin typeface="+mn-lt"/>
                <a:ea typeface="+mn-ea"/>
                <a:cs typeface="+mn-cs"/>
              </a:rPr>
              <a:t>soil</a:t>
            </a:r>
            <a:r>
              <a:rPr lang="sk-SK" sz="2200" kern="1200" baseline="0" dirty="0">
                <a:solidFill>
                  <a:srgbClr val="404040"/>
                </a:solidFill>
                <a:effectLst/>
                <a:latin typeface="+mn-lt"/>
                <a:ea typeface="+mn-ea"/>
                <a:cs typeface="+mn-cs"/>
              </a:rPr>
              <a:t> </a:t>
            </a:r>
            <a:r>
              <a:rPr lang="sk-SK" sz="2200" kern="1200" baseline="0" dirty="0" err="1">
                <a:solidFill>
                  <a:srgbClr val="404040"/>
                </a:solidFill>
                <a:effectLst/>
                <a:latin typeface="+mn-lt"/>
                <a:ea typeface="+mn-ea"/>
                <a:cs typeface="+mn-cs"/>
              </a:rPr>
              <a:t>conditions</a:t>
            </a:r>
            <a:r>
              <a:rPr lang="sk-SK" sz="2200" kern="1200" baseline="0" dirty="0">
                <a:solidFill>
                  <a:srgbClr val="404040"/>
                </a:solidFill>
                <a:effectLst/>
                <a:latin typeface="+mn-lt"/>
                <a:ea typeface="+mn-ea"/>
                <a:cs typeface="+mn-cs"/>
              </a:rPr>
              <a:t>, </a:t>
            </a:r>
            <a:r>
              <a:rPr lang="sk-SK" sz="2200" kern="1200" baseline="0" dirty="0" err="1">
                <a:solidFill>
                  <a:srgbClr val="404040"/>
                </a:solidFill>
                <a:effectLst/>
                <a:latin typeface="+mn-lt"/>
                <a:ea typeface="+mn-ea"/>
                <a:cs typeface="+mn-cs"/>
              </a:rPr>
              <a:t>crop</a:t>
            </a:r>
            <a:r>
              <a:rPr lang="sk-SK" sz="2200" kern="1200" baseline="0" dirty="0">
                <a:solidFill>
                  <a:srgbClr val="404040"/>
                </a:solidFill>
                <a:effectLst/>
                <a:latin typeface="+mn-lt"/>
                <a:ea typeface="+mn-ea"/>
                <a:cs typeface="+mn-cs"/>
              </a:rPr>
              <a:t> </a:t>
            </a:r>
            <a:r>
              <a:rPr lang="sk-SK" sz="2200" kern="1200" baseline="0" dirty="0" err="1">
                <a:solidFill>
                  <a:srgbClr val="404040"/>
                </a:solidFill>
                <a:effectLst/>
                <a:latin typeface="+mn-lt"/>
                <a:ea typeface="+mn-ea"/>
                <a:cs typeface="+mn-cs"/>
              </a:rPr>
              <a:t>health</a:t>
            </a:r>
            <a:r>
              <a:rPr lang="sk-SK" sz="2200" kern="1200" baseline="0" dirty="0">
                <a:solidFill>
                  <a:srgbClr val="404040"/>
                </a:solidFill>
                <a:effectLst/>
                <a:latin typeface="+mn-lt"/>
                <a:ea typeface="+mn-ea"/>
                <a:cs typeface="+mn-cs"/>
              </a:rPr>
              <a:t>, and </a:t>
            </a:r>
            <a:r>
              <a:rPr lang="sk-SK" sz="2200" kern="1200" baseline="0" dirty="0" err="1">
                <a:solidFill>
                  <a:srgbClr val="404040"/>
                </a:solidFill>
                <a:effectLst/>
                <a:latin typeface="+mn-lt"/>
                <a:ea typeface="+mn-ea"/>
                <a:cs typeface="+mn-cs"/>
              </a:rPr>
              <a:t>environmental</a:t>
            </a:r>
            <a:r>
              <a:rPr lang="sk-SK" sz="2200" kern="1200" baseline="0" dirty="0">
                <a:solidFill>
                  <a:srgbClr val="404040"/>
                </a:solidFill>
                <a:effectLst/>
                <a:latin typeface="+mn-lt"/>
                <a:ea typeface="+mn-ea"/>
                <a:cs typeface="+mn-cs"/>
              </a:rPr>
              <a:t> </a:t>
            </a:r>
            <a:r>
              <a:rPr lang="sk-SK" sz="2200" kern="1200" baseline="0" dirty="0" err="1">
                <a:solidFill>
                  <a:srgbClr val="404040"/>
                </a:solidFill>
                <a:effectLst/>
                <a:latin typeface="+mn-lt"/>
                <a:ea typeface="+mn-ea"/>
                <a:cs typeface="+mn-cs"/>
              </a:rPr>
              <a:t>factors</a:t>
            </a:r>
            <a:r>
              <a:rPr lang="sk-SK" sz="2200" kern="1200" baseline="0" dirty="0">
                <a:solidFill>
                  <a:srgbClr val="404040"/>
                </a:solidFill>
                <a:effectLst/>
                <a:latin typeface="+mn-lt"/>
                <a:ea typeface="+mn-ea"/>
                <a:cs typeface="+mn-cs"/>
              </a:rPr>
              <a:t>.</a:t>
            </a:r>
            <a:endParaRPr lang="sk-SK" sz="2200" dirty="0">
              <a:effectLst/>
            </a:endParaRPr>
          </a:p>
          <a:p>
            <a:pPr marL="252000" indent="-252000" rtl="0" eaLnBrk="1" latinLnBrk="0" hangingPunct="1">
              <a:lnSpc>
                <a:spcPct val="100000"/>
              </a:lnSpc>
              <a:spcBef>
                <a:spcPts val="600"/>
              </a:spcBef>
              <a:buFont typeface="Arial" panose="020B0604020202020204" pitchFamily="34" charset="0"/>
              <a:buChar char="•"/>
            </a:pPr>
            <a:r>
              <a:rPr lang="sk-SK" sz="2200" b="1" kern="1200" baseline="0" dirty="0" err="1">
                <a:solidFill>
                  <a:srgbClr val="404040"/>
                </a:solidFill>
                <a:effectLst/>
                <a:latin typeface="+mn-lt"/>
                <a:ea typeface="+mn-ea"/>
                <a:cs typeface="+mn-cs"/>
              </a:rPr>
              <a:t>Automated</a:t>
            </a:r>
            <a:r>
              <a:rPr lang="sk-SK" sz="2200" b="1" kern="1200" baseline="0" dirty="0">
                <a:solidFill>
                  <a:srgbClr val="404040"/>
                </a:solidFill>
                <a:effectLst/>
                <a:latin typeface="+mn-lt"/>
                <a:ea typeface="+mn-ea"/>
                <a:cs typeface="+mn-cs"/>
              </a:rPr>
              <a:t> </a:t>
            </a:r>
            <a:r>
              <a:rPr lang="sk-SK" sz="2200" b="1" kern="1200" baseline="0" dirty="0" err="1">
                <a:solidFill>
                  <a:srgbClr val="404040"/>
                </a:solidFill>
                <a:effectLst/>
                <a:latin typeface="+mn-lt"/>
                <a:ea typeface="+mn-ea"/>
                <a:cs typeface="+mn-cs"/>
              </a:rPr>
              <a:t>machinery</a:t>
            </a:r>
            <a:r>
              <a:rPr lang="sk-SK" sz="2200" kern="1200" baseline="0" dirty="0">
                <a:solidFill>
                  <a:srgbClr val="404040"/>
                </a:solidFill>
                <a:effectLst/>
                <a:latin typeface="+mn-lt"/>
                <a:ea typeface="+mn-ea"/>
                <a:cs typeface="+mn-cs"/>
              </a:rPr>
              <a:t> </a:t>
            </a:r>
            <a:r>
              <a:rPr lang="sk-SK" sz="2200" kern="1200" baseline="0" dirty="0" err="1">
                <a:solidFill>
                  <a:srgbClr val="404040"/>
                </a:solidFill>
                <a:effectLst/>
                <a:latin typeface="+mn-lt"/>
                <a:ea typeface="+mn-ea"/>
                <a:cs typeface="+mn-cs"/>
              </a:rPr>
              <a:t>such</a:t>
            </a:r>
            <a:r>
              <a:rPr lang="sk-SK" sz="2200" kern="1200" baseline="0" dirty="0">
                <a:solidFill>
                  <a:srgbClr val="404040"/>
                </a:solidFill>
                <a:effectLst/>
                <a:latin typeface="+mn-lt"/>
                <a:ea typeface="+mn-ea"/>
                <a:cs typeface="+mn-cs"/>
              </a:rPr>
              <a:t> as </a:t>
            </a:r>
            <a:r>
              <a:rPr lang="sk-SK" sz="2200" kern="1200" baseline="0" dirty="0" err="1">
                <a:solidFill>
                  <a:srgbClr val="404040"/>
                </a:solidFill>
                <a:effectLst/>
                <a:latin typeface="+mn-lt"/>
                <a:ea typeface="+mn-ea"/>
                <a:cs typeface="+mn-cs"/>
              </a:rPr>
              <a:t>self-driving</a:t>
            </a:r>
            <a:r>
              <a:rPr lang="sk-SK" sz="2200" kern="1200" baseline="0" dirty="0">
                <a:solidFill>
                  <a:srgbClr val="404040"/>
                </a:solidFill>
                <a:effectLst/>
                <a:latin typeface="+mn-lt"/>
                <a:ea typeface="+mn-ea"/>
                <a:cs typeface="+mn-cs"/>
              </a:rPr>
              <a:t> </a:t>
            </a:r>
            <a:r>
              <a:rPr lang="sk-SK" sz="2200" kern="1200" baseline="0" dirty="0" err="1">
                <a:solidFill>
                  <a:srgbClr val="404040"/>
                </a:solidFill>
                <a:effectLst/>
                <a:latin typeface="+mn-lt"/>
                <a:ea typeface="+mn-ea"/>
                <a:cs typeface="+mn-cs"/>
              </a:rPr>
              <a:t>tractors</a:t>
            </a:r>
            <a:r>
              <a:rPr lang="sk-SK" sz="2200" kern="1200" baseline="0" dirty="0">
                <a:solidFill>
                  <a:srgbClr val="404040"/>
                </a:solidFill>
                <a:effectLst/>
                <a:latin typeface="+mn-lt"/>
                <a:ea typeface="+mn-ea"/>
                <a:cs typeface="+mn-cs"/>
              </a:rPr>
              <a:t> and </a:t>
            </a:r>
            <a:r>
              <a:rPr lang="sk-SK" sz="2200" kern="1200" baseline="0" dirty="0" err="1">
                <a:solidFill>
                  <a:srgbClr val="404040"/>
                </a:solidFill>
                <a:effectLst/>
                <a:latin typeface="+mn-lt"/>
                <a:ea typeface="+mn-ea"/>
                <a:cs typeface="+mn-cs"/>
              </a:rPr>
              <a:t>robotic</a:t>
            </a:r>
            <a:r>
              <a:rPr lang="sk-SK" sz="2200" kern="1200" baseline="0" dirty="0">
                <a:solidFill>
                  <a:srgbClr val="404040"/>
                </a:solidFill>
                <a:effectLst/>
                <a:latin typeface="+mn-lt"/>
                <a:ea typeface="+mn-ea"/>
                <a:cs typeface="+mn-cs"/>
              </a:rPr>
              <a:t> </a:t>
            </a:r>
            <a:r>
              <a:rPr lang="sk-SK" sz="2200" kern="1200" baseline="0" dirty="0" err="1">
                <a:solidFill>
                  <a:srgbClr val="404040"/>
                </a:solidFill>
                <a:effectLst/>
                <a:latin typeface="+mn-lt"/>
                <a:ea typeface="+mn-ea"/>
                <a:cs typeface="+mn-cs"/>
              </a:rPr>
              <a:t>harvesters</a:t>
            </a:r>
            <a:r>
              <a:rPr lang="sk-SK" sz="2200" kern="1200" baseline="0" dirty="0">
                <a:solidFill>
                  <a:srgbClr val="404040"/>
                </a:solidFill>
                <a:effectLst/>
                <a:latin typeface="+mn-lt"/>
                <a:ea typeface="+mn-ea"/>
                <a:cs typeface="+mn-cs"/>
              </a:rPr>
              <a:t>.</a:t>
            </a:r>
            <a:endParaRPr lang="sk-SK" sz="2200" dirty="0">
              <a:effectLst/>
            </a:endParaRPr>
          </a:p>
          <a:p>
            <a:pPr marL="252000" indent="-252000" rtl="0" eaLnBrk="1" latinLnBrk="0" hangingPunct="1">
              <a:lnSpc>
                <a:spcPct val="100000"/>
              </a:lnSpc>
              <a:spcBef>
                <a:spcPts val="600"/>
              </a:spcBef>
              <a:buFont typeface="Arial" panose="020B0604020202020204" pitchFamily="34" charset="0"/>
              <a:buChar char="•"/>
            </a:pPr>
            <a:r>
              <a:rPr lang="sk-SK" sz="2200" b="1" kern="1200" baseline="0" dirty="0">
                <a:solidFill>
                  <a:srgbClr val="404040"/>
                </a:solidFill>
                <a:effectLst/>
                <a:latin typeface="+mn-lt"/>
                <a:ea typeface="+mn-ea"/>
                <a:cs typeface="+mn-cs"/>
              </a:rPr>
              <a:t>Artificial Intelligence (AI) and </a:t>
            </a:r>
            <a:r>
              <a:rPr lang="sk-SK" sz="2200" b="1" kern="1200" baseline="0" dirty="0" err="1">
                <a:solidFill>
                  <a:srgbClr val="404040"/>
                </a:solidFill>
                <a:effectLst/>
                <a:latin typeface="+mn-lt"/>
                <a:ea typeface="+mn-ea"/>
                <a:cs typeface="+mn-cs"/>
              </a:rPr>
              <a:t>IoT</a:t>
            </a:r>
            <a:r>
              <a:rPr lang="sk-SK" sz="2200" kern="1200" baseline="0" dirty="0">
                <a:solidFill>
                  <a:srgbClr val="404040"/>
                </a:solidFill>
                <a:effectLst/>
                <a:latin typeface="+mn-lt"/>
                <a:ea typeface="+mn-ea"/>
                <a:cs typeface="+mn-cs"/>
              </a:rPr>
              <a:t> </a:t>
            </a:r>
            <a:r>
              <a:rPr lang="sk-SK" sz="2200" kern="1200" baseline="0" dirty="0" err="1">
                <a:solidFill>
                  <a:srgbClr val="404040"/>
                </a:solidFill>
                <a:effectLst/>
                <a:latin typeface="+mn-lt"/>
                <a:ea typeface="+mn-ea"/>
                <a:cs typeface="+mn-cs"/>
              </a:rPr>
              <a:t>that</a:t>
            </a:r>
            <a:r>
              <a:rPr lang="sk-SK" sz="2200" kern="1200" baseline="0" dirty="0">
                <a:solidFill>
                  <a:srgbClr val="404040"/>
                </a:solidFill>
                <a:effectLst/>
                <a:latin typeface="+mn-lt"/>
                <a:ea typeface="+mn-ea"/>
                <a:cs typeface="+mn-cs"/>
              </a:rPr>
              <a:t> </a:t>
            </a:r>
            <a:r>
              <a:rPr lang="sk-SK" sz="2200" kern="1200" baseline="0" dirty="0" err="1">
                <a:solidFill>
                  <a:srgbClr val="404040"/>
                </a:solidFill>
                <a:effectLst/>
                <a:latin typeface="+mn-lt"/>
                <a:ea typeface="+mn-ea"/>
                <a:cs typeface="+mn-cs"/>
              </a:rPr>
              <a:t>process</a:t>
            </a:r>
            <a:r>
              <a:rPr lang="sk-SK" sz="2200" kern="1200" baseline="0" dirty="0">
                <a:solidFill>
                  <a:srgbClr val="404040"/>
                </a:solidFill>
                <a:effectLst/>
                <a:latin typeface="+mn-lt"/>
                <a:ea typeface="+mn-ea"/>
                <a:cs typeface="+mn-cs"/>
              </a:rPr>
              <a:t> </a:t>
            </a:r>
            <a:r>
              <a:rPr lang="sk-SK" sz="2200" kern="1200" baseline="0" dirty="0" err="1">
                <a:solidFill>
                  <a:srgbClr val="404040"/>
                </a:solidFill>
                <a:effectLst/>
                <a:latin typeface="+mn-lt"/>
                <a:ea typeface="+mn-ea"/>
                <a:cs typeface="+mn-cs"/>
              </a:rPr>
              <a:t>data</a:t>
            </a:r>
            <a:r>
              <a:rPr lang="sk-SK" sz="2200" kern="1200" baseline="0" dirty="0">
                <a:solidFill>
                  <a:srgbClr val="404040"/>
                </a:solidFill>
                <a:effectLst/>
                <a:latin typeface="+mn-lt"/>
                <a:ea typeface="+mn-ea"/>
                <a:cs typeface="+mn-cs"/>
              </a:rPr>
              <a:t> for </a:t>
            </a:r>
            <a:r>
              <a:rPr lang="sk-SK" sz="2200" kern="1200" baseline="0" dirty="0" err="1">
                <a:solidFill>
                  <a:srgbClr val="404040"/>
                </a:solidFill>
                <a:effectLst/>
                <a:latin typeface="+mn-lt"/>
                <a:ea typeface="+mn-ea"/>
                <a:cs typeface="+mn-cs"/>
              </a:rPr>
              <a:t>smart</a:t>
            </a:r>
            <a:r>
              <a:rPr lang="sk-SK" sz="2200" kern="1200" baseline="0" dirty="0">
                <a:solidFill>
                  <a:srgbClr val="404040"/>
                </a:solidFill>
                <a:effectLst/>
                <a:latin typeface="+mn-lt"/>
                <a:ea typeface="+mn-ea"/>
                <a:cs typeface="+mn-cs"/>
              </a:rPr>
              <a:t> </a:t>
            </a:r>
            <a:r>
              <a:rPr lang="sk-SK" sz="2200" kern="1200" baseline="0" dirty="0" err="1">
                <a:solidFill>
                  <a:srgbClr val="404040"/>
                </a:solidFill>
                <a:effectLst/>
                <a:latin typeface="+mn-lt"/>
                <a:ea typeface="+mn-ea"/>
                <a:cs typeface="+mn-cs"/>
              </a:rPr>
              <a:t>decision-making</a:t>
            </a:r>
            <a:r>
              <a:rPr lang="sk-SK" sz="2200" kern="1200" baseline="0" dirty="0">
                <a:solidFill>
                  <a:srgbClr val="404040"/>
                </a:solidFill>
                <a:effectLst/>
                <a:latin typeface="+mn-lt"/>
                <a:ea typeface="+mn-ea"/>
                <a:cs typeface="+mn-cs"/>
              </a:rPr>
              <a:t>.</a:t>
            </a:r>
            <a:endParaRPr lang="sk-SK" sz="2200" dirty="0">
              <a:effectLst/>
            </a:endParaRPr>
          </a:p>
          <a:p>
            <a:pPr marL="252000" indent="-252000" rtl="0" eaLnBrk="1" latinLnBrk="0" hangingPunct="1">
              <a:lnSpc>
                <a:spcPct val="100000"/>
              </a:lnSpc>
              <a:spcBef>
                <a:spcPts val="600"/>
              </a:spcBef>
              <a:buFont typeface="Arial" panose="020B0604020202020204" pitchFamily="34" charset="0"/>
              <a:buChar char="•"/>
            </a:pPr>
            <a:r>
              <a:rPr lang="sk-SK" sz="2200" b="1" kern="1200" baseline="0" dirty="0" err="1">
                <a:solidFill>
                  <a:srgbClr val="404040"/>
                </a:solidFill>
                <a:effectLst/>
                <a:latin typeface="+mn-lt"/>
                <a:ea typeface="+mn-ea"/>
                <a:cs typeface="+mn-cs"/>
              </a:rPr>
              <a:t>Precision</a:t>
            </a:r>
            <a:r>
              <a:rPr lang="sk-SK" sz="2200" b="1" kern="1200" baseline="0" dirty="0">
                <a:solidFill>
                  <a:srgbClr val="404040"/>
                </a:solidFill>
                <a:effectLst/>
                <a:latin typeface="+mn-lt"/>
                <a:ea typeface="+mn-ea"/>
                <a:cs typeface="+mn-cs"/>
              </a:rPr>
              <a:t> </a:t>
            </a:r>
            <a:r>
              <a:rPr lang="sk-SK" sz="2200" b="1" kern="1200" baseline="0" dirty="0" err="1">
                <a:solidFill>
                  <a:srgbClr val="404040"/>
                </a:solidFill>
                <a:effectLst/>
                <a:latin typeface="+mn-lt"/>
                <a:ea typeface="+mn-ea"/>
                <a:cs typeface="+mn-cs"/>
              </a:rPr>
              <a:t>control</a:t>
            </a:r>
            <a:r>
              <a:rPr lang="sk-SK" sz="2200" b="1" kern="1200" baseline="0" dirty="0">
                <a:solidFill>
                  <a:srgbClr val="404040"/>
                </a:solidFill>
                <a:effectLst/>
                <a:latin typeface="+mn-lt"/>
                <a:ea typeface="+mn-ea"/>
                <a:cs typeface="+mn-cs"/>
              </a:rPr>
              <a:t> </a:t>
            </a:r>
            <a:r>
              <a:rPr lang="sk-SK" sz="2200" b="1" kern="1200" baseline="0" dirty="0" err="1">
                <a:solidFill>
                  <a:srgbClr val="404040"/>
                </a:solidFill>
                <a:effectLst/>
                <a:latin typeface="+mn-lt"/>
                <a:ea typeface="+mn-ea"/>
                <a:cs typeface="+mn-cs"/>
              </a:rPr>
              <a:t>systems</a:t>
            </a:r>
            <a:r>
              <a:rPr lang="sk-SK" sz="2200" kern="1200" baseline="0" dirty="0">
                <a:solidFill>
                  <a:srgbClr val="404040"/>
                </a:solidFill>
                <a:effectLst/>
                <a:latin typeface="+mn-lt"/>
                <a:ea typeface="+mn-ea"/>
                <a:cs typeface="+mn-cs"/>
              </a:rPr>
              <a:t> </a:t>
            </a:r>
            <a:r>
              <a:rPr lang="sk-SK" sz="2200" kern="1200" baseline="0" dirty="0" err="1">
                <a:solidFill>
                  <a:srgbClr val="404040"/>
                </a:solidFill>
                <a:effectLst/>
                <a:latin typeface="+mn-lt"/>
                <a:ea typeface="+mn-ea"/>
                <a:cs typeface="+mn-cs"/>
              </a:rPr>
              <a:t>that</a:t>
            </a:r>
            <a:r>
              <a:rPr lang="sk-SK" sz="2200" kern="1200" baseline="0" dirty="0">
                <a:solidFill>
                  <a:srgbClr val="404040"/>
                </a:solidFill>
                <a:effectLst/>
                <a:latin typeface="+mn-lt"/>
                <a:ea typeface="+mn-ea"/>
                <a:cs typeface="+mn-cs"/>
              </a:rPr>
              <a:t> </a:t>
            </a:r>
            <a:r>
              <a:rPr lang="sk-SK" sz="2200" kern="1200" baseline="0" dirty="0" err="1">
                <a:solidFill>
                  <a:srgbClr val="404040"/>
                </a:solidFill>
                <a:effectLst/>
                <a:latin typeface="+mn-lt"/>
                <a:ea typeface="+mn-ea"/>
                <a:cs typeface="+mn-cs"/>
              </a:rPr>
              <a:t>optimize</a:t>
            </a:r>
            <a:r>
              <a:rPr lang="sk-SK" sz="2200" kern="1200" baseline="0" dirty="0">
                <a:solidFill>
                  <a:srgbClr val="404040"/>
                </a:solidFill>
                <a:effectLst/>
                <a:latin typeface="+mn-lt"/>
                <a:ea typeface="+mn-ea"/>
                <a:cs typeface="+mn-cs"/>
              </a:rPr>
              <a:t> </a:t>
            </a:r>
            <a:r>
              <a:rPr lang="sk-SK" sz="2200" kern="1200" baseline="0" dirty="0" err="1">
                <a:solidFill>
                  <a:srgbClr val="404040"/>
                </a:solidFill>
                <a:effectLst/>
                <a:latin typeface="+mn-lt"/>
                <a:ea typeface="+mn-ea"/>
                <a:cs typeface="+mn-cs"/>
              </a:rPr>
              <a:t>resource</a:t>
            </a:r>
            <a:r>
              <a:rPr lang="sk-SK" sz="2200" kern="1200" baseline="0" dirty="0">
                <a:solidFill>
                  <a:srgbClr val="404040"/>
                </a:solidFill>
                <a:effectLst/>
                <a:latin typeface="+mn-lt"/>
                <a:ea typeface="+mn-ea"/>
                <a:cs typeface="+mn-cs"/>
              </a:rPr>
              <a:t> </a:t>
            </a:r>
            <a:r>
              <a:rPr lang="sk-SK" sz="2200" kern="1200" baseline="0" dirty="0" err="1">
                <a:solidFill>
                  <a:srgbClr val="404040"/>
                </a:solidFill>
                <a:effectLst/>
                <a:latin typeface="+mn-lt"/>
                <a:ea typeface="+mn-ea"/>
                <a:cs typeface="+mn-cs"/>
              </a:rPr>
              <a:t>use</a:t>
            </a:r>
            <a:r>
              <a:rPr lang="sk-SK" sz="2200" kern="1200" baseline="0" dirty="0">
                <a:solidFill>
                  <a:srgbClr val="404040"/>
                </a:solidFill>
                <a:effectLst/>
                <a:latin typeface="+mn-lt"/>
                <a:ea typeface="+mn-ea"/>
                <a:cs typeface="+mn-cs"/>
              </a:rPr>
              <a:t>, </a:t>
            </a:r>
            <a:r>
              <a:rPr lang="sk-SK" sz="2200" kern="1200" baseline="0" dirty="0" err="1">
                <a:solidFill>
                  <a:srgbClr val="404040"/>
                </a:solidFill>
                <a:effectLst/>
                <a:latin typeface="+mn-lt"/>
                <a:ea typeface="+mn-ea"/>
                <a:cs typeface="+mn-cs"/>
              </a:rPr>
              <a:t>reducing</a:t>
            </a:r>
            <a:r>
              <a:rPr lang="sk-SK" sz="2200" kern="1200" baseline="0" dirty="0">
                <a:solidFill>
                  <a:srgbClr val="404040"/>
                </a:solidFill>
                <a:effectLst/>
                <a:latin typeface="+mn-lt"/>
                <a:ea typeface="+mn-ea"/>
                <a:cs typeface="+mn-cs"/>
              </a:rPr>
              <a:t> </a:t>
            </a:r>
            <a:r>
              <a:rPr lang="sk-SK" sz="2200" kern="1200" baseline="0" dirty="0" err="1">
                <a:solidFill>
                  <a:srgbClr val="404040"/>
                </a:solidFill>
                <a:effectLst/>
                <a:latin typeface="+mn-lt"/>
                <a:ea typeface="+mn-ea"/>
                <a:cs typeface="+mn-cs"/>
              </a:rPr>
              <a:t>waste</a:t>
            </a:r>
            <a:r>
              <a:rPr lang="sk-SK" sz="2200" kern="1200" baseline="0" dirty="0">
                <a:solidFill>
                  <a:srgbClr val="404040"/>
                </a:solidFill>
                <a:effectLst/>
                <a:latin typeface="+mn-lt"/>
                <a:ea typeface="+mn-ea"/>
                <a:cs typeface="+mn-cs"/>
              </a:rPr>
              <a:t> and </a:t>
            </a:r>
            <a:r>
              <a:rPr lang="sk-SK" sz="2200" kern="1200" baseline="0" dirty="0" err="1">
                <a:solidFill>
                  <a:srgbClr val="404040"/>
                </a:solidFill>
                <a:effectLst/>
                <a:latin typeface="+mn-lt"/>
                <a:ea typeface="+mn-ea"/>
                <a:cs typeface="+mn-cs"/>
              </a:rPr>
              <a:t>environmental</a:t>
            </a:r>
            <a:r>
              <a:rPr lang="sk-SK" sz="2200" kern="1200" baseline="0" dirty="0">
                <a:solidFill>
                  <a:srgbClr val="404040"/>
                </a:solidFill>
                <a:effectLst/>
                <a:latin typeface="+mn-lt"/>
                <a:ea typeface="+mn-ea"/>
                <a:cs typeface="+mn-cs"/>
              </a:rPr>
              <a:t> </a:t>
            </a:r>
            <a:r>
              <a:rPr lang="sk-SK" sz="2200" kern="1200" baseline="0" dirty="0" err="1">
                <a:solidFill>
                  <a:srgbClr val="404040"/>
                </a:solidFill>
                <a:effectLst/>
                <a:latin typeface="+mn-lt"/>
                <a:ea typeface="+mn-ea"/>
                <a:cs typeface="+mn-cs"/>
              </a:rPr>
              <a:t>impact</a:t>
            </a:r>
            <a:r>
              <a:rPr lang="sk-SK" sz="2200" kern="1200" baseline="0" dirty="0">
                <a:solidFill>
                  <a:srgbClr val="404040"/>
                </a:solidFill>
                <a:effectLst/>
                <a:latin typeface="+mn-lt"/>
                <a:ea typeface="+mn-ea"/>
                <a:cs typeface="+mn-cs"/>
              </a:rPr>
              <a:t>.</a:t>
            </a:r>
            <a:endParaRPr lang="sk-SK" sz="2200" dirty="0">
              <a:effectLst/>
            </a:endParaRPr>
          </a:p>
          <a:p>
            <a:pPr rtl="0" eaLnBrk="1" latinLnBrk="0" hangingPunct="1">
              <a:lnSpc>
                <a:spcPct val="100000"/>
              </a:lnSpc>
              <a:spcBef>
                <a:spcPts val="600"/>
              </a:spcBef>
            </a:pPr>
            <a:r>
              <a:rPr lang="sk-SK" sz="2200" kern="1200" baseline="0" dirty="0">
                <a:solidFill>
                  <a:srgbClr val="404040"/>
                </a:solidFill>
                <a:effectLst/>
                <a:latin typeface="+mn-lt"/>
                <a:ea typeface="+mn-ea"/>
                <a:cs typeface="+mn-cs"/>
              </a:rPr>
              <a:t>By </a:t>
            </a:r>
            <a:r>
              <a:rPr lang="sk-SK" sz="2200" kern="1200" baseline="0" dirty="0" err="1">
                <a:solidFill>
                  <a:srgbClr val="404040"/>
                </a:solidFill>
                <a:effectLst/>
                <a:latin typeface="+mn-lt"/>
                <a:ea typeface="+mn-ea"/>
                <a:cs typeface="+mn-cs"/>
              </a:rPr>
              <a:t>integrating</a:t>
            </a:r>
            <a:r>
              <a:rPr lang="sk-SK" sz="2200" kern="1200" baseline="0" dirty="0">
                <a:solidFill>
                  <a:srgbClr val="404040"/>
                </a:solidFill>
                <a:effectLst/>
                <a:latin typeface="+mn-lt"/>
                <a:ea typeface="+mn-ea"/>
                <a:cs typeface="+mn-cs"/>
              </a:rPr>
              <a:t> </a:t>
            </a:r>
            <a:r>
              <a:rPr lang="sk-SK" sz="2200" b="1" kern="1200" baseline="0" dirty="0" err="1">
                <a:solidFill>
                  <a:srgbClr val="404040"/>
                </a:solidFill>
                <a:effectLst/>
                <a:latin typeface="+mn-lt"/>
                <a:ea typeface="+mn-ea"/>
                <a:cs typeface="+mn-cs"/>
              </a:rPr>
              <a:t>intelligent</a:t>
            </a:r>
            <a:r>
              <a:rPr lang="sk-SK" sz="2200" b="1" kern="1200" baseline="0" dirty="0">
                <a:solidFill>
                  <a:srgbClr val="404040"/>
                </a:solidFill>
                <a:effectLst/>
                <a:latin typeface="+mn-lt"/>
                <a:ea typeface="+mn-ea"/>
                <a:cs typeface="+mn-cs"/>
              </a:rPr>
              <a:t> </a:t>
            </a:r>
            <a:r>
              <a:rPr lang="sk-SK" sz="2200" b="1" kern="1200" baseline="0" dirty="0" err="1">
                <a:solidFill>
                  <a:srgbClr val="404040"/>
                </a:solidFill>
                <a:effectLst/>
                <a:latin typeface="+mn-lt"/>
                <a:ea typeface="+mn-ea"/>
                <a:cs typeface="+mn-cs"/>
              </a:rPr>
              <a:t>control</a:t>
            </a:r>
            <a:r>
              <a:rPr lang="sk-SK" sz="2200" kern="1200" baseline="0" dirty="0">
                <a:solidFill>
                  <a:srgbClr val="404040"/>
                </a:solidFill>
                <a:effectLst/>
                <a:latin typeface="+mn-lt"/>
                <a:ea typeface="+mn-ea"/>
                <a:cs typeface="+mn-cs"/>
              </a:rPr>
              <a:t> </a:t>
            </a:r>
            <a:r>
              <a:rPr lang="sk-SK" sz="2200" kern="1200" baseline="0" dirty="0" err="1">
                <a:solidFill>
                  <a:srgbClr val="404040"/>
                </a:solidFill>
                <a:effectLst/>
                <a:latin typeface="+mn-lt"/>
                <a:ea typeface="+mn-ea"/>
                <a:cs typeface="+mn-cs"/>
              </a:rPr>
              <a:t>with</a:t>
            </a:r>
            <a:r>
              <a:rPr lang="sk-SK" sz="2200" kern="1200" baseline="0" dirty="0">
                <a:solidFill>
                  <a:srgbClr val="404040"/>
                </a:solidFill>
                <a:effectLst/>
                <a:latin typeface="+mn-lt"/>
                <a:ea typeface="+mn-ea"/>
                <a:cs typeface="+mn-cs"/>
              </a:rPr>
              <a:t> </a:t>
            </a:r>
            <a:r>
              <a:rPr lang="sk-SK" sz="2200" kern="1200" baseline="0" dirty="0" err="1">
                <a:solidFill>
                  <a:srgbClr val="404040"/>
                </a:solidFill>
                <a:effectLst/>
                <a:latin typeface="+mn-lt"/>
                <a:ea typeface="+mn-ea"/>
                <a:cs typeface="+mn-cs"/>
              </a:rPr>
              <a:t>mechanical</a:t>
            </a:r>
            <a:r>
              <a:rPr lang="sk-SK" sz="2200" kern="1200" baseline="0" dirty="0">
                <a:solidFill>
                  <a:srgbClr val="404040"/>
                </a:solidFill>
                <a:effectLst/>
                <a:latin typeface="+mn-lt"/>
                <a:ea typeface="+mn-ea"/>
                <a:cs typeface="+mn-cs"/>
              </a:rPr>
              <a:t> </a:t>
            </a:r>
            <a:r>
              <a:rPr lang="sk-SK" sz="2200" kern="1200" baseline="0" dirty="0" err="1">
                <a:solidFill>
                  <a:srgbClr val="404040"/>
                </a:solidFill>
                <a:effectLst/>
                <a:latin typeface="+mn-lt"/>
                <a:ea typeface="+mn-ea"/>
                <a:cs typeface="+mn-cs"/>
              </a:rPr>
              <a:t>operations</a:t>
            </a:r>
            <a:r>
              <a:rPr lang="sk-SK" sz="2200" kern="1200" baseline="0" dirty="0">
                <a:solidFill>
                  <a:srgbClr val="404040"/>
                </a:solidFill>
                <a:effectLst/>
                <a:latin typeface="+mn-lt"/>
                <a:ea typeface="+mn-ea"/>
                <a:cs typeface="+mn-cs"/>
              </a:rPr>
              <a:t>, </a:t>
            </a:r>
            <a:r>
              <a:rPr lang="sk-SK" sz="2200" kern="1200" baseline="0" dirty="0" err="1">
                <a:solidFill>
                  <a:srgbClr val="404040"/>
                </a:solidFill>
                <a:effectLst/>
                <a:latin typeface="+mn-lt"/>
                <a:ea typeface="+mn-ea"/>
                <a:cs typeface="+mn-cs"/>
              </a:rPr>
              <a:t>mechatronics</a:t>
            </a:r>
            <a:r>
              <a:rPr lang="sk-SK" sz="2200" kern="1200" baseline="0" dirty="0">
                <a:solidFill>
                  <a:srgbClr val="404040"/>
                </a:solidFill>
                <a:effectLst/>
                <a:latin typeface="+mn-lt"/>
                <a:ea typeface="+mn-ea"/>
                <a:cs typeface="+mn-cs"/>
              </a:rPr>
              <a:t> </a:t>
            </a:r>
            <a:r>
              <a:rPr lang="sk-SK" sz="2200" b="1" kern="1200" baseline="0" dirty="0" err="1">
                <a:solidFill>
                  <a:srgbClr val="404040"/>
                </a:solidFill>
                <a:effectLst/>
                <a:latin typeface="+mn-lt"/>
                <a:ea typeface="+mn-ea"/>
                <a:cs typeface="+mn-cs"/>
              </a:rPr>
              <a:t>minimizes</a:t>
            </a:r>
            <a:r>
              <a:rPr lang="sk-SK" sz="2200" b="1" kern="1200" baseline="0" dirty="0">
                <a:solidFill>
                  <a:srgbClr val="404040"/>
                </a:solidFill>
                <a:effectLst/>
                <a:latin typeface="+mn-lt"/>
                <a:ea typeface="+mn-ea"/>
                <a:cs typeface="+mn-cs"/>
              </a:rPr>
              <a:t> </a:t>
            </a:r>
            <a:r>
              <a:rPr lang="sk-SK" sz="2200" b="1" kern="1200" baseline="0" dirty="0" err="1">
                <a:solidFill>
                  <a:srgbClr val="404040"/>
                </a:solidFill>
                <a:effectLst/>
                <a:latin typeface="+mn-lt"/>
                <a:ea typeface="+mn-ea"/>
                <a:cs typeface="+mn-cs"/>
              </a:rPr>
              <a:t>human</a:t>
            </a:r>
            <a:r>
              <a:rPr lang="sk-SK" sz="2200" b="1" kern="1200" baseline="0" dirty="0">
                <a:solidFill>
                  <a:srgbClr val="404040"/>
                </a:solidFill>
                <a:effectLst/>
                <a:latin typeface="+mn-lt"/>
                <a:ea typeface="+mn-ea"/>
                <a:cs typeface="+mn-cs"/>
              </a:rPr>
              <a:t> </a:t>
            </a:r>
            <a:r>
              <a:rPr lang="sk-SK" sz="2200" b="1" kern="1200" baseline="0" dirty="0" err="1">
                <a:solidFill>
                  <a:srgbClr val="404040"/>
                </a:solidFill>
                <a:effectLst/>
                <a:latin typeface="+mn-lt"/>
                <a:ea typeface="+mn-ea"/>
                <a:cs typeface="+mn-cs"/>
              </a:rPr>
              <a:t>effort</a:t>
            </a:r>
            <a:r>
              <a:rPr lang="sk-SK" sz="2200" kern="1200" baseline="0" dirty="0">
                <a:solidFill>
                  <a:srgbClr val="404040"/>
                </a:solidFill>
                <a:effectLst/>
                <a:latin typeface="+mn-lt"/>
                <a:ea typeface="+mn-ea"/>
                <a:cs typeface="+mn-cs"/>
              </a:rPr>
              <a:t>, </a:t>
            </a:r>
            <a:r>
              <a:rPr lang="sk-SK" sz="2200" kern="1200" baseline="0" dirty="0" err="1">
                <a:solidFill>
                  <a:srgbClr val="404040"/>
                </a:solidFill>
                <a:effectLst/>
                <a:latin typeface="+mn-lt"/>
                <a:ea typeface="+mn-ea"/>
                <a:cs typeface="+mn-cs"/>
              </a:rPr>
              <a:t>increases</a:t>
            </a:r>
            <a:r>
              <a:rPr lang="sk-SK" sz="2200" kern="1200" baseline="0" dirty="0">
                <a:solidFill>
                  <a:srgbClr val="404040"/>
                </a:solidFill>
                <a:effectLst/>
                <a:latin typeface="+mn-lt"/>
                <a:ea typeface="+mn-ea"/>
                <a:cs typeface="+mn-cs"/>
              </a:rPr>
              <a:t> </a:t>
            </a:r>
            <a:r>
              <a:rPr lang="sk-SK" sz="2200" b="1" kern="1200" baseline="0" dirty="0" err="1">
                <a:solidFill>
                  <a:srgbClr val="404040"/>
                </a:solidFill>
                <a:effectLst/>
                <a:latin typeface="+mn-lt"/>
                <a:ea typeface="+mn-ea"/>
                <a:cs typeface="+mn-cs"/>
              </a:rPr>
              <a:t>accuracy</a:t>
            </a:r>
            <a:r>
              <a:rPr lang="sk-SK" sz="2200" kern="1200" baseline="0" dirty="0">
                <a:solidFill>
                  <a:srgbClr val="404040"/>
                </a:solidFill>
                <a:effectLst/>
                <a:latin typeface="+mn-lt"/>
                <a:ea typeface="+mn-ea"/>
                <a:cs typeface="+mn-cs"/>
              </a:rPr>
              <a:t>, and </a:t>
            </a:r>
            <a:r>
              <a:rPr lang="sk-SK" sz="2200" b="1" kern="1200" baseline="0" dirty="0" err="1">
                <a:solidFill>
                  <a:srgbClr val="404040"/>
                </a:solidFill>
                <a:effectLst/>
                <a:latin typeface="+mn-lt"/>
                <a:ea typeface="+mn-ea"/>
                <a:cs typeface="+mn-cs"/>
              </a:rPr>
              <a:t>boosts</a:t>
            </a:r>
            <a:r>
              <a:rPr lang="sk-SK" sz="2200" b="1" kern="1200" baseline="0" dirty="0">
                <a:solidFill>
                  <a:srgbClr val="404040"/>
                </a:solidFill>
                <a:effectLst/>
                <a:latin typeface="+mn-lt"/>
                <a:ea typeface="+mn-ea"/>
                <a:cs typeface="+mn-cs"/>
              </a:rPr>
              <a:t> </a:t>
            </a:r>
            <a:r>
              <a:rPr lang="sk-SK" sz="2200" b="1" kern="1200" baseline="0" dirty="0" err="1">
                <a:solidFill>
                  <a:srgbClr val="404040"/>
                </a:solidFill>
                <a:effectLst/>
                <a:latin typeface="+mn-lt"/>
                <a:ea typeface="+mn-ea"/>
                <a:cs typeface="+mn-cs"/>
              </a:rPr>
              <a:t>productivity</a:t>
            </a:r>
            <a:r>
              <a:rPr lang="sk-SK" sz="2200" kern="1200" baseline="0" dirty="0">
                <a:solidFill>
                  <a:srgbClr val="404040"/>
                </a:solidFill>
                <a:effectLst/>
                <a:latin typeface="+mn-lt"/>
                <a:ea typeface="+mn-ea"/>
                <a:cs typeface="+mn-cs"/>
              </a:rPr>
              <a:t> </a:t>
            </a:r>
            <a:r>
              <a:rPr lang="sk-SK" sz="2200" kern="1200" baseline="0" dirty="0" err="1">
                <a:solidFill>
                  <a:srgbClr val="404040"/>
                </a:solidFill>
                <a:effectLst/>
                <a:latin typeface="+mn-lt"/>
                <a:ea typeface="+mn-ea"/>
                <a:cs typeface="+mn-cs"/>
              </a:rPr>
              <a:t>while</a:t>
            </a:r>
            <a:r>
              <a:rPr lang="sk-SK" sz="2200" kern="1200" baseline="0" dirty="0">
                <a:solidFill>
                  <a:srgbClr val="404040"/>
                </a:solidFill>
                <a:effectLst/>
                <a:latin typeface="+mn-lt"/>
                <a:ea typeface="+mn-ea"/>
                <a:cs typeface="+mn-cs"/>
              </a:rPr>
              <a:t> </a:t>
            </a:r>
            <a:r>
              <a:rPr lang="sk-SK" sz="2200" kern="1200" baseline="0" dirty="0" err="1">
                <a:solidFill>
                  <a:srgbClr val="404040"/>
                </a:solidFill>
                <a:effectLst/>
                <a:latin typeface="+mn-lt"/>
                <a:ea typeface="+mn-ea"/>
                <a:cs typeface="+mn-cs"/>
              </a:rPr>
              <a:t>ensuring</a:t>
            </a:r>
            <a:r>
              <a:rPr lang="sk-SK" sz="2200" kern="1200" baseline="0" dirty="0">
                <a:solidFill>
                  <a:srgbClr val="404040"/>
                </a:solidFill>
                <a:effectLst/>
                <a:latin typeface="+mn-lt"/>
                <a:ea typeface="+mn-ea"/>
                <a:cs typeface="+mn-cs"/>
              </a:rPr>
              <a:t> </a:t>
            </a:r>
            <a:r>
              <a:rPr lang="sk-SK" sz="2200" b="1" kern="1200" baseline="0" dirty="0" err="1">
                <a:solidFill>
                  <a:srgbClr val="404040"/>
                </a:solidFill>
                <a:effectLst/>
                <a:latin typeface="+mn-lt"/>
                <a:ea typeface="+mn-ea"/>
                <a:cs typeface="+mn-cs"/>
              </a:rPr>
              <a:t>sustainable</a:t>
            </a:r>
            <a:r>
              <a:rPr lang="sk-SK" sz="2200" b="1" kern="1200" baseline="0" dirty="0">
                <a:solidFill>
                  <a:srgbClr val="404040"/>
                </a:solidFill>
                <a:effectLst/>
                <a:latin typeface="+mn-lt"/>
                <a:ea typeface="+mn-ea"/>
                <a:cs typeface="+mn-cs"/>
              </a:rPr>
              <a:t> </a:t>
            </a:r>
            <a:r>
              <a:rPr lang="sk-SK" sz="2200" b="1" kern="1200" baseline="0" dirty="0" err="1">
                <a:solidFill>
                  <a:srgbClr val="404040"/>
                </a:solidFill>
                <a:effectLst/>
                <a:latin typeface="+mn-lt"/>
                <a:ea typeface="+mn-ea"/>
                <a:cs typeface="+mn-cs"/>
              </a:rPr>
              <a:t>farming</a:t>
            </a:r>
            <a:r>
              <a:rPr lang="sk-SK" sz="2200" b="1" kern="1200" baseline="0" dirty="0">
                <a:solidFill>
                  <a:srgbClr val="404040"/>
                </a:solidFill>
                <a:effectLst/>
                <a:latin typeface="+mn-lt"/>
                <a:ea typeface="+mn-ea"/>
                <a:cs typeface="+mn-cs"/>
              </a:rPr>
              <a:t> </a:t>
            </a:r>
            <a:r>
              <a:rPr lang="sk-SK" sz="2200" b="1" kern="1200" baseline="0" dirty="0" err="1">
                <a:solidFill>
                  <a:srgbClr val="404040"/>
                </a:solidFill>
                <a:effectLst/>
                <a:latin typeface="+mn-lt"/>
                <a:ea typeface="+mn-ea"/>
                <a:cs typeface="+mn-cs"/>
              </a:rPr>
              <a:t>practices</a:t>
            </a:r>
            <a:r>
              <a:rPr lang="en-GB" sz="2200" b="1" dirty="0"/>
              <a:t>.</a:t>
            </a:r>
            <a:endParaRPr lang="sk-SK" sz="2200" dirty="0">
              <a:effectLst/>
            </a:endParaRPr>
          </a:p>
        </p:txBody>
      </p:sp>
      <p:sp>
        <p:nvSpPr>
          <p:cNvPr id="15" name="Rectangle 14">
            <a:extLst>
              <a:ext uri="{FF2B5EF4-FFF2-40B4-BE49-F238E27FC236}">
                <a16:creationId xmlns:a16="http://schemas.microsoft.com/office/drawing/2014/main" id="{A59AE0CC-4546-634E-993B-BE9F97656608}"/>
              </a:ext>
            </a:extLst>
          </p:cNvPr>
          <p:cNvSpPr/>
          <p:nvPr/>
        </p:nvSpPr>
        <p:spPr>
          <a:xfrm>
            <a:off x="6847955" y="5003800"/>
            <a:ext cx="1407911" cy="1854200"/>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B426EBC-AF2C-9E45-802E-CEC3F6970FC3}"/>
              </a:ext>
            </a:extLst>
          </p:cNvPr>
          <p:cNvSpPr/>
          <p:nvPr/>
        </p:nvSpPr>
        <p:spPr>
          <a:xfrm>
            <a:off x="10784089" y="0"/>
            <a:ext cx="1407911" cy="151130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5606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877032" y="969127"/>
            <a:ext cx="10052954" cy="803654"/>
          </a:xfrm>
          <a:prstGeom prst="rect">
            <a:avLst/>
          </a:prstGeom>
        </p:spPr>
        <p:txBody>
          <a:bodyPr/>
          <a:lstStyle/>
          <a:p>
            <a:r>
              <a:rPr lang="en-US" dirty="0"/>
              <a:t>Why is Mechatronics Important in Agriculture?</a:t>
            </a:r>
          </a:p>
        </p:txBody>
      </p:sp>
      <p:pic>
        <p:nvPicPr>
          <p:cNvPr id="1026" name="Picture 2" descr="Self-driving robot tractors are making their way to farms across the world">
            <a:extLst>
              <a:ext uri="{FF2B5EF4-FFF2-40B4-BE49-F238E27FC236}">
                <a16:creationId xmlns:a16="http://schemas.microsoft.com/office/drawing/2014/main" id="{B1B38929-1FB2-0574-91A5-23B8331CAB7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244946" y="2067545"/>
            <a:ext cx="4898305" cy="3375906"/>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9"/>
          </p:nvPr>
        </p:nvSpPr>
        <p:spPr>
          <a:xfrm>
            <a:off x="877032" y="1859636"/>
            <a:ext cx="5070023" cy="4558681"/>
          </a:xfrm>
          <a:prstGeom prst="rect">
            <a:avLst/>
          </a:prstGeom>
        </p:spPr>
        <p:txBody>
          <a:bodyPr/>
          <a:lstStyle/>
          <a:p>
            <a:pPr marL="0"/>
            <a:r>
              <a:rPr lang="en-US" dirty="0"/>
              <a:t>Mechatronics is reshaping modern agriculture, making farming more efficient, precise, and sustainable. </a:t>
            </a:r>
          </a:p>
          <a:p>
            <a:pPr marL="0"/>
            <a:endParaRPr lang="en-US" dirty="0"/>
          </a:p>
          <a:p>
            <a:pPr marL="0"/>
            <a:r>
              <a:rPr lang="en-US" dirty="0"/>
              <a:t>By </a:t>
            </a:r>
            <a:r>
              <a:rPr lang="en-US" b="1" dirty="0"/>
              <a:t>integrating automation, AI, and robotics</a:t>
            </a:r>
            <a:r>
              <a:rPr lang="en-US" dirty="0"/>
              <a:t>, farmers can:</a:t>
            </a:r>
          </a:p>
          <a:p>
            <a:pPr marL="114300" indent="-342900">
              <a:buFont typeface="Arial" panose="020B0604020202020204" pitchFamily="34" charset="0"/>
              <a:buChar char="•"/>
            </a:pPr>
            <a:r>
              <a:rPr lang="en-US" dirty="0"/>
              <a:t>increase yields, </a:t>
            </a:r>
          </a:p>
          <a:p>
            <a:pPr marL="114300" indent="-342900">
              <a:buFont typeface="Arial" panose="020B0604020202020204" pitchFamily="34" charset="0"/>
              <a:buChar char="•"/>
            </a:pPr>
            <a:r>
              <a:rPr lang="en-US" dirty="0"/>
              <a:t>reduce environmental impact,</a:t>
            </a:r>
          </a:p>
          <a:p>
            <a:pPr marL="114300" indent="-342900">
              <a:buFont typeface="Arial" panose="020B0604020202020204" pitchFamily="34" charset="0"/>
              <a:buChar char="•"/>
            </a:pPr>
            <a:r>
              <a:rPr lang="en-US" dirty="0"/>
              <a:t>tackle </a:t>
            </a:r>
            <a:r>
              <a:rPr lang="en-US" dirty="0" err="1"/>
              <a:t>labour</a:t>
            </a:r>
            <a:r>
              <a:rPr lang="en-US" dirty="0"/>
              <a:t> shortages, </a:t>
            </a:r>
          </a:p>
          <a:p>
            <a:pPr marL="0" indent="0"/>
            <a:r>
              <a:rPr lang="en-US" dirty="0"/>
              <a:t>ensuring the long-term viability of food production in a rapidly changing world.</a:t>
            </a:r>
          </a:p>
        </p:txBody>
      </p:sp>
    </p:spTree>
    <p:extLst>
      <p:ext uri="{BB962C8B-B14F-4D97-AF65-F5344CB8AC3E}">
        <p14:creationId xmlns:p14="http://schemas.microsoft.com/office/powerpoint/2010/main" val="2490818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Tractor in a field">
            <a:extLst>
              <a:ext uri="{FF2B5EF4-FFF2-40B4-BE49-F238E27FC236}">
                <a16:creationId xmlns:a16="http://schemas.microsoft.com/office/drawing/2014/main" id="{4CCE2254-5D64-9DF7-CB72-2360BE5462F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4C6A301D-D061-8BE7-C19E-B123B5A026AB}"/>
              </a:ext>
            </a:extLst>
          </p:cNvPr>
          <p:cNvSpPr>
            <a:spLocks noGrp="1"/>
          </p:cNvSpPr>
          <p:nvPr>
            <p:ph type="body" sz="quarter" idx="13"/>
          </p:nvPr>
        </p:nvSpPr>
        <p:spPr>
          <a:xfrm>
            <a:off x="673100" y="565723"/>
            <a:ext cx="5607690" cy="697353"/>
          </a:xfrm>
        </p:spPr>
        <p:txBody>
          <a:bodyPr/>
          <a:lstStyle/>
          <a:p>
            <a:r>
              <a:rPr lang="en-IE" b="1" dirty="0">
                <a:solidFill>
                  <a:srgbClr val="007772"/>
                </a:solidFill>
              </a:rPr>
              <a:t>The Future of Agriculture</a:t>
            </a:r>
          </a:p>
        </p:txBody>
      </p:sp>
      <p:sp>
        <p:nvSpPr>
          <p:cNvPr id="5" name="Text Placeholder 2">
            <a:extLst>
              <a:ext uri="{FF2B5EF4-FFF2-40B4-BE49-F238E27FC236}">
                <a16:creationId xmlns:a16="http://schemas.microsoft.com/office/drawing/2014/main" id="{401AF360-477A-88B0-9CAE-C8EEADD35041}"/>
              </a:ext>
            </a:extLst>
          </p:cNvPr>
          <p:cNvSpPr txBox="1">
            <a:spLocks noGrp="1"/>
          </p:cNvSpPr>
          <p:nvPr>
            <p:ph type="body" sz="quarter" idx="14"/>
          </p:nvPr>
        </p:nvSpPr>
        <p:spPr>
          <a:xfrm>
            <a:off x="673099" y="1263076"/>
            <a:ext cx="6060209" cy="3686175"/>
          </a:xfrm>
          <a:prstGeom prst="rect">
            <a:avLst/>
          </a:prstGeom>
        </p:spPr>
        <p:txBody>
          <a:bodyPr/>
          <a:lstStyle>
            <a:lvl1pPr marL="228600" indent="-228600" algn="l" defTabSz="914400" rtl="0" eaLnBrk="1" latinLnBrk="0" hangingPunct="1">
              <a:lnSpc>
                <a:spcPts val="2480"/>
              </a:lnSpc>
              <a:spcBef>
                <a:spcPts val="0"/>
              </a:spcBef>
              <a:buFont typeface="Arial"/>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a:lnSpc>
                <a:spcPct val="100000"/>
              </a:lnSpc>
              <a:spcAft>
                <a:spcPts val="600"/>
              </a:spcAft>
            </a:pPr>
            <a:r>
              <a:rPr lang="en-US" b="1" dirty="0">
                <a:solidFill>
                  <a:srgbClr val="007772"/>
                </a:solidFill>
              </a:rPr>
              <a:t>The main reasons why mechatronics is essential for modern agriculture:</a:t>
            </a:r>
          </a:p>
          <a:p>
            <a:pPr marL="0">
              <a:lnSpc>
                <a:spcPct val="100000"/>
              </a:lnSpc>
              <a:spcBef>
                <a:spcPts val="200"/>
              </a:spcBef>
              <a:spcAft>
                <a:spcPts val="200"/>
              </a:spcAft>
              <a:buNone/>
            </a:pPr>
            <a:r>
              <a:rPr lang="sk-SK" b="1" dirty="0" err="1">
                <a:solidFill>
                  <a:srgbClr val="007772"/>
                </a:solidFill>
                <a:highlight>
                  <a:srgbClr val="EEA821"/>
                </a:highlight>
              </a:rPr>
              <a:t>Increases</a:t>
            </a:r>
            <a:r>
              <a:rPr lang="sk-SK" b="1" dirty="0">
                <a:solidFill>
                  <a:srgbClr val="007772"/>
                </a:solidFill>
                <a:highlight>
                  <a:srgbClr val="EEA821"/>
                </a:highlight>
              </a:rPr>
              <a:t> </a:t>
            </a:r>
            <a:r>
              <a:rPr lang="sk-SK" b="1" dirty="0" err="1">
                <a:solidFill>
                  <a:srgbClr val="007772"/>
                </a:solidFill>
                <a:highlight>
                  <a:srgbClr val="EEA821"/>
                </a:highlight>
              </a:rPr>
              <a:t>Efficiency</a:t>
            </a:r>
            <a:r>
              <a:rPr lang="en-GB" b="1" dirty="0">
                <a:solidFill>
                  <a:srgbClr val="007772"/>
                </a:solidFill>
                <a:highlight>
                  <a:srgbClr val="EEA821"/>
                </a:highlight>
              </a:rPr>
              <a:t>: </a:t>
            </a:r>
            <a:r>
              <a:rPr lang="sk-SK" dirty="0"/>
              <a:t>Mechatronic systems automate labo</a:t>
            </a:r>
            <a:r>
              <a:rPr lang="en-IE" dirty="0"/>
              <a:t>u</a:t>
            </a:r>
            <a:r>
              <a:rPr lang="sk-SK" dirty="0"/>
              <a:t>r-intensive processes, reducing the need for manual intervention and significantly improving productivity. </a:t>
            </a:r>
            <a:r>
              <a:rPr lang="sk-SK" dirty="0" err="1"/>
              <a:t>Autonomous</a:t>
            </a:r>
            <a:r>
              <a:rPr lang="sk-SK" dirty="0"/>
              <a:t> </a:t>
            </a:r>
            <a:r>
              <a:rPr lang="sk-SK" dirty="0" err="1"/>
              <a:t>tractors</a:t>
            </a:r>
            <a:r>
              <a:rPr lang="sk-SK" dirty="0"/>
              <a:t>, </a:t>
            </a:r>
            <a:r>
              <a:rPr lang="sk-SK" dirty="0" err="1"/>
              <a:t>robotic</a:t>
            </a:r>
            <a:r>
              <a:rPr lang="sk-SK" dirty="0"/>
              <a:t> </a:t>
            </a:r>
            <a:r>
              <a:rPr lang="sk-SK" dirty="0" err="1"/>
              <a:t>harvesters</a:t>
            </a:r>
            <a:r>
              <a:rPr lang="sk-SK" dirty="0"/>
              <a:t>, and </a:t>
            </a:r>
            <a:r>
              <a:rPr lang="sk-SK" dirty="0" err="1"/>
              <a:t>automated</a:t>
            </a:r>
            <a:r>
              <a:rPr lang="sk-SK" dirty="0"/>
              <a:t> </a:t>
            </a:r>
            <a:r>
              <a:rPr lang="sk-SK" dirty="0" err="1"/>
              <a:t>irrigation</a:t>
            </a:r>
            <a:r>
              <a:rPr lang="sk-SK" dirty="0"/>
              <a:t> </a:t>
            </a:r>
            <a:r>
              <a:rPr lang="sk-SK" dirty="0" err="1"/>
              <a:t>systems</a:t>
            </a:r>
            <a:r>
              <a:rPr lang="sk-SK" dirty="0"/>
              <a:t> </a:t>
            </a:r>
            <a:r>
              <a:rPr lang="sk-SK" dirty="0" err="1"/>
              <a:t>can</a:t>
            </a:r>
            <a:r>
              <a:rPr lang="sk-SK" dirty="0"/>
              <a:t> </a:t>
            </a:r>
            <a:r>
              <a:rPr lang="sk-SK" dirty="0" err="1"/>
              <a:t>operate</a:t>
            </a:r>
            <a:r>
              <a:rPr lang="sk-SK" dirty="0"/>
              <a:t> 24/7, </a:t>
            </a:r>
            <a:r>
              <a:rPr lang="sk-SK" dirty="0" err="1"/>
              <a:t>increasing</a:t>
            </a:r>
            <a:r>
              <a:rPr lang="sk-SK" dirty="0"/>
              <a:t> </a:t>
            </a:r>
            <a:r>
              <a:rPr lang="sk-SK" dirty="0" err="1"/>
              <a:t>field</a:t>
            </a:r>
            <a:r>
              <a:rPr lang="sk-SK" dirty="0"/>
              <a:t> </a:t>
            </a:r>
            <a:r>
              <a:rPr lang="sk-SK" dirty="0" err="1"/>
              <a:t>coverage</a:t>
            </a:r>
            <a:r>
              <a:rPr lang="sk-SK" dirty="0"/>
              <a:t> and output. </a:t>
            </a:r>
            <a:endParaRPr lang="en-GB" dirty="0"/>
          </a:p>
          <a:p>
            <a:pPr marL="0">
              <a:lnSpc>
                <a:spcPct val="100000"/>
              </a:lnSpc>
              <a:spcBef>
                <a:spcPts val="200"/>
              </a:spcBef>
              <a:spcAft>
                <a:spcPts val="200"/>
              </a:spcAft>
              <a:buNone/>
            </a:pPr>
            <a:r>
              <a:rPr lang="sk-SK" dirty="0"/>
              <a:t>GPS-guided machinery ensures that tasks such as plo</a:t>
            </a:r>
            <a:r>
              <a:rPr lang="en-IE" dirty="0"/>
              <a:t>ugh</a:t>
            </a:r>
            <a:r>
              <a:rPr lang="sk-SK" dirty="0"/>
              <a:t>ing, seeding, and spraying are performed with minimal errors and time waste.</a:t>
            </a:r>
          </a:p>
        </p:txBody>
      </p:sp>
    </p:spTree>
    <p:extLst>
      <p:ext uri="{BB962C8B-B14F-4D97-AF65-F5344CB8AC3E}">
        <p14:creationId xmlns:p14="http://schemas.microsoft.com/office/powerpoint/2010/main" val="2626744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5B923-CDA8-E930-AE3E-55781E3F257C}"/>
            </a:ext>
          </a:extLst>
        </p:cNvPr>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C34DE0C0-46AE-74FC-D702-9EF6C9650A9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p:pic>
      <p:sp>
        <p:nvSpPr>
          <p:cNvPr id="3" name="Text Placeholder 2">
            <a:extLst>
              <a:ext uri="{FF2B5EF4-FFF2-40B4-BE49-F238E27FC236}">
                <a16:creationId xmlns:a16="http://schemas.microsoft.com/office/drawing/2014/main" id="{BA828D14-AEAC-A590-913F-C25DC607FA43}"/>
              </a:ext>
            </a:extLst>
          </p:cNvPr>
          <p:cNvSpPr>
            <a:spLocks noGrp="1"/>
          </p:cNvSpPr>
          <p:nvPr>
            <p:ph type="body" sz="quarter" idx="13"/>
          </p:nvPr>
        </p:nvSpPr>
        <p:spPr>
          <a:xfrm>
            <a:off x="673100" y="565723"/>
            <a:ext cx="5607690" cy="697353"/>
          </a:xfrm>
        </p:spPr>
        <p:txBody>
          <a:bodyPr/>
          <a:lstStyle/>
          <a:p>
            <a:r>
              <a:rPr lang="en-IE" b="1" dirty="0">
                <a:solidFill>
                  <a:srgbClr val="007772"/>
                </a:solidFill>
              </a:rPr>
              <a:t>The Future of Agriculture</a:t>
            </a:r>
          </a:p>
        </p:txBody>
      </p:sp>
      <p:sp>
        <p:nvSpPr>
          <p:cNvPr id="5" name="Text Placeholder 2">
            <a:extLst>
              <a:ext uri="{FF2B5EF4-FFF2-40B4-BE49-F238E27FC236}">
                <a16:creationId xmlns:a16="http://schemas.microsoft.com/office/drawing/2014/main" id="{6424CA99-5910-7491-06D9-B8A286BC4FB8}"/>
              </a:ext>
            </a:extLst>
          </p:cNvPr>
          <p:cNvSpPr txBox="1">
            <a:spLocks noGrp="1"/>
          </p:cNvSpPr>
          <p:nvPr>
            <p:ph type="body" sz="quarter" idx="14"/>
          </p:nvPr>
        </p:nvSpPr>
        <p:spPr>
          <a:xfrm>
            <a:off x="673099" y="1279243"/>
            <a:ext cx="6060209" cy="3686175"/>
          </a:xfrm>
          <a:prstGeom prst="rect">
            <a:avLst/>
          </a:prstGeom>
        </p:spPr>
        <p:txBody>
          <a:bodyPr/>
          <a:lstStyle>
            <a:lvl1pPr marL="228600" indent="-228600" algn="l" defTabSz="914400" rtl="0" eaLnBrk="1" latinLnBrk="0" hangingPunct="1">
              <a:lnSpc>
                <a:spcPts val="2480"/>
              </a:lnSpc>
              <a:spcBef>
                <a:spcPts val="0"/>
              </a:spcBef>
              <a:buFont typeface="Arial"/>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a:lnSpc>
                <a:spcPct val="100000"/>
              </a:lnSpc>
              <a:spcBef>
                <a:spcPts val="200"/>
              </a:spcBef>
              <a:spcAft>
                <a:spcPts val="200"/>
              </a:spcAft>
              <a:buNone/>
            </a:pPr>
            <a:r>
              <a:rPr lang="en-US" b="1" dirty="0">
                <a:solidFill>
                  <a:srgbClr val="007772"/>
                </a:solidFill>
                <a:highlight>
                  <a:srgbClr val="EEA821"/>
                </a:highlight>
              </a:rPr>
              <a:t>Enhances Precision: </a:t>
            </a:r>
            <a:r>
              <a:rPr lang="en-US" dirty="0"/>
              <a:t>Modern agriculture relies on precision farming, where sensors, AI, and automated machinery ensure accurate planting, irrigation, fertilization, and pest control. By collecting and processing real-time data, mechatronic systems apply inputs (water, fertilizers, pesticides) exactly where needed, </a:t>
            </a:r>
            <a:r>
              <a:rPr lang="en-US" b="1" dirty="0"/>
              <a:t>reducing waste and improving yield </a:t>
            </a:r>
            <a:r>
              <a:rPr lang="en-US" dirty="0"/>
              <a:t>(e.g. Variable Rate Technology (VRT) in smart sprayers applies </a:t>
            </a:r>
            <a:r>
              <a:rPr lang="en-US" dirty="0" err="1"/>
              <a:t>fertilisers</a:t>
            </a:r>
            <a:r>
              <a:rPr lang="en-US" dirty="0"/>
              <a:t> or pesticides only to affected areas based on real-time crop health data, preventing overuse and environmental harm). </a:t>
            </a:r>
          </a:p>
          <a:p>
            <a:pPr marL="0">
              <a:lnSpc>
                <a:spcPct val="100000"/>
              </a:lnSpc>
              <a:spcBef>
                <a:spcPts val="200"/>
              </a:spcBef>
              <a:spcAft>
                <a:spcPts val="200"/>
              </a:spcAft>
              <a:buNone/>
            </a:pPr>
            <a:r>
              <a:rPr lang="sk-SK" dirty="0"/>
              <a:t>.</a:t>
            </a:r>
          </a:p>
        </p:txBody>
      </p:sp>
    </p:spTree>
    <p:extLst>
      <p:ext uri="{BB962C8B-B14F-4D97-AF65-F5344CB8AC3E}">
        <p14:creationId xmlns:p14="http://schemas.microsoft.com/office/powerpoint/2010/main" val="2597272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82530-6D20-077C-2A93-538502E33D9C}"/>
            </a:ext>
          </a:extLst>
        </p:cNvPr>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2CAAA866-D5C6-ED99-33E1-86DC8D51CAE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p:pic>
      <p:sp>
        <p:nvSpPr>
          <p:cNvPr id="3" name="Text Placeholder 2">
            <a:extLst>
              <a:ext uri="{FF2B5EF4-FFF2-40B4-BE49-F238E27FC236}">
                <a16:creationId xmlns:a16="http://schemas.microsoft.com/office/drawing/2014/main" id="{2E1E58E1-C978-EB92-F9FE-5AA953DBE8A4}"/>
              </a:ext>
            </a:extLst>
          </p:cNvPr>
          <p:cNvSpPr>
            <a:spLocks noGrp="1"/>
          </p:cNvSpPr>
          <p:nvPr>
            <p:ph type="body" sz="quarter" idx="13"/>
          </p:nvPr>
        </p:nvSpPr>
        <p:spPr>
          <a:xfrm>
            <a:off x="673100" y="565723"/>
            <a:ext cx="5607690" cy="697353"/>
          </a:xfrm>
        </p:spPr>
        <p:txBody>
          <a:bodyPr/>
          <a:lstStyle/>
          <a:p>
            <a:r>
              <a:rPr lang="en-IE" b="1" dirty="0">
                <a:solidFill>
                  <a:srgbClr val="007772"/>
                </a:solidFill>
              </a:rPr>
              <a:t>The Future of Agriculture</a:t>
            </a:r>
          </a:p>
        </p:txBody>
      </p:sp>
      <p:sp>
        <p:nvSpPr>
          <p:cNvPr id="5" name="Text Placeholder 2">
            <a:extLst>
              <a:ext uri="{FF2B5EF4-FFF2-40B4-BE49-F238E27FC236}">
                <a16:creationId xmlns:a16="http://schemas.microsoft.com/office/drawing/2014/main" id="{77EE7E54-3CE0-6DD9-1567-CC6AD712C575}"/>
              </a:ext>
            </a:extLst>
          </p:cNvPr>
          <p:cNvSpPr txBox="1">
            <a:spLocks noGrp="1"/>
          </p:cNvSpPr>
          <p:nvPr>
            <p:ph type="body" sz="quarter" idx="14"/>
          </p:nvPr>
        </p:nvSpPr>
        <p:spPr>
          <a:xfrm>
            <a:off x="673099" y="1279243"/>
            <a:ext cx="6184900" cy="3686175"/>
          </a:xfrm>
          <a:prstGeom prst="rect">
            <a:avLst/>
          </a:prstGeom>
        </p:spPr>
        <p:txBody>
          <a:bodyPr/>
          <a:lstStyle>
            <a:lvl1pPr marL="228600" indent="-228600" algn="l" defTabSz="914400" rtl="0" eaLnBrk="1" latinLnBrk="0" hangingPunct="1">
              <a:lnSpc>
                <a:spcPts val="2480"/>
              </a:lnSpc>
              <a:spcBef>
                <a:spcPts val="0"/>
              </a:spcBef>
              <a:buFont typeface="Arial"/>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a:lnSpc>
                <a:spcPct val="100000"/>
              </a:lnSpc>
              <a:spcBef>
                <a:spcPts val="200"/>
              </a:spcBef>
              <a:spcAft>
                <a:spcPts val="200"/>
              </a:spcAft>
              <a:buNone/>
            </a:pPr>
            <a:r>
              <a:rPr lang="en-US" b="1" dirty="0">
                <a:solidFill>
                  <a:srgbClr val="007772"/>
                </a:solidFill>
                <a:highlight>
                  <a:srgbClr val="EEA821"/>
                </a:highlight>
              </a:rPr>
              <a:t>Improves Sustainability: </a:t>
            </a:r>
            <a:r>
              <a:rPr lang="en-US" dirty="0"/>
              <a:t>Smart farming technologies powered by mechatronics help farmers use resources more efficiently, </a:t>
            </a:r>
            <a:r>
              <a:rPr lang="en-US" b="1" dirty="0"/>
              <a:t>reducing water consumption, chemical application, and fuel usage.</a:t>
            </a:r>
            <a:r>
              <a:rPr lang="en-US" dirty="0"/>
              <a:t> Automated irrigation systems measure soil moisture levels and adjust water distribution accordingly, preventing over-irrigation and conserving water. Similarly, robotic weeders reduce reliance on chemical herbicides, promoting eco-friendly farming (e.g. Drip irrigation systems with automated controls reduce water wastage by up to 50% compared to traditional methods).</a:t>
            </a:r>
          </a:p>
          <a:p>
            <a:pPr marL="0">
              <a:lnSpc>
                <a:spcPct val="100000"/>
              </a:lnSpc>
              <a:spcBef>
                <a:spcPts val="200"/>
              </a:spcBef>
              <a:spcAft>
                <a:spcPts val="200"/>
              </a:spcAft>
              <a:buNone/>
            </a:pPr>
            <a:endParaRPr lang="sk-SK" dirty="0"/>
          </a:p>
        </p:txBody>
      </p:sp>
    </p:spTree>
    <p:extLst>
      <p:ext uri="{BB962C8B-B14F-4D97-AF65-F5344CB8AC3E}">
        <p14:creationId xmlns:p14="http://schemas.microsoft.com/office/powerpoint/2010/main" val="727611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2FE2DE4B53024C91A972E0E84432FA" ma:contentTypeVersion="15" ma:contentTypeDescription="Create a new document." ma:contentTypeScope="" ma:versionID="39fe86a61471b84e820a99c08c96419a">
  <xsd:schema xmlns:xsd="http://www.w3.org/2001/XMLSchema" xmlns:xs="http://www.w3.org/2001/XMLSchema" xmlns:p="http://schemas.microsoft.com/office/2006/metadata/properties" xmlns:ns2="a651b1ec-d991-4d4b-b8eb-4dc0d5a73a78" xmlns:ns3="3374af87-adae-48da-b513-0d7080d8e0e2" targetNamespace="http://schemas.microsoft.com/office/2006/metadata/properties" ma:root="true" ma:fieldsID="5a96f0a567bbe8695687555c0cd8155c" ns2:_="" ns3:_="">
    <xsd:import namespace="a651b1ec-d991-4d4b-b8eb-4dc0d5a73a78"/>
    <xsd:import namespace="3374af87-adae-48da-b513-0d7080d8e0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1b1ec-d991-4d4b-b8eb-4dc0d5a73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74af87-adae-48da-b513-0d7080d8e0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28d972-c01e-44ee-95ef-6b9faca3641c}" ma:internalName="TaxCatchAll" ma:showField="CatchAllData" ma:web="3374af87-adae-48da-b513-0d7080d8e0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651b1ec-d991-4d4b-b8eb-4dc0d5a73a78">
      <Terms xmlns="http://schemas.microsoft.com/office/infopath/2007/PartnerControls"/>
    </lcf76f155ced4ddcb4097134ff3c332f>
    <TaxCatchAll xmlns="3374af87-adae-48da-b513-0d7080d8e0e2" xsi:nil="true"/>
  </documentManagement>
</p:properties>
</file>

<file path=customXml/itemProps1.xml><?xml version="1.0" encoding="utf-8"?>
<ds:datastoreItem xmlns:ds="http://schemas.openxmlformats.org/officeDocument/2006/customXml" ds:itemID="{C133A59E-BCB0-4AB3-BFAE-2ADE6A49A0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51b1ec-d991-4d4b-b8eb-4dc0d5a73a78"/>
    <ds:schemaRef ds:uri="3374af87-adae-48da-b513-0d7080d8e0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E79684-4514-49B1-B589-3319087ED578}">
  <ds:schemaRefs>
    <ds:schemaRef ds:uri="http://schemas.microsoft.com/sharepoint/v3/contenttype/forms"/>
  </ds:schemaRefs>
</ds:datastoreItem>
</file>

<file path=customXml/itemProps3.xml><?xml version="1.0" encoding="utf-8"?>
<ds:datastoreItem xmlns:ds="http://schemas.openxmlformats.org/officeDocument/2006/customXml" ds:itemID="{34A559C5-7F6B-408C-8C00-22ED0B30E141}">
  <ds:schemaRefs>
    <ds:schemaRef ds:uri="3374af87-adae-48da-b513-0d7080d8e0e2"/>
    <ds:schemaRef ds:uri="http://www.w3.org/XML/1998/namespace"/>
    <ds:schemaRef ds:uri="http://purl.org/dc/elements/1.1/"/>
    <ds:schemaRef ds:uri="http://schemas.microsoft.com/office/infopath/2007/PartnerControls"/>
    <ds:schemaRef ds:uri="a651b1ec-d991-4d4b-b8eb-4dc0d5a73a78"/>
    <ds:schemaRef ds:uri="http://schemas.openxmlformats.org/package/2006/metadata/core-properties"/>
    <ds:schemaRef ds:uri="http://schemas.microsoft.com/office/2006/documentManagement/types"/>
    <ds:schemaRef ds:uri="http://schemas.microsoft.com/office/2006/metadata/properties"/>
    <ds:schemaRef ds:uri="http://purl.org/dc/dcmitype/"/>
    <ds:schemaRef ds:uri="http://purl.org/dc/terms/"/>
  </ds:schemaRefs>
</ds:datastoreItem>
</file>

<file path=docMetadata/LabelInfo.xml><?xml version="1.0" encoding="utf-8"?>
<clbl:labelList xmlns:clbl="http://schemas.microsoft.com/office/2020/mipLabelMetadata">
  <clbl:label id="{55801aee-cccb-46c5-880c-d6f6c4603f42}" enabled="0" method="" siteId="{55801aee-cccb-46c5-880c-d6f6c4603f42}" removed="1"/>
</clbl:labelList>
</file>

<file path=docProps/app.xml><?xml version="1.0" encoding="utf-8"?>
<Properties xmlns="http://schemas.openxmlformats.org/officeDocument/2006/extended-properties" xmlns:vt="http://schemas.openxmlformats.org/officeDocument/2006/docPropsVTypes">
  <TotalTime>3232</TotalTime>
  <Words>1860</Words>
  <Application>Microsoft Office PowerPoint</Application>
  <PresentationFormat>Widescreen</PresentationFormat>
  <Paragraphs>140</Paragraphs>
  <Slides>26</Slides>
  <Notes>17</Notes>
  <HiddenSlides>0</HiddenSlides>
  <MMClips>3</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Aptos</vt:lpstr>
      <vt:lpstr>Arial</vt:lpstr>
      <vt:lpstr>Calibri</vt:lpstr>
      <vt:lpstr>Montserrat Light</vt:lpstr>
      <vt:lpstr>Symbol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129</cp:revision>
  <dcterms:created xsi:type="dcterms:W3CDTF">2019-11-20T14:08:21Z</dcterms:created>
  <dcterms:modified xsi:type="dcterms:W3CDTF">2025-07-17T15:18:13Z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0x010100982FE2DE4B53024C91A972E0E84432FA</vt:lpwstr>
  </property>
  <property fmtid="{D5CDD505-2E9C-101B-9397-08002B2CF9AE}" pid="3" name="MediaServiceImageTags">
    <vt:lpwstr/>
  </property>
</Properties>
</file>