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82" r:id="rId5"/>
    <p:sldMasterId id="2147483648" r:id="rId6"/>
  </p:sldMasterIdLst>
  <p:notesMasterIdLst>
    <p:notesMasterId r:id="rId31"/>
  </p:notesMasterIdLst>
  <p:sldIdLst>
    <p:sldId id="4388" r:id="rId7"/>
    <p:sldId id="4376" r:id="rId8"/>
    <p:sldId id="4389" r:id="rId9"/>
    <p:sldId id="4358" r:id="rId10"/>
    <p:sldId id="260" r:id="rId11"/>
    <p:sldId id="4359" r:id="rId12"/>
    <p:sldId id="4362" r:id="rId13"/>
    <p:sldId id="4363" r:id="rId14"/>
    <p:sldId id="4367" r:id="rId15"/>
    <p:sldId id="4366" r:id="rId16"/>
    <p:sldId id="281" r:id="rId17"/>
    <p:sldId id="275" r:id="rId18"/>
    <p:sldId id="263" r:id="rId19"/>
    <p:sldId id="4368" r:id="rId20"/>
    <p:sldId id="277" r:id="rId21"/>
    <p:sldId id="4369" r:id="rId22"/>
    <p:sldId id="269" r:id="rId23"/>
    <p:sldId id="4370" r:id="rId24"/>
    <p:sldId id="282" r:id="rId25"/>
    <p:sldId id="4371" r:id="rId26"/>
    <p:sldId id="4372" r:id="rId27"/>
    <p:sldId id="4373" r:id="rId28"/>
    <p:sldId id="4375" r:id="rId29"/>
    <p:sldId id="2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72"/>
    <a:srgbClr val="09465E"/>
    <a:srgbClr val="EEA821"/>
    <a:srgbClr val="87C540"/>
    <a:srgbClr val="4040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23B988-4819-748F-E86D-00E6A0CDAB51}" v="8" dt="2025-06-11T09:43:21.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07"/>
    <p:restoredTop sz="94729"/>
  </p:normalViewPr>
  <p:slideViewPr>
    <p:cSldViewPr snapToGrid="0" snapToObjects="1">
      <p:cViewPr varScale="1">
        <p:scale>
          <a:sx n="102" d="100"/>
          <a:sy n="102" d="100"/>
        </p:scale>
        <p:origin x="342" y="90"/>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7</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8</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4279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F83A1-A57C-E6BC-8562-7AB077F2B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6C382-DA65-F93A-2161-88D743D69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13CD6-366A-B8BC-AFAD-55A92C1C71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295F20-C324-4180-1C66-AB7A565FF8E7}"/>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319834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11</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7051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F6190-4B50-6C76-3F84-19DAEF89D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3EEE1-3630-A23F-228C-7A72811AC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17FFC-A27B-F3BB-F895-80A3BF0C24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8F374E-6D4C-7159-4B3B-F4ED881D321E}"/>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51386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B8C17-95F8-1660-1198-418809521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BD09F-66CC-CB11-D494-CA3D393D8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40609-05D3-BAAF-9CD4-94C739DB22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6997B6-7A08-CA92-B59D-8701660C4FD0}"/>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66255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489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1411997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ttom Photo Slide">
  <p:cSld name="Bottom Photo Slide">
    <p:spTree>
      <p:nvGrpSpPr>
        <p:cNvPr id="1" name="Shape 66"/>
        <p:cNvGrpSpPr/>
        <p:nvPr/>
      </p:nvGrpSpPr>
      <p:grpSpPr>
        <a:xfrm>
          <a:off x="0" y="0"/>
          <a:ext cx="0" cy="0"/>
          <a:chOff x="0" y="0"/>
          <a:chExt cx="0" cy="0"/>
        </a:xfrm>
      </p:grpSpPr>
      <p:sp>
        <p:nvSpPr>
          <p:cNvPr id="67" name="Google Shape;67;p37"/>
          <p:cNvSpPr>
            <a:spLocks noGrp="1"/>
          </p:cNvSpPr>
          <p:nvPr>
            <p:ph type="pic" idx="2"/>
          </p:nvPr>
        </p:nvSpPr>
        <p:spPr>
          <a:xfrm>
            <a:off x="0" y="3695066"/>
            <a:ext cx="11125201" cy="2342319"/>
          </a:xfrm>
          <a:prstGeom prst="rect">
            <a:avLst/>
          </a:prstGeom>
          <a:noFill/>
          <a:ln>
            <a:noFill/>
          </a:ln>
        </p:spPr>
      </p:sp>
      <p:sp>
        <p:nvSpPr>
          <p:cNvPr id="68" name="Google Shape;68;p37"/>
          <p:cNvSpPr txBox="1">
            <a:spLocks noGrp="1"/>
          </p:cNvSpPr>
          <p:nvPr>
            <p:ph type="body" idx="1"/>
          </p:nvPr>
        </p:nvSpPr>
        <p:spPr>
          <a:xfrm>
            <a:off x="1651560" y="1086752"/>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body" idx="3"/>
          </p:nvPr>
        </p:nvSpPr>
        <p:spPr>
          <a:xfrm>
            <a:off x="1663856" y="2332892"/>
            <a:ext cx="9637190" cy="1228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72139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7" r:id="rId18"/>
    <p:sldLayoutId id="2147483676" r:id="rId19"/>
    <p:sldLayoutId id="2147483668" r:id="rId20"/>
    <p:sldLayoutId id="2147483679" r:id="rId21"/>
    <p:sldLayoutId id="214748368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9819391" y="6329679"/>
            <a:ext cx="2006924" cy="228419"/>
            <a:chOff x="428174" y="10170041"/>
            <a:chExt cx="1952169" cy="222187"/>
          </a:xfrm>
        </p:grpSpPr>
        <p:pic>
          <p:nvPicPr>
            <p:cNvPr id="11" name="Google Shape;11;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2343" y="10174514"/>
              <a:ext cx="1778000" cy="217714"/>
            </a:xfrm>
            <a:prstGeom prst="rect">
              <a:avLst/>
            </a:prstGeom>
            <a:noFill/>
            <a:ln>
              <a:noFill/>
            </a:ln>
          </p:spPr>
        </p:pic>
        <p:pic>
          <p:nvPicPr>
            <p:cNvPr id="12" name="Google Shape;12;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8174" y="10170041"/>
              <a:ext cx="210456" cy="18590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zvZYV3vNsk" TargetMode="External"/><Relationship Id="rId2" Type="http://schemas.openxmlformats.org/officeDocument/2006/relationships/slideLayout" Target="../slideLayouts/slideLayout13.xml"/><Relationship Id="rId1" Type="http://schemas.openxmlformats.org/officeDocument/2006/relationships/video" Target="https://www.youtube.com/embed/WzvZYV3vNsk?feature=oembed"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EyNLQgJopvU" TargetMode="External"/><Relationship Id="rId2" Type="http://schemas.openxmlformats.org/officeDocument/2006/relationships/slideLayout" Target="../slideLayouts/slideLayout12.xml"/><Relationship Id="rId1" Type="http://schemas.openxmlformats.org/officeDocument/2006/relationships/video" Target="https://www.youtube.com/embed/EyNLQgJopvU?feature=oembed"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video" Target="https://www.youtube.com/embed/Od05mDSPWF0?feature=oembed" TargetMode="External"/><Relationship Id="rId4" Type="http://schemas.openxmlformats.org/officeDocument/2006/relationships/hyperlink" Target="https://www.youtube.com/watch?v=Od05mDSPWF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A growing plant">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1" y="2463800"/>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556309" y="3495192"/>
            <a:ext cx="3660159" cy="1453880"/>
          </a:xfrm>
        </p:spPr>
        <p:txBody>
          <a:bodyPr lIns="91440" tIns="45720" rIns="91440" bIns="45720" anchor="ctr">
            <a:normAutofit fontScale="85000" lnSpcReduction="20000"/>
          </a:bodyPr>
          <a:lstStyle/>
          <a:p>
            <a:pPr>
              <a:lnSpc>
                <a:spcPct val="100000"/>
              </a:lnSpc>
            </a:pPr>
            <a:r>
              <a:rPr lang="en-GB" sz="4000" noProof="0" dirty="0">
                <a:solidFill>
                  <a:schemeClr val="bg1"/>
                </a:solidFill>
              </a:rPr>
              <a:t>M3: </a:t>
            </a:r>
            <a:r>
              <a:rPr lang="en-GB" sz="4000" dirty="0">
                <a:solidFill>
                  <a:schemeClr val="bg1"/>
                </a:solidFill>
              </a:rPr>
              <a:t>Sustainable Fertilization Practices</a:t>
            </a:r>
            <a:endParaRPr lang="en-GB" sz="40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556309" y="2465108"/>
            <a:ext cx="3560597" cy="73232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a:t>
            </a:r>
            <a:r>
              <a:rPr lang="en-GB" dirty="0">
                <a:solidFill>
                  <a:schemeClr val="bg1"/>
                </a:solidFill>
              </a:rPr>
              <a:t>2</a:t>
            </a:r>
            <a:r>
              <a:rPr lang="en-GB" noProof="0" dirty="0">
                <a:solidFill>
                  <a:schemeClr val="bg1"/>
                </a:solidFill>
              </a:rPr>
              <a:t>: </a:t>
            </a:r>
            <a:r>
              <a:rPr lang="en-GB" dirty="0">
                <a:solidFill>
                  <a:schemeClr val="bg1"/>
                </a:solidFill>
              </a:rPr>
              <a:t> Smart Irrigation and Fertilisation</a:t>
            </a:r>
            <a:endParaRPr lang="en-GB" noProof="0" dirty="0">
              <a:solidFill>
                <a:schemeClr val="bg1"/>
              </a:solidFill>
              <a:ea typeface="Calibri"/>
              <a:cs typeface="Calibri"/>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3420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6455528" y="413323"/>
            <a:ext cx="5466986" cy="697353"/>
          </a:xfrm>
        </p:spPr>
        <p:txBody>
          <a:bodyPr>
            <a:noAutofit/>
          </a:bodyPr>
          <a:lstStyle/>
          <a:p>
            <a:r>
              <a:rPr lang="pl-PL" b="1" dirty="0" err="1"/>
              <a:t>Precise</a:t>
            </a:r>
            <a:r>
              <a:rPr lang="pl-PL" b="1" dirty="0"/>
              <a:t> </a:t>
            </a:r>
            <a:r>
              <a:rPr lang="pl-PL" b="1" dirty="0" err="1"/>
              <a:t>nutrient</a:t>
            </a:r>
            <a:r>
              <a:rPr lang="pl-PL" b="1" dirty="0"/>
              <a:t> mapping</a:t>
            </a:r>
            <a:endParaRPr lang="en-US"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6544980" y="1627080"/>
            <a:ext cx="5377534" cy="2745806"/>
          </a:xfrm>
        </p:spPr>
        <p:txBody>
          <a:bodyPr/>
          <a:lstStyle/>
          <a:p>
            <a:r>
              <a:rPr lang="en-US" dirty="0"/>
              <a:t>It allows to determine the spatial distribution of nutrients in a given field. By using </a:t>
            </a:r>
            <a:r>
              <a:rPr lang="en-US" b="1" dirty="0"/>
              <a:t>GPS technology, sensors, drones and laboratory analysis</a:t>
            </a:r>
            <a:r>
              <a:rPr lang="en-US" dirty="0"/>
              <a:t>, detailed maps of the macro- and micronutrients in the soil can be created. With this data, farmers can tailor fertilization to the real needs of plants, avoiding excessive fertilizer use where the soil is already rich in nutrients, while providing more nutrients in areas of scarcity.</a:t>
            </a:r>
          </a:p>
        </p:txBody>
      </p:sp>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osoba, w pomieszczeniu, roślina, trzymanie&#10;&#10;Zawartość wygenerowana przez sztuczną inteligencję może być niepoprawna.">
            <a:extLst>
              <a:ext uri="{FF2B5EF4-FFF2-40B4-BE49-F238E27FC236}">
                <a16:creationId xmlns:a16="http://schemas.microsoft.com/office/drawing/2014/main" id="{9989CE93-6238-9E11-7D0B-435BA15717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51" y="569167"/>
            <a:ext cx="6067749" cy="5972326"/>
          </a:xfrm>
          <a:prstGeom prst="rect">
            <a:avLst/>
          </a:prstGeom>
        </p:spPr>
      </p:pic>
    </p:spTree>
    <p:extLst>
      <p:ext uri="{BB962C8B-B14F-4D97-AF65-F5344CB8AC3E}">
        <p14:creationId xmlns:p14="http://schemas.microsoft.com/office/powerpoint/2010/main" val="169628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1"/>
          <p:cNvSpPr>
            <a:spLocks noChangeArrowheads="1"/>
          </p:cNvSpPr>
          <p:nvPr/>
        </p:nvSpPr>
        <p:spPr bwMode="auto">
          <a:xfrm>
            <a:off x="782442" y="2117220"/>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0" name="Freeform 171"/>
          <p:cNvSpPr>
            <a:spLocks noChangeArrowheads="1"/>
          </p:cNvSpPr>
          <p:nvPr/>
        </p:nvSpPr>
        <p:spPr bwMode="auto">
          <a:xfrm>
            <a:off x="843170" y="2177948"/>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EEA821"/>
          </a:solidFill>
          <a:ln>
            <a:noFill/>
          </a:ln>
          <a:effectLst/>
        </p:spPr>
        <p:txBody>
          <a:bodyPr wrap="none" anchor="ctr"/>
          <a:lstStyle/>
          <a:p>
            <a:endParaRPr lang="en-US" sz="900"/>
          </a:p>
        </p:txBody>
      </p:sp>
      <p:sp>
        <p:nvSpPr>
          <p:cNvPr id="211" name="Freeform 172"/>
          <p:cNvSpPr>
            <a:spLocks noChangeArrowheads="1"/>
          </p:cNvSpPr>
          <p:nvPr/>
        </p:nvSpPr>
        <p:spPr bwMode="auto">
          <a:xfrm>
            <a:off x="906429" y="2238676"/>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2" name="Freeform 173"/>
          <p:cNvSpPr>
            <a:spLocks noChangeArrowheads="1"/>
          </p:cNvSpPr>
          <p:nvPr/>
        </p:nvSpPr>
        <p:spPr bwMode="auto">
          <a:xfrm>
            <a:off x="2371492" y="3536739"/>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07772"/>
          </a:solidFill>
          <a:ln>
            <a:noFill/>
          </a:ln>
          <a:effectLst/>
        </p:spPr>
        <p:txBody>
          <a:bodyPr wrap="none" anchor="ctr"/>
          <a:lstStyle/>
          <a:p>
            <a:endParaRPr lang="en-US" sz="900"/>
          </a:p>
        </p:txBody>
      </p:sp>
      <p:sp>
        <p:nvSpPr>
          <p:cNvPr id="213" name="Freeform 174"/>
          <p:cNvSpPr>
            <a:spLocks noChangeArrowheads="1"/>
          </p:cNvSpPr>
          <p:nvPr/>
        </p:nvSpPr>
        <p:spPr bwMode="auto">
          <a:xfrm>
            <a:off x="2318356" y="3483601"/>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5" name="Freeform 175"/>
          <p:cNvSpPr>
            <a:spLocks noChangeArrowheads="1"/>
          </p:cNvSpPr>
          <p:nvPr/>
        </p:nvSpPr>
        <p:spPr bwMode="auto">
          <a:xfrm>
            <a:off x="3467128" y="2906685"/>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6" name="Freeform 176"/>
          <p:cNvSpPr>
            <a:spLocks noChangeArrowheads="1"/>
          </p:cNvSpPr>
          <p:nvPr/>
        </p:nvSpPr>
        <p:spPr bwMode="auto">
          <a:xfrm>
            <a:off x="3527856" y="29674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007772">
              <a:alpha val="72948"/>
            </a:srgbClr>
          </a:solidFill>
          <a:ln>
            <a:noFill/>
          </a:ln>
          <a:effectLst/>
        </p:spPr>
        <p:txBody>
          <a:bodyPr wrap="none" anchor="ctr"/>
          <a:lstStyle/>
          <a:p>
            <a:endParaRPr lang="en-US" sz="900"/>
          </a:p>
        </p:txBody>
      </p:sp>
      <p:sp>
        <p:nvSpPr>
          <p:cNvPr id="217" name="Freeform 177"/>
          <p:cNvSpPr>
            <a:spLocks noChangeArrowheads="1"/>
          </p:cNvSpPr>
          <p:nvPr/>
        </p:nvSpPr>
        <p:spPr bwMode="auto">
          <a:xfrm>
            <a:off x="3591113" y="3028141"/>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8" name="Freeform 178"/>
          <p:cNvSpPr>
            <a:spLocks noChangeArrowheads="1"/>
          </p:cNvSpPr>
          <p:nvPr/>
        </p:nvSpPr>
        <p:spPr bwMode="auto">
          <a:xfrm>
            <a:off x="5056177" y="4326203"/>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07772"/>
          </a:solidFill>
          <a:ln>
            <a:noFill/>
          </a:ln>
          <a:effectLst/>
        </p:spPr>
        <p:txBody>
          <a:bodyPr wrap="none" anchor="ctr"/>
          <a:lstStyle/>
          <a:p>
            <a:endParaRPr lang="en-US" sz="900"/>
          </a:p>
        </p:txBody>
      </p:sp>
      <p:sp>
        <p:nvSpPr>
          <p:cNvPr id="219" name="Freeform 179"/>
          <p:cNvSpPr>
            <a:spLocks noChangeArrowheads="1"/>
          </p:cNvSpPr>
          <p:nvPr/>
        </p:nvSpPr>
        <p:spPr bwMode="auto">
          <a:xfrm>
            <a:off x="5003040" y="4273065"/>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0" name="Freeform 180"/>
          <p:cNvSpPr>
            <a:spLocks noChangeArrowheads="1"/>
          </p:cNvSpPr>
          <p:nvPr/>
        </p:nvSpPr>
        <p:spPr bwMode="auto">
          <a:xfrm>
            <a:off x="5845642" y="2117220"/>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1" name="Freeform 181"/>
          <p:cNvSpPr>
            <a:spLocks noChangeArrowheads="1"/>
          </p:cNvSpPr>
          <p:nvPr/>
        </p:nvSpPr>
        <p:spPr bwMode="auto">
          <a:xfrm>
            <a:off x="5906370" y="2177948"/>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EEA821"/>
          </a:solidFill>
          <a:ln>
            <a:noFill/>
          </a:ln>
          <a:effectLst/>
        </p:spPr>
        <p:txBody>
          <a:bodyPr wrap="none" anchor="ctr"/>
          <a:lstStyle/>
          <a:p>
            <a:endParaRPr lang="en-US" sz="900"/>
          </a:p>
        </p:txBody>
      </p:sp>
      <p:sp>
        <p:nvSpPr>
          <p:cNvPr id="222" name="Freeform 182"/>
          <p:cNvSpPr>
            <a:spLocks noChangeArrowheads="1"/>
          </p:cNvSpPr>
          <p:nvPr/>
        </p:nvSpPr>
        <p:spPr bwMode="auto">
          <a:xfrm>
            <a:off x="5967098" y="2238676"/>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3" name="Freeform 183"/>
          <p:cNvSpPr>
            <a:spLocks noChangeArrowheads="1"/>
          </p:cNvSpPr>
          <p:nvPr/>
        </p:nvSpPr>
        <p:spPr bwMode="auto">
          <a:xfrm>
            <a:off x="7432160" y="3536739"/>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07772"/>
          </a:solidFill>
          <a:ln>
            <a:noFill/>
          </a:ln>
          <a:effectLst/>
        </p:spPr>
        <p:txBody>
          <a:bodyPr wrap="none" anchor="ctr"/>
          <a:lstStyle/>
          <a:p>
            <a:endParaRPr lang="en-US" sz="900"/>
          </a:p>
        </p:txBody>
      </p:sp>
      <p:sp>
        <p:nvSpPr>
          <p:cNvPr id="224" name="Freeform 184"/>
          <p:cNvSpPr>
            <a:spLocks noChangeArrowheads="1"/>
          </p:cNvSpPr>
          <p:nvPr/>
        </p:nvSpPr>
        <p:spPr bwMode="auto">
          <a:xfrm>
            <a:off x="7381554" y="3483601"/>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5" name="Freeform 185"/>
          <p:cNvSpPr>
            <a:spLocks noChangeArrowheads="1"/>
          </p:cNvSpPr>
          <p:nvPr/>
        </p:nvSpPr>
        <p:spPr bwMode="auto">
          <a:xfrm>
            <a:off x="8527796" y="2906685"/>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6" name="Freeform 186"/>
          <p:cNvSpPr>
            <a:spLocks noChangeArrowheads="1"/>
          </p:cNvSpPr>
          <p:nvPr/>
        </p:nvSpPr>
        <p:spPr bwMode="auto">
          <a:xfrm>
            <a:off x="8588524" y="2967413"/>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007772">
              <a:alpha val="72948"/>
            </a:srgbClr>
          </a:solidFill>
          <a:ln>
            <a:noFill/>
          </a:ln>
          <a:effectLst/>
        </p:spPr>
        <p:txBody>
          <a:bodyPr wrap="none" anchor="ctr"/>
          <a:lstStyle/>
          <a:p>
            <a:endParaRPr lang="en-US" sz="900"/>
          </a:p>
        </p:txBody>
      </p:sp>
      <p:sp>
        <p:nvSpPr>
          <p:cNvPr id="227" name="Freeform 187"/>
          <p:cNvSpPr>
            <a:spLocks noChangeArrowheads="1"/>
          </p:cNvSpPr>
          <p:nvPr/>
        </p:nvSpPr>
        <p:spPr bwMode="auto">
          <a:xfrm>
            <a:off x="8651781" y="302814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8" name="Freeform 188"/>
          <p:cNvSpPr>
            <a:spLocks noChangeArrowheads="1"/>
          </p:cNvSpPr>
          <p:nvPr/>
        </p:nvSpPr>
        <p:spPr bwMode="auto">
          <a:xfrm>
            <a:off x="10116846" y="4326203"/>
            <a:ext cx="928632" cy="928632"/>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007772"/>
          </a:solidFill>
          <a:ln>
            <a:noFill/>
          </a:ln>
          <a:effectLst/>
        </p:spPr>
        <p:txBody>
          <a:bodyPr wrap="none" anchor="ctr"/>
          <a:lstStyle/>
          <a:p>
            <a:endParaRPr lang="en-US" sz="900"/>
          </a:p>
        </p:txBody>
      </p:sp>
      <p:sp>
        <p:nvSpPr>
          <p:cNvPr id="229" name="Freeform 189"/>
          <p:cNvSpPr>
            <a:spLocks noChangeArrowheads="1"/>
          </p:cNvSpPr>
          <p:nvPr/>
        </p:nvSpPr>
        <p:spPr bwMode="auto">
          <a:xfrm>
            <a:off x="10063708" y="4273065"/>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 name="Text Placeholder 1">
            <a:extLst>
              <a:ext uri="{FF2B5EF4-FFF2-40B4-BE49-F238E27FC236}">
                <a16:creationId xmlns:a16="http://schemas.microsoft.com/office/drawing/2014/main" id="{D8EBC7BD-54B5-121A-8017-6CBF18AD7EDF}"/>
              </a:ext>
            </a:extLst>
          </p:cNvPr>
          <p:cNvSpPr>
            <a:spLocks noGrp="1"/>
          </p:cNvSpPr>
          <p:nvPr>
            <p:ph type="body" sz="quarter" idx="16"/>
          </p:nvPr>
        </p:nvSpPr>
        <p:spPr>
          <a:xfrm>
            <a:off x="-76095" y="638603"/>
            <a:ext cx="12191999" cy="803654"/>
          </a:xfrm>
        </p:spPr>
        <p:txBody>
          <a:bodyPr/>
          <a:lstStyle/>
          <a:p>
            <a:r>
              <a:rPr lang="pl-PL" dirty="0"/>
              <a:t>Nutrient mapping process</a:t>
            </a:r>
            <a:endParaRPr lang="en-US" dirty="0"/>
          </a:p>
        </p:txBody>
      </p:sp>
      <p:grpSp>
        <p:nvGrpSpPr>
          <p:cNvPr id="25" name="Group 24">
            <a:extLst>
              <a:ext uri="{FF2B5EF4-FFF2-40B4-BE49-F238E27FC236}">
                <a16:creationId xmlns:a16="http://schemas.microsoft.com/office/drawing/2014/main" id="{04F63D71-F733-552B-38EE-4D2AE55E8E97}"/>
              </a:ext>
            </a:extLst>
          </p:cNvPr>
          <p:cNvGrpSpPr/>
          <p:nvPr/>
        </p:nvGrpSpPr>
        <p:grpSpPr>
          <a:xfrm>
            <a:off x="4890230" y="1901278"/>
            <a:ext cx="980356" cy="890935"/>
            <a:chOff x="3258209" y="1217582"/>
            <a:chExt cx="4712093" cy="4711281"/>
          </a:xfrm>
          <a:solidFill>
            <a:srgbClr val="007772"/>
          </a:solidFill>
        </p:grpSpPr>
        <p:sp>
          <p:nvSpPr>
            <p:cNvPr id="26" name="Freeform 31">
              <a:extLst>
                <a:ext uri="{FF2B5EF4-FFF2-40B4-BE49-F238E27FC236}">
                  <a16:creationId xmlns:a16="http://schemas.microsoft.com/office/drawing/2014/main" id="{03819E89-C72D-607E-CDA2-E0198C24284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87C540"/>
            </a:solidFill>
            <a:ln w="9514" cap="flat">
              <a:noFill/>
              <a:prstDash val="solid"/>
              <a:miter/>
            </a:ln>
          </p:spPr>
          <p:txBody>
            <a:bodyPr rtlCol="0" anchor="ctr"/>
            <a:lstStyle/>
            <a:p>
              <a:endParaRPr lang="en-US"/>
            </a:p>
          </p:txBody>
        </p:sp>
        <p:sp>
          <p:nvSpPr>
            <p:cNvPr id="27" name="Freeform 32">
              <a:extLst>
                <a:ext uri="{FF2B5EF4-FFF2-40B4-BE49-F238E27FC236}">
                  <a16:creationId xmlns:a16="http://schemas.microsoft.com/office/drawing/2014/main" id="{096F472D-C244-1F30-665A-6989EA24976A}"/>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87C540"/>
            </a:solidFill>
            <a:ln w="9514" cap="flat">
              <a:noFill/>
              <a:prstDash val="solid"/>
              <a:miter/>
            </a:ln>
          </p:spPr>
          <p:txBody>
            <a:bodyPr rtlCol="0" anchor="ctr"/>
            <a:lstStyle/>
            <a:p>
              <a:endParaRPr lang="en-US" dirty="0"/>
            </a:p>
          </p:txBody>
        </p:sp>
        <p:grpSp>
          <p:nvGrpSpPr>
            <p:cNvPr id="28" name="Group 27">
              <a:extLst>
                <a:ext uri="{FF2B5EF4-FFF2-40B4-BE49-F238E27FC236}">
                  <a16:creationId xmlns:a16="http://schemas.microsoft.com/office/drawing/2014/main" id="{B2349FCC-B692-DED3-56C9-111847A55216}"/>
                </a:ext>
              </a:extLst>
            </p:cNvPr>
            <p:cNvGrpSpPr/>
            <p:nvPr/>
          </p:nvGrpSpPr>
          <p:grpSpPr>
            <a:xfrm>
              <a:off x="3258209" y="1217582"/>
              <a:ext cx="4712093" cy="4711281"/>
              <a:chOff x="3258209" y="1217582"/>
              <a:chExt cx="4712093" cy="4711281"/>
            </a:xfrm>
            <a:grpFill/>
          </p:grpSpPr>
          <p:sp>
            <p:nvSpPr>
              <p:cNvPr id="29" name="Freeform 16">
                <a:extLst>
                  <a:ext uri="{FF2B5EF4-FFF2-40B4-BE49-F238E27FC236}">
                    <a16:creationId xmlns:a16="http://schemas.microsoft.com/office/drawing/2014/main" id="{D2B7CA55-B745-7AC7-0654-BC5E668EF56A}"/>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0" name="Freeform 18">
                <a:extLst>
                  <a:ext uri="{FF2B5EF4-FFF2-40B4-BE49-F238E27FC236}">
                    <a16:creationId xmlns:a16="http://schemas.microsoft.com/office/drawing/2014/main" id="{D512C37B-285D-0D57-8A5F-65542FF6479F}"/>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1" name="Freeform 19">
                <a:extLst>
                  <a:ext uri="{FF2B5EF4-FFF2-40B4-BE49-F238E27FC236}">
                    <a16:creationId xmlns:a16="http://schemas.microsoft.com/office/drawing/2014/main" id="{E2F14109-1F93-E265-22B3-653E8A32B53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2" name="Freeform 20">
                <a:extLst>
                  <a:ext uri="{FF2B5EF4-FFF2-40B4-BE49-F238E27FC236}">
                    <a16:creationId xmlns:a16="http://schemas.microsoft.com/office/drawing/2014/main" id="{6A7121C7-0ED6-9482-C271-C0297EFDF4C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3" name="Freeform 21">
                <a:extLst>
                  <a:ext uri="{FF2B5EF4-FFF2-40B4-BE49-F238E27FC236}">
                    <a16:creationId xmlns:a16="http://schemas.microsoft.com/office/drawing/2014/main" id="{880D00CB-8903-2D98-07EF-CCBA1FC5847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34" name="Freeform 22">
                <a:extLst>
                  <a:ext uri="{FF2B5EF4-FFF2-40B4-BE49-F238E27FC236}">
                    <a16:creationId xmlns:a16="http://schemas.microsoft.com/office/drawing/2014/main" id="{0AEB76A8-19DF-DC3E-290F-CD04A4BCBC3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35" name="Freeform 23">
                <a:extLst>
                  <a:ext uri="{FF2B5EF4-FFF2-40B4-BE49-F238E27FC236}">
                    <a16:creationId xmlns:a16="http://schemas.microsoft.com/office/drawing/2014/main" id="{DE0A360C-1616-6125-5A3B-1F8EC6934CE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36" name="Freeform 24">
                <a:extLst>
                  <a:ext uri="{FF2B5EF4-FFF2-40B4-BE49-F238E27FC236}">
                    <a16:creationId xmlns:a16="http://schemas.microsoft.com/office/drawing/2014/main" id="{8D47F7D7-F02B-582A-576F-E9184C1BBCD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37" name="Freeform 25">
                <a:extLst>
                  <a:ext uri="{FF2B5EF4-FFF2-40B4-BE49-F238E27FC236}">
                    <a16:creationId xmlns:a16="http://schemas.microsoft.com/office/drawing/2014/main" id="{A0A78138-D6BA-DAB5-6D96-E32D5F74627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38" name="Freeform 26">
                <a:extLst>
                  <a:ext uri="{FF2B5EF4-FFF2-40B4-BE49-F238E27FC236}">
                    <a16:creationId xmlns:a16="http://schemas.microsoft.com/office/drawing/2014/main" id="{1C5D664B-6A97-C892-B5F3-3A9F03C6BE2B}"/>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39" name="Freeform 27">
                <a:extLst>
                  <a:ext uri="{FF2B5EF4-FFF2-40B4-BE49-F238E27FC236}">
                    <a16:creationId xmlns:a16="http://schemas.microsoft.com/office/drawing/2014/main" id="{7545138D-D6BB-0001-DEED-C8F995B7FD2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1" name="Freeform 28">
                <a:extLst>
                  <a:ext uri="{FF2B5EF4-FFF2-40B4-BE49-F238E27FC236}">
                    <a16:creationId xmlns:a16="http://schemas.microsoft.com/office/drawing/2014/main" id="{8C501962-511A-2C0C-708C-247393BC0406}"/>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2" name="Freeform 29">
                <a:extLst>
                  <a:ext uri="{FF2B5EF4-FFF2-40B4-BE49-F238E27FC236}">
                    <a16:creationId xmlns:a16="http://schemas.microsoft.com/office/drawing/2014/main" id="{A098BB50-CAF3-DE3D-9F91-58225B4E402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3" name="Freeform 30">
                <a:extLst>
                  <a:ext uri="{FF2B5EF4-FFF2-40B4-BE49-F238E27FC236}">
                    <a16:creationId xmlns:a16="http://schemas.microsoft.com/office/drawing/2014/main" id="{337D8782-7BF8-9BF8-1D2D-8077E5E230F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53" name="CuadroTexto 553">
            <a:extLst>
              <a:ext uri="{FF2B5EF4-FFF2-40B4-BE49-F238E27FC236}">
                <a16:creationId xmlns:a16="http://schemas.microsoft.com/office/drawing/2014/main" id="{FA9A4C0F-9001-7641-7D0F-E4A07EF0C5E4}"/>
              </a:ext>
            </a:extLst>
          </p:cNvPr>
          <p:cNvSpPr txBox="1"/>
          <p:nvPr/>
        </p:nvSpPr>
        <p:spPr>
          <a:xfrm>
            <a:off x="849039" y="3044702"/>
            <a:ext cx="2328391"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Soil sampling</a:t>
            </a:r>
          </a:p>
        </p:txBody>
      </p:sp>
      <p:sp>
        <p:nvSpPr>
          <p:cNvPr id="55" name="CuadroTexto 553">
            <a:extLst>
              <a:ext uri="{FF2B5EF4-FFF2-40B4-BE49-F238E27FC236}">
                <a16:creationId xmlns:a16="http://schemas.microsoft.com/office/drawing/2014/main" id="{D3BC4C99-1B3D-A88E-BDED-6DF59D3D0C3C}"/>
              </a:ext>
            </a:extLst>
          </p:cNvPr>
          <p:cNvSpPr txBox="1"/>
          <p:nvPr/>
        </p:nvSpPr>
        <p:spPr>
          <a:xfrm>
            <a:off x="3534777" y="3826688"/>
            <a:ext cx="2328391"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Laboratory Analysis</a:t>
            </a:r>
          </a:p>
        </p:txBody>
      </p:sp>
      <p:sp>
        <p:nvSpPr>
          <p:cNvPr id="57" name="CuadroTexto 553">
            <a:extLst>
              <a:ext uri="{FF2B5EF4-FFF2-40B4-BE49-F238E27FC236}">
                <a16:creationId xmlns:a16="http://schemas.microsoft.com/office/drawing/2014/main" id="{BDA8319F-21E8-E601-2B21-16D95606CE1A}"/>
              </a:ext>
            </a:extLst>
          </p:cNvPr>
          <p:cNvSpPr txBox="1"/>
          <p:nvPr/>
        </p:nvSpPr>
        <p:spPr>
          <a:xfrm>
            <a:off x="5881936" y="2925417"/>
            <a:ext cx="2328391"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Creating digital soil maps</a:t>
            </a:r>
          </a:p>
        </p:txBody>
      </p:sp>
      <p:sp>
        <p:nvSpPr>
          <p:cNvPr id="59" name="CuadroTexto 553">
            <a:extLst>
              <a:ext uri="{FF2B5EF4-FFF2-40B4-BE49-F238E27FC236}">
                <a16:creationId xmlns:a16="http://schemas.microsoft.com/office/drawing/2014/main" id="{359A278A-2466-6450-BA38-3466EF4C9004}"/>
              </a:ext>
            </a:extLst>
          </p:cNvPr>
          <p:cNvSpPr txBox="1"/>
          <p:nvPr/>
        </p:nvSpPr>
        <p:spPr>
          <a:xfrm>
            <a:off x="8562564" y="3496108"/>
            <a:ext cx="2328391"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Adjusting fertilization</a:t>
            </a:r>
          </a:p>
        </p:txBody>
      </p:sp>
      <p:sp>
        <p:nvSpPr>
          <p:cNvPr id="60" name="CuadroTexto 553">
            <a:extLst>
              <a:ext uri="{FF2B5EF4-FFF2-40B4-BE49-F238E27FC236}">
                <a16:creationId xmlns:a16="http://schemas.microsoft.com/office/drawing/2014/main" id="{48E1334F-601B-84A6-9123-EBDE32D47AE4}"/>
              </a:ext>
            </a:extLst>
          </p:cNvPr>
          <p:cNvSpPr txBox="1"/>
          <p:nvPr/>
        </p:nvSpPr>
        <p:spPr>
          <a:xfrm>
            <a:off x="2451550" y="3681752"/>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01</a:t>
            </a:r>
          </a:p>
        </p:txBody>
      </p:sp>
      <p:sp>
        <p:nvSpPr>
          <p:cNvPr id="61" name="CuadroTexto 553">
            <a:extLst>
              <a:ext uri="{FF2B5EF4-FFF2-40B4-BE49-F238E27FC236}">
                <a16:creationId xmlns:a16="http://schemas.microsoft.com/office/drawing/2014/main" id="{7E4A7338-9EDD-DA9C-B3C5-51C25FD2C3C0}"/>
              </a:ext>
            </a:extLst>
          </p:cNvPr>
          <p:cNvSpPr txBox="1"/>
          <p:nvPr/>
        </p:nvSpPr>
        <p:spPr>
          <a:xfrm>
            <a:off x="5137288" y="4463738"/>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02</a:t>
            </a:r>
          </a:p>
        </p:txBody>
      </p:sp>
      <p:sp>
        <p:nvSpPr>
          <p:cNvPr id="62" name="CuadroTexto 553">
            <a:extLst>
              <a:ext uri="{FF2B5EF4-FFF2-40B4-BE49-F238E27FC236}">
                <a16:creationId xmlns:a16="http://schemas.microsoft.com/office/drawing/2014/main" id="{82AEB9A5-8001-B630-5439-B9E2AA573990}"/>
              </a:ext>
            </a:extLst>
          </p:cNvPr>
          <p:cNvSpPr txBox="1"/>
          <p:nvPr/>
        </p:nvSpPr>
        <p:spPr>
          <a:xfrm>
            <a:off x="7535714" y="3669261"/>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03</a:t>
            </a:r>
          </a:p>
        </p:txBody>
      </p:sp>
      <p:sp>
        <p:nvSpPr>
          <p:cNvPr id="63" name="CuadroTexto 553">
            <a:extLst>
              <a:ext uri="{FF2B5EF4-FFF2-40B4-BE49-F238E27FC236}">
                <a16:creationId xmlns:a16="http://schemas.microsoft.com/office/drawing/2014/main" id="{4F81E465-9D14-08A9-B923-79F34E4B4F73}"/>
              </a:ext>
            </a:extLst>
          </p:cNvPr>
          <p:cNvSpPr txBox="1"/>
          <p:nvPr/>
        </p:nvSpPr>
        <p:spPr>
          <a:xfrm>
            <a:off x="10218954" y="4418769"/>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04</a:t>
            </a:r>
          </a:p>
        </p:txBody>
      </p:sp>
      <p:grpSp>
        <p:nvGrpSpPr>
          <p:cNvPr id="3" name="Group 2">
            <a:extLst>
              <a:ext uri="{FF2B5EF4-FFF2-40B4-BE49-F238E27FC236}">
                <a16:creationId xmlns:a16="http://schemas.microsoft.com/office/drawing/2014/main" id="{35517BBB-A8F7-A3A7-D92F-A63A31382907}"/>
              </a:ext>
            </a:extLst>
          </p:cNvPr>
          <p:cNvGrpSpPr/>
          <p:nvPr/>
        </p:nvGrpSpPr>
        <p:grpSpPr>
          <a:xfrm>
            <a:off x="1621236" y="4608833"/>
            <a:ext cx="1128815" cy="1012795"/>
            <a:chOff x="5591874" y="2370217"/>
            <a:chExt cx="948345" cy="850874"/>
          </a:xfrm>
          <a:solidFill>
            <a:srgbClr val="007772"/>
          </a:solidFill>
        </p:grpSpPr>
        <p:sp>
          <p:nvSpPr>
            <p:cNvPr id="4" name="Freeform 213">
              <a:extLst>
                <a:ext uri="{FF2B5EF4-FFF2-40B4-BE49-F238E27FC236}">
                  <a16:creationId xmlns:a16="http://schemas.microsoft.com/office/drawing/2014/main" id="{768C4C74-22A5-A0EE-12B5-1E2F2AD1441D}"/>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87C5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214">
              <a:extLst>
                <a:ext uri="{FF2B5EF4-FFF2-40B4-BE49-F238E27FC236}">
                  <a16:creationId xmlns:a16="http://schemas.microsoft.com/office/drawing/2014/main" id="{72D4A694-7A57-3FF0-A07F-BA6BF18A4133}"/>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87C54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5" name="Graphic 2">
              <a:extLst>
                <a:ext uri="{FF2B5EF4-FFF2-40B4-BE49-F238E27FC236}">
                  <a16:creationId xmlns:a16="http://schemas.microsoft.com/office/drawing/2014/main" id="{283B8595-2698-3F15-88DC-A85A55043717}"/>
                </a:ext>
              </a:extLst>
            </p:cNvPr>
            <p:cNvGrpSpPr/>
            <p:nvPr/>
          </p:nvGrpSpPr>
          <p:grpSpPr>
            <a:xfrm>
              <a:off x="5591874" y="2370217"/>
              <a:ext cx="948345" cy="850874"/>
              <a:chOff x="5591874" y="2370217"/>
              <a:chExt cx="948345" cy="850874"/>
            </a:xfrm>
            <a:grpFill/>
          </p:grpSpPr>
          <p:sp>
            <p:nvSpPr>
              <p:cNvPr id="51" name="Freeform 216">
                <a:extLst>
                  <a:ext uri="{FF2B5EF4-FFF2-40B4-BE49-F238E27FC236}">
                    <a16:creationId xmlns:a16="http://schemas.microsoft.com/office/drawing/2014/main" id="{4DA4C0CC-1EA2-75CB-B6C2-4EC1FBF85053}"/>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2" name="Freeform 217">
                <a:extLst>
                  <a:ext uri="{FF2B5EF4-FFF2-40B4-BE49-F238E27FC236}">
                    <a16:creationId xmlns:a16="http://schemas.microsoft.com/office/drawing/2014/main" id="{0DAA38C5-D924-5D4F-7A44-B0B2F8E49D5C}"/>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218">
                <a:extLst>
                  <a:ext uri="{FF2B5EF4-FFF2-40B4-BE49-F238E27FC236}">
                    <a16:creationId xmlns:a16="http://schemas.microsoft.com/office/drawing/2014/main" id="{DEB6FBFD-9576-0719-07F8-3D34792DC505}"/>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219">
                <a:extLst>
                  <a:ext uri="{FF2B5EF4-FFF2-40B4-BE49-F238E27FC236}">
                    <a16:creationId xmlns:a16="http://schemas.microsoft.com/office/drawing/2014/main" id="{1E3815F1-B290-3F5F-B26F-0CB1DEF69F8D}"/>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220">
                <a:extLst>
                  <a:ext uri="{FF2B5EF4-FFF2-40B4-BE49-F238E27FC236}">
                    <a16:creationId xmlns:a16="http://schemas.microsoft.com/office/drawing/2014/main" id="{9620243D-A846-7D97-B95F-3B9B1C18B1A3}"/>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92" name="Graphic 3">
            <a:extLst>
              <a:ext uri="{FF2B5EF4-FFF2-40B4-BE49-F238E27FC236}">
                <a16:creationId xmlns:a16="http://schemas.microsoft.com/office/drawing/2014/main" id="{D24C301E-2866-F252-5E6F-81C9BF7F2B1B}"/>
              </a:ext>
            </a:extLst>
          </p:cNvPr>
          <p:cNvGrpSpPr/>
          <p:nvPr/>
        </p:nvGrpSpPr>
        <p:grpSpPr>
          <a:xfrm>
            <a:off x="7368819" y="4551402"/>
            <a:ext cx="1032377" cy="928746"/>
            <a:chOff x="8424689" y="1951807"/>
            <a:chExt cx="1086136" cy="1105415"/>
          </a:xfrm>
          <a:solidFill>
            <a:srgbClr val="007772"/>
          </a:solidFill>
        </p:grpSpPr>
        <p:grpSp>
          <p:nvGrpSpPr>
            <p:cNvPr id="193" name="Graphic 3">
              <a:extLst>
                <a:ext uri="{FF2B5EF4-FFF2-40B4-BE49-F238E27FC236}">
                  <a16:creationId xmlns:a16="http://schemas.microsoft.com/office/drawing/2014/main" id="{C382B8B0-0B89-1E43-5690-A255239D18F5}"/>
                </a:ext>
              </a:extLst>
            </p:cNvPr>
            <p:cNvGrpSpPr/>
            <p:nvPr/>
          </p:nvGrpSpPr>
          <p:grpSpPr>
            <a:xfrm>
              <a:off x="8424689" y="1951807"/>
              <a:ext cx="1086136" cy="1105415"/>
              <a:chOff x="8424689" y="1951807"/>
              <a:chExt cx="1086136" cy="1105415"/>
            </a:xfrm>
            <a:grpFill/>
          </p:grpSpPr>
          <p:sp>
            <p:nvSpPr>
              <p:cNvPr id="200" name="Freeform 1420">
                <a:extLst>
                  <a:ext uri="{FF2B5EF4-FFF2-40B4-BE49-F238E27FC236}">
                    <a16:creationId xmlns:a16="http://schemas.microsoft.com/office/drawing/2014/main" id="{487E2B8E-4B60-95B9-3C09-CF7BD8D9AFE9}"/>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201" name="Freeform 1421">
                <a:extLst>
                  <a:ext uri="{FF2B5EF4-FFF2-40B4-BE49-F238E27FC236}">
                    <a16:creationId xmlns:a16="http://schemas.microsoft.com/office/drawing/2014/main" id="{518536B3-5354-737B-70C2-8DA56219CEF8}"/>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202" name="Freeform 1422">
                <a:extLst>
                  <a:ext uri="{FF2B5EF4-FFF2-40B4-BE49-F238E27FC236}">
                    <a16:creationId xmlns:a16="http://schemas.microsoft.com/office/drawing/2014/main" id="{E66B1925-F348-0807-3150-F8127B6F4699}"/>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203" name="Freeform 1423">
                <a:extLst>
                  <a:ext uri="{FF2B5EF4-FFF2-40B4-BE49-F238E27FC236}">
                    <a16:creationId xmlns:a16="http://schemas.microsoft.com/office/drawing/2014/main" id="{3B7D25EE-65BB-F598-0C02-052F9CD668A0}"/>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204" name="Freeform 1424">
                <a:extLst>
                  <a:ext uri="{FF2B5EF4-FFF2-40B4-BE49-F238E27FC236}">
                    <a16:creationId xmlns:a16="http://schemas.microsoft.com/office/drawing/2014/main" id="{E7E21EFE-8860-7B9D-DD9E-A5906614B76B}"/>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5" name="Freeform 1425">
                <a:extLst>
                  <a:ext uri="{FF2B5EF4-FFF2-40B4-BE49-F238E27FC236}">
                    <a16:creationId xmlns:a16="http://schemas.microsoft.com/office/drawing/2014/main" id="{1565779E-3D19-76CA-4D61-A9085657E79C}"/>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206" name="Freeform 1426">
                <a:extLst>
                  <a:ext uri="{FF2B5EF4-FFF2-40B4-BE49-F238E27FC236}">
                    <a16:creationId xmlns:a16="http://schemas.microsoft.com/office/drawing/2014/main" id="{7EE450F7-0234-034F-9705-4FDAEB436E48}"/>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207" name="Freeform 1427">
                <a:extLst>
                  <a:ext uri="{FF2B5EF4-FFF2-40B4-BE49-F238E27FC236}">
                    <a16:creationId xmlns:a16="http://schemas.microsoft.com/office/drawing/2014/main" id="{4B889573-7633-3915-CB09-C7E4F9BA566F}"/>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8" name="Freeform 1428">
                <a:extLst>
                  <a:ext uri="{FF2B5EF4-FFF2-40B4-BE49-F238E27FC236}">
                    <a16:creationId xmlns:a16="http://schemas.microsoft.com/office/drawing/2014/main" id="{E97C04B4-0C56-D82A-A561-727F4B4811AD}"/>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09" name="Freeform 1429">
                <a:extLst>
                  <a:ext uri="{FF2B5EF4-FFF2-40B4-BE49-F238E27FC236}">
                    <a16:creationId xmlns:a16="http://schemas.microsoft.com/office/drawing/2014/main" id="{CF3A7367-F052-3880-2FFA-403F4A7D2520}"/>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214" name="Freeform 1430">
                <a:extLst>
                  <a:ext uri="{FF2B5EF4-FFF2-40B4-BE49-F238E27FC236}">
                    <a16:creationId xmlns:a16="http://schemas.microsoft.com/office/drawing/2014/main" id="{1558BF34-D9FD-0E0F-F5DF-A1BDCE5131E1}"/>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30" name="Freeform 1431">
                <a:extLst>
                  <a:ext uri="{FF2B5EF4-FFF2-40B4-BE49-F238E27FC236}">
                    <a16:creationId xmlns:a16="http://schemas.microsoft.com/office/drawing/2014/main" id="{0C514FBF-7663-4120-8383-00EF7ED8BC17}"/>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231" name="Freeform 1432">
                <a:extLst>
                  <a:ext uri="{FF2B5EF4-FFF2-40B4-BE49-F238E27FC236}">
                    <a16:creationId xmlns:a16="http://schemas.microsoft.com/office/drawing/2014/main" id="{B87B15F2-626A-0039-779B-6493565B50DA}"/>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232" name="Freeform 1433">
                <a:extLst>
                  <a:ext uri="{FF2B5EF4-FFF2-40B4-BE49-F238E27FC236}">
                    <a16:creationId xmlns:a16="http://schemas.microsoft.com/office/drawing/2014/main" id="{A40909D2-F522-0BC5-7723-29209F63EDA8}"/>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233" name="Freeform 1434">
                <a:extLst>
                  <a:ext uri="{FF2B5EF4-FFF2-40B4-BE49-F238E27FC236}">
                    <a16:creationId xmlns:a16="http://schemas.microsoft.com/office/drawing/2014/main" id="{F8EF3B3C-1039-635C-F755-E134C53A496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234" name="Freeform 1435">
                <a:extLst>
                  <a:ext uri="{FF2B5EF4-FFF2-40B4-BE49-F238E27FC236}">
                    <a16:creationId xmlns:a16="http://schemas.microsoft.com/office/drawing/2014/main" id="{9B685A8D-6FBC-C25F-77C0-6AC0D9BE7441}"/>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35" name="Freeform 1436">
                <a:extLst>
                  <a:ext uri="{FF2B5EF4-FFF2-40B4-BE49-F238E27FC236}">
                    <a16:creationId xmlns:a16="http://schemas.microsoft.com/office/drawing/2014/main" id="{67BB1EAD-B9A6-E27B-3352-06558281A18A}"/>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236" name="Freeform 1437">
                <a:extLst>
                  <a:ext uri="{FF2B5EF4-FFF2-40B4-BE49-F238E27FC236}">
                    <a16:creationId xmlns:a16="http://schemas.microsoft.com/office/drawing/2014/main" id="{FFBB58BE-5BD7-77A5-BB06-F0BE049CF12D}"/>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237" name="Freeform 1438">
                <a:extLst>
                  <a:ext uri="{FF2B5EF4-FFF2-40B4-BE49-F238E27FC236}">
                    <a16:creationId xmlns:a16="http://schemas.microsoft.com/office/drawing/2014/main" id="{49C87895-04CA-7C4F-0A51-9FECAF4617AD}"/>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238" name="Freeform 1439">
                <a:extLst>
                  <a:ext uri="{FF2B5EF4-FFF2-40B4-BE49-F238E27FC236}">
                    <a16:creationId xmlns:a16="http://schemas.microsoft.com/office/drawing/2014/main" id="{CE3D6BD0-C522-7FD9-FAEA-7A40BCB00F54}"/>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239" name="Freeform 1440">
                <a:extLst>
                  <a:ext uri="{FF2B5EF4-FFF2-40B4-BE49-F238E27FC236}">
                    <a16:creationId xmlns:a16="http://schemas.microsoft.com/office/drawing/2014/main" id="{4B0D7F6B-BA08-5B48-D4FB-9C8AEECF4CCF}"/>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240" name="Freeform 1441">
                <a:extLst>
                  <a:ext uri="{FF2B5EF4-FFF2-40B4-BE49-F238E27FC236}">
                    <a16:creationId xmlns:a16="http://schemas.microsoft.com/office/drawing/2014/main" id="{8951642F-CB72-90BE-42A8-C0594D50772A}"/>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241" name="Freeform 1442">
                <a:extLst>
                  <a:ext uri="{FF2B5EF4-FFF2-40B4-BE49-F238E27FC236}">
                    <a16:creationId xmlns:a16="http://schemas.microsoft.com/office/drawing/2014/main" id="{1C2D16FF-675D-A074-B8AF-12AE699B8D71}"/>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242" name="Freeform 1443">
                <a:extLst>
                  <a:ext uri="{FF2B5EF4-FFF2-40B4-BE49-F238E27FC236}">
                    <a16:creationId xmlns:a16="http://schemas.microsoft.com/office/drawing/2014/main" id="{1306A7E3-F7BE-7161-92EF-EAFE9F277765}"/>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243" name="Freeform 1444">
                <a:extLst>
                  <a:ext uri="{FF2B5EF4-FFF2-40B4-BE49-F238E27FC236}">
                    <a16:creationId xmlns:a16="http://schemas.microsoft.com/office/drawing/2014/main" id="{D60FD914-B5A0-37A9-8E12-12F374323FD3}"/>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244" name="Freeform 1445">
                <a:extLst>
                  <a:ext uri="{FF2B5EF4-FFF2-40B4-BE49-F238E27FC236}">
                    <a16:creationId xmlns:a16="http://schemas.microsoft.com/office/drawing/2014/main" id="{EB326775-38F4-519A-2ABB-0EEF3AE9DA7F}"/>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45" name="Freeform 1446">
                <a:extLst>
                  <a:ext uri="{FF2B5EF4-FFF2-40B4-BE49-F238E27FC236}">
                    <a16:creationId xmlns:a16="http://schemas.microsoft.com/office/drawing/2014/main" id="{5ABF5632-69D4-E9C9-3636-328698B0048A}"/>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246" name="Freeform 1447">
                <a:extLst>
                  <a:ext uri="{FF2B5EF4-FFF2-40B4-BE49-F238E27FC236}">
                    <a16:creationId xmlns:a16="http://schemas.microsoft.com/office/drawing/2014/main" id="{72DF4456-C28F-E00A-8918-AB8BE3EB1056}"/>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47" name="Freeform 1448">
                <a:extLst>
                  <a:ext uri="{FF2B5EF4-FFF2-40B4-BE49-F238E27FC236}">
                    <a16:creationId xmlns:a16="http://schemas.microsoft.com/office/drawing/2014/main" id="{C254A600-7987-D57D-D44D-462FC5781F6D}"/>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48" name="Freeform 1449">
                <a:extLst>
                  <a:ext uri="{FF2B5EF4-FFF2-40B4-BE49-F238E27FC236}">
                    <a16:creationId xmlns:a16="http://schemas.microsoft.com/office/drawing/2014/main" id="{1E247EAB-904E-C74A-F755-4275C157A67A}"/>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49" name="Freeform 1450">
                <a:extLst>
                  <a:ext uri="{FF2B5EF4-FFF2-40B4-BE49-F238E27FC236}">
                    <a16:creationId xmlns:a16="http://schemas.microsoft.com/office/drawing/2014/main" id="{4782F2FA-56A6-02C0-910E-308F69B5203B}"/>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194" name="Graphic 3">
              <a:extLst>
                <a:ext uri="{FF2B5EF4-FFF2-40B4-BE49-F238E27FC236}">
                  <a16:creationId xmlns:a16="http://schemas.microsoft.com/office/drawing/2014/main" id="{973E3935-8A42-5511-BBFC-43EA6931DDD9}"/>
                </a:ext>
              </a:extLst>
            </p:cNvPr>
            <p:cNvGrpSpPr/>
            <p:nvPr/>
          </p:nvGrpSpPr>
          <p:grpSpPr>
            <a:xfrm>
              <a:off x="8623774" y="2128476"/>
              <a:ext cx="506942" cy="300654"/>
              <a:chOff x="8623774" y="2128476"/>
              <a:chExt cx="506942" cy="300654"/>
            </a:xfrm>
            <a:grpFill/>
          </p:grpSpPr>
          <p:grpSp>
            <p:nvGrpSpPr>
              <p:cNvPr id="195" name="Graphic 3">
                <a:extLst>
                  <a:ext uri="{FF2B5EF4-FFF2-40B4-BE49-F238E27FC236}">
                    <a16:creationId xmlns:a16="http://schemas.microsoft.com/office/drawing/2014/main" id="{0047D60B-2204-6E12-E6DF-2EAE71AE7678}"/>
                  </a:ext>
                </a:extLst>
              </p:cNvPr>
              <p:cNvGrpSpPr/>
              <p:nvPr/>
            </p:nvGrpSpPr>
            <p:grpSpPr>
              <a:xfrm>
                <a:off x="8623774" y="2128476"/>
                <a:ext cx="506942" cy="221114"/>
                <a:chOff x="8623774" y="2128476"/>
                <a:chExt cx="506942" cy="221114"/>
              </a:xfrm>
              <a:grpFill/>
            </p:grpSpPr>
            <p:sp>
              <p:nvSpPr>
                <p:cNvPr id="198" name="Freeform 1418">
                  <a:extLst>
                    <a:ext uri="{FF2B5EF4-FFF2-40B4-BE49-F238E27FC236}">
                      <a16:creationId xmlns:a16="http://schemas.microsoft.com/office/drawing/2014/main" id="{AAAD376B-B225-CB2D-AC5F-C4FFCAD4B95C}"/>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87C540"/>
                </a:solidFill>
                <a:ln w="27426" cap="flat">
                  <a:noFill/>
                  <a:prstDash val="solid"/>
                  <a:miter/>
                </a:ln>
              </p:spPr>
              <p:txBody>
                <a:bodyPr rtlCol="0" anchor="ctr"/>
                <a:lstStyle/>
                <a:p>
                  <a:endParaRPr lang="en-US"/>
                </a:p>
              </p:txBody>
            </p:sp>
            <p:sp>
              <p:nvSpPr>
                <p:cNvPr id="199" name="Freeform 1419">
                  <a:extLst>
                    <a:ext uri="{FF2B5EF4-FFF2-40B4-BE49-F238E27FC236}">
                      <a16:creationId xmlns:a16="http://schemas.microsoft.com/office/drawing/2014/main" id="{2237F7CB-7BBE-56F2-87F0-5C5F05737632}"/>
                    </a:ext>
                  </a:extLst>
                </p:cNvPr>
                <p:cNvSpPr/>
                <p:nvPr/>
              </p:nvSpPr>
              <p:spPr>
                <a:xfrm>
                  <a:off x="8926615" y="2128476"/>
                  <a:ext cx="204101" cy="221114"/>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87C540"/>
                </a:solidFill>
                <a:ln w="27426" cap="flat">
                  <a:noFill/>
                  <a:prstDash val="solid"/>
                  <a:miter/>
                </a:ln>
              </p:spPr>
              <p:txBody>
                <a:bodyPr rtlCol="0" anchor="ctr"/>
                <a:lstStyle/>
                <a:p>
                  <a:endParaRPr lang="en-US"/>
                </a:p>
              </p:txBody>
            </p:sp>
          </p:grpSp>
          <p:sp>
            <p:nvSpPr>
              <p:cNvPr id="196" name="Freeform 1416">
                <a:extLst>
                  <a:ext uri="{FF2B5EF4-FFF2-40B4-BE49-F238E27FC236}">
                    <a16:creationId xmlns:a16="http://schemas.microsoft.com/office/drawing/2014/main" id="{2706F67C-4367-ECBD-EB12-FACB9D6D92C5}"/>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87C540"/>
              </a:solidFill>
              <a:ln w="27426" cap="flat">
                <a:noFill/>
                <a:prstDash val="solid"/>
                <a:miter/>
              </a:ln>
            </p:spPr>
            <p:txBody>
              <a:bodyPr rtlCol="0" anchor="ctr"/>
              <a:lstStyle/>
              <a:p>
                <a:endParaRPr lang="en-US"/>
              </a:p>
            </p:txBody>
          </p:sp>
          <p:sp>
            <p:nvSpPr>
              <p:cNvPr id="197" name="Freeform 1417">
                <a:extLst>
                  <a:ext uri="{FF2B5EF4-FFF2-40B4-BE49-F238E27FC236}">
                    <a16:creationId xmlns:a16="http://schemas.microsoft.com/office/drawing/2014/main" id="{15E428FC-A152-006D-520F-0B7AD3BD51BF}"/>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87C540"/>
              </a:solidFill>
              <a:ln w="27426" cap="flat">
                <a:noFill/>
                <a:prstDash val="solid"/>
                <a:miter/>
              </a:ln>
            </p:spPr>
            <p:txBody>
              <a:bodyPr rtlCol="0" anchor="ctr"/>
              <a:lstStyle/>
              <a:p>
                <a:endParaRPr lang="en-US"/>
              </a:p>
            </p:txBody>
          </p:sp>
        </p:grpSp>
      </p:grpSp>
      <p:grpSp>
        <p:nvGrpSpPr>
          <p:cNvPr id="250" name="Graphic 3">
            <a:extLst>
              <a:ext uri="{FF2B5EF4-FFF2-40B4-BE49-F238E27FC236}">
                <a16:creationId xmlns:a16="http://schemas.microsoft.com/office/drawing/2014/main" id="{85963C59-9862-55B0-26FB-86765BAF2B72}"/>
              </a:ext>
            </a:extLst>
          </p:cNvPr>
          <p:cNvGrpSpPr/>
          <p:nvPr/>
        </p:nvGrpSpPr>
        <p:grpSpPr>
          <a:xfrm>
            <a:off x="10067335" y="1722479"/>
            <a:ext cx="1039509" cy="1032377"/>
            <a:chOff x="4420248" y="5325487"/>
            <a:chExt cx="1091621" cy="1108075"/>
          </a:xfrm>
          <a:solidFill>
            <a:srgbClr val="007772"/>
          </a:solidFill>
        </p:grpSpPr>
        <p:grpSp>
          <p:nvGrpSpPr>
            <p:cNvPr id="251" name="Graphic 3">
              <a:extLst>
                <a:ext uri="{FF2B5EF4-FFF2-40B4-BE49-F238E27FC236}">
                  <a16:creationId xmlns:a16="http://schemas.microsoft.com/office/drawing/2014/main" id="{142E4F04-A5A0-36E3-C1FE-D7E16B61C5B0}"/>
                </a:ext>
              </a:extLst>
            </p:cNvPr>
            <p:cNvGrpSpPr/>
            <p:nvPr/>
          </p:nvGrpSpPr>
          <p:grpSpPr>
            <a:xfrm>
              <a:off x="4420248" y="5325487"/>
              <a:ext cx="965453" cy="1091619"/>
              <a:chOff x="4420248" y="5325487"/>
              <a:chExt cx="965453" cy="1091619"/>
            </a:xfrm>
            <a:grpFill/>
          </p:grpSpPr>
          <p:sp>
            <p:nvSpPr>
              <p:cNvPr id="263" name="Freeform 1301">
                <a:extLst>
                  <a:ext uri="{FF2B5EF4-FFF2-40B4-BE49-F238E27FC236}">
                    <a16:creationId xmlns:a16="http://schemas.microsoft.com/office/drawing/2014/main" id="{04758386-8D82-5EE8-5EF9-2EEFA8FEE7E9}"/>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grpFill/>
              <a:ln w="27426" cap="flat">
                <a:noFill/>
                <a:prstDash val="solid"/>
                <a:miter/>
              </a:ln>
            </p:spPr>
            <p:txBody>
              <a:bodyPr rtlCol="0" anchor="ctr"/>
              <a:lstStyle/>
              <a:p>
                <a:endParaRPr lang="en-US"/>
              </a:p>
            </p:txBody>
          </p:sp>
          <p:sp>
            <p:nvSpPr>
              <p:cNvPr id="264" name="Freeform 1302">
                <a:extLst>
                  <a:ext uri="{FF2B5EF4-FFF2-40B4-BE49-F238E27FC236}">
                    <a16:creationId xmlns:a16="http://schemas.microsoft.com/office/drawing/2014/main" id="{E407EA9C-793F-4FE6-C6F3-934F9313DF6F}"/>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grpFill/>
              <a:ln w="27426" cap="flat">
                <a:noFill/>
                <a:prstDash val="solid"/>
                <a:miter/>
              </a:ln>
            </p:spPr>
            <p:txBody>
              <a:bodyPr rtlCol="0" anchor="ctr"/>
              <a:lstStyle/>
              <a:p>
                <a:endParaRPr lang="en-US"/>
              </a:p>
            </p:txBody>
          </p:sp>
          <p:sp>
            <p:nvSpPr>
              <p:cNvPr id="265" name="Freeform 1303">
                <a:extLst>
                  <a:ext uri="{FF2B5EF4-FFF2-40B4-BE49-F238E27FC236}">
                    <a16:creationId xmlns:a16="http://schemas.microsoft.com/office/drawing/2014/main" id="{721C1C4A-E70A-8924-4B7A-23E2677BE8B3}"/>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grpFill/>
              <a:ln w="27426" cap="flat">
                <a:noFill/>
                <a:prstDash val="solid"/>
                <a:miter/>
              </a:ln>
            </p:spPr>
            <p:txBody>
              <a:bodyPr rtlCol="0" anchor="ctr"/>
              <a:lstStyle/>
              <a:p>
                <a:endParaRPr lang="en-US"/>
              </a:p>
            </p:txBody>
          </p:sp>
          <p:sp>
            <p:nvSpPr>
              <p:cNvPr id="266" name="Freeform 1304">
                <a:extLst>
                  <a:ext uri="{FF2B5EF4-FFF2-40B4-BE49-F238E27FC236}">
                    <a16:creationId xmlns:a16="http://schemas.microsoft.com/office/drawing/2014/main" id="{D448E42A-371D-1564-8DDE-41416B100B78}"/>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grpFill/>
              <a:ln w="27426" cap="flat">
                <a:noFill/>
                <a:prstDash val="solid"/>
                <a:miter/>
              </a:ln>
            </p:spPr>
            <p:txBody>
              <a:bodyPr rtlCol="0" anchor="ctr"/>
              <a:lstStyle/>
              <a:p>
                <a:endParaRPr lang="en-US"/>
              </a:p>
            </p:txBody>
          </p:sp>
          <p:sp>
            <p:nvSpPr>
              <p:cNvPr id="267" name="Freeform 1305">
                <a:extLst>
                  <a:ext uri="{FF2B5EF4-FFF2-40B4-BE49-F238E27FC236}">
                    <a16:creationId xmlns:a16="http://schemas.microsoft.com/office/drawing/2014/main" id="{AC396AE8-D86F-1BD6-2415-933FE9E70786}"/>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grpFill/>
              <a:ln w="27426" cap="flat">
                <a:noFill/>
                <a:prstDash val="solid"/>
                <a:miter/>
              </a:ln>
            </p:spPr>
            <p:txBody>
              <a:bodyPr rtlCol="0" anchor="ctr"/>
              <a:lstStyle/>
              <a:p>
                <a:endParaRPr lang="en-US"/>
              </a:p>
            </p:txBody>
          </p:sp>
          <p:sp>
            <p:nvSpPr>
              <p:cNvPr id="268" name="Freeform 1306">
                <a:extLst>
                  <a:ext uri="{FF2B5EF4-FFF2-40B4-BE49-F238E27FC236}">
                    <a16:creationId xmlns:a16="http://schemas.microsoft.com/office/drawing/2014/main" id="{583ABCFE-E9DB-FFA5-A6F0-9F39DC85741F}"/>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grpFill/>
              <a:ln w="27426" cap="flat">
                <a:noFill/>
                <a:prstDash val="solid"/>
                <a:miter/>
              </a:ln>
            </p:spPr>
            <p:txBody>
              <a:bodyPr rtlCol="0" anchor="ctr"/>
              <a:lstStyle/>
              <a:p>
                <a:endParaRPr lang="en-US"/>
              </a:p>
            </p:txBody>
          </p:sp>
          <p:sp>
            <p:nvSpPr>
              <p:cNvPr id="269" name="Freeform 1307">
                <a:extLst>
                  <a:ext uri="{FF2B5EF4-FFF2-40B4-BE49-F238E27FC236}">
                    <a16:creationId xmlns:a16="http://schemas.microsoft.com/office/drawing/2014/main" id="{9E48789F-8E23-D803-63D4-6DB809215741}"/>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grpFill/>
              <a:ln w="27426" cap="flat">
                <a:noFill/>
                <a:prstDash val="solid"/>
                <a:miter/>
              </a:ln>
            </p:spPr>
            <p:txBody>
              <a:bodyPr rtlCol="0" anchor="ctr"/>
              <a:lstStyle/>
              <a:p>
                <a:endParaRPr lang="en-US"/>
              </a:p>
            </p:txBody>
          </p:sp>
          <p:sp>
            <p:nvSpPr>
              <p:cNvPr id="270" name="Freeform 1308">
                <a:extLst>
                  <a:ext uri="{FF2B5EF4-FFF2-40B4-BE49-F238E27FC236}">
                    <a16:creationId xmlns:a16="http://schemas.microsoft.com/office/drawing/2014/main" id="{62992272-18F4-2D53-7250-815599016068}"/>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grpFill/>
              <a:ln w="27426" cap="flat">
                <a:noFill/>
                <a:prstDash val="solid"/>
                <a:miter/>
              </a:ln>
            </p:spPr>
            <p:txBody>
              <a:bodyPr rtlCol="0" anchor="ctr"/>
              <a:lstStyle/>
              <a:p>
                <a:endParaRPr lang="en-US"/>
              </a:p>
            </p:txBody>
          </p:sp>
        </p:grpSp>
        <p:sp>
          <p:nvSpPr>
            <p:cNvPr id="252" name="Freeform 1290">
              <a:extLst>
                <a:ext uri="{FF2B5EF4-FFF2-40B4-BE49-F238E27FC236}">
                  <a16:creationId xmlns:a16="http://schemas.microsoft.com/office/drawing/2014/main" id="{F917316B-F74E-9542-B9C3-B5F2C22C0132}"/>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grpFill/>
            <a:ln w="27426" cap="flat">
              <a:noFill/>
              <a:prstDash val="solid"/>
              <a:miter/>
            </a:ln>
          </p:spPr>
          <p:txBody>
            <a:bodyPr rtlCol="0" anchor="ctr"/>
            <a:lstStyle/>
            <a:p>
              <a:endParaRPr lang="en-US"/>
            </a:p>
          </p:txBody>
        </p:sp>
        <p:sp>
          <p:nvSpPr>
            <p:cNvPr id="253" name="Freeform 1291">
              <a:extLst>
                <a:ext uri="{FF2B5EF4-FFF2-40B4-BE49-F238E27FC236}">
                  <a16:creationId xmlns:a16="http://schemas.microsoft.com/office/drawing/2014/main" id="{91FCB276-C4B1-53B3-277A-417BBF3A9ACE}"/>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grpFill/>
            <a:ln w="27426" cap="flat">
              <a:noFill/>
              <a:prstDash val="solid"/>
              <a:miter/>
            </a:ln>
          </p:spPr>
          <p:txBody>
            <a:bodyPr rtlCol="0" anchor="ctr"/>
            <a:lstStyle/>
            <a:p>
              <a:endParaRPr lang="en-US"/>
            </a:p>
          </p:txBody>
        </p:sp>
        <p:sp>
          <p:nvSpPr>
            <p:cNvPr id="254" name="Freeform 1292">
              <a:extLst>
                <a:ext uri="{FF2B5EF4-FFF2-40B4-BE49-F238E27FC236}">
                  <a16:creationId xmlns:a16="http://schemas.microsoft.com/office/drawing/2014/main" id="{BA7BFA21-8F64-22E3-B22F-B3DBF4693869}"/>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grpFill/>
            <a:ln w="27426" cap="flat">
              <a:noFill/>
              <a:prstDash val="solid"/>
              <a:miter/>
            </a:ln>
          </p:spPr>
          <p:txBody>
            <a:bodyPr rtlCol="0" anchor="ctr"/>
            <a:lstStyle/>
            <a:p>
              <a:endParaRPr lang="en-US"/>
            </a:p>
          </p:txBody>
        </p:sp>
        <p:sp>
          <p:nvSpPr>
            <p:cNvPr id="255" name="Freeform 1293">
              <a:extLst>
                <a:ext uri="{FF2B5EF4-FFF2-40B4-BE49-F238E27FC236}">
                  <a16:creationId xmlns:a16="http://schemas.microsoft.com/office/drawing/2014/main" id="{847B1671-610E-2854-E01F-EFD0E36F82F2}"/>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grpFill/>
            <a:ln w="27426" cap="flat">
              <a:noFill/>
              <a:prstDash val="solid"/>
              <a:miter/>
            </a:ln>
          </p:spPr>
          <p:txBody>
            <a:bodyPr rtlCol="0" anchor="ctr"/>
            <a:lstStyle/>
            <a:p>
              <a:endParaRPr lang="en-US"/>
            </a:p>
          </p:txBody>
        </p:sp>
        <p:sp>
          <p:nvSpPr>
            <p:cNvPr id="256" name="Freeform 1294">
              <a:extLst>
                <a:ext uri="{FF2B5EF4-FFF2-40B4-BE49-F238E27FC236}">
                  <a16:creationId xmlns:a16="http://schemas.microsoft.com/office/drawing/2014/main" id="{3B5F1BF5-C746-BBED-05BF-0B36769A4AF0}"/>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grpFill/>
            <a:ln w="27426" cap="flat">
              <a:noFill/>
              <a:prstDash val="solid"/>
              <a:miter/>
            </a:ln>
          </p:spPr>
          <p:txBody>
            <a:bodyPr rtlCol="0" anchor="ctr"/>
            <a:lstStyle/>
            <a:p>
              <a:endParaRPr lang="en-US"/>
            </a:p>
          </p:txBody>
        </p:sp>
        <p:sp>
          <p:nvSpPr>
            <p:cNvPr id="257" name="Freeform 1295">
              <a:extLst>
                <a:ext uri="{FF2B5EF4-FFF2-40B4-BE49-F238E27FC236}">
                  <a16:creationId xmlns:a16="http://schemas.microsoft.com/office/drawing/2014/main" id="{B7BAD7ED-2431-7EC3-BC5B-8F755299825E}"/>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grpFill/>
            <a:ln w="27426" cap="flat">
              <a:noFill/>
              <a:prstDash val="solid"/>
              <a:miter/>
            </a:ln>
          </p:spPr>
          <p:txBody>
            <a:bodyPr rtlCol="0" anchor="ctr"/>
            <a:lstStyle/>
            <a:p>
              <a:endParaRPr lang="en-US"/>
            </a:p>
          </p:txBody>
        </p:sp>
        <p:sp>
          <p:nvSpPr>
            <p:cNvPr id="258" name="Freeform 1296">
              <a:extLst>
                <a:ext uri="{FF2B5EF4-FFF2-40B4-BE49-F238E27FC236}">
                  <a16:creationId xmlns:a16="http://schemas.microsoft.com/office/drawing/2014/main" id="{4EEE189D-76D7-0D62-6AB1-960CB8FCC452}"/>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grpFill/>
            <a:ln w="27426" cap="flat">
              <a:noFill/>
              <a:prstDash val="solid"/>
              <a:miter/>
            </a:ln>
          </p:spPr>
          <p:txBody>
            <a:bodyPr rtlCol="0" anchor="ctr"/>
            <a:lstStyle/>
            <a:p>
              <a:endParaRPr lang="en-US"/>
            </a:p>
          </p:txBody>
        </p:sp>
        <p:sp>
          <p:nvSpPr>
            <p:cNvPr id="259" name="Freeform 1297">
              <a:extLst>
                <a:ext uri="{FF2B5EF4-FFF2-40B4-BE49-F238E27FC236}">
                  <a16:creationId xmlns:a16="http://schemas.microsoft.com/office/drawing/2014/main" id="{FF3130E4-5891-F07E-0B69-5A9DE4C5225D}"/>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grpFill/>
            <a:ln w="27426" cap="flat">
              <a:noFill/>
              <a:prstDash val="solid"/>
              <a:miter/>
            </a:ln>
          </p:spPr>
          <p:txBody>
            <a:bodyPr rtlCol="0" anchor="ctr"/>
            <a:lstStyle/>
            <a:p>
              <a:endParaRPr lang="en-US"/>
            </a:p>
          </p:txBody>
        </p:sp>
        <p:sp>
          <p:nvSpPr>
            <p:cNvPr id="260" name="Freeform 1298">
              <a:extLst>
                <a:ext uri="{FF2B5EF4-FFF2-40B4-BE49-F238E27FC236}">
                  <a16:creationId xmlns:a16="http://schemas.microsoft.com/office/drawing/2014/main" id="{573BC95A-947B-A4B6-361B-27F273F1689A}"/>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grpFill/>
            <a:ln w="27426" cap="flat">
              <a:noFill/>
              <a:prstDash val="solid"/>
              <a:miter/>
            </a:ln>
          </p:spPr>
          <p:txBody>
            <a:bodyPr rtlCol="0" anchor="ctr"/>
            <a:lstStyle/>
            <a:p>
              <a:endParaRPr lang="en-US"/>
            </a:p>
          </p:txBody>
        </p:sp>
        <p:sp>
          <p:nvSpPr>
            <p:cNvPr id="261" name="Freeform 1299">
              <a:extLst>
                <a:ext uri="{FF2B5EF4-FFF2-40B4-BE49-F238E27FC236}">
                  <a16:creationId xmlns:a16="http://schemas.microsoft.com/office/drawing/2014/main" id="{45863E06-D670-D692-7B74-40CD3CB53452}"/>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87C540"/>
            </a:solidFill>
            <a:ln w="27426" cap="flat">
              <a:noFill/>
              <a:prstDash val="solid"/>
              <a:miter/>
            </a:ln>
          </p:spPr>
          <p:txBody>
            <a:bodyPr rtlCol="0" anchor="ctr"/>
            <a:lstStyle/>
            <a:p>
              <a:endParaRPr lang="en-US"/>
            </a:p>
          </p:txBody>
        </p:sp>
        <p:sp>
          <p:nvSpPr>
            <p:cNvPr id="262" name="Freeform 1300">
              <a:extLst>
                <a:ext uri="{FF2B5EF4-FFF2-40B4-BE49-F238E27FC236}">
                  <a16:creationId xmlns:a16="http://schemas.microsoft.com/office/drawing/2014/main" id="{70D35011-56EC-0815-02BD-5C7C9296581B}"/>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272743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F1ACCF-338A-A749-A357-0B067600D1D2}"/>
              </a:ext>
            </a:extLst>
          </p:cNvPr>
          <p:cNvSpPr>
            <a:spLocks noGrp="1"/>
          </p:cNvSpPr>
          <p:nvPr>
            <p:ph type="body" sz="quarter" idx="14"/>
          </p:nvPr>
        </p:nvSpPr>
        <p:spPr>
          <a:xfrm>
            <a:off x="6854466" y="1129503"/>
            <a:ext cx="4998170" cy="3170441"/>
          </a:xfrm>
        </p:spPr>
        <p:txBody>
          <a:bodyPr/>
          <a:lstStyle/>
          <a:p>
            <a:r>
              <a:rPr lang="en-US" sz="2200" dirty="0"/>
              <a:t>Samples are taken from various locations in the field to determine the nutrient content and pH of the soil. Samples are tested for macro and micronutrient levels. The results of the analyses are processed in GIS systems, creating soil fertility maps that show where there are deficiencies or surpluses. On the basis of the maps, variable fertilizer application is used, i.e. precise application of fertilizers in quantities corresponding to the local needs of the soil.</a:t>
            </a:r>
            <a:endParaRPr lang="pl-PL" sz="2200" dirty="0"/>
          </a:p>
          <a:p>
            <a:r>
              <a:rPr lang="en-US" sz="2000" dirty="0">
                <a:hlinkClick r:id="rId3"/>
              </a:rPr>
              <a:t>See what the mapping process looks like</a:t>
            </a:r>
            <a:endParaRPr lang="en-US" sz="2000" dirty="0"/>
          </a:p>
        </p:txBody>
      </p:sp>
      <p:pic>
        <p:nvPicPr>
          <p:cNvPr id="8" name="Multimedia online 7" title="Jak precyzyjne mapowanie gleby może zmienić Twoje podejście do uprawy? | INTERRA®Scan">
            <a:hlinkClick r:id="" action="ppaction://media"/>
            <a:extLst>
              <a:ext uri="{FF2B5EF4-FFF2-40B4-BE49-F238E27FC236}">
                <a16:creationId xmlns:a16="http://schemas.microsoft.com/office/drawing/2014/main" id="{673CA606-23CE-F57A-D3FC-79820D2217DA}"/>
              </a:ext>
            </a:extLst>
          </p:cNvPr>
          <p:cNvPicPr>
            <a:picLocks noRot="1" noChangeAspect="1"/>
          </p:cNvPicPr>
          <p:nvPr>
            <a:videoFile r:link="rId1"/>
          </p:nvPr>
        </p:nvPicPr>
        <p:blipFill>
          <a:blip r:embed="rId4"/>
          <a:stretch>
            <a:fillRect/>
          </a:stretch>
        </p:blipFill>
        <p:spPr>
          <a:xfrm>
            <a:off x="966770" y="2852069"/>
            <a:ext cx="5129230" cy="2895750"/>
          </a:xfrm>
          <a:prstGeom prst="rect">
            <a:avLst/>
          </a:prstGeom>
        </p:spPr>
      </p:pic>
      <p:sp>
        <p:nvSpPr>
          <p:cNvPr id="13" name="Strzałka: w lewo 12">
            <a:extLst>
              <a:ext uri="{FF2B5EF4-FFF2-40B4-BE49-F238E27FC236}">
                <a16:creationId xmlns:a16="http://schemas.microsoft.com/office/drawing/2014/main" id="{FAF80AB1-A0DF-5244-7CBB-2FA6399E5248}"/>
              </a:ext>
            </a:extLst>
          </p:cNvPr>
          <p:cNvSpPr/>
          <p:nvPr/>
        </p:nvSpPr>
        <p:spPr>
          <a:xfrm>
            <a:off x="6305341" y="5056749"/>
            <a:ext cx="452175" cy="194868"/>
          </a:xfrm>
          <a:prstGeom prst="leftArrow">
            <a:avLst/>
          </a:prstGeom>
          <a:solidFill>
            <a:srgbClr val="007772"/>
          </a:solidFill>
          <a:ln>
            <a:solidFill>
              <a:srgbClr val="0077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ymbol zastępczy tekstu 14">
            <a:extLst>
              <a:ext uri="{FF2B5EF4-FFF2-40B4-BE49-F238E27FC236}">
                <a16:creationId xmlns:a16="http://schemas.microsoft.com/office/drawing/2014/main" id="{955ACB9D-FFAC-421C-2289-8A39C07A7C2F}"/>
              </a:ext>
            </a:extLst>
          </p:cNvPr>
          <p:cNvSpPr>
            <a:spLocks noGrp="1"/>
          </p:cNvSpPr>
          <p:nvPr>
            <p:ph type="body" sz="quarter" idx="13"/>
          </p:nvPr>
        </p:nvSpPr>
        <p:spPr>
          <a:xfrm>
            <a:off x="2018348" y="946448"/>
            <a:ext cx="4513081" cy="697353"/>
          </a:xfrm>
        </p:spPr>
        <p:txBody>
          <a:bodyPr>
            <a:noAutofit/>
          </a:bodyPr>
          <a:lstStyle/>
          <a:p>
            <a:r>
              <a:rPr lang="pl-PL" b="1" dirty="0" err="1"/>
              <a:t>Detailed</a:t>
            </a:r>
            <a:r>
              <a:rPr lang="pl-PL" b="1" dirty="0"/>
              <a:t> mapping process</a:t>
            </a:r>
          </a:p>
        </p:txBody>
      </p:sp>
    </p:spTree>
    <p:extLst>
      <p:ext uri="{BB962C8B-B14F-4D97-AF65-F5344CB8AC3E}">
        <p14:creationId xmlns:p14="http://schemas.microsoft.com/office/powerpoint/2010/main" val="35053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87302" y="1074656"/>
            <a:ext cx="9649486" cy="697353"/>
          </a:xfrm>
        </p:spPr>
        <p:txBody>
          <a:bodyPr>
            <a:normAutofit/>
          </a:bodyPr>
          <a:lstStyle/>
          <a:p>
            <a:r>
              <a:rPr lang="pl-PL" b="1" dirty="0">
                <a:solidFill>
                  <a:srgbClr val="007772"/>
                </a:solidFill>
              </a:rPr>
              <a:t>Why use precision mapping?</a:t>
            </a:r>
            <a:r>
              <a:rPr lang="en-IE" b="1" dirty="0">
                <a:solidFill>
                  <a:srgbClr val="007772"/>
                </a:solidFill>
              </a:rPr>
              <a:t>   BENEFITS</a:t>
            </a:r>
            <a:endParaRPr lang="en-US" dirty="0"/>
          </a:p>
        </p:txBody>
      </p:sp>
      <p:sp>
        <p:nvSpPr>
          <p:cNvPr id="6" name="Text Placeholder 5"/>
          <p:cNvSpPr>
            <a:spLocks noGrp="1"/>
          </p:cNvSpPr>
          <p:nvPr>
            <p:ph type="body" sz="quarter" idx="14"/>
          </p:nvPr>
        </p:nvSpPr>
        <p:spPr>
          <a:xfrm>
            <a:off x="1657619" y="2234285"/>
            <a:ext cx="9637190" cy="3948626"/>
          </a:xfrm>
        </p:spPr>
        <p:txBody>
          <a:bodyPr/>
          <a:lstStyle/>
          <a:p>
            <a:pPr marL="342900" indent="-342900">
              <a:buFont typeface="Wingdings" panose="05000000000000000000" pitchFamily="2" charset="2"/>
              <a:buChar char="Ø"/>
            </a:pPr>
            <a:r>
              <a:rPr lang="en-US" dirty="0"/>
              <a:t>Fertilizer savings – Avoiding over-fertilization reduces costs.
Increased fertilization efficiency – Nutrients are applied where plants need them.
Improved soil quality – Preventing soil degradation and acidification.
Higher yields – Plants develop evenly and efficiently.
Environmental protection – Less leaching of nitrogen and phosphorus into groundwater</a:t>
            </a:r>
            <a:r>
              <a:rPr lang="pl-PL" dirty="0"/>
              <a:t>.</a:t>
            </a:r>
          </a:p>
          <a:p>
            <a:endParaRPr lang="en-US" dirty="0"/>
          </a:p>
        </p:txBody>
      </p:sp>
      <p:grpSp>
        <p:nvGrpSpPr>
          <p:cNvPr id="2" name="Graphic 2">
            <a:extLst>
              <a:ext uri="{FF2B5EF4-FFF2-40B4-BE49-F238E27FC236}">
                <a16:creationId xmlns:a16="http://schemas.microsoft.com/office/drawing/2014/main" id="{69D3A6C6-D6A5-2EDA-BE90-A5F1A3009AC0}"/>
              </a:ext>
            </a:extLst>
          </p:cNvPr>
          <p:cNvGrpSpPr/>
          <p:nvPr/>
        </p:nvGrpSpPr>
        <p:grpSpPr>
          <a:xfrm>
            <a:off x="10181738" y="613256"/>
            <a:ext cx="1142754" cy="1157213"/>
            <a:chOff x="5198952" y="2876110"/>
            <a:chExt cx="1142754" cy="1157213"/>
          </a:xfrm>
          <a:solidFill>
            <a:srgbClr val="007772"/>
          </a:solidFill>
        </p:grpSpPr>
        <p:grpSp>
          <p:nvGrpSpPr>
            <p:cNvPr id="3" name="Graphic 2">
              <a:extLst>
                <a:ext uri="{FF2B5EF4-FFF2-40B4-BE49-F238E27FC236}">
                  <a16:creationId xmlns:a16="http://schemas.microsoft.com/office/drawing/2014/main" id="{F1492986-4607-338B-CA03-905EF292E558}"/>
                </a:ext>
              </a:extLst>
            </p:cNvPr>
            <p:cNvGrpSpPr/>
            <p:nvPr/>
          </p:nvGrpSpPr>
          <p:grpSpPr>
            <a:xfrm>
              <a:off x="5235964" y="3218300"/>
              <a:ext cx="1079794" cy="815023"/>
              <a:chOff x="5235964" y="3218300"/>
              <a:chExt cx="1079794" cy="815023"/>
            </a:xfrm>
            <a:grpFill/>
          </p:grpSpPr>
          <p:sp>
            <p:nvSpPr>
              <p:cNvPr id="55" name="Freeform 52">
                <a:extLst>
                  <a:ext uri="{FF2B5EF4-FFF2-40B4-BE49-F238E27FC236}">
                    <a16:creationId xmlns:a16="http://schemas.microsoft.com/office/drawing/2014/main" id="{E01B8306-F6AB-741F-E553-3A49083B5C04}"/>
                  </a:ext>
                </a:extLst>
              </p:cNvPr>
              <p:cNvSpPr/>
              <p:nvPr/>
            </p:nvSpPr>
            <p:spPr>
              <a:xfrm>
                <a:off x="6275011" y="3646228"/>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56" name="Freeform 53">
                <a:extLst>
                  <a:ext uri="{FF2B5EF4-FFF2-40B4-BE49-F238E27FC236}">
                    <a16:creationId xmlns:a16="http://schemas.microsoft.com/office/drawing/2014/main" id="{B7AC7B70-C366-D475-9A4F-5FA867405A3D}"/>
                  </a:ext>
                </a:extLst>
              </p:cNvPr>
              <p:cNvSpPr/>
              <p:nvPr/>
            </p:nvSpPr>
            <p:spPr>
              <a:xfrm>
                <a:off x="6254637" y="3972203"/>
                <a:ext cx="52970" cy="40746"/>
              </a:xfrm>
              <a:custGeom>
                <a:avLst/>
                <a:gdLst>
                  <a:gd name="connsiteX0" fmla="*/ 26486 w 52970"/>
                  <a:gd name="connsiteY0" fmla="*/ 0 h 40746"/>
                  <a:gd name="connsiteX1" fmla="*/ 52971 w 52970"/>
                  <a:gd name="connsiteY1" fmla="*/ 20373 h 40746"/>
                  <a:gd name="connsiteX2" fmla="*/ 26486 w 52970"/>
                  <a:gd name="connsiteY2" fmla="*/ 40747 h 40746"/>
                  <a:gd name="connsiteX3" fmla="*/ 0 w 52970"/>
                  <a:gd name="connsiteY3" fmla="*/ 20373 h 40746"/>
                  <a:gd name="connsiteX4" fmla="*/ 26486 w 52970"/>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70" h="40746">
                    <a:moveTo>
                      <a:pt x="26486" y="0"/>
                    </a:moveTo>
                    <a:cubicBezTo>
                      <a:pt x="41086" y="0"/>
                      <a:pt x="52971" y="9168"/>
                      <a:pt x="52971" y="20373"/>
                    </a:cubicBezTo>
                    <a:cubicBezTo>
                      <a:pt x="52971" y="31579"/>
                      <a:pt x="41086" y="40747"/>
                      <a:pt x="26486" y="40747"/>
                    </a:cubicBezTo>
                    <a:cubicBezTo>
                      <a:pt x="11885" y="40747"/>
                      <a:pt x="0" y="31579"/>
                      <a:pt x="0" y="20373"/>
                    </a:cubicBezTo>
                    <a:cubicBezTo>
                      <a:pt x="0" y="9168"/>
                      <a:pt x="11885" y="0"/>
                      <a:pt x="26486" y="0"/>
                    </a:cubicBezTo>
                    <a:close/>
                  </a:path>
                </a:pathLst>
              </a:custGeom>
              <a:grpFill/>
              <a:ln w="3393" cap="flat">
                <a:noFill/>
                <a:prstDash val="solid"/>
                <a:miter/>
              </a:ln>
            </p:spPr>
            <p:txBody>
              <a:bodyPr rtlCol="0" anchor="ctr"/>
              <a:lstStyle/>
              <a:p>
                <a:endParaRPr lang="en-US"/>
              </a:p>
            </p:txBody>
          </p:sp>
          <p:sp>
            <p:nvSpPr>
              <p:cNvPr id="57" name="Freeform 54">
                <a:extLst>
                  <a:ext uri="{FF2B5EF4-FFF2-40B4-BE49-F238E27FC236}">
                    <a16:creationId xmlns:a16="http://schemas.microsoft.com/office/drawing/2014/main" id="{4DDDAF82-4A9D-68AF-CA69-486DAD1BAADC}"/>
                  </a:ext>
                </a:extLst>
              </p:cNvPr>
              <p:cNvSpPr/>
              <p:nvPr/>
            </p:nvSpPr>
            <p:spPr>
              <a:xfrm>
                <a:off x="6248525" y="3523987"/>
                <a:ext cx="52971" cy="40746"/>
              </a:xfrm>
              <a:custGeom>
                <a:avLst/>
                <a:gdLst>
                  <a:gd name="connsiteX0" fmla="*/ 26486 w 52971"/>
                  <a:gd name="connsiteY0" fmla="*/ 0 h 40746"/>
                  <a:gd name="connsiteX1" fmla="*/ 52971 w 52971"/>
                  <a:gd name="connsiteY1" fmla="*/ 20373 h 40746"/>
                  <a:gd name="connsiteX2" fmla="*/ 26486 w 52971"/>
                  <a:gd name="connsiteY2" fmla="*/ 40747 h 40746"/>
                  <a:gd name="connsiteX3" fmla="*/ 0 w 52971"/>
                  <a:gd name="connsiteY3" fmla="*/ 20373 h 40746"/>
                  <a:gd name="connsiteX4" fmla="*/ 26486 w 52971"/>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71" h="40746">
                    <a:moveTo>
                      <a:pt x="26486" y="0"/>
                    </a:moveTo>
                    <a:cubicBezTo>
                      <a:pt x="41087" y="0"/>
                      <a:pt x="52971" y="9168"/>
                      <a:pt x="52971" y="20373"/>
                    </a:cubicBezTo>
                    <a:cubicBezTo>
                      <a:pt x="52971" y="31579"/>
                      <a:pt x="41087" y="40747"/>
                      <a:pt x="26486" y="40747"/>
                    </a:cubicBezTo>
                    <a:cubicBezTo>
                      <a:pt x="11885" y="40747"/>
                      <a:pt x="0" y="31579"/>
                      <a:pt x="0" y="20373"/>
                    </a:cubicBezTo>
                    <a:cubicBezTo>
                      <a:pt x="0" y="9168"/>
                      <a:pt x="11885" y="0"/>
                      <a:pt x="26486" y="0"/>
                    </a:cubicBezTo>
                    <a:close/>
                  </a:path>
                </a:pathLst>
              </a:custGeom>
              <a:grpFill/>
              <a:ln w="3393" cap="flat">
                <a:noFill/>
                <a:prstDash val="solid"/>
                <a:miter/>
              </a:ln>
            </p:spPr>
            <p:txBody>
              <a:bodyPr rtlCol="0" anchor="ctr"/>
              <a:lstStyle/>
              <a:p>
                <a:endParaRPr lang="en-US"/>
              </a:p>
            </p:txBody>
          </p:sp>
          <p:sp>
            <p:nvSpPr>
              <p:cNvPr id="58" name="Freeform 55">
                <a:extLst>
                  <a:ext uri="{FF2B5EF4-FFF2-40B4-BE49-F238E27FC236}">
                    <a16:creationId xmlns:a16="http://schemas.microsoft.com/office/drawing/2014/main" id="{750B8A02-44FE-6BF5-7251-F7744FE15611}"/>
                  </a:ext>
                </a:extLst>
              </p:cNvPr>
              <p:cNvSpPr/>
              <p:nvPr/>
            </p:nvSpPr>
            <p:spPr>
              <a:xfrm>
                <a:off x="6213891" y="3259132"/>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59" name="Freeform 56">
                <a:extLst>
                  <a:ext uri="{FF2B5EF4-FFF2-40B4-BE49-F238E27FC236}">
                    <a16:creationId xmlns:a16="http://schemas.microsoft.com/office/drawing/2014/main" id="{86FC99AF-36BE-9863-ED04-FAC9FD9ED08A}"/>
                  </a:ext>
                </a:extLst>
              </p:cNvPr>
              <p:cNvSpPr/>
              <p:nvPr/>
            </p:nvSpPr>
            <p:spPr>
              <a:xfrm>
                <a:off x="6190458" y="3586555"/>
                <a:ext cx="47205" cy="47699"/>
              </a:xfrm>
              <a:custGeom>
                <a:avLst/>
                <a:gdLst>
                  <a:gd name="connsiteX0" fmla="*/ 38034 w 47205"/>
                  <a:gd name="connsiteY0" fmla="*/ 9418 h 47699"/>
                  <a:gd name="connsiteX1" fmla="*/ 42448 w 47205"/>
                  <a:gd name="connsiteY1" fmla="*/ 42695 h 47699"/>
                  <a:gd name="connsiteX2" fmla="*/ 9172 w 47205"/>
                  <a:gd name="connsiteY2" fmla="*/ 38281 h 47699"/>
                  <a:gd name="connsiteX3" fmla="*/ 4757 w 47205"/>
                  <a:gd name="connsiteY3" fmla="*/ 5004 h 47699"/>
                  <a:gd name="connsiteX4" fmla="*/ 38034 w 47205"/>
                  <a:gd name="connsiteY4" fmla="*/ 9418 h 4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5" h="47699">
                    <a:moveTo>
                      <a:pt x="38034" y="9418"/>
                    </a:moveTo>
                    <a:cubicBezTo>
                      <a:pt x="48221" y="19945"/>
                      <a:pt x="50258" y="34546"/>
                      <a:pt x="42448" y="42695"/>
                    </a:cubicBezTo>
                    <a:cubicBezTo>
                      <a:pt x="34638" y="50845"/>
                      <a:pt x="19698" y="48807"/>
                      <a:pt x="9172" y="38281"/>
                    </a:cubicBezTo>
                    <a:cubicBezTo>
                      <a:pt x="-1015" y="27754"/>
                      <a:pt x="-3053" y="13153"/>
                      <a:pt x="4757" y="5004"/>
                    </a:cubicBezTo>
                    <a:cubicBezTo>
                      <a:pt x="12567" y="-3145"/>
                      <a:pt x="27507" y="-1108"/>
                      <a:pt x="38034" y="9418"/>
                    </a:cubicBezTo>
                    <a:close/>
                  </a:path>
                </a:pathLst>
              </a:custGeom>
              <a:grpFill/>
              <a:ln w="3393" cap="flat">
                <a:noFill/>
                <a:prstDash val="solid"/>
                <a:miter/>
              </a:ln>
            </p:spPr>
            <p:txBody>
              <a:bodyPr rtlCol="0" anchor="ctr"/>
              <a:lstStyle/>
              <a:p>
                <a:endParaRPr lang="en-US"/>
              </a:p>
            </p:txBody>
          </p:sp>
          <p:sp>
            <p:nvSpPr>
              <p:cNvPr id="60" name="Freeform 57">
                <a:extLst>
                  <a:ext uri="{FF2B5EF4-FFF2-40B4-BE49-F238E27FC236}">
                    <a16:creationId xmlns:a16="http://schemas.microsoft.com/office/drawing/2014/main" id="{C426799E-003F-3052-3E72-2AD8AB307A36}"/>
                  </a:ext>
                </a:extLst>
              </p:cNvPr>
              <p:cNvSpPr/>
              <p:nvPr/>
            </p:nvSpPr>
            <p:spPr>
              <a:xfrm>
                <a:off x="6152770" y="3523987"/>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61" name="Freeform 58">
                <a:extLst>
                  <a:ext uri="{FF2B5EF4-FFF2-40B4-BE49-F238E27FC236}">
                    <a16:creationId xmlns:a16="http://schemas.microsoft.com/office/drawing/2014/main" id="{339AB637-D38C-B31A-D7A0-BCE866F21B17}"/>
                  </a:ext>
                </a:extLst>
              </p:cNvPr>
              <p:cNvSpPr/>
              <p:nvPr/>
            </p:nvSpPr>
            <p:spPr>
              <a:xfrm>
                <a:off x="6152770" y="3666601"/>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62" name="Freeform 59">
                <a:extLst>
                  <a:ext uri="{FF2B5EF4-FFF2-40B4-BE49-F238E27FC236}">
                    <a16:creationId xmlns:a16="http://schemas.microsoft.com/office/drawing/2014/main" id="{3F72249E-F338-CBCA-2355-12292810B2A0}"/>
                  </a:ext>
                </a:extLst>
              </p:cNvPr>
              <p:cNvSpPr/>
              <p:nvPr/>
            </p:nvSpPr>
            <p:spPr>
              <a:xfrm>
                <a:off x="6119270" y="3320167"/>
                <a:ext cx="40515" cy="40577"/>
              </a:xfrm>
              <a:custGeom>
                <a:avLst/>
                <a:gdLst>
                  <a:gd name="connsiteX0" fmla="*/ 37235 w 40515"/>
                  <a:gd name="connsiteY0" fmla="*/ 5857 h 40577"/>
                  <a:gd name="connsiteX1" fmla="*/ 31463 w 40515"/>
                  <a:gd name="connsiteY1" fmla="*/ 34720 h 40577"/>
                  <a:gd name="connsiteX2" fmla="*/ 3280 w 40515"/>
                  <a:gd name="connsiteY2" fmla="*/ 34720 h 40577"/>
                  <a:gd name="connsiteX3" fmla="*/ 9052 w 40515"/>
                  <a:gd name="connsiteY3" fmla="*/ 5857 h 40577"/>
                  <a:gd name="connsiteX4" fmla="*/ 37235 w 40515"/>
                  <a:gd name="connsiteY4" fmla="*/ 5857 h 4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5" h="40577">
                    <a:moveTo>
                      <a:pt x="37235" y="5857"/>
                    </a:moveTo>
                    <a:cubicBezTo>
                      <a:pt x="43348" y="13667"/>
                      <a:pt x="40631" y="26570"/>
                      <a:pt x="31463" y="34720"/>
                    </a:cubicBezTo>
                    <a:cubicBezTo>
                      <a:pt x="21955" y="42530"/>
                      <a:pt x="9392" y="42530"/>
                      <a:pt x="3280" y="34720"/>
                    </a:cubicBezTo>
                    <a:cubicBezTo>
                      <a:pt x="-2832" y="26910"/>
                      <a:pt x="-116" y="14007"/>
                      <a:pt x="9052" y="5857"/>
                    </a:cubicBezTo>
                    <a:cubicBezTo>
                      <a:pt x="18560" y="-1952"/>
                      <a:pt x="31124" y="-1952"/>
                      <a:pt x="37235" y="5857"/>
                    </a:cubicBezTo>
                    <a:close/>
                  </a:path>
                </a:pathLst>
              </a:custGeom>
              <a:grpFill/>
              <a:ln w="3393" cap="flat">
                <a:noFill/>
                <a:prstDash val="solid"/>
                <a:miter/>
              </a:ln>
            </p:spPr>
            <p:txBody>
              <a:bodyPr rtlCol="0" anchor="ctr"/>
              <a:lstStyle/>
              <a:p>
                <a:endParaRPr lang="en-US"/>
              </a:p>
            </p:txBody>
          </p:sp>
          <p:sp>
            <p:nvSpPr>
              <p:cNvPr id="63" name="Freeform 60">
                <a:extLst>
                  <a:ext uri="{FF2B5EF4-FFF2-40B4-BE49-F238E27FC236}">
                    <a16:creationId xmlns:a16="http://schemas.microsoft.com/office/drawing/2014/main" id="{4BBF95C2-C1DF-32C4-6374-719AE57E8BCD}"/>
                  </a:ext>
                </a:extLst>
              </p:cNvPr>
              <p:cNvSpPr/>
              <p:nvPr/>
            </p:nvSpPr>
            <p:spPr>
              <a:xfrm>
                <a:off x="6091650" y="3605481"/>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64" name="Freeform 61">
                <a:extLst>
                  <a:ext uri="{FF2B5EF4-FFF2-40B4-BE49-F238E27FC236}">
                    <a16:creationId xmlns:a16="http://schemas.microsoft.com/office/drawing/2014/main" id="{ADA28D04-E4FA-D29C-6B0D-3DCB3C8E8CFB}"/>
                  </a:ext>
                </a:extLst>
              </p:cNvPr>
              <p:cNvSpPr/>
              <p:nvPr/>
            </p:nvSpPr>
            <p:spPr>
              <a:xfrm>
                <a:off x="6050903" y="3218385"/>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65" name="Freeform 62">
                <a:extLst>
                  <a:ext uri="{FF2B5EF4-FFF2-40B4-BE49-F238E27FC236}">
                    <a16:creationId xmlns:a16="http://schemas.microsoft.com/office/drawing/2014/main" id="{462C5C92-60E0-521F-142C-C54159FD376E}"/>
                  </a:ext>
                </a:extLst>
              </p:cNvPr>
              <p:cNvSpPr/>
              <p:nvPr/>
            </p:nvSpPr>
            <p:spPr>
              <a:xfrm>
                <a:off x="6050903" y="3523987"/>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66" name="Freeform 63">
                <a:extLst>
                  <a:ext uri="{FF2B5EF4-FFF2-40B4-BE49-F238E27FC236}">
                    <a16:creationId xmlns:a16="http://schemas.microsoft.com/office/drawing/2014/main" id="{AA9A655C-8535-4CF2-91BE-C6AC4707119A}"/>
                  </a:ext>
                </a:extLst>
              </p:cNvPr>
              <p:cNvSpPr/>
              <p:nvPr/>
            </p:nvSpPr>
            <p:spPr>
              <a:xfrm>
                <a:off x="6030529" y="3666601"/>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67" name="Freeform 64">
                <a:extLst>
                  <a:ext uri="{FF2B5EF4-FFF2-40B4-BE49-F238E27FC236}">
                    <a16:creationId xmlns:a16="http://schemas.microsoft.com/office/drawing/2014/main" id="{18AC0417-C16B-7EF9-075C-5942EE7241DA}"/>
                  </a:ext>
                </a:extLst>
              </p:cNvPr>
              <p:cNvSpPr/>
              <p:nvPr/>
            </p:nvSpPr>
            <p:spPr>
              <a:xfrm>
                <a:off x="5966321" y="3611763"/>
                <a:ext cx="46922" cy="45161"/>
              </a:xfrm>
              <a:custGeom>
                <a:avLst/>
                <a:gdLst>
                  <a:gd name="connsiteX0" fmla="*/ 43156 w 46922"/>
                  <a:gd name="connsiteY0" fmla="*/ 6621 h 45161"/>
                  <a:gd name="connsiteX1" fmla="*/ 36365 w 46922"/>
                  <a:gd name="connsiteY1" fmla="*/ 38540 h 45161"/>
                  <a:gd name="connsiteX2" fmla="*/ 3767 w 46922"/>
                  <a:gd name="connsiteY2" fmla="*/ 38540 h 45161"/>
                  <a:gd name="connsiteX3" fmla="*/ 10558 w 46922"/>
                  <a:gd name="connsiteY3" fmla="*/ 6621 h 45161"/>
                  <a:gd name="connsiteX4" fmla="*/ 43156 w 46922"/>
                  <a:gd name="connsiteY4" fmla="*/ 6621 h 45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2" h="45161">
                    <a:moveTo>
                      <a:pt x="43156" y="6621"/>
                    </a:moveTo>
                    <a:cubicBezTo>
                      <a:pt x="50287" y="15450"/>
                      <a:pt x="46891" y="29711"/>
                      <a:pt x="36365" y="38540"/>
                    </a:cubicBezTo>
                    <a:cubicBezTo>
                      <a:pt x="25499" y="47368"/>
                      <a:pt x="10898" y="47368"/>
                      <a:pt x="3767" y="38540"/>
                    </a:cubicBezTo>
                    <a:cubicBezTo>
                      <a:pt x="-3364" y="29711"/>
                      <a:pt x="32" y="15450"/>
                      <a:pt x="10558" y="6621"/>
                    </a:cubicBezTo>
                    <a:cubicBezTo>
                      <a:pt x="21424" y="-2207"/>
                      <a:pt x="36025" y="-2207"/>
                      <a:pt x="43156" y="6621"/>
                    </a:cubicBezTo>
                    <a:close/>
                  </a:path>
                </a:pathLst>
              </a:custGeom>
              <a:grpFill/>
              <a:ln w="3393" cap="flat">
                <a:noFill/>
                <a:prstDash val="solid"/>
                <a:miter/>
              </a:ln>
            </p:spPr>
            <p:txBody>
              <a:bodyPr rtlCol="0" anchor="ctr"/>
              <a:lstStyle/>
              <a:p>
                <a:endParaRPr lang="en-US"/>
              </a:p>
            </p:txBody>
          </p:sp>
          <p:sp>
            <p:nvSpPr>
              <p:cNvPr id="68" name="Freeform 65">
                <a:extLst>
                  <a:ext uri="{FF2B5EF4-FFF2-40B4-BE49-F238E27FC236}">
                    <a16:creationId xmlns:a16="http://schemas.microsoft.com/office/drawing/2014/main" id="{81B5156F-29A7-3504-8A0E-3D21A10260E1}"/>
                  </a:ext>
                </a:extLst>
              </p:cNvPr>
              <p:cNvSpPr/>
              <p:nvPr/>
            </p:nvSpPr>
            <p:spPr>
              <a:xfrm>
                <a:off x="5969409" y="3503613"/>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69" name="Freeform 66">
                <a:extLst>
                  <a:ext uri="{FF2B5EF4-FFF2-40B4-BE49-F238E27FC236}">
                    <a16:creationId xmlns:a16="http://schemas.microsoft.com/office/drawing/2014/main" id="{F57A34EB-24F1-E5C7-8DB0-D9B278D195E0}"/>
                  </a:ext>
                </a:extLst>
              </p:cNvPr>
              <p:cNvSpPr/>
              <p:nvPr/>
            </p:nvSpPr>
            <p:spPr>
              <a:xfrm>
                <a:off x="5867541" y="3564734"/>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70" name="Freeform 67">
                <a:extLst>
                  <a:ext uri="{FF2B5EF4-FFF2-40B4-BE49-F238E27FC236}">
                    <a16:creationId xmlns:a16="http://schemas.microsoft.com/office/drawing/2014/main" id="{A1B009C3-DE40-A7BD-4627-EE4F42C78D40}"/>
                  </a:ext>
                </a:extLst>
              </p:cNvPr>
              <p:cNvSpPr/>
              <p:nvPr/>
            </p:nvSpPr>
            <p:spPr>
              <a:xfrm>
                <a:off x="5867241" y="3646228"/>
                <a:ext cx="41047" cy="40746"/>
              </a:xfrm>
              <a:custGeom>
                <a:avLst/>
                <a:gdLst>
                  <a:gd name="connsiteX0" fmla="*/ 20674 w 41047"/>
                  <a:gd name="connsiteY0" fmla="*/ 0 h 40746"/>
                  <a:gd name="connsiteX1" fmla="*/ 41048 w 41047"/>
                  <a:gd name="connsiteY1" fmla="*/ 20373 h 40746"/>
                  <a:gd name="connsiteX2" fmla="*/ 20674 w 41047"/>
                  <a:gd name="connsiteY2" fmla="*/ 40747 h 40746"/>
                  <a:gd name="connsiteX3" fmla="*/ 1999 w 41047"/>
                  <a:gd name="connsiteY3" fmla="*/ 28183 h 40746"/>
                  <a:gd name="connsiteX4" fmla="*/ 301 w 41047"/>
                  <a:gd name="connsiteY4" fmla="*/ 20373 h 40746"/>
                  <a:gd name="connsiteX5" fmla="*/ 20674 w 41047"/>
                  <a:gd name="connsiteY5" fmla="*/ 0 h 4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47" h="40746">
                    <a:moveTo>
                      <a:pt x="20674" y="0"/>
                    </a:moveTo>
                    <a:cubicBezTo>
                      <a:pt x="31880" y="0"/>
                      <a:pt x="41048" y="9168"/>
                      <a:pt x="41048" y="20373"/>
                    </a:cubicBezTo>
                    <a:cubicBezTo>
                      <a:pt x="41048" y="31579"/>
                      <a:pt x="31880" y="40747"/>
                      <a:pt x="20674" y="40747"/>
                    </a:cubicBezTo>
                    <a:cubicBezTo>
                      <a:pt x="9469" y="40747"/>
                      <a:pt x="5055" y="35654"/>
                      <a:pt x="1999" y="28183"/>
                    </a:cubicBezTo>
                    <a:cubicBezTo>
                      <a:pt x="-1058" y="20713"/>
                      <a:pt x="301" y="23090"/>
                      <a:pt x="301" y="20373"/>
                    </a:cubicBezTo>
                    <a:cubicBezTo>
                      <a:pt x="301" y="9168"/>
                      <a:pt x="9469" y="0"/>
                      <a:pt x="20674" y="0"/>
                    </a:cubicBezTo>
                    <a:close/>
                  </a:path>
                </a:pathLst>
              </a:custGeom>
              <a:grpFill/>
              <a:ln w="3393" cap="flat">
                <a:noFill/>
                <a:prstDash val="solid"/>
                <a:miter/>
              </a:ln>
            </p:spPr>
            <p:txBody>
              <a:bodyPr rtlCol="0" anchor="ctr"/>
              <a:lstStyle/>
              <a:p>
                <a:endParaRPr lang="en-US"/>
              </a:p>
            </p:txBody>
          </p:sp>
          <p:sp>
            <p:nvSpPr>
              <p:cNvPr id="71" name="Freeform 68">
                <a:extLst>
                  <a:ext uri="{FF2B5EF4-FFF2-40B4-BE49-F238E27FC236}">
                    <a16:creationId xmlns:a16="http://schemas.microsoft.com/office/drawing/2014/main" id="{095DCE89-F5C7-89F6-C6DB-07C1781F0D2B}"/>
                  </a:ext>
                </a:extLst>
              </p:cNvPr>
              <p:cNvSpPr/>
              <p:nvPr/>
            </p:nvSpPr>
            <p:spPr>
              <a:xfrm>
                <a:off x="5841056" y="3992577"/>
                <a:ext cx="52971" cy="40746"/>
              </a:xfrm>
              <a:custGeom>
                <a:avLst/>
                <a:gdLst>
                  <a:gd name="connsiteX0" fmla="*/ 26486 w 52971"/>
                  <a:gd name="connsiteY0" fmla="*/ 0 h 40746"/>
                  <a:gd name="connsiteX1" fmla="*/ 52971 w 52971"/>
                  <a:gd name="connsiteY1" fmla="*/ 20373 h 40746"/>
                  <a:gd name="connsiteX2" fmla="*/ 26486 w 52971"/>
                  <a:gd name="connsiteY2" fmla="*/ 40747 h 40746"/>
                  <a:gd name="connsiteX3" fmla="*/ 0 w 52971"/>
                  <a:gd name="connsiteY3" fmla="*/ 20373 h 40746"/>
                  <a:gd name="connsiteX4" fmla="*/ 26486 w 52971"/>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71" h="40746">
                    <a:moveTo>
                      <a:pt x="26486" y="0"/>
                    </a:moveTo>
                    <a:cubicBezTo>
                      <a:pt x="41087" y="0"/>
                      <a:pt x="52971" y="9168"/>
                      <a:pt x="52971" y="20373"/>
                    </a:cubicBezTo>
                    <a:cubicBezTo>
                      <a:pt x="52971" y="31579"/>
                      <a:pt x="41087" y="40747"/>
                      <a:pt x="26486" y="40747"/>
                    </a:cubicBezTo>
                    <a:cubicBezTo>
                      <a:pt x="11885" y="40747"/>
                      <a:pt x="0" y="31579"/>
                      <a:pt x="0" y="20373"/>
                    </a:cubicBezTo>
                    <a:cubicBezTo>
                      <a:pt x="0" y="9168"/>
                      <a:pt x="11885" y="0"/>
                      <a:pt x="26486" y="0"/>
                    </a:cubicBezTo>
                    <a:close/>
                  </a:path>
                </a:pathLst>
              </a:custGeom>
              <a:grpFill/>
              <a:ln w="3393" cap="flat">
                <a:noFill/>
                <a:prstDash val="solid"/>
                <a:miter/>
              </a:ln>
            </p:spPr>
            <p:txBody>
              <a:bodyPr rtlCol="0" anchor="ctr"/>
              <a:lstStyle/>
              <a:p>
                <a:endParaRPr lang="en-US"/>
              </a:p>
            </p:txBody>
          </p:sp>
          <p:sp>
            <p:nvSpPr>
              <p:cNvPr id="72" name="Freeform 69">
                <a:extLst>
                  <a:ext uri="{FF2B5EF4-FFF2-40B4-BE49-F238E27FC236}">
                    <a16:creationId xmlns:a16="http://schemas.microsoft.com/office/drawing/2014/main" id="{6D1F27A4-12BF-4423-975F-67F772E03861}"/>
                  </a:ext>
                </a:extLst>
              </p:cNvPr>
              <p:cNvSpPr/>
              <p:nvPr/>
            </p:nvSpPr>
            <p:spPr>
              <a:xfrm>
                <a:off x="5786048" y="3666601"/>
                <a:ext cx="40746" cy="40746"/>
              </a:xfrm>
              <a:custGeom>
                <a:avLst/>
                <a:gdLst>
                  <a:gd name="connsiteX0" fmla="*/ 37351 w 40746"/>
                  <a:gd name="connsiteY0" fmla="*/ 8828 h 40746"/>
                  <a:gd name="connsiteX1" fmla="*/ 40747 w 40746"/>
                  <a:gd name="connsiteY1" fmla="*/ 20373 h 40746"/>
                  <a:gd name="connsiteX2" fmla="*/ 20373 w 40746"/>
                  <a:gd name="connsiteY2" fmla="*/ 40747 h 40746"/>
                  <a:gd name="connsiteX3" fmla="*/ 0 w 40746"/>
                  <a:gd name="connsiteY3" fmla="*/ 20373 h 40746"/>
                  <a:gd name="connsiteX4" fmla="*/ 16299 w 40746"/>
                  <a:gd name="connsiteY4" fmla="*/ 339 h 40746"/>
                  <a:gd name="connsiteX5" fmla="*/ 20373 w 40746"/>
                  <a:gd name="connsiteY5" fmla="*/ 0 h 40746"/>
                  <a:gd name="connsiteX6" fmla="*/ 37351 w 40746"/>
                  <a:gd name="connsiteY6" fmla="*/ 8828 h 4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6" h="40746">
                    <a:moveTo>
                      <a:pt x="37351" y="8828"/>
                    </a:moveTo>
                    <a:cubicBezTo>
                      <a:pt x="39728" y="12224"/>
                      <a:pt x="40747" y="15959"/>
                      <a:pt x="40747" y="20373"/>
                    </a:cubicBezTo>
                    <a:cubicBezTo>
                      <a:pt x="40747" y="31579"/>
                      <a:pt x="31579" y="40747"/>
                      <a:pt x="20373" y="40747"/>
                    </a:cubicBezTo>
                    <a:cubicBezTo>
                      <a:pt x="9168" y="40747"/>
                      <a:pt x="0" y="31579"/>
                      <a:pt x="0" y="20373"/>
                    </a:cubicBezTo>
                    <a:cubicBezTo>
                      <a:pt x="0" y="9168"/>
                      <a:pt x="6791" y="2377"/>
                      <a:pt x="16299" y="339"/>
                    </a:cubicBezTo>
                    <a:cubicBezTo>
                      <a:pt x="17657" y="339"/>
                      <a:pt x="19015" y="0"/>
                      <a:pt x="20373" y="0"/>
                    </a:cubicBezTo>
                    <a:cubicBezTo>
                      <a:pt x="27165" y="0"/>
                      <a:pt x="33616" y="3735"/>
                      <a:pt x="37351" y="8828"/>
                    </a:cubicBezTo>
                    <a:close/>
                  </a:path>
                </a:pathLst>
              </a:custGeom>
              <a:grpFill/>
              <a:ln w="3393" cap="flat">
                <a:noFill/>
                <a:prstDash val="solid"/>
                <a:miter/>
              </a:ln>
            </p:spPr>
            <p:txBody>
              <a:bodyPr rtlCol="0" anchor="ctr"/>
              <a:lstStyle/>
              <a:p>
                <a:endParaRPr lang="en-US"/>
              </a:p>
            </p:txBody>
          </p:sp>
          <p:sp>
            <p:nvSpPr>
              <p:cNvPr id="73" name="Freeform 70">
                <a:extLst>
                  <a:ext uri="{FF2B5EF4-FFF2-40B4-BE49-F238E27FC236}">
                    <a16:creationId xmlns:a16="http://schemas.microsoft.com/office/drawing/2014/main" id="{3473FD3D-A6D4-2154-F20A-FABC2D067709}"/>
                  </a:ext>
                </a:extLst>
              </p:cNvPr>
              <p:cNvSpPr/>
              <p:nvPr/>
            </p:nvSpPr>
            <p:spPr>
              <a:xfrm>
                <a:off x="5760850" y="3585301"/>
                <a:ext cx="50734" cy="40553"/>
              </a:xfrm>
              <a:custGeom>
                <a:avLst/>
                <a:gdLst>
                  <a:gd name="connsiteX0" fmla="*/ 27574 w 50734"/>
                  <a:gd name="connsiteY0" fmla="*/ 146 h 40553"/>
                  <a:gd name="connsiteX1" fmla="*/ 50664 w 50734"/>
                  <a:gd name="connsiteY1" fmla="*/ 22896 h 40553"/>
                  <a:gd name="connsiteX2" fmla="*/ 26895 w 50734"/>
                  <a:gd name="connsiteY2" fmla="*/ 40553 h 40553"/>
                  <a:gd name="connsiteX3" fmla="*/ 23160 w 50734"/>
                  <a:gd name="connsiteY3" fmla="*/ 40553 h 40553"/>
                  <a:gd name="connsiteX4" fmla="*/ 70 w 50734"/>
                  <a:gd name="connsiteY4" fmla="*/ 17803 h 40553"/>
                  <a:gd name="connsiteX5" fmla="*/ 2447 w 50734"/>
                  <a:gd name="connsiteY5" fmla="*/ 10672 h 40553"/>
                  <a:gd name="connsiteX6" fmla="*/ 27574 w 50734"/>
                  <a:gd name="connsiteY6" fmla="*/ 146 h 4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4" h="40553">
                    <a:moveTo>
                      <a:pt x="27574" y="146"/>
                    </a:moveTo>
                    <a:cubicBezTo>
                      <a:pt x="41496" y="1504"/>
                      <a:pt x="51683" y="11691"/>
                      <a:pt x="50664" y="22896"/>
                    </a:cubicBezTo>
                    <a:cubicBezTo>
                      <a:pt x="49646" y="33083"/>
                      <a:pt x="39119" y="40553"/>
                      <a:pt x="26895" y="40553"/>
                    </a:cubicBezTo>
                    <a:cubicBezTo>
                      <a:pt x="14671" y="40553"/>
                      <a:pt x="24519" y="40553"/>
                      <a:pt x="23160" y="40553"/>
                    </a:cubicBezTo>
                    <a:cubicBezTo>
                      <a:pt x="9238" y="39195"/>
                      <a:pt x="-948" y="29008"/>
                      <a:pt x="70" y="17803"/>
                    </a:cubicBezTo>
                    <a:cubicBezTo>
                      <a:pt x="70" y="15086"/>
                      <a:pt x="1089" y="13049"/>
                      <a:pt x="2447" y="10672"/>
                    </a:cubicBezTo>
                    <a:cubicBezTo>
                      <a:pt x="6861" y="3541"/>
                      <a:pt x="16709" y="-873"/>
                      <a:pt x="27574" y="146"/>
                    </a:cubicBezTo>
                    <a:close/>
                  </a:path>
                </a:pathLst>
              </a:custGeom>
              <a:grpFill/>
              <a:ln w="3393" cap="flat">
                <a:noFill/>
                <a:prstDash val="solid"/>
                <a:miter/>
              </a:ln>
            </p:spPr>
            <p:txBody>
              <a:bodyPr rtlCol="0" anchor="ctr"/>
              <a:lstStyle/>
              <a:p>
                <a:endParaRPr lang="en-US"/>
              </a:p>
            </p:txBody>
          </p:sp>
          <p:sp>
            <p:nvSpPr>
              <p:cNvPr id="74" name="Freeform 71">
                <a:extLst>
                  <a:ext uri="{FF2B5EF4-FFF2-40B4-BE49-F238E27FC236}">
                    <a16:creationId xmlns:a16="http://schemas.microsoft.com/office/drawing/2014/main" id="{BA77F275-35CA-1250-714F-72C6F6C5D16C}"/>
                  </a:ext>
                </a:extLst>
              </p:cNvPr>
              <p:cNvSpPr/>
              <p:nvPr/>
            </p:nvSpPr>
            <p:spPr>
              <a:xfrm>
                <a:off x="5735114" y="3788842"/>
                <a:ext cx="61120" cy="40746"/>
              </a:xfrm>
              <a:custGeom>
                <a:avLst/>
                <a:gdLst>
                  <a:gd name="connsiteX0" fmla="*/ 30560 w 61120"/>
                  <a:gd name="connsiteY0" fmla="*/ 0 h 40746"/>
                  <a:gd name="connsiteX1" fmla="*/ 61120 w 61120"/>
                  <a:gd name="connsiteY1" fmla="*/ 20373 h 40746"/>
                  <a:gd name="connsiteX2" fmla="*/ 30560 w 61120"/>
                  <a:gd name="connsiteY2" fmla="*/ 40747 h 40746"/>
                  <a:gd name="connsiteX3" fmla="*/ 0 w 61120"/>
                  <a:gd name="connsiteY3" fmla="*/ 20373 h 40746"/>
                  <a:gd name="connsiteX4" fmla="*/ 30560 w 61120"/>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0" h="40746">
                    <a:moveTo>
                      <a:pt x="30560" y="0"/>
                    </a:moveTo>
                    <a:cubicBezTo>
                      <a:pt x="47538" y="0"/>
                      <a:pt x="61120" y="9168"/>
                      <a:pt x="61120" y="20373"/>
                    </a:cubicBezTo>
                    <a:cubicBezTo>
                      <a:pt x="61120" y="31579"/>
                      <a:pt x="47538" y="40747"/>
                      <a:pt x="30560" y="40747"/>
                    </a:cubicBezTo>
                    <a:cubicBezTo>
                      <a:pt x="13582" y="40747"/>
                      <a:pt x="0" y="31579"/>
                      <a:pt x="0" y="20373"/>
                    </a:cubicBezTo>
                    <a:cubicBezTo>
                      <a:pt x="0" y="9168"/>
                      <a:pt x="13582" y="0"/>
                      <a:pt x="30560" y="0"/>
                    </a:cubicBezTo>
                    <a:close/>
                  </a:path>
                </a:pathLst>
              </a:custGeom>
              <a:grpFill/>
              <a:ln w="3393" cap="flat">
                <a:noFill/>
                <a:prstDash val="solid"/>
                <a:miter/>
              </a:ln>
            </p:spPr>
            <p:txBody>
              <a:bodyPr rtlCol="0" anchor="ctr"/>
              <a:lstStyle/>
              <a:p>
                <a:endParaRPr lang="en-US"/>
              </a:p>
            </p:txBody>
          </p:sp>
          <p:sp>
            <p:nvSpPr>
              <p:cNvPr id="75" name="Freeform 72">
                <a:extLst>
                  <a:ext uri="{FF2B5EF4-FFF2-40B4-BE49-F238E27FC236}">
                    <a16:creationId xmlns:a16="http://schemas.microsoft.com/office/drawing/2014/main" id="{DD485667-C9CC-212D-F4CA-C84F8F6AA2D6}"/>
                  </a:ext>
                </a:extLst>
              </p:cNvPr>
              <p:cNvSpPr/>
              <p:nvPr/>
            </p:nvSpPr>
            <p:spPr>
              <a:xfrm>
                <a:off x="5684180" y="3625854"/>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76" name="Freeform 73">
                <a:extLst>
                  <a:ext uri="{FF2B5EF4-FFF2-40B4-BE49-F238E27FC236}">
                    <a16:creationId xmlns:a16="http://schemas.microsoft.com/office/drawing/2014/main" id="{A9C067EE-E960-B150-301B-7B1BEDC58713}"/>
                  </a:ext>
                </a:extLst>
              </p:cNvPr>
              <p:cNvSpPr/>
              <p:nvPr/>
            </p:nvSpPr>
            <p:spPr>
              <a:xfrm>
                <a:off x="5582313" y="3646228"/>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77" name="Freeform 74">
                <a:extLst>
                  <a:ext uri="{FF2B5EF4-FFF2-40B4-BE49-F238E27FC236}">
                    <a16:creationId xmlns:a16="http://schemas.microsoft.com/office/drawing/2014/main" id="{EC8BCD11-186C-F09B-027B-BB70CF2AA63A}"/>
                  </a:ext>
                </a:extLst>
              </p:cNvPr>
              <p:cNvSpPr/>
              <p:nvPr/>
            </p:nvSpPr>
            <p:spPr>
              <a:xfrm>
                <a:off x="5548240" y="3790030"/>
                <a:ext cx="46842" cy="45161"/>
              </a:xfrm>
              <a:custGeom>
                <a:avLst/>
                <a:gdLst>
                  <a:gd name="connsiteX0" fmla="*/ 43241 w 46842"/>
                  <a:gd name="connsiteY0" fmla="*/ 6622 h 45161"/>
                  <a:gd name="connsiteX1" fmla="*/ 36110 w 46842"/>
                  <a:gd name="connsiteY1" fmla="*/ 38540 h 45161"/>
                  <a:gd name="connsiteX2" fmla="*/ 3852 w 46842"/>
                  <a:gd name="connsiteY2" fmla="*/ 38540 h 45161"/>
                  <a:gd name="connsiteX3" fmla="*/ 10643 w 46842"/>
                  <a:gd name="connsiteY3" fmla="*/ 6622 h 45161"/>
                  <a:gd name="connsiteX4" fmla="*/ 43241 w 46842"/>
                  <a:gd name="connsiteY4" fmla="*/ 6622 h 45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2" h="45161">
                    <a:moveTo>
                      <a:pt x="43241" y="6622"/>
                    </a:moveTo>
                    <a:cubicBezTo>
                      <a:pt x="50032" y="15450"/>
                      <a:pt x="46976" y="29711"/>
                      <a:pt x="36110" y="38540"/>
                    </a:cubicBezTo>
                    <a:cubicBezTo>
                      <a:pt x="25245" y="47369"/>
                      <a:pt x="10643" y="47369"/>
                      <a:pt x="3852" y="38540"/>
                    </a:cubicBezTo>
                    <a:cubicBezTo>
                      <a:pt x="-3278" y="29711"/>
                      <a:pt x="-222" y="15450"/>
                      <a:pt x="10643" y="6622"/>
                    </a:cubicBezTo>
                    <a:cubicBezTo>
                      <a:pt x="21510" y="-2207"/>
                      <a:pt x="36110" y="-2207"/>
                      <a:pt x="43241" y="6622"/>
                    </a:cubicBezTo>
                    <a:close/>
                  </a:path>
                </a:pathLst>
              </a:custGeom>
              <a:grpFill/>
              <a:ln w="3393" cap="flat">
                <a:noFill/>
                <a:prstDash val="solid"/>
                <a:miter/>
              </a:ln>
            </p:spPr>
            <p:txBody>
              <a:bodyPr rtlCol="0" anchor="ctr"/>
              <a:lstStyle/>
              <a:p>
                <a:endParaRPr lang="en-US"/>
              </a:p>
            </p:txBody>
          </p:sp>
          <p:sp>
            <p:nvSpPr>
              <p:cNvPr id="78" name="Freeform 75">
                <a:extLst>
                  <a:ext uri="{FF2B5EF4-FFF2-40B4-BE49-F238E27FC236}">
                    <a16:creationId xmlns:a16="http://schemas.microsoft.com/office/drawing/2014/main" id="{D401E89E-C8A4-13DB-5195-436058CE1383}"/>
                  </a:ext>
                </a:extLst>
              </p:cNvPr>
              <p:cNvSpPr/>
              <p:nvPr/>
            </p:nvSpPr>
            <p:spPr>
              <a:xfrm>
                <a:off x="5510634" y="3531967"/>
                <a:ext cx="46922" cy="45161"/>
              </a:xfrm>
              <a:custGeom>
                <a:avLst/>
                <a:gdLst>
                  <a:gd name="connsiteX0" fmla="*/ 43156 w 46922"/>
                  <a:gd name="connsiteY0" fmla="*/ 6621 h 45161"/>
                  <a:gd name="connsiteX1" fmla="*/ 36364 w 46922"/>
                  <a:gd name="connsiteY1" fmla="*/ 38540 h 45161"/>
                  <a:gd name="connsiteX2" fmla="*/ 3767 w 46922"/>
                  <a:gd name="connsiteY2" fmla="*/ 38540 h 45161"/>
                  <a:gd name="connsiteX3" fmla="*/ 10558 w 46922"/>
                  <a:gd name="connsiteY3" fmla="*/ 6621 h 45161"/>
                  <a:gd name="connsiteX4" fmla="*/ 43156 w 46922"/>
                  <a:gd name="connsiteY4" fmla="*/ 6621 h 45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2" h="45161">
                    <a:moveTo>
                      <a:pt x="43156" y="6621"/>
                    </a:moveTo>
                    <a:cubicBezTo>
                      <a:pt x="50286" y="15450"/>
                      <a:pt x="46891" y="29711"/>
                      <a:pt x="36364" y="38540"/>
                    </a:cubicBezTo>
                    <a:cubicBezTo>
                      <a:pt x="25499" y="47368"/>
                      <a:pt x="10898" y="47368"/>
                      <a:pt x="3767" y="38540"/>
                    </a:cubicBezTo>
                    <a:cubicBezTo>
                      <a:pt x="-3364" y="29711"/>
                      <a:pt x="32" y="15450"/>
                      <a:pt x="10558" y="6621"/>
                    </a:cubicBezTo>
                    <a:cubicBezTo>
                      <a:pt x="21424" y="-2207"/>
                      <a:pt x="36025" y="-2207"/>
                      <a:pt x="43156" y="6621"/>
                    </a:cubicBezTo>
                    <a:close/>
                  </a:path>
                </a:pathLst>
              </a:custGeom>
              <a:grpFill/>
              <a:ln w="3393" cap="flat">
                <a:noFill/>
                <a:prstDash val="solid"/>
                <a:miter/>
              </a:ln>
            </p:spPr>
            <p:txBody>
              <a:bodyPr rtlCol="0" anchor="ctr"/>
              <a:lstStyle/>
              <a:p>
                <a:endParaRPr lang="en-US"/>
              </a:p>
            </p:txBody>
          </p:sp>
          <p:sp>
            <p:nvSpPr>
              <p:cNvPr id="79" name="Freeform 76">
                <a:extLst>
                  <a:ext uri="{FF2B5EF4-FFF2-40B4-BE49-F238E27FC236}">
                    <a16:creationId xmlns:a16="http://schemas.microsoft.com/office/drawing/2014/main" id="{AF4643E3-557E-D7A0-A8EC-990A0FFB4DCC}"/>
                  </a:ext>
                </a:extLst>
              </p:cNvPr>
              <p:cNvSpPr/>
              <p:nvPr/>
            </p:nvSpPr>
            <p:spPr>
              <a:xfrm>
                <a:off x="5500611" y="3218300"/>
                <a:ext cx="40822" cy="40577"/>
              </a:xfrm>
              <a:custGeom>
                <a:avLst/>
                <a:gdLst>
                  <a:gd name="connsiteX0" fmla="*/ 37559 w 40822"/>
                  <a:gd name="connsiteY0" fmla="*/ 5857 h 40577"/>
                  <a:gd name="connsiteX1" fmla="*/ 31447 w 40822"/>
                  <a:gd name="connsiteY1" fmla="*/ 34720 h 40577"/>
                  <a:gd name="connsiteX2" fmla="*/ 3264 w 40822"/>
                  <a:gd name="connsiteY2" fmla="*/ 34720 h 40577"/>
                  <a:gd name="connsiteX3" fmla="*/ 9375 w 40822"/>
                  <a:gd name="connsiteY3" fmla="*/ 5857 h 40577"/>
                  <a:gd name="connsiteX4" fmla="*/ 37559 w 40822"/>
                  <a:gd name="connsiteY4" fmla="*/ 5857 h 4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2" h="40577">
                    <a:moveTo>
                      <a:pt x="37559" y="5857"/>
                    </a:moveTo>
                    <a:cubicBezTo>
                      <a:pt x="43671" y="13667"/>
                      <a:pt x="40955" y="26570"/>
                      <a:pt x="31447" y="34720"/>
                    </a:cubicBezTo>
                    <a:cubicBezTo>
                      <a:pt x="21939" y="42530"/>
                      <a:pt x="9375" y="42530"/>
                      <a:pt x="3264" y="34720"/>
                    </a:cubicBezTo>
                    <a:cubicBezTo>
                      <a:pt x="-2849" y="26910"/>
                      <a:pt x="-132" y="14007"/>
                      <a:pt x="9375" y="5857"/>
                    </a:cubicBezTo>
                    <a:cubicBezTo>
                      <a:pt x="18883" y="-1952"/>
                      <a:pt x="31447" y="-1952"/>
                      <a:pt x="37559" y="5857"/>
                    </a:cubicBezTo>
                    <a:close/>
                  </a:path>
                </a:pathLst>
              </a:custGeom>
              <a:grpFill/>
              <a:ln w="3393" cap="flat">
                <a:noFill/>
                <a:prstDash val="solid"/>
                <a:miter/>
              </a:ln>
            </p:spPr>
            <p:txBody>
              <a:bodyPr rtlCol="0" anchor="ctr"/>
              <a:lstStyle/>
              <a:p>
                <a:endParaRPr lang="en-US"/>
              </a:p>
            </p:txBody>
          </p:sp>
          <p:sp>
            <p:nvSpPr>
              <p:cNvPr id="80" name="Freeform 77">
                <a:extLst>
                  <a:ext uri="{FF2B5EF4-FFF2-40B4-BE49-F238E27FC236}">
                    <a16:creationId xmlns:a16="http://schemas.microsoft.com/office/drawing/2014/main" id="{925F0A04-592F-007D-6335-B9D2AFC9AEC7}"/>
                  </a:ext>
                </a:extLst>
              </p:cNvPr>
              <p:cNvSpPr/>
              <p:nvPr/>
            </p:nvSpPr>
            <p:spPr>
              <a:xfrm>
                <a:off x="5480445" y="3646228"/>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81" name="Freeform 78">
                <a:extLst>
                  <a:ext uri="{FF2B5EF4-FFF2-40B4-BE49-F238E27FC236}">
                    <a16:creationId xmlns:a16="http://schemas.microsoft.com/office/drawing/2014/main" id="{74FDF18F-0A21-D173-DB94-C63F94F00D88}"/>
                  </a:ext>
                </a:extLst>
              </p:cNvPr>
              <p:cNvSpPr/>
              <p:nvPr/>
            </p:nvSpPr>
            <p:spPr>
              <a:xfrm>
                <a:off x="5439698" y="3585107"/>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82" name="Freeform 79">
                <a:extLst>
                  <a:ext uri="{FF2B5EF4-FFF2-40B4-BE49-F238E27FC236}">
                    <a16:creationId xmlns:a16="http://schemas.microsoft.com/office/drawing/2014/main" id="{ED60E71C-0843-A569-D9D9-8589902A86FB}"/>
                  </a:ext>
                </a:extLst>
              </p:cNvPr>
              <p:cNvSpPr/>
              <p:nvPr/>
            </p:nvSpPr>
            <p:spPr>
              <a:xfrm>
                <a:off x="5373754" y="3661694"/>
                <a:ext cx="50734" cy="41048"/>
              </a:xfrm>
              <a:custGeom>
                <a:avLst/>
                <a:gdLst>
                  <a:gd name="connsiteX0" fmla="*/ 27574 w 50734"/>
                  <a:gd name="connsiteY0" fmla="*/ 153 h 41048"/>
                  <a:gd name="connsiteX1" fmla="*/ 50664 w 50734"/>
                  <a:gd name="connsiteY1" fmla="*/ 23243 h 41048"/>
                  <a:gd name="connsiteX2" fmla="*/ 23160 w 50734"/>
                  <a:gd name="connsiteY2" fmla="*/ 40900 h 41048"/>
                  <a:gd name="connsiteX3" fmla="*/ 70 w 50734"/>
                  <a:gd name="connsiteY3" fmla="*/ 17810 h 41048"/>
                  <a:gd name="connsiteX4" fmla="*/ 27574 w 50734"/>
                  <a:gd name="connsiteY4" fmla="*/ 153 h 4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34" h="41048">
                    <a:moveTo>
                      <a:pt x="27574" y="153"/>
                    </a:moveTo>
                    <a:cubicBezTo>
                      <a:pt x="41496" y="1512"/>
                      <a:pt x="51683" y="12038"/>
                      <a:pt x="50664" y="23243"/>
                    </a:cubicBezTo>
                    <a:cubicBezTo>
                      <a:pt x="49306" y="34109"/>
                      <a:pt x="37082" y="42259"/>
                      <a:pt x="23160" y="40900"/>
                    </a:cubicBezTo>
                    <a:cubicBezTo>
                      <a:pt x="9238" y="39202"/>
                      <a:pt x="-948" y="29016"/>
                      <a:pt x="70" y="17810"/>
                    </a:cubicBezTo>
                    <a:cubicBezTo>
                      <a:pt x="1089" y="6605"/>
                      <a:pt x="13652" y="-1205"/>
                      <a:pt x="27574" y="153"/>
                    </a:cubicBezTo>
                    <a:close/>
                  </a:path>
                </a:pathLst>
              </a:custGeom>
              <a:grpFill/>
              <a:ln w="3393" cap="flat">
                <a:noFill/>
                <a:prstDash val="solid"/>
                <a:miter/>
              </a:ln>
            </p:spPr>
            <p:txBody>
              <a:bodyPr rtlCol="0" anchor="ctr"/>
              <a:lstStyle/>
              <a:p>
                <a:endParaRPr lang="en-US"/>
              </a:p>
            </p:txBody>
          </p:sp>
          <p:sp>
            <p:nvSpPr>
              <p:cNvPr id="83" name="Freeform 80">
                <a:extLst>
                  <a:ext uri="{FF2B5EF4-FFF2-40B4-BE49-F238E27FC236}">
                    <a16:creationId xmlns:a16="http://schemas.microsoft.com/office/drawing/2014/main" id="{F5D724DD-28FF-39A6-8239-5D227BFE1290}"/>
                  </a:ext>
                </a:extLst>
              </p:cNvPr>
              <p:cNvSpPr/>
              <p:nvPr/>
            </p:nvSpPr>
            <p:spPr>
              <a:xfrm>
                <a:off x="5398951" y="3320252"/>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84" name="Freeform 81">
                <a:extLst>
                  <a:ext uri="{FF2B5EF4-FFF2-40B4-BE49-F238E27FC236}">
                    <a16:creationId xmlns:a16="http://schemas.microsoft.com/office/drawing/2014/main" id="{68CCF025-5E86-F711-74DF-3F4D5524C5F7}"/>
                  </a:ext>
                </a:extLst>
              </p:cNvPr>
              <p:cNvSpPr/>
              <p:nvPr/>
            </p:nvSpPr>
            <p:spPr>
              <a:xfrm>
                <a:off x="5378578" y="3523987"/>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85" name="Freeform 82">
                <a:extLst>
                  <a:ext uri="{FF2B5EF4-FFF2-40B4-BE49-F238E27FC236}">
                    <a16:creationId xmlns:a16="http://schemas.microsoft.com/office/drawing/2014/main" id="{BDE7218F-E044-C371-320B-279B9AE7662B}"/>
                  </a:ext>
                </a:extLst>
              </p:cNvPr>
              <p:cNvSpPr/>
              <p:nvPr/>
            </p:nvSpPr>
            <p:spPr>
              <a:xfrm>
                <a:off x="5317458" y="3585107"/>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86" name="Freeform 83">
                <a:extLst>
                  <a:ext uri="{FF2B5EF4-FFF2-40B4-BE49-F238E27FC236}">
                    <a16:creationId xmlns:a16="http://schemas.microsoft.com/office/drawing/2014/main" id="{C0DBE218-CE57-90AD-C166-FAF28A305D7C}"/>
                  </a:ext>
                </a:extLst>
              </p:cNvPr>
              <p:cNvSpPr/>
              <p:nvPr/>
            </p:nvSpPr>
            <p:spPr>
              <a:xfrm>
                <a:off x="5276959" y="3238564"/>
                <a:ext cx="40590" cy="40796"/>
              </a:xfrm>
              <a:custGeom>
                <a:avLst/>
                <a:gdLst>
                  <a:gd name="connsiteX0" fmla="*/ 32689 w 40590"/>
                  <a:gd name="connsiteY0" fmla="*/ 8004 h 40796"/>
                  <a:gd name="connsiteX1" fmla="*/ 36424 w 40590"/>
                  <a:gd name="connsiteY1" fmla="*/ 36527 h 40796"/>
                  <a:gd name="connsiteX2" fmla="*/ 7901 w 40590"/>
                  <a:gd name="connsiteY2" fmla="*/ 32792 h 40796"/>
                  <a:gd name="connsiteX3" fmla="*/ 4166 w 40590"/>
                  <a:gd name="connsiteY3" fmla="*/ 4269 h 40796"/>
                  <a:gd name="connsiteX4" fmla="*/ 32689 w 40590"/>
                  <a:gd name="connsiteY4" fmla="*/ 8004 h 40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0" h="40796">
                    <a:moveTo>
                      <a:pt x="32689" y="8004"/>
                    </a:moveTo>
                    <a:cubicBezTo>
                      <a:pt x="41517" y="16833"/>
                      <a:pt x="43215" y="29736"/>
                      <a:pt x="36424" y="36527"/>
                    </a:cubicBezTo>
                    <a:cubicBezTo>
                      <a:pt x="29633" y="43319"/>
                      <a:pt x="16730" y="41960"/>
                      <a:pt x="7901" y="32792"/>
                    </a:cubicBezTo>
                    <a:cubicBezTo>
                      <a:pt x="-927" y="23624"/>
                      <a:pt x="-2625" y="11061"/>
                      <a:pt x="4166" y="4269"/>
                    </a:cubicBezTo>
                    <a:cubicBezTo>
                      <a:pt x="10957" y="-2522"/>
                      <a:pt x="23860" y="-1164"/>
                      <a:pt x="32689" y="8004"/>
                    </a:cubicBezTo>
                    <a:close/>
                  </a:path>
                </a:pathLst>
              </a:custGeom>
              <a:grpFill/>
              <a:ln w="3393" cap="flat">
                <a:noFill/>
                <a:prstDash val="solid"/>
                <a:miter/>
              </a:ln>
            </p:spPr>
            <p:txBody>
              <a:bodyPr rtlCol="0" anchor="ctr"/>
              <a:lstStyle/>
              <a:p>
                <a:endParaRPr lang="en-US"/>
              </a:p>
            </p:txBody>
          </p:sp>
          <p:sp>
            <p:nvSpPr>
              <p:cNvPr id="87" name="Freeform 84">
                <a:extLst>
                  <a:ext uri="{FF2B5EF4-FFF2-40B4-BE49-F238E27FC236}">
                    <a16:creationId xmlns:a16="http://schemas.microsoft.com/office/drawing/2014/main" id="{2D6FE75C-A858-7CD7-279C-BED0044C42AF}"/>
                  </a:ext>
                </a:extLst>
              </p:cNvPr>
              <p:cNvSpPr/>
              <p:nvPr/>
            </p:nvSpPr>
            <p:spPr>
              <a:xfrm>
                <a:off x="5244113" y="3646228"/>
                <a:ext cx="52970" cy="40746"/>
              </a:xfrm>
              <a:custGeom>
                <a:avLst/>
                <a:gdLst>
                  <a:gd name="connsiteX0" fmla="*/ 26485 w 52970"/>
                  <a:gd name="connsiteY0" fmla="*/ 0 h 40746"/>
                  <a:gd name="connsiteX1" fmla="*/ 52971 w 52970"/>
                  <a:gd name="connsiteY1" fmla="*/ 20373 h 40746"/>
                  <a:gd name="connsiteX2" fmla="*/ 26485 w 52970"/>
                  <a:gd name="connsiteY2" fmla="*/ 40747 h 40746"/>
                  <a:gd name="connsiteX3" fmla="*/ 0 w 52970"/>
                  <a:gd name="connsiteY3" fmla="*/ 20373 h 40746"/>
                  <a:gd name="connsiteX4" fmla="*/ 26485 w 52970"/>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70" h="40746">
                    <a:moveTo>
                      <a:pt x="26485" y="0"/>
                    </a:moveTo>
                    <a:cubicBezTo>
                      <a:pt x="41086" y="0"/>
                      <a:pt x="52971" y="9168"/>
                      <a:pt x="52971" y="20373"/>
                    </a:cubicBezTo>
                    <a:cubicBezTo>
                      <a:pt x="52971" y="31579"/>
                      <a:pt x="41086" y="40747"/>
                      <a:pt x="26485" y="40747"/>
                    </a:cubicBezTo>
                    <a:cubicBezTo>
                      <a:pt x="11885" y="40747"/>
                      <a:pt x="0" y="31579"/>
                      <a:pt x="0" y="20373"/>
                    </a:cubicBezTo>
                    <a:cubicBezTo>
                      <a:pt x="0" y="9168"/>
                      <a:pt x="11885" y="0"/>
                      <a:pt x="26485" y="0"/>
                    </a:cubicBezTo>
                    <a:close/>
                  </a:path>
                </a:pathLst>
              </a:custGeom>
              <a:grpFill/>
              <a:ln w="3393" cap="flat">
                <a:noFill/>
                <a:prstDash val="solid"/>
                <a:miter/>
              </a:ln>
            </p:spPr>
            <p:txBody>
              <a:bodyPr rtlCol="0" anchor="ctr"/>
              <a:lstStyle/>
              <a:p>
                <a:endParaRPr lang="en-US"/>
              </a:p>
            </p:txBody>
          </p:sp>
          <p:sp>
            <p:nvSpPr>
              <p:cNvPr id="88" name="Freeform 85">
                <a:extLst>
                  <a:ext uri="{FF2B5EF4-FFF2-40B4-BE49-F238E27FC236}">
                    <a16:creationId xmlns:a16="http://schemas.microsoft.com/office/drawing/2014/main" id="{2BC37CCF-2D58-95AD-4913-9308ECE56F78}"/>
                  </a:ext>
                </a:extLst>
              </p:cNvPr>
              <p:cNvSpPr/>
              <p:nvPr/>
            </p:nvSpPr>
            <p:spPr>
              <a:xfrm>
                <a:off x="5235964" y="3523987"/>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grpSp>
        <p:grpSp>
          <p:nvGrpSpPr>
            <p:cNvPr id="4" name="Graphic 2">
              <a:extLst>
                <a:ext uri="{FF2B5EF4-FFF2-40B4-BE49-F238E27FC236}">
                  <a16:creationId xmlns:a16="http://schemas.microsoft.com/office/drawing/2014/main" id="{423D41A0-CDAB-91A0-3B6F-08E3F58D5EAE}"/>
                </a:ext>
              </a:extLst>
            </p:cNvPr>
            <p:cNvGrpSpPr/>
            <p:nvPr/>
          </p:nvGrpSpPr>
          <p:grpSpPr>
            <a:xfrm>
              <a:off x="5198952" y="2876110"/>
              <a:ext cx="1142754" cy="1153478"/>
              <a:chOff x="5198952" y="2876110"/>
              <a:chExt cx="1142754" cy="1153478"/>
            </a:xfrm>
            <a:grpFill/>
          </p:grpSpPr>
          <p:sp>
            <p:nvSpPr>
              <p:cNvPr id="7" name="Freeform 87">
                <a:extLst>
                  <a:ext uri="{FF2B5EF4-FFF2-40B4-BE49-F238E27FC236}">
                    <a16:creationId xmlns:a16="http://schemas.microsoft.com/office/drawing/2014/main" id="{6616FF20-1BAC-3110-BA05-6672DC6E59CC}"/>
                  </a:ext>
                </a:extLst>
              </p:cNvPr>
              <p:cNvSpPr/>
              <p:nvPr/>
            </p:nvSpPr>
            <p:spPr>
              <a:xfrm>
                <a:off x="5198952" y="3099879"/>
                <a:ext cx="1142754" cy="73684"/>
              </a:xfrm>
              <a:custGeom>
                <a:avLst/>
                <a:gdLst>
                  <a:gd name="connsiteX0" fmla="*/ 1116806 w 1142754"/>
                  <a:gd name="connsiteY0" fmla="*/ 73684 h 73684"/>
                  <a:gd name="connsiteX1" fmla="*/ 983020 w 1142754"/>
                  <a:gd name="connsiteY1" fmla="*/ 59762 h 73684"/>
                  <a:gd name="connsiteX2" fmla="*/ 933445 w 1142754"/>
                  <a:gd name="connsiteY2" fmla="*/ 53311 h 73684"/>
                  <a:gd name="connsiteX3" fmla="*/ 811204 w 1142754"/>
                  <a:gd name="connsiteY3" fmla="*/ 53311 h 73684"/>
                  <a:gd name="connsiteX4" fmla="*/ 745669 w 1142754"/>
                  <a:gd name="connsiteY4" fmla="*/ 42784 h 73684"/>
                  <a:gd name="connsiteX5" fmla="*/ 688963 w 1142754"/>
                  <a:gd name="connsiteY5" fmla="*/ 32937 h 73684"/>
                  <a:gd name="connsiteX6" fmla="*/ 659422 w 1142754"/>
                  <a:gd name="connsiteY6" fmla="*/ 37351 h 73684"/>
                  <a:gd name="connsiteX7" fmla="*/ 563666 w 1142754"/>
                  <a:gd name="connsiteY7" fmla="*/ 50594 h 73684"/>
                  <a:gd name="connsiteX8" fmla="*/ 505262 w 1142754"/>
                  <a:gd name="connsiteY8" fmla="*/ 52971 h 73684"/>
                  <a:gd name="connsiteX9" fmla="*/ 466553 w 1142754"/>
                  <a:gd name="connsiteY9" fmla="*/ 44482 h 73684"/>
                  <a:gd name="connsiteX10" fmla="*/ 403395 w 1142754"/>
                  <a:gd name="connsiteY10" fmla="*/ 32598 h 73684"/>
                  <a:gd name="connsiteX11" fmla="*/ 326315 w 1142754"/>
                  <a:gd name="connsiteY11" fmla="*/ 44822 h 73684"/>
                  <a:gd name="connsiteX12" fmla="*/ 281154 w 1142754"/>
                  <a:gd name="connsiteY12" fmla="*/ 52971 h 73684"/>
                  <a:gd name="connsiteX13" fmla="*/ 205433 w 1142754"/>
                  <a:gd name="connsiteY13" fmla="*/ 53650 h 73684"/>
                  <a:gd name="connsiteX14" fmla="*/ 117147 w 1142754"/>
                  <a:gd name="connsiteY14" fmla="*/ 54669 h 73684"/>
                  <a:gd name="connsiteX15" fmla="*/ 63837 w 1142754"/>
                  <a:gd name="connsiteY15" fmla="*/ 64516 h 73684"/>
                  <a:gd name="connsiteX16" fmla="*/ 16299 w 1142754"/>
                  <a:gd name="connsiteY16" fmla="*/ 73345 h 73684"/>
                  <a:gd name="connsiteX17" fmla="*/ 0 w 1142754"/>
                  <a:gd name="connsiteY17" fmla="*/ 57046 h 73684"/>
                  <a:gd name="connsiteX18" fmla="*/ 16299 w 1142754"/>
                  <a:gd name="connsiteY18" fmla="*/ 40747 h 73684"/>
                  <a:gd name="connsiteX19" fmla="*/ 56027 w 1142754"/>
                  <a:gd name="connsiteY19" fmla="*/ 32937 h 73684"/>
                  <a:gd name="connsiteX20" fmla="*/ 117147 w 1142754"/>
                  <a:gd name="connsiteY20" fmla="*/ 22071 h 73684"/>
                  <a:gd name="connsiteX21" fmla="*/ 205093 w 1142754"/>
                  <a:gd name="connsiteY21" fmla="*/ 21053 h 73684"/>
                  <a:gd name="connsiteX22" fmla="*/ 281154 w 1142754"/>
                  <a:gd name="connsiteY22" fmla="*/ 20373 h 73684"/>
                  <a:gd name="connsiteX23" fmla="*/ 318845 w 1142754"/>
                  <a:gd name="connsiteY23" fmla="*/ 13243 h 73684"/>
                  <a:gd name="connsiteX24" fmla="*/ 403395 w 1142754"/>
                  <a:gd name="connsiteY24" fmla="*/ 0 h 73684"/>
                  <a:gd name="connsiteX25" fmla="*/ 476060 w 1142754"/>
                  <a:gd name="connsiteY25" fmla="*/ 13582 h 73684"/>
                  <a:gd name="connsiteX26" fmla="*/ 505262 w 1142754"/>
                  <a:gd name="connsiteY26" fmla="*/ 20373 h 73684"/>
                  <a:gd name="connsiteX27" fmla="*/ 560950 w 1142754"/>
                  <a:gd name="connsiteY27" fmla="*/ 17997 h 73684"/>
                  <a:gd name="connsiteX28" fmla="*/ 653649 w 1142754"/>
                  <a:gd name="connsiteY28" fmla="*/ 5093 h 73684"/>
                  <a:gd name="connsiteX29" fmla="*/ 688963 w 1142754"/>
                  <a:gd name="connsiteY29" fmla="*/ 0 h 73684"/>
                  <a:gd name="connsiteX30" fmla="*/ 752121 w 1142754"/>
                  <a:gd name="connsiteY30" fmla="*/ 10187 h 73684"/>
                  <a:gd name="connsiteX31" fmla="*/ 811204 w 1142754"/>
                  <a:gd name="connsiteY31" fmla="*/ 20373 h 73684"/>
                  <a:gd name="connsiteX32" fmla="*/ 933445 w 1142754"/>
                  <a:gd name="connsiteY32" fmla="*/ 20373 h 73684"/>
                  <a:gd name="connsiteX33" fmla="*/ 988114 w 1142754"/>
                  <a:gd name="connsiteY33" fmla="*/ 27165 h 73684"/>
                  <a:gd name="connsiteX34" fmla="*/ 1116806 w 1142754"/>
                  <a:gd name="connsiteY34" fmla="*/ 40747 h 73684"/>
                  <a:gd name="connsiteX35" fmla="*/ 1133105 w 1142754"/>
                  <a:gd name="connsiteY35" fmla="*/ 57046 h 73684"/>
                  <a:gd name="connsiteX36" fmla="*/ 1116806 w 1142754"/>
                  <a:gd name="connsiteY36" fmla="*/ 73345 h 7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2754" h="73684">
                    <a:moveTo>
                      <a:pt x="1116806" y="73684"/>
                    </a:moveTo>
                    <a:cubicBezTo>
                      <a:pt x="1067910" y="73684"/>
                      <a:pt x="1018674" y="65535"/>
                      <a:pt x="983020" y="59762"/>
                    </a:cubicBezTo>
                    <a:cubicBezTo>
                      <a:pt x="961968" y="56367"/>
                      <a:pt x="943632" y="53311"/>
                      <a:pt x="933445" y="53311"/>
                    </a:cubicBezTo>
                    <a:lnTo>
                      <a:pt x="811204" y="53311"/>
                    </a:lnTo>
                    <a:cubicBezTo>
                      <a:pt x="799659" y="53311"/>
                      <a:pt x="778946" y="49236"/>
                      <a:pt x="745669" y="42784"/>
                    </a:cubicBezTo>
                    <a:cubicBezTo>
                      <a:pt x="724277" y="38370"/>
                      <a:pt x="697113" y="32937"/>
                      <a:pt x="688963" y="32937"/>
                    </a:cubicBezTo>
                    <a:cubicBezTo>
                      <a:pt x="680814" y="32937"/>
                      <a:pt x="672664" y="34975"/>
                      <a:pt x="659422" y="37351"/>
                    </a:cubicBezTo>
                    <a:cubicBezTo>
                      <a:pt x="635992" y="41766"/>
                      <a:pt x="604074" y="47538"/>
                      <a:pt x="563666" y="50594"/>
                    </a:cubicBezTo>
                    <a:cubicBezTo>
                      <a:pt x="546009" y="52292"/>
                      <a:pt x="526315" y="52971"/>
                      <a:pt x="505262" y="52971"/>
                    </a:cubicBezTo>
                    <a:cubicBezTo>
                      <a:pt x="484210" y="52971"/>
                      <a:pt x="480814" y="49236"/>
                      <a:pt x="466553" y="44482"/>
                    </a:cubicBezTo>
                    <a:cubicBezTo>
                      <a:pt x="448556" y="38710"/>
                      <a:pt x="427843" y="32598"/>
                      <a:pt x="403395" y="32598"/>
                    </a:cubicBezTo>
                    <a:cubicBezTo>
                      <a:pt x="378947" y="32598"/>
                      <a:pt x="349405" y="39389"/>
                      <a:pt x="326315" y="44822"/>
                    </a:cubicBezTo>
                    <a:cubicBezTo>
                      <a:pt x="307300" y="49236"/>
                      <a:pt x="292359" y="52971"/>
                      <a:pt x="281154" y="52971"/>
                    </a:cubicBezTo>
                    <a:cubicBezTo>
                      <a:pt x="269949" y="52971"/>
                      <a:pt x="238709" y="53311"/>
                      <a:pt x="205433" y="53650"/>
                    </a:cubicBezTo>
                    <a:cubicBezTo>
                      <a:pt x="169100" y="53990"/>
                      <a:pt x="131409" y="54669"/>
                      <a:pt x="117147" y="54669"/>
                    </a:cubicBezTo>
                    <a:cubicBezTo>
                      <a:pt x="102886" y="54669"/>
                      <a:pt x="82852" y="60102"/>
                      <a:pt x="63837" y="64516"/>
                    </a:cubicBezTo>
                    <a:cubicBezTo>
                      <a:pt x="44482" y="69270"/>
                      <a:pt x="27504" y="73345"/>
                      <a:pt x="16299" y="73345"/>
                    </a:cubicBezTo>
                    <a:cubicBezTo>
                      <a:pt x="5093" y="73345"/>
                      <a:pt x="0" y="66214"/>
                      <a:pt x="0" y="57046"/>
                    </a:cubicBezTo>
                    <a:cubicBezTo>
                      <a:pt x="0" y="47878"/>
                      <a:pt x="7131" y="40747"/>
                      <a:pt x="16299" y="40747"/>
                    </a:cubicBezTo>
                    <a:cubicBezTo>
                      <a:pt x="25467" y="40747"/>
                      <a:pt x="40407" y="36672"/>
                      <a:pt x="56027" y="32937"/>
                    </a:cubicBezTo>
                    <a:cubicBezTo>
                      <a:pt x="78098" y="27504"/>
                      <a:pt x="100509" y="22071"/>
                      <a:pt x="117147" y="22071"/>
                    </a:cubicBezTo>
                    <a:cubicBezTo>
                      <a:pt x="133786" y="22071"/>
                      <a:pt x="168761" y="21732"/>
                      <a:pt x="205093" y="21053"/>
                    </a:cubicBezTo>
                    <a:cubicBezTo>
                      <a:pt x="238370" y="20713"/>
                      <a:pt x="269949" y="20373"/>
                      <a:pt x="281154" y="20373"/>
                    </a:cubicBezTo>
                    <a:cubicBezTo>
                      <a:pt x="292359" y="20373"/>
                      <a:pt x="303225" y="16978"/>
                      <a:pt x="318845" y="13243"/>
                    </a:cubicBezTo>
                    <a:cubicBezTo>
                      <a:pt x="343633" y="7470"/>
                      <a:pt x="374533" y="0"/>
                      <a:pt x="403395" y="0"/>
                    </a:cubicBezTo>
                    <a:cubicBezTo>
                      <a:pt x="432257" y="0"/>
                      <a:pt x="456705" y="7470"/>
                      <a:pt x="476060" y="13582"/>
                    </a:cubicBezTo>
                    <a:cubicBezTo>
                      <a:pt x="487945" y="17318"/>
                      <a:pt x="498132" y="20373"/>
                      <a:pt x="505262" y="20373"/>
                    </a:cubicBezTo>
                    <a:cubicBezTo>
                      <a:pt x="525296" y="20373"/>
                      <a:pt x="543972" y="19695"/>
                      <a:pt x="560950" y="17997"/>
                    </a:cubicBezTo>
                    <a:cubicBezTo>
                      <a:pt x="599659" y="14941"/>
                      <a:pt x="630899" y="9168"/>
                      <a:pt x="653649" y="5093"/>
                    </a:cubicBezTo>
                    <a:cubicBezTo>
                      <a:pt x="670287" y="2037"/>
                      <a:pt x="681153" y="0"/>
                      <a:pt x="688963" y="0"/>
                    </a:cubicBezTo>
                    <a:cubicBezTo>
                      <a:pt x="696773" y="0"/>
                      <a:pt x="720202" y="4075"/>
                      <a:pt x="752121" y="10187"/>
                    </a:cubicBezTo>
                    <a:cubicBezTo>
                      <a:pt x="774192" y="14601"/>
                      <a:pt x="802036" y="20373"/>
                      <a:pt x="811204" y="20373"/>
                    </a:cubicBezTo>
                    <a:lnTo>
                      <a:pt x="933445" y="20373"/>
                    </a:lnTo>
                    <a:cubicBezTo>
                      <a:pt x="946008" y="20373"/>
                      <a:pt x="964684" y="23430"/>
                      <a:pt x="988114" y="27165"/>
                    </a:cubicBezTo>
                    <a:cubicBezTo>
                      <a:pt x="1024786" y="33277"/>
                      <a:pt x="1070287" y="40747"/>
                      <a:pt x="1116806" y="40747"/>
                    </a:cubicBezTo>
                    <a:cubicBezTo>
                      <a:pt x="1163325" y="40747"/>
                      <a:pt x="1133105" y="47878"/>
                      <a:pt x="1133105" y="57046"/>
                    </a:cubicBezTo>
                    <a:cubicBezTo>
                      <a:pt x="1133105" y="66214"/>
                      <a:pt x="1125974" y="73345"/>
                      <a:pt x="1116806" y="73345"/>
                    </a:cubicBezTo>
                    <a:close/>
                  </a:path>
                </a:pathLst>
              </a:custGeom>
              <a:grpFill/>
              <a:ln w="3393" cap="flat">
                <a:noFill/>
                <a:prstDash val="solid"/>
                <a:miter/>
              </a:ln>
            </p:spPr>
            <p:txBody>
              <a:bodyPr rtlCol="0" anchor="ctr"/>
              <a:lstStyle/>
              <a:p>
                <a:endParaRPr lang="en-US"/>
              </a:p>
            </p:txBody>
          </p:sp>
          <p:sp>
            <p:nvSpPr>
              <p:cNvPr id="8" name="Freeform 88">
                <a:extLst>
                  <a:ext uri="{FF2B5EF4-FFF2-40B4-BE49-F238E27FC236}">
                    <a16:creationId xmlns:a16="http://schemas.microsoft.com/office/drawing/2014/main" id="{F6F5C867-BE3F-BCF5-B7F8-CC91C4DF397A}"/>
                  </a:ext>
                </a:extLst>
              </p:cNvPr>
              <p:cNvSpPr/>
              <p:nvPr/>
            </p:nvSpPr>
            <p:spPr>
              <a:xfrm>
                <a:off x="5749375" y="2876110"/>
                <a:ext cx="156053" cy="154838"/>
              </a:xfrm>
              <a:custGeom>
                <a:avLst/>
                <a:gdLst>
                  <a:gd name="connsiteX0" fmla="*/ 16299 w 156053"/>
                  <a:gd name="connsiteY0" fmla="*/ 154838 h 154838"/>
                  <a:gd name="connsiteX1" fmla="*/ 5093 w 156053"/>
                  <a:gd name="connsiteY1" fmla="*/ 150085 h 154838"/>
                  <a:gd name="connsiteX2" fmla="*/ 0 w 156053"/>
                  <a:gd name="connsiteY2" fmla="*/ 138200 h 154838"/>
                  <a:gd name="connsiteX3" fmla="*/ 138540 w 156053"/>
                  <a:gd name="connsiteY3" fmla="*/ 0 h 154838"/>
                  <a:gd name="connsiteX4" fmla="*/ 151783 w 156053"/>
                  <a:gd name="connsiteY4" fmla="*/ 6791 h 154838"/>
                  <a:gd name="connsiteX5" fmla="*/ 153820 w 156053"/>
                  <a:gd name="connsiteY5" fmla="*/ 21732 h 154838"/>
                  <a:gd name="connsiteX6" fmla="*/ 144312 w 156053"/>
                  <a:gd name="connsiteY6" fmla="*/ 66214 h 154838"/>
                  <a:gd name="connsiteX7" fmla="*/ 117147 w 156053"/>
                  <a:gd name="connsiteY7" fmla="*/ 126655 h 154838"/>
                  <a:gd name="connsiteX8" fmla="*/ 31919 w 156053"/>
                  <a:gd name="connsiteY8" fmla="*/ 154159 h 154838"/>
                  <a:gd name="connsiteX9" fmla="*/ 17318 w 156053"/>
                  <a:gd name="connsiteY9" fmla="*/ 154499 h 154838"/>
                  <a:gd name="connsiteX10" fmla="*/ 16638 w 156053"/>
                  <a:gd name="connsiteY10" fmla="*/ 154499 h 154838"/>
                  <a:gd name="connsiteX11" fmla="*/ 115110 w 156053"/>
                  <a:gd name="connsiteY11" fmla="*/ 38709 h 154838"/>
                  <a:gd name="connsiteX12" fmla="*/ 34296 w 156053"/>
                  <a:gd name="connsiteY12" fmla="*/ 121562 h 154838"/>
                  <a:gd name="connsiteX13" fmla="*/ 93378 w 156053"/>
                  <a:gd name="connsiteY13" fmla="*/ 103905 h 154838"/>
                  <a:gd name="connsiteX14" fmla="*/ 111715 w 156053"/>
                  <a:gd name="connsiteY14" fmla="*/ 62818 h 154838"/>
                  <a:gd name="connsiteX15" fmla="*/ 115110 w 156053"/>
                  <a:gd name="connsiteY15" fmla="*/ 38709 h 15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53" h="154838">
                    <a:moveTo>
                      <a:pt x="16299" y="154838"/>
                    </a:moveTo>
                    <a:cubicBezTo>
                      <a:pt x="12224" y="154838"/>
                      <a:pt x="8149" y="153141"/>
                      <a:pt x="5093" y="150085"/>
                    </a:cubicBezTo>
                    <a:cubicBezTo>
                      <a:pt x="1698" y="147029"/>
                      <a:pt x="0" y="142614"/>
                      <a:pt x="0" y="138200"/>
                    </a:cubicBezTo>
                    <a:cubicBezTo>
                      <a:pt x="1698" y="43124"/>
                      <a:pt x="106961" y="0"/>
                      <a:pt x="138540" y="0"/>
                    </a:cubicBezTo>
                    <a:cubicBezTo>
                      <a:pt x="170119" y="0"/>
                      <a:pt x="148727" y="2716"/>
                      <a:pt x="151783" y="6791"/>
                    </a:cubicBezTo>
                    <a:cubicBezTo>
                      <a:pt x="154839" y="10866"/>
                      <a:pt x="155518" y="16638"/>
                      <a:pt x="153820" y="21732"/>
                    </a:cubicBezTo>
                    <a:cubicBezTo>
                      <a:pt x="146689" y="41086"/>
                      <a:pt x="145331" y="54329"/>
                      <a:pt x="144312" y="66214"/>
                    </a:cubicBezTo>
                    <a:cubicBezTo>
                      <a:pt x="142275" y="85569"/>
                      <a:pt x="140577" y="102207"/>
                      <a:pt x="117147" y="126655"/>
                    </a:cubicBezTo>
                    <a:cubicBezTo>
                      <a:pt x="92021" y="152461"/>
                      <a:pt x="61460" y="153480"/>
                      <a:pt x="31919" y="154159"/>
                    </a:cubicBezTo>
                    <a:cubicBezTo>
                      <a:pt x="27165" y="154159"/>
                      <a:pt x="22071" y="154159"/>
                      <a:pt x="17318" y="154499"/>
                    </a:cubicBezTo>
                    <a:cubicBezTo>
                      <a:pt x="17318" y="154499"/>
                      <a:pt x="16638" y="154499"/>
                      <a:pt x="16638" y="154499"/>
                    </a:cubicBezTo>
                    <a:close/>
                    <a:moveTo>
                      <a:pt x="115110" y="38709"/>
                    </a:moveTo>
                    <a:cubicBezTo>
                      <a:pt x="86927" y="49575"/>
                      <a:pt x="44143" y="76061"/>
                      <a:pt x="34296" y="121562"/>
                    </a:cubicBezTo>
                    <a:cubicBezTo>
                      <a:pt x="58744" y="120883"/>
                      <a:pt x="78098" y="119524"/>
                      <a:pt x="93378" y="103905"/>
                    </a:cubicBezTo>
                    <a:cubicBezTo>
                      <a:pt x="108998" y="87606"/>
                      <a:pt x="110017" y="79456"/>
                      <a:pt x="111715" y="62818"/>
                    </a:cubicBezTo>
                    <a:cubicBezTo>
                      <a:pt x="112394" y="56027"/>
                      <a:pt x="113073" y="47878"/>
                      <a:pt x="115110" y="38709"/>
                    </a:cubicBezTo>
                    <a:close/>
                  </a:path>
                </a:pathLst>
              </a:custGeom>
              <a:grpFill/>
              <a:ln w="3393" cap="flat">
                <a:noFill/>
                <a:prstDash val="solid"/>
                <a:miter/>
              </a:ln>
            </p:spPr>
            <p:txBody>
              <a:bodyPr rtlCol="0" anchor="ctr"/>
              <a:lstStyle/>
              <a:p>
                <a:endParaRPr lang="en-US"/>
              </a:p>
            </p:txBody>
          </p:sp>
          <p:sp>
            <p:nvSpPr>
              <p:cNvPr id="9" name="Freeform 89">
                <a:extLst>
                  <a:ext uri="{FF2B5EF4-FFF2-40B4-BE49-F238E27FC236}">
                    <a16:creationId xmlns:a16="http://schemas.microsoft.com/office/drawing/2014/main" id="{4AF819EA-CE06-113E-810A-597DAAEC35A2}"/>
                  </a:ext>
                </a:extLst>
              </p:cNvPr>
              <p:cNvSpPr/>
              <p:nvPr/>
            </p:nvSpPr>
            <p:spPr>
              <a:xfrm>
                <a:off x="5749375" y="2998351"/>
                <a:ext cx="32597" cy="134464"/>
              </a:xfrm>
              <a:custGeom>
                <a:avLst/>
                <a:gdLst>
                  <a:gd name="connsiteX0" fmla="*/ 16299 w 32597"/>
                  <a:gd name="connsiteY0" fmla="*/ 134465 h 134464"/>
                  <a:gd name="connsiteX1" fmla="*/ 0 w 32597"/>
                  <a:gd name="connsiteY1" fmla="*/ 118166 h 134464"/>
                  <a:gd name="connsiteX2" fmla="*/ 0 w 32597"/>
                  <a:gd name="connsiteY2" fmla="*/ 16299 h 134464"/>
                  <a:gd name="connsiteX3" fmla="*/ 16299 w 32597"/>
                  <a:gd name="connsiteY3" fmla="*/ 0 h 134464"/>
                  <a:gd name="connsiteX4" fmla="*/ 32598 w 32597"/>
                  <a:gd name="connsiteY4" fmla="*/ 16299 h 134464"/>
                  <a:gd name="connsiteX5" fmla="*/ 32598 w 32597"/>
                  <a:gd name="connsiteY5" fmla="*/ 118166 h 134464"/>
                  <a:gd name="connsiteX6" fmla="*/ 16299 w 32597"/>
                  <a:gd name="connsiteY6" fmla="*/ 134465 h 13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97" h="134464">
                    <a:moveTo>
                      <a:pt x="16299" y="134465"/>
                    </a:moveTo>
                    <a:cubicBezTo>
                      <a:pt x="7131" y="134465"/>
                      <a:pt x="0" y="127334"/>
                      <a:pt x="0" y="118166"/>
                    </a:cubicBezTo>
                    <a:lnTo>
                      <a:pt x="0" y="16299"/>
                    </a:lnTo>
                    <a:cubicBezTo>
                      <a:pt x="0" y="7131"/>
                      <a:pt x="7131" y="0"/>
                      <a:pt x="16299" y="0"/>
                    </a:cubicBezTo>
                    <a:cubicBezTo>
                      <a:pt x="25467" y="0"/>
                      <a:pt x="32598" y="7131"/>
                      <a:pt x="32598" y="16299"/>
                    </a:cubicBezTo>
                    <a:lnTo>
                      <a:pt x="32598" y="118166"/>
                    </a:lnTo>
                    <a:cubicBezTo>
                      <a:pt x="32598" y="127334"/>
                      <a:pt x="25467" y="134465"/>
                      <a:pt x="16299" y="134465"/>
                    </a:cubicBezTo>
                    <a:close/>
                  </a:path>
                </a:pathLst>
              </a:custGeom>
              <a:grpFill/>
              <a:ln w="3393" cap="flat">
                <a:noFill/>
                <a:prstDash val="solid"/>
                <a:miter/>
              </a:ln>
            </p:spPr>
            <p:txBody>
              <a:bodyPr rtlCol="0" anchor="ctr"/>
              <a:lstStyle/>
              <a:p>
                <a:endParaRPr lang="en-US"/>
              </a:p>
            </p:txBody>
          </p:sp>
          <p:sp>
            <p:nvSpPr>
              <p:cNvPr id="10" name="Freeform 90">
                <a:extLst>
                  <a:ext uri="{FF2B5EF4-FFF2-40B4-BE49-F238E27FC236}">
                    <a16:creationId xmlns:a16="http://schemas.microsoft.com/office/drawing/2014/main" id="{5FF84BDE-23A6-195A-57FA-C584A43C57CA}"/>
                  </a:ext>
                </a:extLst>
              </p:cNvPr>
              <p:cNvSpPr/>
              <p:nvPr/>
            </p:nvSpPr>
            <p:spPr>
              <a:xfrm>
                <a:off x="5645908" y="2915548"/>
                <a:ext cx="136151" cy="127285"/>
              </a:xfrm>
              <a:custGeom>
                <a:avLst/>
                <a:gdLst>
                  <a:gd name="connsiteX0" fmla="*/ 79698 w 136151"/>
                  <a:gd name="connsiteY0" fmla="*/ 127286 h 127285"/>
                  <a:gd name="connsiteX1" fmla="*/ 37253 w 136151"/>
                  <a:gd name="connsiteY1" fmla="*/ 113703 h 127285"/>
                  <a:gd name="connsiteX2" fmla="*/ 1940 w 136151"/>
                  <a:gd name="connsiteY2" fmla="*/ 13194 h 127285"/>
                  <a:gd name="connsiteX3" fmla="*/ 11447 w 136151"/>
                  <a:gd name="connsiteY3" fmla="*/ 1310 h 127285"/>
                  <a:gd name="connsiteX4" fmla="*/ 26388 w 136151"/>
                  <a:gd name="connsiteY4" fmla="*/ 2328 h 127285"/>
                  <a:gd name="connsiteX5" fmla="*/ 57287 w 136151"/>
                  <a:gd name="connsiteY5" fmla="*/ 14213 h 127285"/>
                  <a:gd name="connsiteX6" fmla="*/ 136065 w 136151"/>
                  <a:gd name="connsiteY6" fmla="*/ 97405 h 127285"/>
                  <a:gd name="connsiteX7" fmla="*/ 127916 w 136151"/>
                  <a:gd name="connsiteY7" fmla="*/ 113024 h 127285"/>
                  <a:gd name="connsiteX8" fmla="*/ 79698 w 136151"/>
                  <a:gd name="connsiteY8" fmla="*/ 126946 h 127285"/>
                  <a:gd name="connsiteX9" fmla="*/ 32839 w 136151"/>
                  <a:gd name="connsiteY9" fmla="*/ 41038 h 127285"/>
                  <a:gd name="connsiteX10" fmla="*/ 56269 w 136151"/>
                  <a:gd name="connsiteY10" fmla="*/ 87557 h 127285"/>
                  <a:gd name="connsiteX11" fmla="*/ 102109 w 136151"/>
                  <a:gd name="connsiteY11" fmla="*/ 89934 h 127285"/>
                  <a:gd name="connsiteX12" fmla="*/ 47780 w 136151"/>
                  <a:gd name="connsiteY12" fmla="*/ 45792 h 127285"/>
                  <a:gd name="connsiteX13" fmla="*/ 32839 w 136151"/>
                  <a:gd name="connsiteY13" fmla="*/ 41038 h 12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51" h="127285">
                    <a:moveTo>
                      <a:pt x="79698" y="127286"/>
                    </a:moveTo>
                    <a:cubicBezTo>
                      <a:pt x="60343" y="127286"/>
                      <a:pt x="46082" y="119815"/>
                      <a:pt x="37253" y="113703"/>
                    </a:cubicBezTo>
                    <a:cubicBezTo>
                      <a:pt x="9070" y="93330"/>
                      <a:pt x="-5531" y="51904"/>
                      <a:pt x="1940" y="13194"/>
                    </a:cubicBezTo>
                    <a:cubicBezTo>
                      <a:pt x="2958" y="8101"/>
                      <a:pt x="6354" y="3687"/>
                      <a:pt x="11447" y="1310"/>
                    </a:cubicBezTo>
                    <a:cubicBezTo>
                      <a:pt x="16201" y="-728"/>
                      <a:pt x="21973" y="-388"/>
                      <a:pt x="26388" y="2328"/>
                    </a:cubicBezTo>
                    <a:cubicBezTo>
                      <a:pt x="34537" y="7422"/>
                      <a:pt x="45403" y="10817"/>
                      <a:pt x="57287" y="14213"/>
                    </a:cubicBezTo>
                    <a:cubicBezTo>
                      <a:pt x="88527" y="23721"/>
                      <a:pt x="130972" y="36963"/>
                      <a:pt x="136065" y="97405"/>
                    </a:cubicBezTo>
                    <a:cubicBezTo>
                      <a:pt x="136744" y="103856"/>
                      <a:pt x="133348" y="109968"/>
                      <a:pt x="127916" y="113024"/>
                    </a:cubicBezTo>
                    <a:cubicBezTo>
                      <a:pt x="109579" y="123551"/>
                      <a:pt x="93280" y="126946"/>
                      <a:pt x="79698" y="126946"/>
                    </a:cubicBezTo>
                    <a:close/>
                    <a:moveTo>
                      <a:pt x="32839" y="41038"/>
                    </a:moveTo>
                    <a:cubicBezTo>
                      <a:pt x="34537" y="60053"/>
                      <a:pt x="43026" y="78050"/>
                      <a:pt x="56269" y="87557"/>
                    </a:cubicBezTo>
                    <a:cubicBezTo>
                      <a:pt x="71209" y="98423"/>
                      <a:pt x="88187" y="95707"/>
                      <a:pt x="102109" y="89934"/>
                    </a:cubicBezTo>
                    <a:cubicBezTo>
                      <a:pt x="96337" y="62091"/>
                      <a:pt x="78000" y="55299"/>
                      <a:pt x="47780" y="45792"/>
                    </a:cubicBezTo>
                    <a:cubicBezTo>
                      <a:pt x="43026" y="44434"/>
                      <a:pt x="37933" y="42736"/>
                      <a:pt x="32839" y="41038"/>
                    </a:cubicBezTo>
                    <a:close/>
                  </a:path>
                </a:pathLst>
              </a:custGeom>
              <a:grpFill/>
              <a:ln w="3393" cap="flat">
                <a:noFill/>
                <a:prstDash val="solid"/>
                <a:miter/>
              </a:ln>
            </p:spPr>
            <p:txBody>
              <a:bodyPr rtlCol="0" anchor="ctr"/>
              <a:lstStyle/>
              <a:p>
                <a:endParaRPr lang="en-US"/>
              </a:p>
            </p:txBody>
          </p:sp>
          <p:sp>
            <p:nvSpPr>
              <p:cNvPr id="11" name="Freeform 91">
                <a:extLst>
                  <a:ext uri="{FF2B5EF4-FFF2-40B4-BE49-F238E27FC236}">
                    <a16:creationId xmlns:a16="http://schemas.microsoft.com/office/drawing/2014/main" id="{9746B4D6-29ED-EAF6-83CB-D96C78CC6866}"/>
                  </a:ext>
                </a:extLst>
              </p:cNvPr>
              <p:cNvSpPr/>
              <p:nvPr/>
            </p:nvSpPr>
            <p:spPr>
              <a:xfrm>
                <a:off x="5606761" y="3161339"/>
                <a:ext cx="175212" cy="460440"/>
              </a:xfrm>
              <a:custGeom>
                <a:avLst/>
                <a:gdLst>
                  <a:gd name="connsiteX0" fmla="*/ 16299 w 175212"/>
                  <a:gd name="connsiteY0" fmla="*/ 460440 h 460440"/>
                  <a:gd name="connsiteX1" fmla="*/ 0 w 175212"/>
                  <a:gd name="connsiteY1" fmla="*/ 444142 h 460440"/>
                  <a:gd name="connsiteX2" fmla="*/ 0 w 175212"/>
                  <a:gd name="connsiteY2" fmla="*/ 383021 h 460440"/>
                  <a:gd name="connsiteX3" fmla="*/ 7131 w 175212"/>
                  <a:gd name="connsiteY3" fmla="*/ 369439 h 460440"/>
                  <a:gd name="connsiteX4" fmla="*/ 61120 w 175212"/>
                  <a:gd name="connsiteY4" fmla="*/ 333446 h 460440"/>
                  <a:gd name="connsiteX5" fmla="*/ 61120 w 175212"/>
                  <a:gd name="connsiteY5" fmla="*/ 260780 h 460440"/>
                  <a:gd name="connsiteX6" fmla="*/ 65874 w 175212"/>
                  <a:gd name="connsiteY6" fmla="*/ 249235 h 460440"/>
                  <a:gd name="connsiteX7" fmla="*/ 101867 w 175212"/>
                  <a:gd name="connsiteY7" fmla="*/ 213242 h 460440"/>
                  <a:gd name="connsiteX8" fmla="*/ 101867 w 175212"/>
                  <a:gd name="connsiteY8" fmla="*/ 138540 h 460440"/>
                  <a:gd name="connsiteX9" fmla="*/ 104584 w 175212"/>
                  <a:gd name="connsiteY9" fmla="*/ 129371 h 460440"/>
                  <a:gd name="connsiteX10" fmla="*/ 142614 w 175212"/>
                  <a:gd name="connsiteY10" fmla="*/ 72326 h 460440"/>
                  <a:gd name="connsiteX11" fmla="*/ 142614 w 175212"/>
                  <a:gd name="connsiteY11" fmla="*/ 16299 h 460440"/>
                  <a:gd name="connsiteX12" fmla="*/ 158913 w 175212"/>
                  <a:gd name="connsiteY12" fmla="*/ 0 h 460440"/>
                  <a:gd name="connsiteX13" fmla="*/ 175212 w 175212"/>
                  <a:gd name="connsiteY13" fmla="*/ 16299 h 460440"/>
                  <a:gd name="connsiteX14" fmla="*/ 175212 w 175212"/>
                  <a:gd name="connsiteY14" fmla="*/ 77419 h 460440"/>
                  <a:gd name="connsiteX15" fmla="*/ 172496 w 175212"/>
                  <a:gd name="connsiteY15" fmla="*/ 86587 h 460440"/>
                  <a:gd name="connsiteX16" fmla="*/ 134465 w 175212"/>
                  <a:gd name="connsiteY16" fmla="*/ 143633 h 460440"/>
                  <a:gd name="connsiteX17" fmla="*/ 134465 w 175212"/>
                  <a:gd name="connsiteY17" fmla="*/ 220033 h 460440"/>
                  <a:gd name="connsiteX18" fmla="*/ 129711 w 175212"/>
                  <a:gd name="connsiteY18" fmla="*/ 231579 h 460440"/>
                  <a:gd name="connsiteX19" fmla="*/ 93718 w 175212"/>
                  <a:gd name="connsiteY19" fmla="*/ 267572 h 460440"/>
                  <a:gd name="connsiteX20" fmla="*/ 93718 w 175212"/>
                  <a:gd name="connsiteY20" fmla="*/ 342274 h 460440"/>
                  <a:gd name="connsiteX21" fmla="*/ 86587 w 175212"/>
                  <a:gd name="connsiteY21" fmla="*/ 355857 h 460440"/>
                  <a:gd name="connsiteX22" fmla="*/ 32598 w 175212"/>
                  <a:gd name="connsiteY22" fmla="*/ 391850 h 460440"/>
                  <a:gd name="connsiteX23" fmla="*/ 32598 w 175212"/>
                  <a:gd name="connsiteY23" fmla="*/ 444142 h 460440"/>
                  <a:gd name="connsiteX24" fmla="*/ 16299 w 175212"/>
                  <a:gd name="connsiteY24" fmla="*/ 460440 h 4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212" h="460440">
                    <a:moveTo>
                      <a:pt x="16299" y="460440"/>
                    </a:moveTo>
                    <a:cubicBezTo>
                      <a:pt x="7131" y="460440"/>
                      <a:pt x="0" y="453310"/>
                      <a:pt x="0" y="444142"/>
                    </a:cubicBezTo>
                    <a:lnTo>
                      <a:pt x="0" y="383021"/>
                    </a:lnTo>
                    <a:cubicBezTo>
                      <a:pt x="0" y="377588"/>
                      <a:pt x="2717" y="372495"/>
                      <a:pt x="7131" y="369439"/>
                    </a:cubicBezTo>
                    <a:lnTo>
                      <a:pt x="61120" y="333446"/>
                    </a:lnTo>
                    <a:lnTo>
                      <a:pt x="61120" y="260780"/>
                    </a:lnTo>
                    <a:cubicBezTo>
                      <a:pt x="61120" y="256366"/>
                      <a:pt x="62818" y="252291"/>
                      <a:pt x="65874" y="249235"/>
                    </a:cubicBezTo>
                    <a:lnTo>
                      <a:pt x="101867" y="213242"/>
                    </a:lnTo>
                    <a:lnTo>
                      <a:pt x="101867" y="138540"/>
                    </a:lnTo>
                    <a:cubicBezTo>
                      <a:pt x="101867" y="135483"/>
                      <a:pt x="102886" y="132088"/>
                      <a:pt x="104584" y="129371"/>
                    </a:cubicBezTo>
                    <a:lnTo>
                      <a:pt x="142614" y="72326"/>
                    </a:lnTo>
                    <a:lnTo>
                      <a:pt x="142614" y="16299"/>
                    </a:lnTo>
                    <a:cubicBezTo>
                      <a:pt x="142614" y="7131"/>
                      <a:pt x="149745" y="0"/>
                      <a:pt x="158913" y="0"/>
                    </a:cubicBezTo>
                    <a:cubicBezTo>
                      <a:pt x="168081" y="0"/>
                      <a:pt x="175212" y="7131"/>
                      <a:pt x="175212" y="16299"/>
                    </a:cubicBezTo>
                    <a:lnTo>
                      <a:pt x="175212" y="77419"/>
                    </a:lnTo>
                    <a:cubicBezTo>
                      <a:pt x="175212" y="80475"/>
                      <a:pt x="174193" y="83871"/>
                      <a:pt x="172496" y="86587"/>
                    </a:cubicBezTo>
                    <a:lnTo>
                      <a:pt x="134465" y="143633"/>
                    </a:lnTo>
                    <a:lnTo>
                      <a:pt x="134465" y="220033"/>
                    </a:lnTo>
                    <a:cubicBezTo>
                      <a:pt x="134465" y="224448"/>
                      <a:pt x="132767" y="228522"/>
                      <a:pt x="129711" y="231579"/>
                    </a:cubicBezTo>
                    <a:lnTo>
                      <a:pt x="93718" y="267572"/>
                    </a:lnTo>
                    <a:lnTo>
                      <a:pt x="93718" y="342274"/>
                    </a:lnTo>
                    <a:cubicBezTo>
                      <a:pt x="93718" y="347707"/>
                      <a:pt x="91002" y="352801"/>
                      <a:pt x="86587" y="355857"/>
                    </a:cubicBezTo>
                    <a:lnTo>
                      <a:pt x="32598" y="391850"/>
                    </a:lnTo>
                    <a:lnTo>
                      <a:pt x="32598" y="444142"/>
                    </a:lnTo>
                    <a:cubicBezTo>
                      <a:pt x="32598" y="453310"/>
                      <a:pt x="25467" y="460440"/>
                      <a:pt x="16299" y="460440"/>
                    </a:cubicBezTo>
                    <a:close/>
                  </a:path>
                </a:pathLst>
              </a:custGeom>
              <a:grpFill/>
              <a:ln w="3393" cap="flat">
                <a:noFill/>
                <a:prstDash val="solid"/>
                <a:miter/>
              </a:ln>
            </p:spPr>
            <p:txBody>
              <a:bodyPr rtlCol="0" anchor="ctr"/>
              <a:lstStyle/>
              <a:p>
                <a:endParaRPr lang="en-US"/>
              </a:p>
            </p:txBody>
          </p:sp>
          <p:sp>
            <p:nvSpPr>
              <p:cNvPr id="12" name="Freeform 92">
                <a:extLst>
                  <a:ext uri="{FF2B5EF4-FFF2-40B4-BE49-F238E27FC236}">
                    <a16:creationId xmlns:a16="http://schemas.microsoft.com/office/drawing/2014/main" id="{7324E371-AF64-4F5C-ACDF-4F255E30C583}"/>
                  </a:ext>
                </a:extLst>
              </p:cNvPr>
              <p:cNvSpPr/>
              <p:nvPr/>
            </p:nvSpPr>
            <p:spPr>
              <a:xfrm>
                <a:off x="5668122" y="3487555"/>
                <a:ext cx="73443" cy="93817"/>
              </a:xfrm>
              <a:custGeom>
                <a:avLst/>
                <a:gdLst>
                  <a:gd name="connsiteX0" fmla="*/ 56805 w 73443"/>
                  <a:gd name="connsiteY0" fmla="*/ 93478 h 93817"/>
                  <a:gd name="connsiteX1" fmla="*/ 40506 w 73443"/>
                  <a:gd name="connsiteY1" fmla="*/ 77179 h 93817"/>
                  <a:gd name="connsiteX2" fmla="*/ 40506 w 73443"/>
                  <a:gd name="connsiteY2" fmla="*/ 46619 h 93817"/>
                  <a:gd name="connsiteX3" fmla="*/ 8928 w 73443"/>
                  <a:gd name="connsiteY3" fmla="*/ 30659 h 93817"/>
                  <a:gd name="connsiteX4" fmla="*/ 1797 w 73443"/>
                  <a:gd name="connsiteY4" fmla="*/ 8928 h 93817"/>
                  <a:gd name="connsiteX5" fmla="*/ 23529 w 73443"/>
                  <a:gd name="connsiteY5" fmla="*/ 1797 h 93817"/>
                  <a:gd name="connsiteX6" fmla="*/ 64275 w 73443"/>
                  <a:gd name="connsiteY6" fmla="*/ 22170 h 93817"/>
                  <a:gd name="connsiteX7" fmla="*/ 73444 w 73443"/>
                  <a:gd name="connsiteY7" fmla="*/ 36771 h 93817"/>
                  <a:gd name="connsiteX8" fmla="*/ 73444 w 73443"/>
                  <a:gd name="connsiteY8" fmla="*/ 77518 h 93817"/>
                  <a:gd name="connsiteX9" fmla="*/ 57145 w 73443"/>
                  <a:gd name="connsiteY9" fmla="*/ 93817 h 9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43" h="93817">
                    <a:moveTo>
                      <a:pt x="56805" y="93478"/>
                    </a:moveTo>
                    <a:cubicBezTo>
                      <a:pt x="47637" y="93478"/>
                      <a:pt x="40506" y="86347"/>
                      <a:pt x="40506" y="77179"/>
                    </a:cubicBezTo>
                    <a:lnTo>
                      <a:pt x="40506" y="46619"/>
                    </a:lnTo>
                    <a:lnTo>
                      <a:pt x="8928" y="30659"/>
                    </a:lnTo>
                    <a:cubicBezTo>
                      <a:pt x="778" y="26585"/>
                      <a:pt x="-2278" y="16738"/>
                      <a:pt x="1797" y="8928"/>
                    </a:cubicBezTo>
                    <a:cubicBezTo>
                      <a:pt x="5872" y="778"/>
                      <a:pt x="15719" y="-2278"/>
                      <a:pt x="23529" y="1797"/>
                    </a:cubicBezTo>
                    <a:lnTo>
                      <a:pt x="64275" y="22170"/>
                    </a:lnTo>
                    <a:cubicBezTo>
                      <a:pt x="69709" y="24887"/>
                      <a:pt x="73444" y="30659"/>
                      <a:pt x="73444" y="36771"/>
                    </a:cubicBezTo>
                    <a:lnTo>
                      <a:pt x="73444" y="77518"/>
                    </a:lnTo>
                    <a:cubicBezTo>
                      <a:pt x="73444" y="86686"/>
                      <a:pt x="66313" y="93817"/>
                      <a:pt x="57145" y="93817"/>
                    </a:cubicBezTo>
                    <a:close/>
                  </a:path>
                </a:pathLst>
              </a:custGeom>
              <a:grpFill/>
              <a:ln w="3393" cap="flat">
                <a:noFill/>
                <a:prstDash val="solid"/>
                <a:miter/>
              </a:ln>
            </p:spPr>
            <p:txBody>
              <a:bodyPr rtlCol="0" anchor="ctr"/>
              <a:lstStyle/>
              <a:p>
                <a:endParaRPr lang="en-US"/>
              </a:p>
            </p:txBody>
          </p:sp>
          <p:sp>
            <p:nvSpPr>
              <p:cNvPr id="13" name="Freeform 93">
                <a:extLst>
                  <a:ext uri="{FF2B5EF4-FFF2-40B4-BE49-F238E27FC236}">
                    <a16:creationId xmlns:a16="http://schemas.microsoft.com/office/drawing/2014/main" id="{824A270B-8701-2646-3985-C1378951C2D6}"/>
                  </a:ext>
                </a:extLst>
              </p:cNvPr>
              <p:cNvSpPr/>
              <p:nvPr/>
            </p:nvSpPr>
            <p:spPr>
              <a:xfrm>
                <a:off x="5525267" y="3202049"/>
                <a:ext cx="215507" cy="297489"/>
              </a:xfrm>
              <a:custGeom>
                <a:avLst/>
                <a:gdLst>
                  <a:gd name="connsiteX0" fmla="*/ 16299 w 215507"/>
                  <a:gd name="connsiteY0" fmla="*/ 297490 h 297489"/>
                  <a:gd name="connsiteX1" fmla="*/ 0 w 215507"/>
                  <a:gd name="connsiteY1" fmla="*/ 281191 h 297489"/>
                  <a:gd name="connsiteX2" fmla="*/ 0 w 215507"/>
                  <a:gd name="connsiteY2" fmla="*/ 199697 h 297489"/>
                  <a:gd name="connsiteX3" fmla="*/ 4754 w 215507"/>
                  <a:gd name="connsiteY3" fmla="*/ 188152 h 297489"/>
                  <a:gd name="connsiteX4" fmla="*/ 83532 w 215507"/>
                  <a:gd name="connsiteY4" fmla="*/ 109375 h 297489"/>
                  <a:gd name="connsiteX5" fmla="*/ 102547 w 215507"/>
                  <a:gd name="connsiteY5" fmla="*/ 51989 h 297489"/>
                  <a:gd name="connsiteX6" fmla="*/ 110696 w 215507"/>
                  <a:gd name="connsiteY6" fmla="*/ 42482 h 297489"/>
                  <a:gd name="connsiteX7" fmla="*/ 192190 w 215507"/>
                  <a:gd name="connsiteY7" fmla="*/ 1735 h 297489"/>
                  <a:gd name="connsiteX8" fmla="*/ 213922 w 215507"/>
                  <a:gd name="connsiteY8" fmla="*/ 8865 h 297489"/>
                  <a:gd name="connsiteX9" fmla="*/ 206791 w 215507"/>
                  <a:gd name="connsiteY9" fmla="*/ 30597 h 297489"/>
                  <a:gd name="connsiteX10" fmla="*/ 131409 w 215507"/>
                  <a:gd name="connsiteY10" fmla="*/ 68288 h 297489"/>
                  <a:gd name="connsiteX11" fmla="*/ 113073 w 215507"/>
                  <a:gd name="connsiteY11" fmla="*/ 122957 h 297489"/>
                  <a:gd name="connsiteX12" fmla="*/ 108998 w 215507"/>
                  <a:gd name="connsiteY12" fmla="*/ 129408 h 297489"/>
                  <a:gd name="connsiteX13" fmla="*/ 32258 w 215507"/>
                  <a:gd name="connsiteY13" fmla="*/ 206149 h 297489"/>
                  <a:gd name="connsiteX14" fmla="*/ 32258 w 215507"/>
                  <a:gd name="connsiteY14" fmla="*/ 280851 h 297489"/>
                  <a:gd name="connsiteX15" fmla="*/ 15959 w 215507"/>
                  <a:gd name="connsiteY15" fmla="*/ 297150 h 29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507" h="297489">
                    <a:moveTo>
                      <a:pt x="16299" y="297490"/>
                    </a:moveTo>
                    <a:cubicBezTo>
                      <a:pt x="7131" y="297490"/>
                      <a:pt x="0" y="290359"/>
                      <a:pt x="0" y="281191"/>
                    </a:cubicBezTo>
                    <a:lnTo>
                      <a:pt x="0" y="199697"/>
                    </a:lnTo>
                    <a:cubicBezTo>
                      <a:pt x="0" y="195283"/>
                      <a:pt x="1698" y="191208"/>
                      <a:pt x="4754" y="188152"/>
                    </a:cubicBezTo>
                    <a:lnTo>
                      <a:pt x="83532" y="109375"/>
                    </a:lnTo>
                    <a:lnTo>
                      <a:pt x="102547" y="51989"/>
                    </a:lnTo>
                    <a:cubicBezTo>
                      <a:pt x="103905" y="47915"/>
                      <a:pt x="106961" y="44519"/>
                      <a:pt x="110696" y="42482"/>
                    </a:cubicBezTo>
                    <a:lnTo>
                      <a:pt x="192190" y="1735"/>
                    </a:lnTo>
                    <a:cubicBezTo>
                      <a:pt x="200339" y="-2340"/>
                      <a:pt x="210186" y="1056"/>
                      <a:pt x="213922" y="8865"/>
                    </a:cubicBezTo>
                    <a:cubicBezTo>
                      <a:pt x="217657" y="16675"/>
                      <a:pt x="214601" y="26862"/>
                      <a:pt x="206791" y="30597"/>
                    </a:cubicBezTo>
                    <a:lnTo>
                      <a:pt x="131409" y="68288"/>
                    </a:lnTo>
                    <a:lnTo>
                      <a:pt x="113073" y="122957"/>
                    </a:lnTo>
                    <a:cubicBezTo>
                      <a:pt x="112394" y="125334"/>
                      <a:pt x="111036" y="127371"/>
                      <a:pt x="108998" y="129408"/>
                    </a:cubicBezTo>
                    <a:lnTo>
                      <a:pt x="32258" y="206149"/>
                    </a:lnTo>
                    <a:lnTo>
                      <a:pt x="32258" y="280851"/>
                    </a:lnTo>
                    <a:cubicBezTo>
                      <a:pt x="32258" y="290019"/>
                      <a:pt x="25127" y="297150"/>
                      <a:pt x="15959" y="297150"/>
                    </a:cubicBezTo>
                    <a:close/>
                  </a:path>
                </a:pathLst>
              </a:custGeom>
              <a:grpFill/>
              <a:ln w="3393" cap="flat">
                <a:noFill/>
                <a:prstDash val="solid"/>
                <a:miter/>
              </a:ln>
            </p:spPr>
            <p:txBody>
              <a:bodyPr rtlCol="0" anchor="ctr"/>
              <a:lstStyle/>
              <a:p>
                <a:endParaRPr lang="en-US"/>
              </a:p>
            </p:txBody>
          </p:sp>
          <p:sp>
            <p:nvSpPr>
              <p:cNvPr id="14" name="Freeform 94">
                <a:extLst>
                  <a:ext uri="{FF2B5EF4-FFF2-40B4-BE49-F238E27FC236}">
                    <a16:creationId xmlns:a16="http://schemas.microsoft.com/office/drawing/2014/main" id="{3EDEC026-AC3E-16F0-5944-7CAC83D7E4CC}"/>
                  </a:ext>
                </a:extLst>
              </p:cNvPr>
              <p:cNvSpPr/>
              <p:nvPr/>
            </p:nvSpPr>
            <p:spPr>
              <a:xfrm>
                <a:off x="5593222" y="3317579"/>
                <a:ext cx="46092" cy="100465"/>
              </a:xfrm>
              <a:custGeom>
                <a:avLst/>
                <a:gdLst>
                  <a:gd name="connsiteX0" fmla="*/ 29838 w 46092"/>
                  <a:gd name="connsiteY0" fmla="*/ 100466 h 100465"/>
                  <a:gd name="connsiteX1" fmla="*/ 13879 w 46092"/>
                  <a:gd name="connsiteY1" fmla="*/ 87223 h 100465"/>
                  <a:gd name="connsiteX2" fmla="*/ 296 w 46092"/>
                  <a:gd name="connsiteY2" fmla="*/ 19312 h 100465"/>
                  <a:gd name="connsiteX3" fmla="*/ 13199 w 46092"/>
                  <a:gd name="connsiteY3" fmla="*/ 296 h 100465"/>
                  <a:gd name="connsiteX4" fmla="*/ 32214 w 46092"/>
                  <a:gd name="connsiteY4" fmla="*/ 13199 h 100465"/>
                  <a:gd name="connsiteX5" fmla="*/ 45797 w 46092"/>
                  <a:gd name="connsiteY5" fmla="*/ 81111 h 100465"/>
                  <a:gd name="connsiteX6" fmla="*/ 32894 w 46092"/>
                  <a:gd name="connsiteY6" fmla="*/ 100126 h 100465"/>
                  <a:gd name="connsiteX7" fmla="*/ 29838 w 46092"/>
                  <a:gd name="connsiteY7" fmla="*/ 100126 h 10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92" h="100465">
                    <a:moveTo>
                      <a:pt x="29838" y="100466"/>
                    </a:moveTo>
                    <a:cubicBezTo>
                      <a:pt x="22367" y="100466"/>
                      <a:pt x="15236" y="95033"/>
                      <a:pt x="13879" y="87223"/>
                    </a:cubicBezTo>
                    <a:lnTo>
                      <a:pt x="296" y="19312"/>
                    </a:lnTo>
                    <a:cubicBezTo>
                      <a:pt x="-1402" y="10483"/>
                      <a:pt x="4371" y="1994"/>
                      <a:pt x="13199" y="296"/>
                    </a:cubicBezTo>
                    <a:cubicBezTo>
                      <a:pt x="22028" y="-1402"/>
                      <a:pt x="30517" y="4371"/>
                      <a:pt x="32214" y="13199"/>
                    </a:cubicBezTo>
                    <a:lnTo>
                      <a:pt x="45797" y="81111"/>
                    </a:lnTo>
                    <a:cubicBezTo>
                      <a:pt x="47494" y="89940"/>
                      <a:pt x="41722" y="98429"/>
                      <a:pt x="32894" y="100126"/>
                    </a:cubicBezTo>
                    <a:cubicBezTo>
                      <a:pt x="31875" y="100126"/>
                      <a:pt x="30856" y="100126"/>
                      <a:pt x="29838" y="100126"/>
                    </a:cubicBezTo>
                    <a:close/>
                  </a:path>
                </a:pathLst>
              </a:custGeom>
              <a:grpFill/>
              <a:ln w="3393" cap="flat">
                <a:noFill/>
                <a:prstDash val="solid"/>
                <a:miter/>
              </a:ln>
            </p:spPr>
            <p:txBody>
              <a:bodyPr rtlCol="0" anchor="ctr"/>
              <a:lstStyle/>
              <a:p>
                <a:endParaRPr lang="en-US"/>
              </a:p>
            </p:txBody>
          </p:sp>
          <p:sp>
            <p:nvSpPr>
              <p:cNvPr id="15" name="Freeform 95">
                <a:extLst>
                  <a:ext uri="{FF2B5EF4-FFF2-40B4-BE49-F238E27FC236}">
                    <a16:creationId xmlns:a16="http://schemas.microsoft.com/office/drawing/2014/main" id="{D80798E8-4A18-BF37-BC61-69FDFBFF0C62}"/>
                  </a:ext>
                </a:extLst>
              </p:cNvPr>
              <p:cNvSpPr/>
              <p:nvPr/>
            </p:nvSpPr>
            <p:spPr>
              <a:xfrm>
                <a:off x="5749466" y="3222550"/>
                <a:ext cx="175579" cy="318074"/>
              </a:xfrm>
              <a:custGeom>
                <a:avLst/>
                <a:gdLst>
                  <a:gd name="connsiteX0" fmla="*/ 158822 w 175579"/>
                  <a:gd name="connsiteY0" fmla="*/ 317735 h 318074"/>
                  <a:gd name="connsiteX1" fmla="*/ 143203 w 175579"/>
                  <a:gd name="connsiteY1" fmla="*/ 306530 h 318074"/>
                  <a:gd name="connsiteX2" fmla="*/ 124187 w 175579"/>
                  <a:gd name="connsiteY2" fmla="*/ 249144 h 318074"/>
                  <a:gd name="connsiteX3" fmla="*/ 65783 w 175579"/>
                  <a:gd name="connsiteY3" fmla="*/ 190741 h 318074"/>
                  <a:gd name="connsiteX4" fmla="*/ 61029 w 175579"/>
                  <a:gd name="connsiteY4" fmla="*/ 179196 h 318074"/>
                  <a:gd name="connsiteX5" fmla="*/ 61029 w 175579"/>
                  <a:gd name="connsiteY5" fmla="*/ 103135 h 318074"/>
                  <a:gd name="connsiteX6" fmla="*/ 3304 w 175579"/>
                  <a:gd name="connsiteY6" fmla="*/ 26055 h 318074"/>
                  <a:gd name="connsiteX7" fmla="*/ 6700 w 175579"/>
                  <a:gd name="connsiteY7" fmla="*/ 3305 h 318074"/>
                  <a:gd name="connsiteX8" fmla="*/ 29451 w 175579"/>
                  <a:gd name="connsiteY8" fmla="*/ 6700 h 318074"/>
                  <a:gd name="connsiteX9" fmla="*/ 90571 w 175579"/>
                  <a:gd name="connsiteY9" fmla="*/ 88194 h 318074"/>
                  <a:gd name="connsiteX10" fmla="*/ 93967 w 175579"/>
                  <a:gd name="connsiteY10" fmla="*/ 98041 h 318074"/>
                  <a:gd name="connsiteX11" fmla="*/ 93967 w 175579"/>
                  <a:gd name="connsiteY11" fmla="*/ 172744 h 318074"/>
                  <a:gd name="connsiteX12" fmla="*/ 150333 w 175579"/>
                  <a:gd name="connsiteY12" fmla="*/ 229111 h 318074"/>
                  <a:gd name="connsiteX13" fmla="*/ 154408 w 175579"/>
                  <a:gd name="connsiteY13" fmla="*/ 235562 h 318074"/>
                  <a:gd name="connsiteX14" fmla="*/ 174781 w 175579"/>
                  <a:gd name="connsiteY14" fmla="*/ 296683 h 318074"/>
                  <a:gd name="connsiteX15" fmla="*/ 164595 w 175579"/>
                  <a:gd name="connsiteY15" fmla="*/ 317396 h 318074"/>
                  <a:gd name="connsiteX16" fmla="*/ 159501 w 175579"/>
                  <a:gd name="connsiteY16" fmla="*/ 318075 h 31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579" h="318074">
                    <a:moveTo>
                      <a:pt x="158822" y="317735"/>
                    </a:moveTo>
                    <a:cubicBezTo>
                      <a:pt x="152031" y="317735"/>
                      <a:pt x="145579" y="313321"/>
                      <a:pt x="143203" y="306530"/>
                    </a:cubicBezTo>
                    <a:lnTo>
                      <a:pt x="124187" y="249144"/>
                    </a:lnTo>
                    <a:lnTo>
                      <a:pt x="65783" y="190741"/>
                    </a:lnTo>
                    <a:cubicBezTo>
                      <a:pt x="62727" y="187685"/>
                      <a:pt x="61029" y="183610"/>
                      <a:pt x="61029" y="179196"/>
                    </a:cubicBezTo>
                    <a:lnTo>
                      <a:pt x="61029" y="103135"/>
                    </a:lnTo>
                    <a:lnTo>
                      <a:pt x="3304" y="26055"/>
                    </a:lnTo>
                    <a:cubicBezTo>
                      <a:pt x="-2128" y="18924"/>
                      <a:pt x="-770" y="8737"/>
                      <a:pt x="6700" y="3305"/>
                    </a:cubicBezTo>
                    <a:cubicBezTo>
                      <a:pt x="13831" y="-2128"/>
                      <a:pt x="24018" y="-770"/>
                      <a:pt x="29451" y="6700"/>
                    </a:cubicBezTo>
                    <a:lnTo>
                      <a:pt x="90571" y="88194"/>
                    </a:lnTo>
                    <a:cubicBezTo>
                      <a:pt x="92608" y="90911"/>
                      <a:pt x="93967" y="94306"/>
                      <a:pt x="93967" y="98041"/>
                    </a:cubicBezTo>
                    <a:lnTo>
                      <a:pt x="93967" y="172744"/>
                    </a:lnTo>
                    <a:lnTo>
                      <a:pt x="150333" y="229111"/>
                    </a:lnTo>
                    <a:cubicBezTo>
                      <a:pt x="152031" y="230808"/>
                      <a:pt x="153389" y="233185"/>
                      <a:pt x="154408" y="235562"/>
                    </a:cubicBezTo>
                    <a:lnTo>
                      <a:pt x="174781" y="296683"/>
                    </a:lnTo>
                    <a:cubicBezTo>
                      <a:pt x="177498" y="305172"/>
                      <a:pt x="173083" y="314340"/>
                      <a:pt x="164595" y="317396"/>
                    </a:cubicBezTo>
                    <a:cubicBezTo>
                      <a:pt x="162897" y="318075"/>
                      <a:pt x="161199" y="318075"/>
                      <a:pt x="159501" y="318075"/>
                    </a:cubicBezTo>
                    <a:close/>
                  </a:path>
                </a:pathLst>
              </a:custGeom>
              <a:grpFill/>
              <a:ln w="3393" cap="flat">
                <a:noFill/>
                <a:prstDash val="solid"/>
                <a:miter/>
              </a:ln>
            </p:spPr>
            <p:txBody>
              <a:bodyPr rtlCol="0" anchor="ctr"/>
              <a:lstStyle/>
              <a:p>
                <a:endParaRPr lang="en-US"/>
              </a:p>
            </p:txBody>
          </p:sp>
          <p:sp>
            <p:nvSpPr>
              <p:cNvPr id="16" name="Freeform 96">
                <a:extLst>
                  <a:ext uri="{FF2B5EF4-FFF2-40B4-BE49-F238E27FC236}">
                    <a16:creationId xmlns:a16="http://schemas.microsoft.com/office/drawing/2014/main" id="{CECF5331-1759-5C64-220C-27A3690791BD}"/>
                  </a:ext>
                </a:extLst>
              </p:cNvPr>
              <p:cNvSpPr/>
              <p:nvPr/>
            </p:nvSpPr>
            <p:spPr>
              <a:xfrm>
                <a:off x="5790037" y="3426109"/>
                <a:ext cx="93888" cy="93802"/>
              </a:xfrm>
              <a:custGeom>
                <a:avLst/>
                <a:gdLst>
                  <a:gd name="connsiteX0" fmla="*/ 16384 w 93888"/>
                  <a:gd name="connsiteY0" fmla="*/ 93803 h 93802"/>
                  <a:gd name="connsiteX1" fmla="*/ 4839 w 93888"/>
                  <a:gd name="connsiteY1" fmla="*/ 89049 h 93802"/>
                  <a:gd name="connsiteX2" fmla="*/ 4839 w 93888"/>
                  <a:gd name="connsiteY2" fmla="*/ 65959 h 93802"/>
                  <a:gd name="connsiteX3" fmla="*/ 65959 w 93888"/>
                  <a:gd name="connsiteY3" fmla="*/ 4839 h 93802"/>
                  <a:gd name="connsiteX4" fmla="*/ 89049 w 93888"/>
                  <a:gd name="connsiteY4" fmla="*/ 4839 h 93802"/>
                  <a:gd name="connsiteX5" fmla="*/ 89049 w 93888"/>
                  <a:gd name="connsiteY5" fmla="*/ 27929 h 93802"/>
                  <a:gd name="connsiteX6" fmla="*/ 27929 w 93888"/>
                  <a:gd name="connsiteY6" fmla="*/ 89049 h 93802"/>
                  <a:gd name="connsiteX7" fmla="*/ 16384 w 93888"/>
                  <a:gd name="connsiteY7" fmla="*/ 93803 h 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88" h="93802">
                    <a:moveTo>
                      <a:pt x="16384" y="93803"/>
                    </a:moveTo>
                    <a:cubicBezTo>
                      <a:pt x="12309" y="93803"/>
                      <a:pt x="7895" y="92105"/>
                      <a:pt x="4839" y="89049"/>
                    </a:cubicBezTo>
                    <a:cubicBezTo>
                      <a:pt x="-1613" y="82597"/>
                      <a:pt x="-1613" y="72411"/>
                      <a:pt x="4839" y="65959"/>
                    </a:cubicBezTo>
                    <a:lnTo>
                      <a:pt x="65959" y="4839"/>
                    </a:lnTo>
                    <a:cubicBezTo>
                      <a:pt x="72411" y="-1613"/>
                      <a:pt x="82598" y="-1613"/>
                      <a:pt x="89049" y="4839"/>
                    </a:cubicBezTo>
                    <a:cubicBezTo>
                      <a:pt x="95501" y="11290"/>
                      <a:pt x="95501" y="21477"/>
                      <a:pt x="89049" y="27929"/>
                    </a:cubicBezTo>
                    <a:lnTo>
                      <a:pt x="27929" y="89049"/>
                    </a:lnTo>
                    <a:cubicBezTo>
                      <a:pt x="24873" y="92105"/>
                      <a:pt x="20458" y="93803"/>
                      <a:pt x="16384" y="93803"/>
                    </a:cubicBezTo>
                    <a:close/>
                  </a:path>
                </a:pathLst>
              </a:custGeom>
              <a:grpFill/>
              <a:ln w="3393" cap="flat">
                <a:noFill/>
                <a:prstDash val="solid"/>
                <a:miter/>
              </a:ln>
            </p:spPr>
            <p:txBody>
              <a:bodyPr rtlCol="0" anchor="ctr"/>
              <a:lstStyle/>
              <a:p>
                <a:endParaRPr lang="en-US"/>
              </a:p>
            </p:txBody>
          </p:sp>
          <p:sp>
            <p:nvSpPr>
              <p:cNvPr id="17" name="Freeform 97">
                <a:extLst>
                  <a:ext uri="{FF2B5EF4-FFF2-40B4-BE49-F238E27FC236}">
                    <a16:creationId xmlns:a16="http://schemas.microsoft.com/office/drawing/2014/main" id="{07D725B1-CBA0-538C-E595-84676A52C5A8}"/>
                  </a:ext>
                </a:extLst>
              </p:cNvPr>
              <p:cNvSpPr/>
              <p:nvPr/>
            </p:nvSpPr>
            <p:spPr>
              <a:xfrm>
                <a:off x="5790037" y="3183325"/>
                <a:ext cx="236851" cy="173938"/>
              </a:xfrm>
              <a:custGeom>
                <a:avLst/>
                <a:gdLst>
                  <a:gd name="connsiteX0" fmla="*/ 220119 w 236851"/>
                  <a:gd name="connsiteY0" fmla="*/ 173599 h 173938"/>
                  <a:gd name="connsiteX1" fmla="*/ 206536 w 236851"/>
                  <a:gd name="connsiteY1" fmla="*/ 166468 h 173938"/>
                  <a:gd name="connsiteX2" fmla="*/ 169524 w 236851"/>
                  <a:gd name="connsiteY2" fmla="*/ 111120 h 173938"/>
                  <a:gd name="connsiteX3" fmla="*/ 74109 w 236851"/>
                  <a:gd name="connsiteY3" fmla="*/ 92105 h 173938"/>
                  <a:gd name="connsiteX4" fmla="*/ 65959 w 236851"/>
                  <a:gd name="connsiteY4" fmla="*/ 87691 h 173938"/>
                  <a:gd name="connsiteX5" fmla="*/ 4839 w 236851"/>
                  <a:gd name="connsiteY5" fmla="*/ 27929 h 173938"/>
                  <a:gd name="connsiteX6" fmla="*/ 4839 w 236851"/>
                  <a:gd name="connsiteY6" fmla="*/ 4839 h 173938"/>
                  <a:gd name="connsiteX7" fmla="*/ 27929 w 236851"/>
                  <a:gd name="connsiteY7" fmla="*/ 4839 h 173938"/>
                  <a:gd name="connsiteX8" fmla="*/ 85654 w 236851"/>
                  <a:gd name="connsiteY8" fmla="*/ 61205 h 173938"/>
                  <a:gd name="connsiteX9" fmla="*/ 182767 w 236851"/>
                  <a:gd name="connsiteY9" fmla="*/ 80560 h 173938"/>
                  <a:gd name="connsiteX10" fmla="*/ 193293 w 236851"/>
                  <a:gd name="connsiteY10" fmla="*/ 87351 h 173938"/>
                  <a:gd name="connsiteX11" fmla="*/ 234040 w 236851"/>
                  <a:gd name="connsiteY11" fmla="*/ 148472 h 173938"/>
                  <a:gd name="connsiteX12" fmla="*/ 229626 w 236851"/>
                  <a:gd name="connsiteY12" fmla="*/ 171222 h 173938"/>
                  <a:gd name="connsiteX13" fmla="*/ 220458 w 236851"/>
                  <a:gd name="connsiteY13" fmla="*/ 173939 h 17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851" h="173938">
                    <a:moveTo>
                      <a:pt x="220119" y="173599"/>
                    </a:moveTo>
                    <a:cubicBezTo>
                      <a:pt x="214686" y="173599"/>
                      <a:pt x="209592" y="170883"/>
                      <a:pt x="206536" y="166468"/>
                    </a:cubicBezTo>
                    <a:lnTo>
                      <a:pt x="169524" y="111120"/>
                    </a:lnTo>
                    <a:lnTo>
                      <a:pt x="74109" y="92105"/>
                    </a:lnTo>
                    <a:cubicBezTo>
                      <a:pt x="71053" y="91426"/>
                      <a:pt x="67996" y="90068"/>
                      <a:pt x="65959" y="87691"/>
                    </a:cubicBezTo>
                    <a:lnTo>
                      <a:pt x="4839" y="27929"/>
                    </a:lnTo>
                    <a:cubicBezTo>
                      <a:pt x="-1613" y="21477"/>
                      <a:pt x="-1613" y="11290"/>
                      <a:pt x="4839" y="4839"/>
                    </a:cubicBezTo>
                    <a:cubicBezTo>
                      <a:pt x="11290" y="-1613"/>
                      <a:pt x="21477" y="-1613"/>
                      <a:pt x="27929" y="4839"/>
                    </a:cubicBezTo>
                    <a:lnTo>
                      <a:pt x="85654" y="61205"/>
                    </a:lnTo>
                    <a:lnTo>
                      <a:pt x="182767" y="80560"/>
                    </a:lnTo>
                    <a:cubicBezTo>
                      <a:pt x="186842" y="81239"/>
                      <a:pt x="190577" y="83956"/>
                      <a:pt x="193293" y="87351"/>
                    </a:cubicBezTo>
                    <a:lnTo>
                      <a:pt x="234040" y="148472"/>
                    </a:lnTo>
                    <a:cubicBezTo>
                      <a:pt x="239134" y="155942"/>
                      <a:pt x="237096" y="166129"/>
                      <a:pt x="229626" y="171222"/>
                    </a:cubicBezTo>
                    <a:cubicBezTo>
                      <a:pt x="226910" y="172920"/>
                      <a:pt x="223854" y="173939"/>
                      <a:pt x="220458" y="173939"/>
                    </a:cubicBezTo>
                    <a:close/>
                  </a:path>
                </a:pathLst>
              </a:custGeom>
              <a:grpFill/>
              <a:ln w="3393" cap="flat">
                <a:noFill/>
                <a:prstDash val="solid"/>
                <a:miter/>
              </a:ln>
            </p:spPr>
            <p:txBody>
              <a:bodyPr rtlCol="0" anchor="ctr"/>
              <a:lstStyle/>
              <a:p>
                <a:endParaRPr lang="en-US"/>
              </a:p>
            </p:txBody>
          </p:sp>
          <p:sp>
            <p:nvSpPr>
              <p:cNvPr id="18" name="Freeform 98">
                <a:extLst>
                  <a:ext uri="{FF2B5EF4-FFF2-40B4-BE49-F238E27FC236}">
                    <a16:creationId xmlns:a16="http://schemas.microsoft.com/office/drawing/2014/main" id="{E81CB1FD-13A9-E6A9-80AF-3E2FCA28C7F0}"/>
                  </a:ext>
                </a:extLst>
              </p:cNvPr>
              <p:cNvSpPr/>
              <p:nvPr/>
            </p:nvSpPr>
            <p:spPr>
              <a:xfrm>
                <a:off x="5892230" y="3263447"/>
                <a:ext cx="73203" cy="114190"/>
              </a:xfrm>
              <a:custGeom>
                <a:avLst/>
                <a:gdLst>
                  <a:gd name="connsiteX0" fmla="*/ 16058 w 73203"/>
                  <a:gd name="connsiteY0" fmla="*/ 113851 h 114190"/>
                  <a:gd name="connsiteX1" fmla="*/ 8928 w 73203"/>
                  <a:gd name="connsiteY1" fmla="*/ 112153 h 114190"/>
                  <a:gd name="connsiteX2" fmla="*/ 1797 w 73203"/>
                  <a:gd name="connsiteY2" fmla="*/ 90422 h 114190"/>
                  <a:gd name="connsiteX3" fmla="*/ 42544 w 73203"/>
                  <a:gd name="connsiteY3" fmla="*/ 8928 h 114190"/>
                  <a:gd name="connsiteX4" fmla="*/ 64275 w 73203"/>
                  <a:gd name="connsiteY4" fmla="*/ 1797 h 114190"/>
                  <a:gd name="connsiteX5" fmla="*/ 71407 w 73203"/>
                  <a:gd name="connsiteY5" fmla="*/ 23529 h 114190"/>
                  <a:gd name="connsiteX6" fmla="*/ 30660 w 73203"/>
                  <a:gd name="connsiteY6" fmla="*/ 105023 h 114190"/>
                  <a:gd name="connsiteX7" fmla="*/ 16058 w 73203"/>
                  <a:gd name="connsiteY7" fmla="*/ 114191 h 11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03" h="114190">
                    <a:moveTo>
                      <a:pt x="16058" y="113851"/>
                    </a:moveTo>
                    <a:cubicBezTo>
                      <a:pt x="13682" y="113851"/>
                      <a:pt x="10965" y="113172"/>
                      <a:pt x="8928" y="112153"/>
                    </a:cubicBezTo>
                    <a:cubicBezTo>
                      <a:pt x="778" y="108079"/>
                      <a:pt x="-2278" y="98232"/>
                      <a:pt x="1797" y="90422"/>
                    </a:cubicBezTo>
                    <a:lnTo>
                      <a:pt x="42544" y="8928"/>
                    </a:lnTo>
                    <a:cubicBezTo>
                      <a:pt x="46619" y="778"/>
                      <a:pt x="56466" y="-2278"/>
                      <a:pt x="64275" y="1797"/>
                    </a:cubicBezTo>
                    <a:cubicBezTo>
                      <a:pt x="72425" y="5872"/>
                      <a:pt x="75481" y="15719"/>
                      <a:pt x="71407" y="23529"/>
                    </a:cubicBezTo>
                    <a:lnTo>
                      <a:pt x="30660" y="105023"/>
                    </a:lnTo>
                    <a:cubicBezTo>
                      <a:pt x="27943" y="110795"/>
                      <a:pt x="22171" y="114191"/>
                      <a:pt x="16058" y="114191"/>
                    </a:cubicBezTo>
                    <a:close/>
                  </a:path>
                </a:pathLst>
              </a:custGeom>
              <a:grpFill/>
              <a:ln w="3393" cap="flat">
                <a:noFill/>
                <a:prstDash val="solid"/>
                <a:miter/>
              </a:ln>
            </p:spPr>
            <p:txBody>
              <a:bodyPr rtlCol="0" anchor="ctr"/>
              <a:lstStyle/>
              <a:p>
                <a:endParaRPr lang="en-US"/>
              </a:p>
            </p:txBody>
          </p:sp>
          <p:sp>
            <p:nvSpPr>
              <p:cNvPr id="19" name="Freeform 99">
                <a:extLst>
                  <a:ext uri="{FF2B5EF4-FFF2-40B4-BE49-F238E27FC236}">
                    <a16:creationId xmlns:a16="http://schemas.microsoft.com/office/drawing/2014/main" id="{8877BFB9-E506-B3EC-99CC-9EC8E5470309}"/>
                  </a:ext>
                </a:extLst>
              </p:cNvPr>
              <p:cNvSpPr/>
              <p:nvPr/>
            </p:nvSpPr>
            <p:spPr>
              <a:xfrm>
                <a:off x="5199291" y="3446568"/>
                <a:ext cx="52971" cy="32597"/>
              </a:xfrm>
              <a:custGeom>
                <a:avLst/>
                <a:gdLst>
                  <a:gd name="connsiteX0" fmla="*/ 36672 w 52971"/>
                  <a:gd name="connsiteY0" fmla="*/ 32597 h 32597"/>
                  <a:gd name="connsiteX1" fmla="*/ 16299 w 52971"/>
                  <a:gd name="connsiteY1" fmla="*/ 32597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7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7"/>
                    </a:moveTo>
                    <a:lnTo>
                      <a:pt x="16299" y="32597"/>
                    </a:lnTo>
                    <a:cubicBezTo>
                      <a:pt x="7131" y="32597"/>
                      <a:pt x="0" y="25467"/>
                      <a:pt x="0" y="16299"/>
                    </a:cubicBezTo>
                    <a:cubicBezTo>
                      <a:pt x="0" y="7131"/>
                      <a:pt x="7131" y="0"/>
                      <a:pt x="16299" y="0"/>
                    </a:cubicBezTo>
                    <a:lnTo>
                      <a:pt x="36672" y="0"/>
                    </a:lnTo>
                    <a:cubicBezTo>
                      <a:pt x="45840" y="0"/>
                      <a:pt x="52971" y="7131"/>
                      <a:pt x="52971" y="16299"/>
                    </a:cubicBezTo>
                    <a:cubicBezTo>
                      <a:pt x="52971" y="25467"/>
                      <a:pt x="45840" y="32597"/>
                      <a:pt x="36672" y="32597"/>
                    </a:cubicBezTo>
                    <a:close/>
                  </a:path>
                </a:pathLst>
              </a:custGeom>
              <a:grpFill/>
              <a:ln w="3393" cap="flat">
                <a:noFill/>
                <a:prstDash val="solid"/>
                <a:miter/>
              </a:ln>
            </p:spPr>
            <p:txBody>
              <a:bodyPr rtlCol="0" anchor="ctr"/>
              <a:lstStyle/>
              <a:p>
                <a:endParaRPr lang="en-US"/>
              </a:p>
            </p:txBody>
          </p:sp>
          <p:sp>
            <p:nvSpPr>
              <p:cNvPr id="20" name="Freeform 100">
                <a:extLst>
                  <a:ext uri="{FF2B5EF4-FFF2-40B4-BE49-F238E27FC236}">
                    <a16:creationId xmlns:a16="http://schemas.microsoft.com/office/drawing/2014/main" id="{8DB8AE40-4861-12E2-A014-202770081682}"/>
                  </a:ext>
                </a:extLst>
              </p:cNvPr>
              <p:cNvSpPr/>
              <p:nvPr/>
            </p:nvSpPr>
            <p:spPr>
              <a:xfrm>
                <a:off x="5280785" y="3446568"/>
                <a:ext cx="52971" cy="32597"/>
              </a:xfrm>
              <a:custGeom>
                <a:avLst/>
                <a:gdLst>
                  <a:gd name="connsiteX0" fmla="*/ 36672 w 52971"/>
                  <a:gd name="connsiteY0" fmla="*/ 32597 h 32597"/>
                  <a:gd name="connsiteX1" fmla="*/ 16299 w 52971"/>
                  <a:gd name="connsiteY1" fmla="*/ 32597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7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7"/>
                    </a:moveTo>
                    <a:lnTo>
                      <a:pt x="16299" y="32597"/>
                    </a:lnTo>
                    <a:cubicBezTo>
                      <a:pt x="7131" y="32597"/>
                      <a:pt x="0" y="25467"/>
                      <a:pt x="0" y="16299"/>
                    </a:cubicBezTo>
                    <a:cubicBezTo>
                      <a:pt x="0" y="7131"/>
                      <a:pt x="7131" y="0"/>
                      <a:pt x="16299" y="0"/>
                    </a:cubicBezTo>
                    <a:lnTo>
                      <a:pt x="36672" y="0"/>
                    </a:lnTo>
                    <a:cubicBezTo>
                      <a:pt x="45840" y="0"/>
                      <a:pt x="52971" y="7131"/>
                      <a:pt x="52971" y="16299"/>
                    </a:cubicBezTo>
                    <a:cubicBezTo>
                      <a:pt x="52971" y="25467"/>
                      <a:pt x="45840" y="32597"/>
                      <a:pt x="36672" y="32597"/>
                    </a:cubicBezTo>
                    <a:close/>
                  </a:path>
                </a:pathLst>
              </a:custGeom>
              <a:grpFill/>
              <a:ln w="3393" cap="flat">
                <a:noFill/>
                <a:prstDash val="solid"/>
                <a:miter/>
              </a:ln>
            </p:spPr>
            <p:txBody>
              <a:bodyPr rtlCol="0" anchor="ctr"/>
              <a:lstStyle/>
              <a:p>
                <a:endParaRPr lang="en-US"/>
              </a:p>
            </p:txBody>
          </p:sp>
          <p:sp>
            <p:nvSpPr>
              <p:cNvPr id="21" name="Freeform 101">
                <a:extLst>
                  <a:ext uri="{FF2B5EF4-FFF2-40B4-BE49-F238E27FC236}">
                    <a16:creationId xmlns:a16="http://schemas.microsoft.com/office/drawing/2014/main" id="{1540932B-2AAA-FD5E-418D-0294323D4079}"/>
                  </a:ext>
                </a:extLst>
              </p:cNvPr>
              <p:cNvSpPr/>
              <p:nvPr/>
            </p:nvSpPr>
            <p:spPr>
              <a:xfrm>
                <a:off x="5362279" y="3446568"/>
                <a:ext cx="52971" cy="32597"/>
              </a:xfrm>
              <a:custGeom>
                <a:avLst/>
                <a:gdLst>
                  <a:gd name="connsiteX0" fmla="*/ 36672 w 52971"/>
                  <a:gd name="connsiteY0" fmla="*/ 32597 h 32597"/>
                  <a:gd name="connsiteX1" fmla="*/ 16299 w 52971"/>
                  <a:gd name="connsiteY1" fmla="*/ 32597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7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7"/>
                    </a:moveTo>
                    <a:lnTo>
                      <a:pt x="16299" y="32597"/>
                    </a:lnTo>
                    <a:cubicBezTo>
                      <a:pt x="7131" y="32597"/>
                      <a:pt x="0" y="25467"/>
                      <a:pt x="0" y="16299"/>
                    </a:cubicBezTo>
                    <a:cubicBezTo>
                      <a:pt x="0" y="7131"/>
                      <a:pt x="7131" y="0"/>
                      <a:pt x="16299" y="0"/>
                    </a:cubicBezTo>
                    <a:lnTo>
                      <a:pt x="36672" y="0"/>
                    </a:lnTo>
                    <a:cubicBezTo>
                      <a:pt x="45840" y="0"/>
                      <a:pt x="52971" y="7131"/>
                      <a:pt x="52971" y="16299"/>
                    </a:cubicBezTo>
                    <a:cubicBezTo>
                      <a:pt x="52971" y="25467"/>
                      <a:pt x="45840" y="32597"/>
                      <a:pt x="36672" y="32597"/>
                    </a:cubicBezTo>
                    <a:close/>
                  </a:path>
                </a:pathLst>
              </a:custGeom>
              <a:grpFill/>
              <a:ln w="3393" cap="flat">
                <a:noFill/>
                <a:prstDash val="solid"/>
                <a:miter/>
              </a:ln>
            </p:spPr>
            <p:txBody>
              <a:bodyPr rtlCol="0" anchor="ctr"/>
              <a:lstStyle/>
              <a:p>
                <a:endParaRPr lang="en-US"/>
              </a:p>
            </p:txBody>
          </p:sp>
          <p:sp>
            <p:nvSpPr>
              <p:cNvPr id="22" name="Freeform 102">
                <a:extLst>
                  <a:ext uri="{FF2B5EF4-FFF2-40B4-BE49-F238E27FC236}">
                    <a16:creationId xmlns:a16="http://schemas.microsoft.com/office/drawing/2014/main" id="{A170673C-270F-49C6-5E1B-A3B41C1C26B9}"/>
                  </a:ext>
                </a:extLst>
              </p:cNvPr>
              <p:cNvSpPr/>
              <p:nvPr/>
            </p:nvSpPr>
            <p:spPr>
              <a:xfrm>
                <a:off x="5443773" y="3446568"/>
                <a:ext cx="52971" cy="32597"/>
              </a:xfrm>
              <a:custGeom>
                <a:avLst/>
                <a:gdLst>
                  <a:gd name="connsiteX0" fmla="*/ 36672 w 52971"/>
                  <a:gd name="connsiteY0" fmla="*/ 32597 h 32597"/>
                  <a:gd name="connsiteX1" fmla="*/ 16299 w 52971"/>
                  <a:gd name="connsiteY1" fmla="*/ 32597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7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7"/>
                    </a:moveTo>
                    <a:lnTo>
                      <a:pt x="16299" y="32597"/>
                    </a:lnTo>
                    <a:cubicBezTo>
                      <a:pt x="7131" y="32597"/>
                      <a:pt x="0" y="25467"/>
                      <a:pt x="0" y="16299"/>
                    </a:cubicBezTo>
                    <a:cubicBezTo>
                      <a:pt x="0" y="7131"/>
                      <a:pt x="7131" y="0"/>
                      <a:pt x="16299" y="0"/>
                    </a:cubicBezTo>
                    <a:lnTo>
                      <a:pt x="36672" y="0"/>
                    </a:lnTo>
                    <a:cubicBezTo>
                      <a:pt x="45840" y="0"/>
                      <a:pt x="52971" y="7131"/>
                      <a:pt x="52971" y="16299"/>
                    </a:cubicBezTo>
                    <a:cubicBezTo>
                      <a:pt x="52971" y="25467"/>
                      <a:pt x="45840" y="32597"/>
                      <a:pt x="36672" y="32597"/>
                    </a:cubicBezTo>
                    <a:close/>
                  </a:path>
                </a:pathLst>
              </a:custGeom>
              <a:grpFill/>
              <a:ln w="3393" cap="flat">
                <a:noFill/>
                <a:prstDash val="solid"/>
                <a:miter/>
              </a:ln>
            </p:spPr>
            <p:txBody>
              <a:bodyPr rtlCol="0" anchor="ctr"/>
              <a:lstStyle/>
              <a:p>
                <a:endParaRPr lang="en-US"/>
              </a:p>
            </p:txBody>
          </p:sp>
          <p:sp>
            <p:nvSpPr>
              <p:cNvPr id="23" name="Freeform 103">
                <a:extLst>
                  <a:ext uri="{FF2B5EF4-FFF2-40B4-BE49-F238E27FC236}">
                    <a16:creationId xmlns:a16="http://schemas.microsoft.com/office/drawing/2014/main" id="{2E449723-930C-72BA-C4CD-75C3FF33BAA7}"/>
                  </a:ext>
                </a:extLst>
              </p:cNvPr>
              <p:cNvSpPr/>
              <p:nvPr/>
            </p:nvSpPr>
            <p:spPr>
              <a:xfrm>
                <a:off x="5586387" y="3446568"/>
                <a:ext cx="52971" cy="32597"/>
              </a:xfrm>
              <a:custGeom>
                <a:avLst/>
                <a:gdLst>
                  <a:gd name="connsiteX0" fmla="*/ 36672 w 52971"/>
                  <a:gd name="connsiteY0" fmla="*/ 32597 h 32597"/>
                  <a:gd name="connsiteX1" fmla="*/ 16299 w 52971"/>
                  <a:gd name="connsiteY1" fmla="*/ 32597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7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7"/>
                    </a:moveTo>
                    <a:lnTo>
                      <a:pt x="16299" y="32597"/>
                    </a:lnTo>
                    <a:cubicBezTo>
                      <a:pt x="7131" y="32597"/>
                      <a:pt x="0" y="25467"/>
                      <a:pt x="0" y="16299"/>
                    </a:cubicBezTo>
                    <a:cubicBezTo>
                      <a:pt x="0" y="7131"/>
                      <a:pt x="7131" y="0"/>
                      <a:pt x="16299" y="0"/>
                    </a:cubicBezTo>
                    <a:lnTo>
                      <a:pt x="36672" y="0"/>
                    </a:lnTo>
                    <a:cubicBezTo>
                      <a:pt x="45840" y="0"/>
                      <a:pt x="52971" y="7131"/>
                      <a:pt x="52971" y="16299"/>
                    </a:cubicBezTo>
                    <a:cubicBezTo>
                      <a:pt x="52971" y="25467"/>
                      <a:pt x="45840" y="32597"/>
                      <a:pt x="36672" y="32597"/>
                    </a:cubicBezTo>
                    <a:close/>
                  </a:path>
                </a:pathLst>
              </a:custGeom>
              <a:grpFill/>
              <a:ln w="3393" cap="flat">
                <a:noFill/>
                <a:prstDash val="solid"/>
                <a:miter/>
              </a:ln>
            </p:spPr>
            <p:txBody>
              <a:bodyPr rtlCol="0" anchor="ctr"/>
              <a:lstStyle/>
              <a:p>
                <a:endParaRPr lang="en-US"/>
              </a:p>
            </p:txBody>
          </p:sp>
          <p:sp>
            <p:nvSpPr>
              <p:cNvPr id="24" name="Freeform 104">
                <a:extLst>
                  <a:ext uri="{FF2B5EF4-FFF2-40B4-BE49-F238E27FC236}">
                    <a16:creationId xmlns:a16="http://schemas.microsoft.com/office/drawing/2014/main" id="{AB51BA9C-C49B-1778-F9D5-5F1C60370788}"/>
                  </a:ext>
                </a:extLst>
              </p:cNvPr>
              <p:cNvSpPr/>
              <p:nvPr/>
            </p:nvSpPr>
            <p:spPr>
              <a:xfrm>
                <a:off x="5729002" y="3446568"/>
                <a:ext cx="52971" cy="32597"/>
              </a:xfrm>
              <a:custGeom>
                <a:avLst/>
                <a:gdLst>
                  <a:gd name="connsiteX0" fmla="*/ 36672 w 52971"/>
                  <a:gd name="connsiteY0" fmla="*/ 32597 h 32597"/>
                  <a:gd name="connsiteX1" fmla="*/ 16299 w 52971"/>
                  <a:gd name="connsiteY1" fmla="*/ 32597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7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7"/>
                    </a:moveTo>
                    <a:lnTo>
                      <a:pt x="16299" y="32597"/>
                    </a:lnTo>
                    <a:cubicBezTo>
                      <a:pt x="7131" y="32597"/>
                      <a:pt x="0" y="25467"/>
                      <a:pt x="0" y="16299"/>
                    </a:cubicBezTo>
                    <a:cubicBezTo>
                      <a:pt x="0" y="7131"/>
                      <a:pt x="7131" y="0"/>
                      <a:pt x="16299" y="0"/>
                    </a:cubicBezTo>
                    <a:lnTo>
                      <a:pt x="36672" y="0"/>
                    </a:lnTo>
                    <a:cubicBezTo>
                      <a:pt x="45840" y="0"/>
                      <a:pt x="52971" y="7131"/>
                      <a:pt x="52971" y="16299"/>
                    </a:cubicBezTo>
                    <a:cubicBezTo>
                      <a:pt x="52971" y="25467"/>
                      <a:pt x="45840" y="32597"/>
                      <a:pt x="36672" y="32597"/>
                    </a:cubicBezTo>
                    <a:close/>
                  </a:path>
                </a:pathLst>
              </a:custGeom>
              <a:grpFill/>
              <a:ln w="3393" cap="flat">
                <a:noFill/>
                <a:prstDash val="solid"/>
                <a:miter/>
              </a:ln>
            </p:spPr>
            <p:txBody>
              <a:bodyPr rtlCol="0" anchor="ctr"/>
              <a:lstStyle/>
              <a:p>
                <a:endParaRPr lang="en-US"/>
              </a:p>
            </p:txBody>
          </p:sp>
          <p:sp>
            <p:nvSpPr>
              <p:cNvPr id="25" name="Freeform 105">
                <a:extLst>
                  <a:ext uri="{FF2B5EF4-FFF2-40B4-BE49-F238E27FC236}">
                    <a16:creationId xmlns:a16="http://schemas.microsoft.com/office/drawing/2014/main" id="{A4C531A8-E123-3214-5C1B-EDA2DB5F5726}"/>
                  </a:ext>
                </a:extLst>
              </p:cNvPr>
              <p:cNvSpPr/>
              <p:nvPr/>
            </p:nvSpPr>
            <p:spPr>
              <a:xfrm>
                <a:off x="5953110" y="3446568"/>
                <a:ext cx="52971" cy="32597"/>
              </a:xfrm>
              <a:custGeom>
                <a:avLst/>
                <a:gdLst>
                  <a:gd name="connsiteX0" fmla="*/ 36672 w 52971"/>
                  <a:gd name="connsiteY0" fmla="*/ 32597 h 32597"/>
                  <a:gd name="connsiteX1" fmla="*/ 16299 w 52971"/>
                  <a:gd name="connsiteY1" fmla="*/ 32597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7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7"/>
                    </a:moveTo>
                    <a:lnTo>
                      <a:pt x="16299" y="32597"/>
                    </a:lnTo>
                    <a:cubicBezTo>
                      <a:pt x="7131" y="32597"/>
                      <a:pt x="0" y="25467"/>
                      <a:pt x="0" y="16299"/>
                    </a:cubicBezTo>
                    <a:cubicBezTo>
                      <a:pt x="0" y="7131"/>
                      <a:pt x="7131" y="0"/>
                      <a:pt x="16299" y="0"/>
                    </a:cubicBezTo>
                    <a:lnTo>
                      <a:pt x="36672" y="0"/>
                    </a:lnTo>
                    <a:cubicBezTo>
                      <a:pt x="45840" y="0"/>
                      <a:pt x="52971" y="7131"/>
                      <a:pt x="52971" y="16299"/>
                    </a:cubicBezTo>
                    <a:cubicBezTo>
                      <a:pt x="52971" y="25467"/>
                      <a:pt x="45840" y="32597"/>
                      <a:pt x="36672" y="32597"/>
                    </a:cubicBezTo>
                    <a:close/>
                  </a:path>
                </a:pathLst>
              </a:custGeom>
              <a:grpFill/>
              <a:ln w="3393" cap="flat">
                <a:noFill/>
                <a:prstDash val="solid"/>
                <a:miter/>
              </a:ln>
            </p:spPr>
            <p:txBody>
              <a:bodyPr rtlCol="0" anchor="ctr"/>
              <a:lstStyle/>
              <a:p>
                <a:endParaRPr lang="en-US"/>
              </a:p>
            </p:txBody>
          </p:sp>
          <p:sp>
            <p:nvSpPr>
              <p:cNvPr id="26" name="Freeform 106">
                <a:extLst>
                  <a:ext uri="{FF2B5EF4-FFF2-40B4-BE49-F238E27FC236}">
                    <a16:creationId xmlns:a16="http://schemas.microsoft.com/office/drawing/2014/main" id="{D53A3510-57CF-17F6-54E5-F8BD7CFE5B1F}"/>
                  </a:ext>
                </a:extLst>
              </p:cNvPr>
              <p:cNvSpPr/>
              <p:nvPr/>
            </p:nvSpPr>
            <p:spPr>
              <a:xfrm>
                <a:off x="6034604" y="3446568"/>
                <a:ext cx="52971" cy="32597"/>
              </a:xfrm>
              <a:custGeom>
                <a:avLst/>
                <a:gdLst>
                  <a:gd name="connsiteX0" fmla="*/ 36672 w 52971"/>
                  <a:gd name="connsiteY0" fmla="*/ 32597 h 32597"/>
                  <a:gd name="connsiteX1" fmla="*/ 16299 w 52971"/>
                  <a:gd name="connsiteY1" fmla="*/ 32597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7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7"/>
                    </a:moveTo>
                    <a:lnTo>
                      <a:pt x="16299" y="32597"/>
                    </a:lnTo>
                    <a:cubicBezTo>
                      <a:pt x="7131" y="32597"/>
                      <a:pt x="0" y="25467"/>
                      <a:pt x="0" y="16299"/>
                    </a:cubicBezTo>
                    <a:cubicBezTo>
                      <a:pt x="0" y="7131"/>
                      <a:pt x="7131" y="0"/>
                      <a:pt x="16299" y="0"/>
                    </a:cubicBezTo>
                    <a:lnTo>
                      <a:pt x="36672" y="0"/>
                    </a:lnTo>
                    <a:cubicBezTo>
                      <a:pt x="45840" y="0"/>
                      <a:pt x="52971" y="7131"/>
                      <a:pt x="52971" y="16299"/>
                    </a:cubicBezTo>
                    <a:cubicBezTo>
                      <a:pt x="52971" y="25467"/>
                      <a:pt x="45840" y="32597"/>
                      <a:pt x="36672" y="32597"/>
                    </a:cubicBezTo>
                    <a:close/>
                  </a:path>
                </a:pathLst>
              </a:custGeom>
              <a:grpFill/>
              <a:ln w="3393" cap="flat">
                <a:noFill/>
                <a:prstDash val="solid"/>
                <a:miter/>
              </a:ln>
            </p:spPr>
            <p:txBody>
              <a:bodyPr rtlCol="0" anchor="ctr"/>
              <a:lstStyle/>
              <a:p>
                <a:endParaRPr lang="en-US"/>
              </a:p>
            </p:txBody>
          </p:sp>
          <p:sp>
            <p:nvSpPr>
              <p:cNvPr id="27" name="Freeform 107">
                <a:extLst>
                  <a:ext uri="{FF2B5EF4-FFF2-40B4-BE49-F238E27FC236}">
                    <a16:creationId xmlns:a16="http://schemas.microsoft.com/office/drawing/2014/main" id="{B67F4671-1E93-53FA-09C4-EAEBAE103FCB}"/>
                  </a:ext>
                </a:extLst>
              </p:cNvPr>
              <p:cNvSpPr/>
              <p:nvPr/>
            </p:nvSpPr>
            <p:spPr>
              <a:xfrm>
                <a:off x="6116098" y="3446568"/>
                <a:ext cx="52971" cy="32597"/>
              </a:xfrm>
              <a:custGeom>
                <a:avLst/>
                <a:gdLst>
                  <a:gd name="connsiteX0" fmla="*/ 36672 w 52971"/>
                  <a:gd name="connsiteY0" fmla="*/ 32597 h 32597"/>
                  <a:gd name="connsiteX1" fmla="*/ 16299 w 52971"/>
                  <a:gd name="connsiteY1" fmla="*/ 32597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7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7"/>
                    </a:moveTo>
                    <a:lnTo>
                      <a:pt x="16299" y="32597"/>
                    </a:lnTo>
                    <a:cubicBezTo>
                      <a:pt x="7131" y="32597"/>
                      <a:pt x="0" y="25467"/>
                      <a:pt x="0" y="16299"/>
                    </a:cubicBezTo>
                    <a:cubicBezTo>
                      <a:pt x="0" y="7131"/>
                      <a:pt x="7131" y="0"/>
                      <a:pt x="16299" y="0"/>
                    </a:cubicBezTo>
                    <a:lnTo>
                      <a:pt x="36672" y="0"/>
                    </a:lnTo>
                    <a:cubicBezTo>
                      <a:pt x="45840" y="0"/>
                      <a:pt x="52971" y="7131"/>
                      <a:pt x="52971" y="16299"/>
                    </a:cubicBezTo>
                    <a:cubicBezTo>
                      <a:pt x="52971" y="25467"/>
                      <a:pt x="45840" y="32597"/>
                      <a:pt x="36672" y="32597"/>
                    </a:cubicBezTo>
                    <a:close/>
                  </a:path>
                </a:pathLst>
              </a:custGeom>
              <a:grpFill/>
              <a:ln w="3393" cap="flat">
                <a:noFill/>
                <a:prstDash val="solid"/>
                <a:miter/>
              </a:ln>
            </p:spPr>
            <p:txBody>
              <a:bodyPr rtlCol="0" anchor="ctr"/>
              <a:lstStyle/>
              <a:p>
                <a:endParaRPr lang="en-US"/>
              </a:p>
            </p:txBody>
          </p:sp>
          <p:sp>
            <p:nvSpPr>
              <p:cNvPr id="28" name="Freeform 108">
                <a:extLst>
                  <a:ext uri="{FF2B5EF4-FFF2-40B4-BE49-F238E27FC236}">
                    <a16:creationId xmlns:a16="http://schemas.microsoft.com/office/drawing/2014/main" id="{40B7BCB8-9951-18DB-5F06-76CB0C7A8C99}"/>
                  </a:ext>
                </a:extLst>
              </p:cNvPr>
              <p:cNvSpPr/>
              <p:nvPr/>
            </p:nvSpPr>
            <p:spPr>
              <a:xfrm>
                <a:off x="6197592" y="3446568"/>
                <a:ext cx="52971" cy="32597"/>
              </a:xfrm>
              <a:custGeom>
                <a:avLst/>
                <a:gdLst>
                  <a:gd name="connsiteX0" fmla="*/ 36672 w 52971"/>
                  <a:gd name="connsiteY0" fmla="*/ 32597 h 32597"/>
                  <a:gd name="connsiteX1" fmla="*/ 16299 w 52971"/>
                  <a:gd name="connsiteY1" fmla="*/ 32597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7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7"/>
                    </a:moveTo>
                    <a:lnTo>
                      <a:pt x="16299" y="32597"/>
                    </a:lnTo>
                    <a:cubicBezTo>
                      <a:pt x="7131" y="32597"/>
                      <a:pt x="0" y="25467"/>
                      <a:pt x="0" y="16299"/>
                    </a:cubicBezTo>
                    <a:cubicBezTo>
                      <a:pt x="0" y="7131"/>
                      <a:pt x="7131" y="0"/>
                      <a:pt x="16299" y="0"/>
                    </a:cubicBezTo>
                    <a:lnTo>
                      <a:pt x="36672" y="0"/>
                    </a:lnTo>
                    <a:cubicBezTo>
                      <a:pt x="45840" y="0"/>
                      <a:pt x="52971" y="7131"/>
                      <a:pt x="52971" y="16299"/>
                    </a:cubicBezTo>
                    <a:cubicBezTo>
                      <a:pt x="52971" y="25467"/>
                      <a:pt x="45840" y="32597"/>
                      <a:pt x="36672" y="32597"/>
                    </a:cubicBezTo>
                    <a:close/>
                  </a:path>
                </a:pathLst>
              </a:custGeom>
              <a:grpFill/>
              <a:ln w="3393" cap="flat">
                <a:noFill/>
                <a:prstDash val="solid"/>
                <a:miter/>
              </a:ln>
            </p:spPr>
            <p:txBody>
              <a:bodyPr rtlCol="0" anchor="ctr"/>
              <a:lstStyle/>
              <a:p>
                <a:endParaRPr lang="en-US"/>
              </a:p>
            </p:txBody>
          </p:sp>
          <p:sp>
            <p:nvSpPr>
              <p:cNvPr id="29" name="Freeform 109">
                <a:extLst>
                  <a:ext uri="{FF2B5EF4-FFF2-40B4-BE49-F238E27FC236}">
                    <a16:creationId xmlns:a16="http://schemas.microsoft.com/office/drawing/2014/main" id="{3F5E3604-DE92-3EC8-9B40-793D7DDBB72B}"/>
                  </a:ext>
                </a:extLst>
              </p:cNvPr>
              <p:cNvSpPr/>
              <p:nvPr/>
            </p:nvSpPr>
            <p:spPr>
              <a:xfrm>
                <a:off x="6279085" y="3446568"/>
                <a:ext cx="52971" cy="32597"/>
              </a:xfrm>
              <a:custGeom>
                <a:avLst/>
                <a:gdLst>
                  <a:gd name="connsiteX0" fmla="*/ 36672 w 52971"/>
                  <a:gd name="connsiteY0" fmla="*/ 32597 h 32597"/>
                  <a:gd name="connsiteX1" fmla="*/ 16299 w 52971"/>
                  <a:gd name="connsiteY1" fmla="*/ 32597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7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7"/>
                    </a:moveTo>
                    <a:lnTo>
                      <a:pt x="16299" y="32597"/>
                    </a:lnTo>
                    <a:cubicBezTo>
                      <a:pt x="7131" y="32597"/>
                      <a:pt x="0" y="25467"/>
                      <a:pt x="0" y="16299"/>
                    </a:cubicBezTo>
                    <a:cubicBezTo>
                      <a:pt x="0" y="7131"/>
                      <a:pt x="7131" y="0"/>
                      <a:pt x="16299" y="0"/>
                    </a:cubicBezTo>
                    <a:lnTo>
                      <a:pt x="36672" y="0"/>
                    </a:lnTo>
                    <a:cubicBezTo>
                      <a:pt x="45840" y="0"/>
                      <a:pt x="52971" y="7131"/>
                      <a:pt x="52971" y="16299"/>
                    </a:cubicBezTo>
                    <a:cubicBezTo>
                      <a:pt x="52971" y="25467"/>
                      <a:pt x="45840" y="32597"/>
                      <a:pt x="36672" y="32597"/>
                    </a:cubicBezTo>
                    <a:close/>
                  </a:path>
                </a:pathLst>
              </a:custGeom>
              <a:grpFill/>
              <a:ln w="3393" cap="flat">
                <a:noFill/>
                <a:prstDash val="solid"/>
                <a:miter/>
              </a:ln>
            </p:spPr>
            <p:txBody>
              <a:bodyPr rtlCol="0" anchor="ctr"/>
              <a:lstStyle/>
              <a:p>
                <a:endParaRPr lang="en-US"/>
              </a:p>
            </p:txBody>
          </p:sp>
          <p:sp>
            <p:nvSpPr>
              <p:cNvPr id="30" name="Freeform 110">
                <a:extLst>
                  <a:ext uri="{FF2B5EF4-FFF2-40B4-BE49-F238E27FC236}">
                    <a16:creationId xmlns:a16="http://schemas.microsoft.com/office/drawing/2014/main" id="{84C92511-CF07-7ECE-3EBF-C5BEF6E84C27}"/>
                  </a:ext>
                </a:extLst>
              </p:cNvPr>
              <p:cNvSpPr/>
              <p:nvPr/>
            </p:nvSpPr>
            <p:spPr>
              <a:xfrm>
                <a:off x="5199291"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31" name="Freeform 111">
                <a:extLst>
                  <a:ext uri="{FF2B5EF4-FFF2-40B4-BE49-F238E27FC236}">
                    <a16:creationId xmlns:a16="http://schemas.microsoft.com/office/drawing/2014/main" id="{274D99ED-A26F-9129-3590-9A3A2D5846CB}"/>
                  </a:ext>
                </a:extLst>
              </p:cNvPr>
              <p:cNvSpPr/>
              <p:nvPr/>
            </p:nvSpPr>
            <p:spPr>
              <a:xfrm>
                <a:off x="5280785"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32" name="Freeform 112">
                <a:extLst>
                  <a:ext uri="{FF2B5EF4-FFF2-40B4-BE49-F238E27FC236}">
                    <a16:creationId xmlns:a16="http://schemas.microsoft.com/office/drawing/2014/main" id="{945C9E84-5BB9-CEB8-760B-A630AB5EA7A3}"/>
                  </a:ext>
                </a:extLst>
              </p:cNvPr>
              <p:cNvSpPr/>
              <p:nvPr/>
            </p:nvSpPr>
            <p:spPr>
              <a:xfrm>
                <a:off x="5362279"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33" name="Freeform 113">
                <a:extLst>
                  <a:ext uri="{FF2B5EF4-FFF2-40B4-BE49-F238E27FC236}">
                    <a16:creationId xmlns:a16="http://schemas.microsoft.com/office/drawing/2014/main" id="{64EA02EE-E83B-CDE9-01F3-2CE756868EFD}"/>
                  </a:ext>
                </a:extLst>
              </p:cNvPr>
              <p:cNvSpPr/>
              <p:nvPr/>
            </p:nvSpPr>
            <p:spPr>
              <a:xfrm>
                <a:off x="5443773"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34" name="Freeform 114">
                <a:extLst>
                  <a:ext uri="{FF2B5EF4-FFF2-40B4-BE49-F238E27FC236}">
                    <a16:creationId xmlns:a16="http://schemas.microsoft.com/office/drawing/2014/main" id="{69C1F729-281B-57C9-AFEC-E1F960A0CCC9}"/>
                  </a:ext>
                </a:extLst>
              </p:cNvPr>
              <p:cNvSpPr/>
              <p:nvPr/>
            </p:nvSpPr>
            <p:spPr>
              <a:xfrm>
                <a:off x="5525267"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35" name="Freeform 115">
                <a:extLst>
                  <a:ext uri="{FF2B5EF4-FFF2-40B4-BE49-F238E27FC236}">
                    <a16:creationId xmlns:a16="http://schemas.microsoft.com/office/drawing/2014/main" id="{CBDB006D-7CF2-CC3B-5A20-56D03E1AAC1F}"/>
                  </a:ext>
                </a:extLst>
              </p:cNvPr>
              <p:cNvSpPr/>
              <p:nvPr/>
            </p:nvSpPr>
            <p:spPr>
              <a:xfrm>
                <a:off x="5606761"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36" name="Freeform 116">
                <a:extLst>
                  <a:ext uri="{FF2B5EF4-FFF2-40B4-BE49-F238E27FC236}">
                    <a16:creationId xmlns:a16="http://schemas.microsoft.com/office/drawing/2014/main" id="{C46DDAB2-745B-7CD2-297F-9C2756AE76C7}"/>
                  </a:ext>
                </a:extLst>
              </p:cNvPr>
              <p:cNvSpPr/>
              <p:nvPr/>
            </p:nvSpPr>
            <p:spPr>
              <a:xfrm>
                <a:off x="5688255"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37" name="Freeform 117">
                <a:extLst>
                  <a:ext uri="{FF2B5EF4-FFF2-40B4-BE49-F238E27FC236}">
                    <a16:creationId xmlns:a16="http://schemas.microsoft.com/office/drawing/2014/main" id="{62A9E683-37EC-B96A-3026-FA563546C48D}"/>
                  </a:ext>
                </a:extLst>
              </p:cNvPr>
              <p:cNvSpPr/>
              <p:nvPr/>
            </p:nvSpPr>
            <p:spPr>
              <a:xfrm>
                <a:off x="5769749"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38" name="Freeform 118">
                <a:extLst>
                  <a:ext uri="{FF2B5EF4-FFF2-40B4-BE49-F238E27FC236}">
                    <a16:creationId xmlns:a16="http://schemas.microsoft.com/office/drawing/2014/main" id="{B5A4D68E-4867-BB63-87AA-087221E95314}"/>
                  </a:ext>
                </a:extLst>
              </p:cNvPr>
              <p:cNvSpPr/>
              <p:nvPr/>
            </p:nvSpPr>
            <p:spPr>
              <a:xfrm>
                <a:off x="5851242"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39" name="Freeform 119">
                <a:extLst>
                  <a:ext uri="{FF2B5EF4-FFF2-40B4-BE49-F238E27FC236}">
                    <a16:creationId xmlns:a16="http://schemas.microsoft.com/office/drawing/2014/main" id="{A8BE669A-2717-78C7-6BD0-5CFE2926CB05}"/>
                  </a:ext>
                </a:extLst>
              </p:cNvPr>
              <p:cNvSpPr/>
              <p:nvPr/>
            </p:nvSpPr>
            <p:spPr>
              <a:xfrm>
                <a:off x="5932736"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40" name="Freeform 120">
                <a:extLst>
                  <a:ext uri="{FF2B5EF4-FFF2-40B4-BE49-F238E27FC236}">
                    <a16:creationId xmlns:a16="http://schemas.microsoft.com/office/drawing/2014/main" id="{DA2E98C7-0705-3CF7-BBE8-0A3025AE36A5}"/>
                  </a:ext>
                </a:extLst>
              </p:cNvPr>
              <p:cNvSpPr/>
              <p:nvPr/>
            </p:nvSpPr>
            <p:spPr>
              <a:xfrm>
                <a:off x="6014230"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41" name="Freeform 121">
                <a:extLst>
                  <a:ext uri="{FF2B5EF4-FFF2-40B4-BE49-F238E27FC236}">
                    <a16:creationId xmlns:a16="http://schemas.microsoft.com/office/drawing/2014/main" id="{9665B4B6-3384-D242-47C8-A0031AE92E23}"/>
                  </a:ext>
                </a:extLst>
              </p:cNvPr>
              <p:cNvSpPr/>
              <p:nvPr/>
            </p:nvSpPr>
            <p:spPr>
              <a:xfrm>
                <a:off x="6095724"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42" name="Freeform 122">
                <a:extLst>
                  <a:ext uri="{FF2B5EF4-FFF2-40B4-BE49-F238E27FC236}">
                    <a16:creationId xmlns:a16="http://schemas.microsoft.com/office/drawing/2014/main" id="{1947EF36-B779-92F4-E917-E3B83331B0BE}"/>
                  </a:ext>
                </a:extLst>
              </p:cNvPr>
              <p:cNvSpPr/>
              <p:nvPr/>
            </p:nvSpPr>
            <p:spPr>
              <a:xfrm>
                <a:off x="6177218"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43" name="Freeform 123">
                <a:extLst>
                  <a:ext uri="{FF2B5EF4-FFF2-40B4-BE49-F238E27FC236}">
                    <a16:creationId xmlns:a16="http://schemas.microsoft.com/office/drawing/2014/main" id="{D3CF3D2B-BB4E-6A87-3405-CF8BECF0963B}"/>
                  </a:ext>
                </a:extLst>
              </p:cNvPr>
              <p:cNvSpPr/>
              <p:nvPr/>
            </p:nvSpPr>
            <p:spPr>
              <a:xfrm>
                <a:off x="6258712" y="3731796"/>
                <a:ext cx="52971" cy="32597"/>
              </a:xfrm>
              <a:custGeom>
                <a:avLst/>
                <a:gdLst>
                  <a:gd name="connsiteX0" fmla="*/ 36672 w 52971"/>
                  <a:gd name="connsiteY0" fmla="*/ 32598 h 32597"/>
                  <a:gd name="connsiteX1" fmla="*/ 16299 w 52971"/>
                  <a:gd name="connsiteY1" fmla="*/ 32598 h 32597"/>
                  <a:gd name="connsiteX2" fmla="*/ 0 w 52971"/>
                  <a:gd name="connsiteY2" fmla="*/ 16299 h 32597"/>
                  <a:gd name="connsiteX3" fmla="*/ 16299 w 52971"/>
                  <a:gd name="connsiteY3" fmla="*/ 0 h 32597"/>
                  <a:gd name="connsiteX4" fmla="*/ 36672 w 52971"/>
                  <a:gd name="connsiteY4" fmla="*/ 0 h 32597"/>
                  <a:gd name="connsiteX5" fmla="*/ 52971 w 52971"/>
                  <a:gd name="connsiteY5" fmla="*/ 16299 h 32597"/>
                  <a:gd name="connsiteX6" fmla="*/ 36672 w 52971"/>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1" h="32597">
                    <a:moveTo>
                      <a:pt x="36672" y="32598"/>
                    </a:moveTo>
                    <a:lnTo>
                      <a:pt x="16299" y="32598"/>
                    </a:lnTo>
                    <a:cubicBezTo>
                      <a:pt x="7131" y="32598"/>
                      <a:pt x="0" y="25467"/>
                      <a:pt x="0" y="16299"/>
                    </a:cubicBezTo>
                    <a:cubicBezTo>
                      <a:pt x="0" y="7131"/>
                      <a:pt x="7131" y="0"/>
                      <a:pt x="16299" y="0"/>
                    </a:cubicBezTo>
                    <a:lnTo>
                      <a:pt x="36672" y="0"/>
                    </a:lnTo>
                    <a:cubicBezTo>
                      <a:pt x="45840" y="0"/>
                      <a:pt x="52971" y="7131"/>
                      <a:pt x="52971" y="16299"/>
                    </a:cubicBezTo>
                    <a:cubicBezTo>
                      <a:pt x="52971" y="25467"/>
                      <a:pt x="45840" y="32598"/>
                      <a:pt x="36672" y="32598"/>
                    </a:cubicBezTo>
                    <a:close/>
                  </a:path>
                </a:pathLst>
              </a:custGeom>
              <a:grpFill/>
              <a:ln w="3393" cap="flat">
                <a:noFill/>
                <a:prstDash val="solid"/>
                <a:miter/>
              </a:ln>
            </p:spPr>
            <p:txBody>
              <a:bodyPr rtlCol="0" anchor="ctr"/>
              <a:lstStyle/>
              <a:p>
                <a:endParaRPr lang="en-US"/>
              </a:p>
            </p:txBody>
          </p:sp>
          <p:sp>
            <p:nvSpPr>
              <p:cNvPr id="44" name="Freeform 124">
                <a:extLst>
                  <a:ext uri="{FF2B5EF4-FFF2-40B4-BE49-F238E27FC236}">
                    <a16:creationId xmlns:a16="http://schemas.microsoft.com/office/drawing/2014/main" id="{A09897BB-3F02-1A4E-10A6-1D923AA9C06B}"/>
                  </a:ext>
                </a:extLst>
              </p:cNvPr>
              <p:cNvSpPr/>
              <p:nvPr/>
            </p:nvSpPr>
            <p:spPr>
              <a:xfrm>
                <a:off x="5362279" y="3793256"/>
                <a:ext cx="175530" cy="113751"/>
              </a:xfrm>
              <a:custGeom>
                <a:avLst/>
                <a:gdLst>
                  <a:gd name="connsiteX0" fmla="*/ 84550 w 175530"/>
                  <a:gd name="connsiteY0" fmla="*/ 113752 h 113751"/>
                  <a:gd name="connsiteX1" fmla="*/ 80475 w 175530"/>
                  <a:gd name="connsiteY1" fmla="*/ 113752 h 113751"/>
                  <a:gd name="connsiteX2" fmla="*/ 0 w 175530"/>
                  <a:gd name="connsiteY2" fmla="*/ 48896 h 113751"/>
                  <a:gd name="connsiteX3" fmla="*/ 37351 w 175530"/>
                  <a:gd name="connsiteY3" fmla="*/ 10526 h 113751"/>
                  <a:gd name="connsiteX4" fmla="*/ 91341 w 175530"/>
                  <a:gd name="connsiteY4" fmla="*/ 0 h 113751"/>
                  <a:gd name="connsiteX5" fmla="*/ 167063 w 175530"/>
                  <a:gd name="connsiteY5" fmla="*/ 40747 h 113751"/>
                  <a:gd name="connsiteX6" fmla="*/ 174872 w 175530"/>
                  <a:gd name="connsiteY6" fmla="*/ 67232 h 113751"/>
                  <a:gd name="connsiteX7" fmla="*/ 84550 w 175530"/>
                  <a:gd name="connsiteY7" fmla="*/ 113752 h 113751"/>
                  <a:gd name="connsiteX8" fmla="*/ 33277 w 175530"/>
                  <a:gd name="connsiteY8" fmla="*/ 49236 h 113751"/>
                  <a:gd name="connsiteX9" fmla="*/ 83871 w 175530"/>
                  <a:gd name="connsiteY9" fmla="*/ 81154 h 113751"/>
                  <a:gd name="connsiteX10" fmla="*/ 141596 w 175530"/>
                  <a:gd name="connsiteY10" fmla="*/ 60781 h 113751"/>
                  <a:gd name="connsiteX11" fmla="*/ 91341 w 175530"/>
                  <a:gd name="connsiteY11" fmla="*/ 32258 h 113751"/>
                  <a:gd name="connsiteX12" fmla="*/ 33277 w 175530"/>
                  <a:gd name="connsiteY12" fmla="*/ 49236 h 113751"/>
                  <a:gd name="connsiteX13" fmla="*/ 142954 w 175530"/>
                  <a:gd name="connsiteY13" fmla="*/ 63158 h 113751"/>
                  <a:gd name="connsiteX14" fmla="*/ 142954 w 175530"/>
                  <a:gd name="connsiteY14" fmla="*/ 63158 h 113751"/>
                  <a:gd name="connsiteX15" fmla="*/ 142954 w 175530"/>
                  <a:gd name="connsiteY15" fmla="*/ 63158 h 11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530" h="113751">
                    <a:moveTo>
                      <a:pt x="84550" y="113752"/>
                    </a:moveTo>
                    <a:cubicBezTo>
                      <a:pt x="83192" y="113752"/>
                      <a:pt x="81834" y="113752"/>
                      <a:pt x="80475" y="113752"/>
                    </a:cubicBezTo>
                    <a:cubicBezTo>
                      <a:pt x="58404" y="111714"/>
                      <a:pt x="0" y="80136"/>
                      <a:pt x="0" y="48896"/>
                    </a:cubicBezTo>
                    <a:cubicBezTo>
                      <a:pt x="0" y="17657"/>
                      <a:pt x="6452" y="22411"/>
                      <a:pt x="37351" y="10526"/>
                    </a:cubicBezTo>
                    <a:cubicBezTo>
                      <a:pt x="53990" y="4075"/>
                      <a:pt x="74703" y="0"/>
                      <a:pt x="91341" y="0"/>
                    </a:cubicBezTo>
                    <a:cubicBezTo>
                      <a:pt x="107980" y="0"/>
                      <a:pt x="151443" y="21392"/>
                      <a:pt x="167063" y="40747"/>
                    </a:cubicBezTo>
                    <a:cubicBezTo>
                      <a:pt x="174193" y="49915"/>
                      <a:pt x="176910" y="58743"/>
                      <a:pt x="174872" y="67232"/>
                    </a:cubicBezTo>
                    <a:cubicBezTo>
                      <a:pt x="168421" y="95416"/>
                      <a:pt x="110017" y="113752"/>
                      <a:pt x="84550" y="113752"/>
                    </a:cubicBezTo>
                    <a:close/>
                    <a:moveTo>
                      <a:pt x="33277" y="49236"/>
                    </a:moveTo>
                    <a:cubicBezTo>
                      <a:pt x="38710" y="59423"/>
                      <a:pt x="70628" y="79796"/>
                      <a:pt x="83871" y="81154"/>
                    </a:cubicBezTo>
                    <a:cubicBezTo>
                      <a:pt x="97114" y="82512"/>
                      <a:pt x="132088" y="69609"/>
                      <a:pt x="141596" y="60781"/>
                    </a:cubicBezTo>
                    <a:cubicBezTo>
                      <a:pt x="133786" y="50594"/>
                      <a:pt x="102207" y="32258"/>
                      <a:pt x="91341" y="32258"/>
                    </a:cubicBezTo>
                    <a:cubicBezTo>
                      <a:pt x="68251" y="32258"/>
                      <a:pt x="40068" y="42445"/>
                      <a:pt x="33277" y="49236"/>
                    </a:cubicBezTo>
                    <a:close/>
                    <a:moveTo>
                      <a:pt x="142954" y="63158"/>
                    </a:moveTo>
                    <a:lnTo>
                      <a:pt x="142954" y="63158"/>
                    </a:lnTo>
                    <a:lnTo>
                      <a:pt x="142954" y="63158"/>
                    </a:lnTo>
                    <a:close/>
                  </a:path>
                </a:pathLst>
              </a:custGeom>
              <a:grpFill/>
              <a:ln w="3393" cap="flat">
                <a:noFill/>
                <a:prstDash val="solid"/>
                <a:miter/>
              </a:ln>
            </p:spPr>
            <p:txBody>
              <a:bodyPr rtlCol="0" anchor="ctr"/>
              <a:lstStyle/>
              <a:p>
                <a:endParaRPr lang="en-US"/>
              </a:p>
            </p:txBody>
          </p:sp>
          <p:sp>
            <p:nvSpPr>
              <p:cNvPr id="45" name="Freeform 125">
                <a:extLst>
                  <a:ext uri="{FF2B5EF4-FFF2-40B4-BE49-F238E27FC236}">
                    <a16:creationId xmlns:a16="http://schemas.microsoft.com/office/drawing/2014/main" id="{4BABD781-98A4-51E8-228A-D105B5DC0413}"/>
                  </a:ext>
                </a:extLst>
              </p:cNvPr>
              <p:cNvSpPr/>
              <p:nvPr/>
            </p:nvSpPr>
            <p:spPr>
              <a:xfrm>
                <a:off x="5647276" y="3874411"/>
                <a:ext cx="195482" cy="155178"/>
              </a:xfrm>
              <a:custGeom>
                <a:avLst/>
                <a:gdLst>
                  <a:gd name="connsiteX0" fmla="*/ 115002 w 195482"/>
                  <a:gd name="connsiteY0" fmla="*/ 154839 h 155178"/>
                  <a:gd name="connsiteX1" fmla="*/ 6683 w 195482"/>
                  <a:gd name="connsiteY1" fmla="*/ 126316 h 155178"/>
                  <a:gd name="connsiteX2" fmla="*/ 231 w 195482"/>
                  <a:gd name="connsiteY2" fmla="*/ 106282 h 155178"/>
                  <a:gd name="connsiteX3" fmla="*/ 54901 w 195482"/>
                  <a:gd name="connsiteY3" fmla="*/ 42445 h 155178"/>
                  <a:gd name="connsiteX4" fmla="*/ 142846 w 195482"/>
                  <a:gd name="connsiteY4" fmla="*/ 0 h 155178"/>
                  <a:gd name="connsiteX5" fmla="*/ 172388 w 195482"/>
                  <a:gd name="connsiteY5" fmla="*/ 15620 h 155178"/>
                  <a:gd name="connsiteX6" fmla="*/ 195138 w 195482"/>
                  <a:gd name="connsiteY6" fmla="*/ 81494 h 155178"/>
                  <a:gd name="connsiteX7" fmla="*/ 114663 w 195482"/>
                  <a:gd name="connsiteY7" fmla="*/ 155178 h 155178"/>
                  <a:gd name="connsiteX8" fmla="*/ 34867 w 195482"/>
                  <a:gd name="connsiteY8" fmla="*/ 107301 h 155178"/>
                  <a:gd name="connsiteX9" fmla="*/ 115002 w 195482"/>
                  <a:gd name="connsiteY9" fmla="*/ 122241 h 155178"/>
                  <a:gd name="connsiteX10" fmla="*/ 162880 w 195482"/>
                  <a:gd name="connsiteY10" fmla="*/ 77080 h 155178"/>
                  <a:gd name="connsiteX11" fmla="*/ 142506 w 195482"/>
                  <a:gd name="connsiteY11" fmla="*/ 32598 h 155178"/>
                  <a:gd name="connsiteX12" fmla="*/ 34527 w 195482"/>
                  <a:gd name="connsiteY12" fmla="*/ 107301 h 15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82" h="155178">
                    <a:moveTo>
                      <a:pt x="115002" y="154839"/>
                    </a:moveTo>
                    <a:cubicBezTo>
                      <a:pt x="101420" y="154839"/>
                      <a:pt x="27057" y="149745"/>
                      <a:pt x="6683" y="126316"/>
                    </a:cubicBezTo>
                    <a:cubicBezTo>
                      <a:pt x="1590" y="120543"/>
                      <a:pt x="-787" y="113412"/>
                      <a:pt x="231" y="106282"/>
                    </a:cubicBezTo>
                    <a:cubicBezTo>
                      <a:pt x="3288" y="84889"/>
                      <a:pt x="43016" y="51953"/>
                      <a:pt x="54901" y="42445"/>
                    </a:cubicBezTo>
                    <a:cubicBezTo>
                      <a:pt x="74934" y="26486"/>
                      <a:pt x="112965" y="0"/>
                      <a:pt x="142846" y="0"/>
                    </a:cubicBezTo>
                    <a:cubicBezTo>
                      <a:pt x="172727" y="0"/>
                      <a:pt x="161182" y="2717"/>
                      <a:pt x="172388" y="15620"/>
                    </a:cubicBezTo>
                    <a:cubicBezTo>
                      <a:pt x="187328" y="32598"/>
                      <a:pt x="197515" y="62139"/>
                      <a:pt x="195138" y="81494"/>
                    </a:cubicBezTo>
                    <a:cubicBezTo>
                      <a:pt x="191063" y="110696"/>
                      <a:pt x="153712" y="155178"/>
                      <a:pt x="114663" y="155178"/>
                    </a:cubicBezTo>
                    <a:close/>
                    <a:moveTo>
                      <a:pt x="34867" y="107301"/>
                    </a:moveTo>
                    <a:cubicBezTo>
                      <a:pt x="48109" y="114431"/>
                      <a:pt x="87838" y="122241"/>
                      <a:pt x="115002" y="122241"/>
                    </a:cubicBezTo>
                    <a:cubicBezTo>
                      <a:pt x="142167" y="122241"/>
                      <a:pt x="161182" y="91002"/>
                      <a:pt x="162880" y="77080"/>
                    </a:cubicBezTo>
                    <a:cubicBezTo>
                      <a:pt x="164578" y="62139"/>
                      <a:pt x="149637" y="34635"/>
                      <a:pt x="142506" y="32598"/>
                    </a:cubicBezTo>
                    <a:cubicBezTo>
                      <a:pt x="111946" y="32598"/>
                      <a:pt x="48449" y="86587"/>
                      <a:pt x="34527" y="107301"/>
                    </a:cubicBezTo>
                    <a:close/>
                  </a:path>
                </a:pathLst>
              </a:custGeom>
              <a:grpFill/>
              <a:ln w="3393" cap="flat">
                <a:noFill/>
                <a:prstDash val="solid"/>
                <a:miter/>
              </a:ln>
            </p:spPr>
            <p:txBody>
              <a:bodyPr rtlCol="0" anchor="ctr"/>
              <a:lstStyle/>
              <a:p>
                <a:endParaRPr lang="en-US"/>
              </a:p>
            </p:txBody>
          </p:sp>
          <p:sp>
            <p:nvSpPr>
              <p:cNvPr id="46" name="Freeform 126">
                <a:extLst>
                  <a:ext uri="{FF2B5EF4-FFF2-40B4-BE49-F238E27FC236}">
                    <a16:creationId xmlns:a16="http://schemas.microsoft.com/office/drawing/2014/main" id="{617E0944-82A0-4C7D-6B38-3B047AAA793B}"/>
                  </a:ext>
                </a:extLst>
              </p:cNvPr>
              <p:cNvSpPr/>
              <p:nvPr/>
            </p:nvSpPr>
            <p:spPr>
              <a:xfrm>
                <a:off x="5606872" y="3792773"/>
                <a:ext cx="114143" cy="114234"/>
              </a:xfrm>
              <a:custGeom>
                <a:avLst/>
                <a:gdLst>
                  <a:gd name="connsiteX0" fmla="*/ 43691 w 114143"/>
                  <a:gd name="connsiteY0" fmla="*/ 114235 h 114234"/>
                  <a:gd name="connsiteX1" fmla="*/ 42333 w 114143"/>
                  <a:gd name="connsiteY1" fmla="*/ 114235 h 114234"/>
                  <a:gd name="connsiteX2" fmla="*/ 13131 w 114143"/>
                  <a:gd name="connsiteY2" fmla="*/ 98955 h 114234"/>
                  <a:gd name="connsiteX3" fmla="*/ 228 w 114143"/>
                  <a:gd name="connsiteY3" fmla="*/ 59906 h 114234"/>
                  <a:gd name="connsiteX4" fmla="*/ 27393 w 114143"/>
                  <a:gd name="connsiteY4" fmla="*/ 13386 h 114234"/>
                  <a:gd name="connsiteX5" fmla="*/ 62028 w 114143"/>
                  <a:gd name="connsiteY5" fmla="*/ 143 h 114234"/>
                  <a:gd name="connsiteX6" fmla="*/ 108887 w 114143"/>
                  <a:gd name="connsiteY6" fmla="*/ 27648 h 114234"/>
                  <a:gd name="connsiteX7" fmla="*/ 111943 w 114143"/>
                  <a:gd name="connsiteY7" fmla="*/ 56850 h 114234"/>
                  <a:gd name="connsiteX8" fmla="*/ 43691 w 114143"/>
                  <a:gd name="connsiteY8" fmla="*/ 114235 h 114234"/>
                  <a:gd name="connsiteX9" fmla="*/ 43691 w 114143"/>
                  <a:gd name="connsiteY9" fmla="*/ 81637 h 114234"/>
                  <a:gd name="connsiteX10" fmla="*/ 43691 w 114143"/>
                  <a:gd name="connsiteY10" fmla="*/ 81637 h 114234"/>
                  <a:gd name="connsiteX11" fmla="*/ 43691 w 114143"/>
                  <a:gd name="connsiteY11" fmla="*/ 81637 h 114234"/>
                  <a:gd name="connsiteX12" fmla="*/ 58972 w 114143"/>
                  <a:gd name="connsiteY12" fmla="*/ 32741 h 114234"/>
                  <a:gd name="connsiteX13" fmla="*/ 48445 w 114143"/>
                  <a:gd name="connsiteY13" fmla="*/ 38513 h 114234"/>
                  <a:gd name="connsiteX14" fmla="*/ 32826 w 114143"/>
                  <a:gd name="connsiteY14" fmla="*/ 62961 h 114234"/>
                  <a:gd name="connsiteX15" fmla="*/ 37919 w 114143"/>
                  <a:gd name="connsiteY15" fmla="*/ 77563 h 114234"/>
                  <a:gd name="connsiteX16" fmla="*/ 43691 w 114143"/>
                  <a:gd name="connsiteY16" fmla="*/ 81637 h 114234"/>
                  <a:gd name="connsiteX17" fmla="*/ 81382 w 114143"/>
                  <a:gd name="connsiteY17" fmla="*/ 45305 h 114234"/>
                  <a:gd name="connsiteX18" fmla="*/ 58972 w 114143"/>
                  <a:gd name="connsiteY18" fmla="*/ 32401 h 114234"/>
                  <a:gd name="connsiteX19" fmla="*/ 58972 w 114143"/>
                  <a:gd name="connsiteY19" fmla="*/ 32401 h 114234"/>
                  <a:gd name="connsiteX20" fmla="*/ 81382 w 114143"/>
                  <a:gd name="connsiteY20" fmla="*/ 45984 h 114234"/>
                  <a:gd name="connsiteX21" fmla="*/ 81382 w 114143"/>
                  <a:gd name="connsiteY21" fmla="*/ 45984 h 114234"/>
                  <a:gd name="connsiteX22" fmla="*/ 81382 w 114143"/>
                  <a:gd name="connsiteY22" fmla="*/ 45984 h 11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143" h="114234">
                    <a:moveTo>
                      <a:pt x="43691" y="114235"/>
                    </a:moveTo>
                    <a:cubicBezTo>
                      <a:pt x="43352" y="114235"/>
                      <a:pt x="42673" y="114235"/>
                      <a:pt x="42333" y="114235"/>
                    </a:cubicBezTo>
                    <a:cubicBezTo>
                      <a:pt x="32146" y="113895"/>
                      <a:pt x="21281" y="108123"/>
                      <a:pt x="13131" y="98955"/>
                    </a:cubicBezTo>
                    <a:cubicBezTo>
                      <a:pt x="3624" y="88089"/>
                      <a:pt x="-1130" y="73828"/>
                      <a:pt x="228" y="59906"/>
                    </a:cubicBezTo>
                    <a:cubicBezTo>
                      <a:pt x="1586" y="42588"/>
                      <a:pt x="14829" y="23912"/>
                      <a:pt x="27393" y="13386"/>
                    </a:cubicBezTo>
                    <a:cubicBezTo>
                      <a:pt x="38938" y="3539"/>
                      <a:pt x="50822" y="-875"/>
                      <a:pt x="62028" y="143"/>
                    </a:cubicBezTo>
                    <a:cubicBezTo>
                      <a:pt x="80364" y="1841"/>
                      <a:pt x="100058" y="13386"/>
                      <a:pt x="108887" y="27648"/>
                    </a:cubicBezTo>
                    <a:cubicBezTo>
                      <a:pt x="114659" y="37155"/>
                      <a:pt x="115678" y="47342"/>
                      <a:pt x="111943" y="56850"/>
                    </a:cubicBezTo>
                    <a:cubicBezTo>
                      <a:pt x="105151" y="73828"/>
                      <a:pt x="71196" y="114235"/>
                      <a:pt x="43691" y="114235"/>
                    </a:cubicBezTo>
                    <a:close/>
                    <a:moveTo>
                      <a:pt x="43691" y="81637"/>
                    </a:moveTo>
                    <a:lnTo>
                      <a:pt x="43691" y="81637"/>
                    </a:lnTo>
                    <a:lnTo>
                      <a:pt x="43691" y="81637"/>
                    </a:lnTo>
                    <a:close/>
                    <a:moveTo>
                      <a:pt x="58972" y="32741"/>
                    </a:moveTo>
                    <a:cubicBezTo>
                      <a:pt x="57613" y="32741"/>
                      <a:pt x="53878" y="34099"/>
                      <a:pt x="48445" y="38513"/>
                    </a:cubicBezTo>
                    <a:cubicBezTo>
                      <a:pt x="39617" y="45984"/>
                      <a:pt x="33165" y="57189"/>
                      <a:pt x="32826" y="62961"/>
                    </a:cubicBezTo>
                    <a:cubicBezTo>
                      <a:pt x="32486" y="68055"/>
                      <a:pt x="34184" y="73488"/>
                      <a:pt x="37919" y="77563"/>
                    </a:cubicBezTo>
                    <a:cubicBezTo>
                      <a:pt x="40635" y="80619"/>
                      <a:pt x="43013" y="81637"/>
                      <a:pt x="43691" y="81637"/>
                    </a:cubicBezTo>
                    <a:cubicBezTo>
                      <a:pt x="52520" y="80279"/>
                      <a:pt x="75949" y="57529"/>
                      <a:pt x="81382" y="45305"/>
                    </a:cubicBezTo>
                    <a:cubicBezTo>
                      <a:pt x="80024" y="41570"/>
                      <a:pt x="69158" y="33420"/>
                      <a:pt x="58972" y="32401"/>
                    </a:cubicBezTo>
                    <a:cubicBezTo>
                      <a:pt x="58972" y="32401"/>
                      <a:pt x="58972" y="32401"/>
                      <a:pt x="58972" y="32401"/>
                    </a:cubicBezTo>
                    <a:close/>
                    <a:moveTo>
                      <a:pt x="81382" y="45984"/>
                    </a:moveTo>
                    <a:lnTo>
                      <a:pt x="81382" y="45984"/>
                    </a:lnTo>
                    <a:lnTo>
                      <a:pt x="81382" y="45984"/>
                    </a:lnTo>
                    <a:close/>
                  </a:path>
                </a:pathLst>
              </a:custGeom>
              <a:grpFill/>
              <a:ln w="3393" cap="flat">
                <a:noFill/>
                <a:prstDash val="solid"/>
                <a:miter/>
              </a:ln>
            </p:spPr>
            <p:txBody>
              <a:bodyPr rtlCol="0" anchor="ctr"/>
              <a:lstStyle/>
              <a:p>
                <a:endParaRPr lang="en-US"/>
              </a:p>
            </p:txBody>
          </p:sp>
          <p:sp>
            <p:nvSpPr>
              <p:cNvPr id="47" name="Freeform 127">
                <a:extLst>
                  <a:ext uri="{FF2B5EF4-FFF2-40B4-BE49-F238E27FC236}">
                    <a16:creationId xmlns:a16="http://schemas.microsoft.com/office/drawing/2014/main" id="{DC6190A3-A7E7-E49F-7170-8BCC02E1DA63}"/>
                  </a:ext>
                </a:extLst>
              </p:cNvPr>
              <p:cNvSpPr/>
              <p:nvPr/>
            </p:nvSpPr>
            <p:spPr>
              <a:xfrm>
                <a:off x="5830816" y="3793040"/>
                <a:ext cx="175293" cy="113967"/>
              </a:xfrm>
              <a:custGeom>
                <a:avLst/>
                <a:gdLst>
                  <a:gd name="connsiteX0" fmla="*/ 89018 w 175293"/>
                  <a:gd name="connsiteY0" fmla="*/ 113968 h 113967"/>
                  <a:gd name="connsiteX1" fmla="*/ 1411 w 175293"/>
                  <a:gd name="connsiteY1" fmla="*/ 60318 h 113967"/>
                  <a:gd name="connsiteX2" fmla="*/ 11938 w 175293"/>
                  <a:gd name="connsiteY2" fmla="*/ 14138 h 113967"/>
                  <a:gd name="connsiteX3" fmla="*/ 49289 w 175293"/>
                  <a:gd name="connsiteY3" fmla="*/ 216 h 113967"/>
                  <a:gd name="connsiteX4" fmla="*/ 113805 w 175293"/>
                  <a:gd name="connsiteY4" fmla="*/ 12780 h 113967"/>
                  <a:gd name="connsiteX5" fmla="*/ 175265 w 175293"/>
                  <a:gd name="connsiteY5" fmla="*/ 54545 h 113967"/>
                  <a:gd name="connsiteX6" fmla="*/ 175265 w 175293"/>
                  <a:gd name="connsiteY6" fmla="*/ 54545 h 113967"/>
                  <a:gd name="connsiteX7" fmla="*/ 94450 w 175293"/>
                  <a:gd name="connsiteY7" fmla="*/ 113968 h 113967"/>
                  <a:gd name="connsiteX8" fmla="*/ 89018 w 175293"/>
                  <a:gd name="connsiteY8" fmla="*/ 113968 h 113967"/>
                  <a:gd name="connsiteX9" fmla="*/ 44536 w 175293"/>
                  <a:gd name="connsiteY9" fmla="*/ 32474 h 113967"/>
                  <a:gd name="connsiteX10" fmla="*/ 36047 w 175293"/>
                  <a:gd name="connsiteY10" fmla="*/ 35870 h 113967"/>
                  <a:gd name="connsiteX11" fmla="*/ 33330 w 175293"/>
                  <a:gd name="connsiteY11" fmla="*/ 53527 h 113967"/>
                  <a:gd name="connsiteX12" fmla="*/ 92074 w 175293"/>
                  <a:gd name="connsiteY12" fmla="*/ 81031 h 113967"/>
                  <a:gd name="connsiteX13" fmla="*/ 141989 w 175293"/>
                  <a:gd name="connsiteY13" fmla="*/ 57601 h 113967"/>
                  <a:gd name="connsiteX14" fmla="*/ 46233 w 175293"/>
                  <a:gd name="connsiteY14" fmla="*/ 32474 h 113967"/>
                  <a:gd name="connsiteX15" fmla="*/ 44536 w 175293"/>
                  <a:gd name="connsiteY15" fmla="*/ 32474 h 113967"/>
                  <a:gd name="connsiteX16" fmla="*/ 144026 w 175293"/>
                  <a:gd name="connsiteY16" fmla="*/ 59639 h 113967"/>
                  <a:gd name="connsiteX17" fmla="*/ 144026 w 175293"/>
                  <a:gd name="connsiteY17" fmla="*/ 59639 h 113967"/>
                  <a:gd name="connsiteX18" fmla="*/ 144026 w 175293"/>
                  <a:gd name="connsiteY18" fmla="*/ 59639 h 113967"/>
                  <a:gd name="connsiteX19" fmla="*/ 142667 w 175293"/>
                  <a:gd name="connsiteY19" fmla="*/ 55564 h 113967"/>
                  <a:gd name="connsiteX20" fmla="*/ 142667 w 175293"/>
                  <a:gd name="connsiteY20" fmla="*/ 55564 h 113967"/>
                  <a:gd name="connsiteX21" fmla="*/ 142667 w 175293"/>
                  <a:gd name="connsiteY21" fmla="*/ 55564 h 1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5293" h="113967">
                    <a:moveTo>
                      <a:pt x="89018" y="113968"/>
                    </a:moveTo>
                    <a:cubicBezTo>
                      <a:pt x="56080" y="113968"/>
                      <a:pt x="8542" y="94613"/>
                      <a:pt x="1411" y="60318"/>
                    </a:cubicBezTo>
                    <a:cubicBezTo>
                      <a:pt x="-2324" y="42661"/>
                      <a:pt x="1411" y="25683"/>
                      <a:pt x="11938" y="14138"/>
                    </a:cubicBezTo>
                    <a:cubicBezTo>
                      <a:pt x="21106" y="3951"/>
                      <a:pt x="35028" y="-1142"/>
                      <a:pt x="49289" y="216"/>
                    </a:cubicBezTo>
                    <a:cubicBezTo>
                      <a:pt x="58797" y="1235"/>
                      <a:pt x="87320" y="5649"/>
                      <a:pt x="113805" y="12780"/>
                    </a:cubicBezTo>
                    <a:cubicBezTo>
                      <a:pt x="156250" y="23985"/>
                      <a:pt x="174586" y="36549"/>
                      <a:pt x="175265" y="54545"/>
                    </a:cubicBezTo>
                    <a:cubicBezTo>
                      <a:pt x="175265" y="54545"/>
                      <a:pt x="175265" y="54545"/>
                      <a:pt x="175265" y="54545"/>
                    </a:cubicBezTo>
                    <a:cubicBezTo>
                      <a:pt x="176623" y="87822"/>
                      <a:pt x="129085" y="111591"/>
                      <a:pt x="94450" y="113968"/>
                    </a:cubicBezTo>
                    <a:cubicBezTo>
                      <a:pt x="92753" y="113968"/>
                      <a:pt x="90715" y="113968"/>
                      <a:pt x="89018" y="113968"/>
                    </a:cubicBezTo>
                    <a:close/>
                    <a:moveTo>
                      <a:pt x="44536" y="32474"/>
                    </a:moveTo>
                    <a:cubicBezTo>
                      <a:pt x="41819" y="32474"/>
                      <a:pt x="38423" y="33153"/>
                      <a:pt x="36047" y="35870"/>
                    </a:cubicBezTo>
                    <a:cubicBezTo>
                      <a:pt x="32651" y="39605"/>
                      <a:pt x="31632" y="46056"/>
                      <a:pt x="33330" y="53527"/>
                    </a:cubicBezTo>
                    <a:cubicBezTo>
                      <a:pt x="36386" y="67448"/>
                      <a:pt x="68644" y="82728"/>
                      <a:pt x="92074" y="81031"/>
                    </a:cubicBezTo>
                    <a:cubicBezTo>
                      <a:pt x="115163" y="79333"/>
                      <a:pt x="137914" y="65411"/>
                      <a:pt x="141989" y="57601"/>
                    </a:cubicBezTo>
                    <a:cubicBezTo>
                      <a:pt x="128406" y="47754"/>
                      <a:pt x="71021" y="34851"/>
                      <a:pt x="46233" y="32474"/>
                    </a:cubicBezTo>
                    <a:cubicBezTo>
                      <a:pt x="45554" y="32474"/>
                      <a:pt x="45214" y="32474"/>
                      <a:pt x="44536" y="32474"/>
                    </a:cubicBezTo>
                    <a:close/>
                    <a:moveTo>
                      <a:pt x="144026" y="59639"/>
                    </a:moveTo>
                    <a:lnTo>
                      <a:pt x="144026" y="59639"/>
                    </a:lnTo>
                    <a:lnTo>
                      <a:pt x="144026" y="59639"/>
                    </a:lnTo>
                    <a:close/>
                    <a:moveTo>
                      <a:pt x="142667" y="55564"/>
                    </a:moveTo>
                    <a:lnTo>
                      <a:pt x="142667" y="55564"/>
                    </a:lnTo>
                    <a:cubicBezTo>
                      <a:pt x="142667" y="55564"/>
                      <a:pt x="142667" y="55564"/>
                      <a:pt x="142667" y="55564"/>
                    </a:cubicBezTo>
                    <a:close/>
                  </a:path>
                </a:pathLst>
              </a:custGeom>
              <a:grpFill/>
              <a:ln w="3393" cap="flat">
                <a:noFill/>
                <a:prstDash val="solid"/>
                <a:miter/>
              </a:ln>
            </p:spPr>
            <p:txBody>
              <a:bodyPr rtlCol="0" anchor="ctr"/>
              <a:lstStyle/>
              <a:p>
                <a:endParaRPr lang="en-US"/>
              </a:p>
            </p:txBody>
          </p:sp>
          <p:sp>
            <p:nvSpPr>
              <p:cNvPr id="48" name="Freeform 128">
                <a:extLst>
                  <a:ext uri="{FF2B5EF4-FFF2-40B4-BE49-F238E27FC236}">
                    <a16:creationId xmlns:a16="http://schemas.microsoft.com/office/drawing/2014/main" id="{E3F88EB3-67BE-57B7-C356-B6A843F7208F}"/>
                  </a:ext>
                </a:extLst>
              </p:cNvPr>
              <p:cNvSpPr/>
              <p:nvPr/>
            </p:nvSpPr>
            <p:spPr>
              <a:xfrm>
                <a:off x="6034264" y="3792805"/>
                <a:ext cx="113967" cy="114543"/>
              </a:xfrm>
              <a:custGeom>
                <a:avLst/>
                <a:gdLst>
                  <a:gd name="connsiteX0" fmla="*/ 57725 w 113967"/>
                  <a:gd name="connsiteY0" fmla="*/ 114204 h 114543"/>
                  <a:gd name="connsiteX1" fmla="*/ 19355 w 113967"/>
                  <a:gd name="connsiteY1" fmla="*/ 92811 h 114543"/>
                  <a:gd name="connsiteX2" fmla="*/ 0 w 113967"/>
                  <a:gd name="connsiteY2" fmla="*/ 57497 h 114543"/>
                  <a:gd name="connsiteX3" fmla="*/ 50934 w 113967"/>
                  <a:gd name="connsiteY3" fmla="*/ 1131 h 114543"/>
                  <a:gd name="connsiteX4" fmla="*/ 50934 w 113967"/>
                  <a:gd name="connsiteY4" fmla="*/ 1131 h 114543"/>
                  <a:gd name="connsiteX5" fmla="*/ 99491 w 113967"/>
                  <a:gd name="connsiteY5" fmla="*/ 14713 h 114543"/>
                  <a:gd name="connsiteX6" fmla="*/ 113752 w 113967"/>
                  <a:gd name="connsiteY6" fmla="*/ 49348 h 114543"/>
                  <a:gd name="connsiteX7" fmla="*/ 57385 w 113967"/>
                  <a:gd name="connsiteY7" fmla="*/ 114543 h 114543"/>
                  <a:gd name="connsiteX8" fmla="*/ 33616 w 113967"/>
                  <a:gd name="connsiteY8" fmla="*/ 57497 h 114543"/>
                  <a:gd name="connsiteX9" fmla="*/ 58064 w 113967"/>
                  <a:gd name="connsiteY9" fmla="*/ 81606 h 114543"/>
                  <a:gd name="connsiteX10" fmla="*/ 81833 w 113967"/>
                  <a:gd name="connsiteY10" fmla="*/ 45613 h 114543"/>
                  <a:gd name="connsiteX11" fmla="*/ 78778 w 113967"/>
                  <a:gd name="connsiteY11" fmla="*/ 39161 h 114543"/>
                  <a:gd name="connsiteX12" fmla="*/ 59423 w 113967"/>
                  <a:gd name="connsiteY12" fmla="*/ 32710 h 114543"/>
                  <a:gd name="connsiteX13" fmla="*/ 33956 w 113967"/>
                  <a:gd name="connsiteY13" fmla="*/ 57497 h 114543"/>
                  <a:gd name="connsiteX14" fmla="*/ 32597 w 113967"/>
                  <a:gd name="connsiteY14" fmla="*/ 59534 h 114543"/>
                  <a:gd name="connsiteX15" fmla="*/ 32597 w 113967"/>
                  <a:gd name="connsiteY15" fmla="*/ 59534 h 11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967" h="114543">
                    <a:moveTo>
                      <a:pt x="57725" y="114204"/>
                    </a:moveTo>
                    <a:cubicBezTo>
                      <a:pt x="42784" y="114204"/>
                      <a:pt x="28862" y="102658"/>
                      <a:pt x="19355" y="92811"/>
                    </a:cubicBezTo>
                    <a:cubicBezTo>
                      <a:pt x="12224" y="85341"/>
                      <a:pt x="0" y="70740"/>
                      <a:pt x="0" y="57497"/>
                    </a:cubicBezTo>
                    <a:cubicBezTo>
                      <a:pt x="0" y="38142"/>
                      <a:pt x="31579" y="5884"/>
                      <a:pt x="50934" y="1131"/>
                    </a:cubicBezTo>
                    <a:cubicBezTo>
                      <a:pt x="50934" y="1131"/>
                      <a:pt x="50934" y="1131"/>
                      <a:pt x="50934" y="1131"/>
                    </a:cubicBezTo>
                    <a:cubicBezTo>
                      <a:pt x="65874" y="-2604"/>
                      <a:pt x="86927" y="3168"/>
                      <a:pt x="99491" y="14713"/>
                    </a:cubicBezTo>
                    <a:cubicBezTo>
                      <a:pt x="110017" y="23881"/>
                      <a:pt x="115110" y="36105"/>
                      <a:pt x="113752" y="49348"/>
                    </a:cubicBezTo>
                    <a:cubicBezTo>
                      <a:pt x="110696" y="78210"/>
                      <a:pt x="83531" y="114543"/>
                      <a:pt x="57385" y="114543"/>
                    </a:cubicBezTo>
                    <a:close/>
                    <a:moveTo>
                      <a:pt x="33616" y="57497"/>
                    </a:moveTo>
                    <a:cubicBezTo>
                      <a:pt x="37691" y="65986"/>
                      <a:pt x="52631" y="79908"/>
                      <a:pt x="58064" y="81606"/>
                    </a:cubicBezTo>
                    <a:cubicBezTo>
                      <a:pt x="63837" y="80248"/>
                      <a:pt x="80136" y="62590"/>
                      <a:pt x="81833" y="45613"/>
                    </a:cubicBezTo>
                    <a:cubicBezTo>
                      <a:pt x="81833" y="44594"/>
                      <a:pt x="82173" y="42217"/>
                      <a:pt x="78778" y="39161"/>
                    </a:cubicBezTo>
                    <a:cubicBezTo>
                      <a:pt x="72665" y="34068"/>
                      <a:pt x="62818" y="32030"/>
                      <a:pt x="59423" y="32710"/>
                    </a:cubicBezTo>
                    <a:cubicBezTo>
                      <a:pt x="53311" y="34407"/>
                      <a:pt x="38031" y="49688"/>
                      <a:pt x="33956" y="57497"/>
                    </a:cubicBezTo>
                    <a:close/>
                    <a:moveTo>
                      <a:pt x="32597" y="59534"/>
                    </a:moveTo>
                    <a:lnTo>
                      <a:pt x="32597" y="59534"/>
                    </a:lnTo>
                    <a:close/>
                  </a:path>
                </a:pathLst>
              </a:custGeom>
              <a:grpFill/>
              <a:ln w="3393" cap="flat">
                <a:noFill/>
                <a:prstDash val="solid"/>
                <a:miter/>
              </a:ln>
            </p:spPr>
            <p:txBody>
              <a:bodyPr rtlCol="0" anchor="ctr"/>
              <a:lstStyle/>
              <a:p>
                <a:endParaRPr lang="en-US"/>
              </a:p>
            </p:txBody>
          </p:sp>
          <p:sp>
            <p:nvSpPr>
              <p:cNvPr id="49" name="Freeform 129">
                <a:extLst>
                  <a:ext uri="{FF2B5EF4-FFF2-40B4-BE49-F238E27FC236}">
                    <a16:creationId xmlns:a16="http://schemas.microsoft.com/office/drawing/2014/main" id="{9BA157E9-7F5A-8B0E-2856-9B42F07FA2C5}"/>
                  </a:ext>
                </a:extLst>
              </p:cNvPr>
              <p:cNvSpPr/>
              <p:nvPr/>
            </p:nvSpPr>
            <p:spPr>
              <a:xfrm>
                <a:off x="6177555" y="3792924"/>
                <a:ext cx="134468" cy="155170"/>
              </a:xfrm>
              <a:custGeom>
                <a:avLst/>
                <a:gdLst>
                  <a:gd name="connsiteX0" fmla="*/ 80818 w 134468"/>
                  <a:gd name="connsiteY0" fmla="*/ 154831 h 155170"/>
                  <a:gd name="connsiteX1" fmla="*/ 77762 w 134468"/>
                  <a:gd name="connsiteY1" fmla="*/ 154831 h 155170"/>
                  <a:gd name="connsiteX2" fmla="*/ 3 w 134468"/>
                  <a:gd name="connsiteY2" fmla="*/ 103558 h 155170"/>
                  <a:gd name="connsiteX3" fmla="*/ 32940 w 134468"/>
                  <a:gd name="connsiteY3" fmla="*/ 44814 h 155170"/>
                  <a:gd name="connsiteX4" fmla="*/ 80818 w 134468"/>
                  <a:gd name="connsiteY4" fmla="*/ 1011 h 155170"/>
                  <a:gd name="connsiteX5" fmla="*/ 102210 w 134468"/>
                  <a:gd name="connsiteY5" fmla="*/ 5086 h 155170"/>
                  <a:gd name="connsiteX6" fmla="*/ 134468 w 134468"/>
                  <a:gd name="connsiteY6" fmla="*/ 79449 h 155170"/>
                  <a:gd name="connsiteX7" fmla="*/ 103908 w 134468"/>
                  <a:gd name="connsiteY7" fmla="*/ 145323 h 155170"/>
                  <a:gd name="connsiteX8" fmla="*/ 81157 w 134468"/>
                  <a:gd name="connsiteY8" fmla="*/ 155171 h 155170"/>
                  <a:gd name="connsiteX9" fmla="*/ 32940 w 134468"/>
                  <a:gd name="connsiteY9" fmla="*/ 101181 h 155170"/>
                  <a:gd name="connsiteX10" fmla="*/ 80139 w 134468"/>
                  <a:gd name="connsiteY10" fmla="*/ 122233 h 155170"/>
                  <a:gd name="connsiteX11" fmla="*/ 101531 w 134468"/>
                  <a:gd name="connsiteY11" fmla="*/ 79449 h 155170"/>
                  <a:gd name="connsiteX12" fmla="*/ 85911 w 134468"/>
                  <a:gd name="connsiteY12" fmla="*/ 35306 h 155170"/>
                  <a:gd name="connsiteX13" fmla="*/ 32940 w 134468"/>
                  <a:gd name="connsiteY13" fmla="*/ 100841 h 155170"/>
                  <a:gd name="connsiteX14" fmla="*/ 31582 w 134468"/>
                  <a:gd name="connsiteY14" fmla="*/ 99483 h 155170"/>
                  <a:gd name="connsiteX15" fmla="*/ 31582 w 134468"/>
                  <a:gd name="connsiteY15" fmla="*/ 99483 h 155170"/>
                  <a:gd name="connsiteX16" fmla="*/ 90326 w 134468"/>
                  <a:gd name="connsiteY16" fmla="*/ 31911 h 155170"/>
                  <a:gd name="connsiteX17" fmla="*/ 90326 w 134468"/>
                  <a:gd name="connsiteY17" fmla="*/ 31911 h 155170"/>
                  <a:gd name="connsiteX18" fmla="*/ 90326 w 134468"/>
                  <a:gd name="connsiteY18" fmla="*/ 31911 h 155170"/>
                  <a:gd name="connsiteX19" fmla="*/ 85232 w 134468"/>
                  <a:gd name="connsiteY19" fmla="*/ 16631 h 155170"/>
                  <a:gd name="connsiteX20" fmla="*/ 85232 w 134468"/>
                  <a:gd name="connsiteY20" fmla="*/ 16631 h 155170"/>
                  <a:gd name="connsiteX21" fmla="*/ 85232 w 134468"/>
                  <a:gd name="connsiteY21" fmla="*/ 16631 h 15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468" h="155170">
                    <a:moveTo>
                      <a:pt x="80818" y="154831"/>
                    </a:moveTo>
                    <a:cubicBezTo>
                      <a:pt x="79799" y="154831"/>
                      <a:pt x="78441" y="154831"/>
                      <a:pt x="77762" y="154831"/>
                    </a:cubicBezTo>
                    <a:cubicBezTo>
                      <a:pt x="68254" y="153473"/>
                      <a:pt x="1701" y="136155"/>
                      <a:pt x="3" y="103558"/>
                    </a:cubicBezTo>
                    <a:cubicBezTo>
                      <a:pt x="3" y="98804"/>
                      <a:pt x="-1016" y="85561"/>
                      <a:pt x="32940" y="44814"/>
                    </a:cubicBezTo>
                    <a:cubicBezTo>
                      <a:pt x="44825" y="30213"/>
                      <a:pt x="67235" y="5086"/>
                      <a:pt x="80818" y="1011"/>
                    </a:cubicBezTo>
                    <a:cubicBezTo>
                      <a:pt x="84893" y="-347"/>
                      <a:pt x="93042" y="-1366"/>
                      <a:pt x="102210" y="5086"/>
                    </a:cubicBezTo>
                    <a:cubicBezTo>
                      <a:pt x="119188" y="17650"/>
                      <a:pt x="134468" y="57038"/>
                      <a:pt x="134468" y="79449"/>
                    </a:cubicBezTo>
                    <a:cubicBezTo>
                      <a:pt x="134468" y="101860"/>
                      <a:pt x="120546" y="130383"/>
                      <a:pt x="103908" y="145323"/>
                    </a:cubicBezTo>
                    <a:cubicBezTo>
                      <a:pt x="95079" y="153133"/>
                      <a:pt x="87269" y="155171"/>
                      <a:pt x="81157" y="155171"/>
                    </a:cubicBezTo>
                    <a:close/>
                    <a:moveTo>
                      <a:pt x="32940" y="101181"/>
                    </a:moveTo>
                    <a:cubicBezTo>
                      <a:pt x="39731" y="107632"/>
                      <a:pt x="64519" y="119517"/>
                      <a:pt x="80139" y="122233"/>
                    </a:cubicBezTo>
                    <a:cubicBezTo>
                      <a:pt x="87269" y="118159"/>
                      <a:pt x="101531" y="93711"/>
                      <a:pt x="101531" y="79449"/>
                    </a:cubicBezTo>
                    <a:cubicBezTo>
                      <a:pt x="101531" y="65188"/>
                      <a:pt x="92363" y="44814"/>
                      <a:pt x="85911" y="35306"/>
                    </a:cubicBezTo>
                    <a:cubicBezTo>
                      <a:pt x="70631" y="48210"/>
                      <a:pt x="38713" y="86240"/>
                      <a:pt x="32940" y="100841"/>
                    </a:cubicBezTo>
                    <a:close/>
                    <a:moveTo>
                      <a:pt x="31582" y="99483"/>
                    </a:moveTo>
                    <a:lnTo>
                      <a:pt x="31582" y="99483"/>
                    </a:lnTo>
                    <a:close/>
                    <a:moveTo>
                      <a:pt x="90326" y="31911"/>
                    </a:moveTo>
                    <a:cubicBezTo>
                      <a:pt x="90326" y="31911"/>
                      <a:pt x="90326" y="31911"/>
                      <a:pt x="90326" y="31911"/>
                    </a:cubicBezTo>
                    <a:cubicBezTo>
                      <a:pt x="90326" y="31911"/>
                      <a:pt x="90326" y="31911"/>
                      <a:pt x="90326" y="31911"/>
                    </a:cubicBezTo>
                    <a:close/>
                    <a:moveTo>
                      <a:pt x="85232" y="16631"/>
                    </a:moveTo>
                    <a:lnTo>
                      <a:pt x="85232" y="16631"/>
                    </a:lnTo>
                    <a:lnTo>
                      <a:pt x="85232" y="16631"/>
                    </a:lnTo>
                    <a:close/>
                  </a:path>
                </a:pathLst>
              </a:custGeom>
              <a:grpFill/>
              <a:ln w="3393" cap="flat">
                <a:noFill/>
                <a:prstDash val="solid"/>
                <a:miter/>
              </a:ln>
            </p:spPr>
            <p:txBody>
              <a:bodyPr rtlCol="0" anchor="ctr"/>
              <a:lstStyle/>
              <a:p>
                <a:endParaRPr lang="en-US"/>
              </a:p>
            </p:txBody>
          </p:sp>
          <p:sp>
            <p:nvSpPr>
              <p:cNvPr id="50" name="Freeform 130">
                <a:extLst>
                  <a:ext uri="{FF2B5EF4-FFF2-40B4-BE49-F238E27FC236}">
                    <a16:creationId xmlns:a16="http://schemas.microsoft.com/office/drawing/2014/main" id="{A00E9F45-58C9-EC99-FFEB-779E2F3B675D}"/>
                  </a:ext>
                </a:extLst>
              </p:cNvPr>
              <p:cNvSpPr/>
              <p:nvPr/>
            </p:nvSpPr>
            <p:spPr>
              <a:xfrm>
                <a:off x="5912559" y="3915233"/>
                <a:ext cx="134472" cy="114356"/>
              </a:xfrm>
              <a:custGeom>
                <a:avLst/>
                <a:gdLst>
                  <a:gd name="connsiteX0" fmla="*/ 68734 w 134472"/>
                  <a:gd name="connsiteY0" fmla="*/ 114017 h 114356"/>
                  <a:gd name="connsiteX1" fmla="*/ 64659 w 134472"/>
                  <a:gd name="connsiteY1" fmla="*/ 114017 h 114356"/>
                  <a:gd name="connsiteX2" fmla="*/ 13386 w 134472"/>
                  <a:gd name="connsiteY2" fmla="*/ 86512 h 114356"/>
                  <a:gd name="connsiteX3" fmla="*/ 143 w 134472"/>
                  <a:gd name="connsiteY3" fmla="*/ 52896 h 114356"/>
                  <a:gd name="connsiteX4" fmla="*/ 77902 w 134472"/>
                  <a:gd name="connsiteY4" fmla="*/ 604 h 114356"/>
                  <a:gd name="connsiteX5" fmla="*/ 118309 w 134472"/>
                  <a:gd name="connsiteY5" fmla="*/ 12828 h 114356"/>
                  <a:gd name="connsiteX6" fmla="*/ 134269 w 134472"/>
                  <a:gd name="connsiteY6" fmla="*/ 58668 h 114356"/>
                  <a:gd name="connsiteX7" fmla="*/ 69073 w 134472"/>
                  <a:gd name="connsiteY7" fmla="*/ 114356 h 114356"/>
                  <a:gd name="connsiteX8" fmla="*/ 32741 w 134472"/>
                  <a:gd name="connsiteY8" fmla="*/ 56971 h 114356"/>
                  <a:gd name="connsiteX9" fmla="*/ 66017 w 134472"/>
                  <a:gd name="connsiteY9" fmla="*/ 81419 h 114356"/>
                  <a:gd name="connsiteX10" fmla="*/ 101671 w 134472"/>
                  <a:gd name="connsiteY10" fmla="*/ 55952 h 114356"/>
                  <a:gd name="connsiteX11" fmla="*/ 96238 w 134472"/>
                  <a:gd name="connsiteY11" fmla="*/ 36937 h 114356"/>
                  <a:gd name="connsiteX12" fmla="*/ 82995 w 134472"/>
                  <a:gd name="connsiteY12" fmla="*/ 32862 h 114356"/>
                  <a:gd name="connsiteX13" fmla="*/ 82995 w 134472"/>
                  <a:gd name="connsiteY13" fmla="*/ 32862 h 114356"/>
                  <a:gd name="connsiteX14" fmla="*/ 32741 w 134472"/>
                  <a:gd name="connsiteY14" fmla="*/ 56971 h 114356"/>
                  <a:gd name="connsiteX15" fmla="*/ 80279 w 134472"/>
                  <a:gd name="connsiteY15" fmla="*/ 16563 h 114356"/>
                  <a:gd name="connsiteX16" fmla="*/ 80279 w 134472"/>
                  <a:gd name="connsiteY16" fmla="*/ 16563 h 114356"/>
                  <a:gd name="connsiteX17" fmla="*/ 80279 w 134472"/>
                  <a:gd name="connsiteY17" fmla="*/ 16563 h 11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472" h="114356">
                    <a:moveTo>
                      <a:pt x="68734" y="114017"/>
                    </a:moveTo>
                    <a:cubicBezTo>
                      <a:pt x="67376" y="114017"/>
                      <a:pt x="66017" y="114017"/>
                      <a:pt x="64659" y="114017"/>
                    </a:cubicBezTo>
                    <a:cubicBezTo>
                      <a:pt x="43267" y="112998"/>
                      <a:pt x="23912" y="99076"/>
                      <a:pt x="13386" y="86512"/>
                    </a:cubicBezTo>
                    <a:cubicBezTo>
                      <a:pt x="3539" y="74967"/>
                      <a:pt x="-876" y="63083"/>
                      <a:pt x="143" y="52896"/>
                    </a:cubicBezTo>
                    <a:cubicBezTo>
                      <a:pt x="3539" y="24034"/>
                      <a:pt x="56510" y="4339"/>
                      <a:pt x="77902" y="604"/>
                    </a:cubicBezTo>
                    <a:cubicBezTo>
                      <a:pt x="92163" y="-1773"/>
                      <a:pt x="107783" y="2981"/>
                      <a:pt x="118309" y="12828"/>
                    </a:cubicBezTo>
                    <a:cubicBezTo>
                      <a:pt x="130194" y="23694"/>
                      <a:pt x="135627" y="39993"/>
                      <a:pt x="134269" y="58668"/>
                    </a:cubicBezTo>
                    <a:cubicBezTo>
                      <a:pt x="131552" y="93303"/>
                      <a:pt x="106425" y="114356"/>
                      <a:pt x="69073" y="114356"/>
                    </a:cubicBezTo>
                    <a:close/>
                    <a:moveTo>
                      <a:pt x="32741" y="56971"/>
                    </a:moveTo>
                    <a:cubicBezTo>
                      <a:pt x="35118" y="64441"/>
                      <a:pt x="51077" y="80740"/>
                      <a:pt x="66017" y="81419"/>
                    </a:cubicBezTo>
                    <a:cubicBezTo>
                      <a:pt x="99294" y="82777"/>
                      <a:pt x="100992" y="62403"/>
                      <a:pt x="101671" y="55952"/>
                    </a:cubicBezTo>
                    <a:cubicBezTo>
                      <a:pt x="102350" y="47463"/>
                      <a:pt x="100652" y="41012"/>
                      <a:pt x="96238" y="36937"/>
                    </a:cubicBezTo>
                    <a:cubicBezTo>
                      <a:pt x="92163" y="33202"/>
                      <a:pt x="86731" y="32183"/>
                      <a:pt x="82995" y="32862"/>
                    </a:cubicBezTo>
                    <a:cubicBezTo>
                      <a:pt x="82995" y="32862"/>
                      <a:pt x="82995" y="32862"/>
                      <a:pt x="82995" y="32862"/>
                    </a:cubicBezTo>
                    <a:cubicBezTo>
                      <a:pt x="63301" y="35918"/>
                      <a:pt x="37834" y="49840"/>
                      <a:pt x="32741" y="56971"/>
                    </a:cubicBezTo>
                    <a:close/>
                    <a:moveTo>
                      <a:pt x="80279" y="16563"/>
                    </a:moveTo>
                    <a:lnTo>
                      <a:pt x="80279" y="16563"/>
                    </a:lnTo>
                    <a:lnTo>
                      <a:pt x="80279" y="16563"/>
                    </a:lnTo>
                    <a:close/>
                  </a:path>
                </a:pathLst>
              </a:custGeom>
              <a:grpFill/>
              <a:ln w="3393" cap="flat">
                <a:noFill/>
                <a:prstDash val="solid"/>
                <a:miter/>
              </a:ln>
            </p:spPr>
            <p:txBody>
              <a:bodyPr rtlCol="0" anchor="ctr"/>
              <a:lstStyle/>
              <a:p>
                <a:endParaRPr lang="en-US"/>
              </a:p>
            </p:txBody>
          </p:sp>
          <p:sp>
            <p:nvSpPr>
              <p:cNvPr id="51" name="Freeform 131">
                <a:extLst>
                  <a:ext uri="{FF2B5EF4-FFF2-40B4-BE49-F238E27FC236}">
                    <a16:creationId xmlns:a16="http://schemas.microsoft.com/office/drawing/2014/main" id="{2C1DE279-5415-C898-3F94-128F21DAF98B}"/>
                  </a:ext>
                </a:extLst>
              </p:cNvPr>
              <p:cNvSpPr/>
              <p:nvPr/>
            </p:nvSpPr>
            <p:spPr>
              <a:xfrm>
                <a:off x="6075229" y="3915280"/>
                <a:ext cx="134384" cy="114309"/>
              </a:xfrm>
              <a:custGeom>
                <a:avLst/>
                <a:gdLst>
                  <a:gd name="connsiteX0" fmla="*/ 53093 w 134384"/>
                  <a:gd name="connsiteY0" fmla="*/ 113970 h 114309"/>
                  <a:gd name="connsiteX1" fmla="*/ 15062 w 134384"/>
                  <a:gd name="connsiteY1" fmla="*/ 96312 h 114309"/>
                  <a:gd name="connsiteX2" fmla="*/ 121 w 134384"/>
                  <a:gd name="connsiteY2" fmla="*/ 55905 h 114309"/>
                  <a:gd name="connsiteX3" fmla="*/ 30003 w 134384"/>
                  <a:gd name="connsiteY3" fmla="*/ 7688 h 114309"/>
                  <a:gd name="connsiteX4" fmla="*/ 57167 w 134384"/>
                  <a:gd name="connsiteY4" fmla="*/ 897 h 114309"/>
                  <a:gd name="connsiteX5" fmla="*/ 103347 w 134384"/>
                  <a:gd name="connsiteY5" fmla="*/ 38587 h 114309"/>
                  <a:gd name="connsiteX6" fmla="*/ 108101 w 134384"/>
                  <a:gd name="connsiteY6" fmla="*/ 42662 h 114309"/>
                  <a:gd name="connsiteX7" fmla="*/ 132889 w 134384"/>
                  <a:gd name="connsiteY7" fmla="*/ 89182 h 114309"/>
                  <a:gd name="connsiteX8" fmla="*/ 52753 w 134384"/>
                  <a:gd name="connsiteY8" fmla="*/ 114309 h 114309"/>
                  <a:gd name="connsiteX9" fmla="*/ 51055 w 134384"/>
                  <a:gd name="connsiteY9" fmla="*/ 32815 h 114309"/>
                  <a:gd name="connsiteX10" fmla="*/ 32719 w 134384"/>
                  <a:gd name="connsiteY10" fmla="*/ 58621 h 114309"/>
                  <a:gd name="connsiteX11" fmla="*/ 38831 w 134384"/>
                  <a:gd name="connsiteY11" fmla="*/ 74241 h 114309"/>
                  <a:gd name="connsiteX12" fmla="*/ 53093 w 134384"/>
                  <a:gd name="connsiteY12" fmla="*/ 81372 h 114309"/>
                  <a:gd name="connsiteX13" fmla="*/ 98593 w 134384"/>
                  <a:gd name="connsiteY13" fmla="*/ 77297 h 114309"/>
                  <a:gd name="connsiteX14" fmla="*/ 87388 w 134384"/>
                  <a:gd name="connsiteY14" fmla="*/ 67450 h 114309"/>
                  <a:gd name="connsiteX15" fmla="*/ 77541 w 134384"/>
                  <a:gd name="connsiteY15" fmla="*/ 57943 h 114309"/>
                  <a:gd name="connsiteX16" fmla="*/ 51055 w 134384"/>
                  <a:gd name="connsiteY16" fmla="*/ 32476 h 114309"/>
                  <a:gd name="connsiteX17" fmla="*/ 103686 w 134384"/>
                  <a:gd name="connsiteY17" fmla="*/ 38587 h 114309"/>
                  <a:gd name="connsiteX18" fmla="*/ 103686 w 134384"/>
                  <a:gd name="connsiteY18" fmla="*/ 38587 h 114309"/>
                  <a:gd name="connsiteX19" fmla="*/ 103686 w 134384"/>
                  <a:gd name="connsiteY19" fmla="*/ 38587 h 114309"/>
                  <a:gd name="connsiteX20" fmla="*/ 103686 w 134384"/>
                  <a:gd name="connsiteY20" fmla="*/ 38587 h 114309"/>
                  <a:gd name="connsiteX21" fmla="*/ 49018 w 134384"/>
                  <a:gd name="connsiteY21" fmla="*/ 32136 h 114309"/>
                  <a:gd name="connsiteX22" fmla="*/ 49018 w 134384"/>
                  <a:gd name="connsiteY22" fmla="*/ 32136 h 114309"/>
                  <a:gd name="connsiteX23" fmla="*/ 49018 w 134384"/>
                  <a:gd name="connsiteY23" fmla="*/ 32136 h 11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384" h="114309">
                    <a:moveTo>
                      <a:pt x="53093" y="113970"/>
                    </a:moveTo>
                    <a:cubicBezTo>
                      <a:pt x="39170" y="113970"/>
                      <a:pt x="25249" y="107518"/>
                      <a:pt x="15062" y="96312"/>
                    </a:cubicBezTo>
                    <a:cubicBezTo>
                      <a:pt x="4536" y="84767"/>
                      <a:pt x="-897" y="70167"/>
                      <a:pt x="121" y="55905"/>
                    </a:cubicBezTo>
                    <a:cubicBezTo>
                      <a:pt x="1819" y="35871"/>
                      <a:pt x="16420" y="17196"/>
                      <a:pt x="30003" y="7688"/>
                    </a:cubicBezTo>
                    <a:cubicBezTo>
                      <a:pt x="39510" y="897"/>
                      <a:pt x="49018" y="-1480"/>
                      <a:pt x="57167" y="897"/>
                    </a:cubicBezTo>
                    <a:cubicBezTo>
                      <a:pt x="76182" y="5651"/>
                      <a:pt x="90444" y="21949"/>
                      <a:pt x="103347" y="38587"/>
                    </a:cubicBezTo>
                    <a:cubicBezTo>
                      <a:pt x="104366" y="39267"/>
                      <a:pt x="106403" y="41304"/>
                      <a:pt x="108101" y="42662"/>
                    </a:cubicBezTo>
                    <a:cubicBezTo>
                      <a:pt x="119985" y="52509"/>
                      <a:pt x="140019" y="69148"/>
                      <a:pt x="132889" y="89182"/>
                    </a:cubicBezTo>
                    <a:cubicBezTo>
                      <a:pt x="126437" y="107178"/>
                      <a:pt x="103347" y="114309"/>
                      <a:pt x="52753" y="114309"/>
                    </a:cubicBezTo>
                    <a:close/>
                    <a:moveTo>
                      <a:pt x="51055" y="32815"/>
                    </a:moveTo>
                    <a:cubicBezTo>
                      <a:pt x="45622" y="35531"/>
                      <a:pt x="33738" y="47756"/>
                      <a:pt x="32719" y="58621"/>
                    </a:cubicBezTo>
                    <a:cubicBezTo>
                      <a:pt x="32379" y="63715"/>
                      <a:pt x="34756" y="69487"/>
                      <a:pt x="38831" y="74241"/>
                    </a:cubicBezTo>
                    <a:cubicBezTo>
                      <a:pt x="42906" y="78655"/>
                      <a:pt x="48339" y="81372"/>
                      <a:pt x="53093" y="81372"/>
                    </a:cubicBezTo>
                    <a:cubicBezTo>
                      <a:pt x="78899" y="81372"/>
                      <a:pt x="92142" y="79334"/>
                      <a:pt x="98593" y="77297"/>
                    </a:cubicBezTo>
                    <a:cubicBezTo>
                      <a:pt x="95197" y="73562"/>
                      <a:pt x="90104" y="69487"/>
                      <a:pt x="87388" y="67450"/>
                    </a:cubicBezTo>
                    <a:cubicBezTo>
                      <a:pt x="82973" y="63715"/>
                      <a:pt x="79578" y="60998"/>
                      <a:pt x="77541" y="57943"/>
                    </a:cubicBezTo>
                    <a:cubicBezTo>
                      <a:pt x="72108" y="50811"/>
                      <a:pt x="61582" y="36550"/>
                      <a:pt x="51055" y="32476"/>
                    </a:cubicBezTo>
                    <a:close/>
                    <a:moveTo>
                      <a:pt x="103686" y="38587"/>
                    </a:moveTo>
                    <a:cubicBezTo>
                      <a:pt x="103686" y="38587"/>
                      <a:pt x="103686" y="38587"/>
                      <a:pt x="103686" y="38587"/>
                    </a:cubicBezTo>
                    <a:cubicBezTo>
                      <a:pt x="103686" y="38587"/>
                      <a:pt x="103686" y="38587"/>
                      <a:pt x="103686" y="38587"/>
                    </a:cubicBezTo>
                    <a:cubicBezTo>
                      <a:pt x="103686" y="38587"/>
                      <a:pt x="103686" y="38587"/>
                      <a:pt x="103686" y="38587"/>
                    </a:cubicBezTo>
                    <a:close/>
                    <a:moveTo>
                      <a:pt x="49018" y="32136"/>
                    </a:moveTo>
                    <a:cubicBezTo>
                      <a:pt x="49018" y="32136"/>
                      <a:pt x="49018" y="32136"/>
                      <a:pt x="49018" y="32136"/>
                    </a:cubicBezTo>
                    <a:cubicBezTo>
                      <a:pt x="49018" y="32136"/>
                      <a:pt x="49018" y="32136"/>
                      <a:pt x="49018" y="32136"/>
                    </a:cubicBezTo>
                    <a:close/>
                  </a:path>
                </a:pathLst>
              </a:custGeom>
              <a:grpFill/>
              <a:ln w="3393" cap="flat">
                <a:noFill/>
                <a:prstDash val="solid"/>
                <a:miter/>
              </a:ln>
            </p:spPr>
            <p:txBody>
              <a:bodyPr rtlCol="0" anchor="ctr"/>
              <a:lstStyle/>
              <a:p>
                <a:endParaRPr lang="en-US"/>
              </a:p>
            </p:txBody>
          </p:sp>
          <p:sp>
            <p:nvSpPr>
              <p:cNvPr id="52" name="Freeform 132">
                <a:extLst>
                  <a:ext uri="{FF2B5EF4-FFF2-40B4-BE49-F238E27FC236}">
                    <a16:creationId xmlns:a16="http://schemas.microsoft.com/office/drawing/2014/main" id="{442461E6-E9DE-5021-1CA0-0A982A62E8AD}"/>
                  </a:ext>
                </a:extLst>
              </p:cNvPr>
              <p:cNvSpPr/>
              <p:nvPr/>
            </p:nvSpPr>
            <p:spPr>
              <a:xfrm>
                <a:off x="5464122" y="3915211"/>
                <a:ext cx="154873" cy="114038"/>
              </a:xfrm>
              <a:custGeom>
                <a:avLst/>
                <a:gdLst>
                  <a:gd name="connsiteX0" fmla="*/ 79481 w 154873"/>
                  <a:gd name="connsiteY0" fmla="*/ 114038 h 114038"/>
                  <a:gd name="connsiteX1" fmla="*/ 21756 w 154873"/>
                  <a:gd name="connsiteY1" fmla="*/ 93665 h 114038"/>
                  <a:gd name="connsiteX2" fmla="*/ 24 w 154873"/>
                  <a:gd name="connsiteY2" fmla="*/ 57332 h 114038"/>
                  <a:gd name="connsiteX3" fmla="*/ 87970 w 154873"/>
                  <a:gd name="connsiteY3" fmla="*/ 286 h 114038"/>
                  <a:gd name="connsiteX4" fmla="*/ 153844 w 154873"/>
                  <a:gd name="connsiteY4" fmla="*/ 46466 h 114038"/>
                  <a:gd name="connsiteX5" fmla="*/ 146374 w 154873"/>
                  <a:gd name="connsiteY5" fmla="*/ 81780 h 114038"/>
                  <a:gd name="connsiteX6" fmla="*/ 92724 w 154873"/>
                  <a:gd name="connsiteY6" fmla="*/ 113019 h 114038"/>
                  <a:gd name="connsiteX7" fmla="*/ 79481 w 154873"/>
                  <a:gd name="connsiteY7" fmla="*/ 114038 h 114038"/>
                  <a:gd name="connsiteX8" fmla="*/ 32961 w 154873"/>
                  <a:gd name="connsiteY8" fmla="*/ 57332 h 114038"/>
                  <a:gd name="connsiteX9" fmla="*/ 42129 w 154873"/>
                  <a:gd name="connsiteY9" fmla="*/ 68198 h 114038"/>
                  <a:gd name="connsiteX10" fmla="*/ 87291 w 154873"/>
                  <a:gd name="connsiteY10" fmla="*/ 80761 h 114038"/>
                  <a:gd name="connsiteX11" fmla="*/ 118869 w 154873"/>
                  <a:gd name="connsiteY11" fmla="*/ 63783 h 114038"/>
                  <a:gd name="connsiteX12" fmla="*/ 121925 w 154873"/>
                  <a:gd name="connsiteY12" fmla="*/ 54276 h 114038"/>
                  <a:gd name="connsiteX13" fmla="*/ 121925 w 154873"/>
                  <a:gd name="connsiteY13" fmla="*/ 54276 h 114038"/>
                  <a:gd name="connsiteX14" fmla="*/ 92045 w 154873"/>
                  <a:gd name="connsiteY14" fmla="*/ 32884 h 114038"/>
                  <a:gd name="connsiteX15" fmla="*/ 32961 w 154873"/>
                  <a:gd name="connsiteY15" fmla="*/ 57671 h 11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873" h="114038">
                    <a:moveTo>
                      <a:pt x="79481" y="114038"/>
                    </a:moveTo>
                    <a:cubicBezTo>
                      <a:pt x="58768" y="114038"/>
                      <a:pt x="38055" y="106907"/>
                      <a:pt x="21756" y="93665"/>
                    </a:cubicBezTo>
                    <a:cubicBezTo>
                      <a:pt x="8513" y="82799"/>
                      <a:pt x="703" y="69896"/>
                      <a:pt x="24" y="57332"/>
                    </a:cubicBezTo>
                    <a:cubicBezTo>
                      <a:pt x="-1674" y="17264"/>
                      <a:pt x="86951" y="286"/>
                      <a:pt x="87970" y="286"/>
                    </a:cubicBezTo>
                    <a:cubicBezTo>
                      <a:pt x="114116" y="-3109"/>
                      <a:pt x="148411" y="24395"/>
                      <a:pt x="153844" y="46466"/>
                    </a:cubicBezTo>
                    <a:cubicBezTo>
                      <a:pt x="156561" y="57671"/>
                      <a:pt x="153844" y="70575"/>
                      <a:pt x="146374" y="81780"/>
                    </a:cubicBezTo>
                    <a:cubicBezTo>
                      <a:pt x="135508" y="98079"/>
                      <a:pt x="116493" y="109284"/>
                      <a:pt x="92724" y="113019"/>
                    </a:cubicBezTo>
                    <a:cubicBezTo>
                      <a:pt x="88309" y="113698"/>
                      <a:pt x="83895" y="114038"/>
                      <a:pt x="79481" y="114038"/>
                    </a:cubicBezTo>
                    <a:close/>
                    <a:moveTo>
                      <a:pt x="32961" y="57332"/>
                    </a:moveTo>
                    <a:cubicBezTo>
                      <a:pt x="33980" y="59709"/>
                      <a:pt x="36697" y="63783"/>
                      <a:pt x="42129" y="68198"/>
                    </a:cubicBezTo>
                    <a:cubicBezTo>
                      <a:pt x="51977" y="76007"/>
                      <a:pt x="68955" y="83478"/>
                      <a:pt x="87291" y="80761"/>
                    </a:cubicBezTo>
                    <a:cubicBezTo>
                      <a:pt x="106985" y="77705"/>
                      <a:pt x="115474" y="68877"/>
                      <a:pt x="118869" y="63783"/>
                    </a:cubicBezTo>
                    <a:cubicBezTo>
                      <a:pt x="121925" y="59369"/>
                      <a:pt x="122265" y="55634"/>
                      <a:pt x="121925" y="54276"/>
                    </a:cubicBezTo>
                    <a:cubicBezTo>
                      <a:pt x="121925" y="54276"/>
                      <a:pt x="121925" y="54276"/>
                      <a:pt x="121925" y="54276"/>
                    </a:cubicBezTo>
                    <a:cubicBezTo>
                      <a:pt x="120228" y="46805"/>
                      <a:pt x="100534" y="31525"/>
                      <a:pt x="92045" y="32884"/>
                    </a:cubicBezTo>
                    <a:cubicBezTo>
                      <a:pt x="70992" y="35600"/>
                      <a:pt x="39413" y="50541"/>
                      <a:pt x="32961" y="57671"/>
                    </a:cubicBezTo>
                    <a:close/>
                  </a:path>
                </a:pathLst>
              </a:custGeom>
              <a:grpFill/>
              <a:ln w="3393" cap="flat">
                <a:noFill/>
                <a:prstDash val="solid"/>
                <a:miter/>
              </a:ln>
            </p:spPr>
            <p:txBody>
              <a:bodyPr rtlCol="0" anchor="ctr"/>
              <a:lstStyle/>
              <a:p>
                <a:endParaRPr lang="en-US"/>
              </a:p>
            </p:txBody>
          </p:sp>
          <p:sp>
            <p:nvSpPr>
              <p:cNvPr id="53" name="Freeform 133">
                <a:extLst>
                  <a:ext uri="{FF2B5EF4-FFF2-40B4-BE49-F238E27FC236}">
                    <a16:creationId xmlns:a16="http://schemas.microsoft.com/office/drawing/2014/main" id="{7F0567B0-3E74-62EF-2AA0-1DBB90457E97}"/>
                  </a:ext>
                </a:extLst>
              </p:cNvPr>
              <p:cNvSpPr/>
              <p:nvPr/>
            </p:nvSpPr>
            <p:spPr>
              <a:xfrm>
                <a:off x="5240560" y="3915478"/>
                <a:ext cx="195763" cy="114111"/>
              </a:xfrm>
              <a:custGeom>
                <a:avLst/>
                <a:gdLst>
                  <a:gd name="connsiteX0" fmla="*/ 112551 w 195763"/>
                  <a:gd name="connsiteY0" fmla="*/ 113772 h 114111"/>
                  <a:gd name="connsiteX1" fmla="*/ 80293 w 195763"/>
                  <a:gd name="connsiteY1" fmla="*/ 108338 h 114111"/>
                  <a:gd name="connsiteX2" fmla="*/ 57543 w 195763"/>
                  <a:gd name="connsiteY2" fmla="*/ 101547 h 114111"/>
                  <a:gd name="connsiteX3" fmla="*/ 1176 w 195763"/>
                  <a:gd name="connsiteY3" fmla="*/ 70647 h 114111"/>
                  <a:gd name="connsiteX4" fmla="*/ 6609 w 195763"/>
                  <a:gd name="connsiteY4" fmla="*/ 46539 h 114111"/>
                  <a:gd name="connsiteX5" fmla="*/ 92856 w 195763"/>
                  <a:gd name="connsiteY5" fmla="*/ 20 h 114111"/>
                  <a:gd name="connsiteX6" fmla="*/ 92856 w 195763"/>
                  <a:gd name="connsiteY6" fmla="*/ 20 h 114111"/>
                  <a:gd name="connsiteX7" fmla="*/ 184537 w 195763"/>
                  <a:gd name="connsiteY7" fmla="*/ 52991 h 114111"/>
                  <a:gd name="connsiteX8" fmla="*/ 195743 w 195763"/>
                  <a:gd name="connsiteY8" fmla="*/ 77099 h 114111"/>
                  <a:gd name="connsiteX9" fmla="*/ 180123 w 195763"/>
                  <a:gd name="connsiteY9" fmla="*/ 99849 h 114111"/>
                  <a:gd name="connsiteX10" fmla="*/ 113230 w 195763"/>
                  <a:gd name="connsiteY10" fmla="*/ 114111 h 114111"/>
                  <a:gd name="connsiteX11" fmla="*/ 36490 w 195763"/>
                  <a:gd name="connsiteY11" fmla="*/ 61140 h 114111"/>
                  <a:gd name="connsiteX12" fmla="*/ 65352 w 195763"/>
                  <a:gd name="connsiteY12" fmla="*/ 69629 h 114111"/>
                  <a:gd name="connsiteX13" fmla="*/ 94554 w 195763"/>
                  <a:gd name="connsiteY13" fmla="*/ 78797 h 114111"/>
                  <a:gd name="connsiteX14" fmla="*/ 159070 w 195763"/>
                  <a:gd name="connsiteY14" fmla="*/ 73364 h 114111"/>
                  <a:gd name="connsiteX15" fmla="*/ 91159 w 195763"/>
                  <a:gd name="connsiteY15" fmla="*/ 32278 h 114111"/>
                  <a:gd name="connsiteX16" fmla="*/ 90819 w 195763"/>
                  <a:gd name="connsiteY16" fmla="*/ 32278 h 114111"/>
                  <a:gd name="connsiteX17" fmla="*/ 36490 w 195763"/>
                  <a:gd name="connsiteY17" fmla="*/ 61140 h 11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763" h="114111">
                    <a:moveTo>
                      <a:pt x="112551" y="113772"/>
                    </a:moveTo>
                    <a:cubicBezTo>
                      <a:pt x="99648" y="113772"/>
                      <a:pt x="87763" y="112074"/>
                      <a:pt x="80293" y="108338"/>
                    </a:cubicBezTo>
                    <a:cubicBezTo>
                      <a:pt x="76218" y="106301"/>
                      <a:pt x="66371" y="103924"/>
                      <a:pt x="57543" y="101547"/>
                    </a:cubicBezTo>
                    <a:cubicBezTo>
                      <a:pt x="31397" y="94756"/>
                      <a:pt x="6949" y="88644"/>
                      <a:pt x="1176" y="70647"/>
                    </a:cubicBezTo>
                    <a:cubicBezTo>
                      <a:pt x="-522" y="65894"/>
                      <a:pt x="-1540" y="56386"/>
                      <a:pt x="6609" y="46539"/>
                    </a:cubicBezTo>
                    <a:cubicBezTo>
                      <a:pt x="31397" y="16318"/>
                      <a:pt x="62636" y="-660"/>
                      <a:pt x="92856" y="20"/>
                    </a:cubicBezTo>
                    <a:cubicBezTo>
                      <a:pt x="92856" y="20"/>
                      <a:pt x="92856" y="20"/>
                      <a:pt x="92856" y="20"/>
                    </a:cubicBezTo>
                    <a:cubicBezTo>
                      <a:pt x="110514" y="699"/>
                      <a:pt x="165182" y="32278"/>
                      <a:pt x="184537" y="52991"/>
                    </a:cubicBezTo>
                    <a:cubicBezTo>
                      <a:pt x="192347" y="61480"/>
                      <a:pt x="196082" y="69289"/>
                      <a:pt x="195743" y="77099"/>
                    </a:cubicBezTo>
                    <a:cubicBezTo>
                      <a:pt x="195743" y="83211"/>
                      <a:pt x="192347" y="92379"/>
                      <a:pt x="180123" y="99849"/>
                    </a:cubicBezTo>
                    <a:cubicBezTo>
                      <a:pt x="165861" y="108338"/>
                      <a:pt x="137339" y="114111"/>
                      <a:pt x="113230" y="114111"/>
                    </a:cubicBezTo>
                    <a:close/>
                    <a:moveTo>
                      <a:pt x="36490" y="61140"/>
                    </a:moveTo>
                    <a:cubicBezTo>
                      <a:pt x="44300" y="64196"/>
                      <a:pt x="57543" y="67591"/>
                      <a:pt x="65352" y="69629"/>
                    </a:cubicBezTo>
                    <a:cubicBezTo>
                      <a:pt x="77237" y="72685"/>
                      <a:pt x="87424" y="75401"/>
                      <a:pt x="94554" y="78797"/>
                    </a:cubicBezTo>
                    <a:cubicBezTo>
                      <a:pt x="104741" y="83890"/>
                      <a:pt x="143451" y="79816"/>
                      <a:pt x="159070" y="73364"/>
                    </a:cubicBezTo>
                    <a:cubicBezTo>
                      <a:pt x="145148" y="59442"/>
                      <a:pt x="102704" y="34654"/>
                      <a:pt x="91159" y="32278"/>
                    </a:cubicBezTo>
                    <a:cubicBezTo>
                      <a:pt x="91159" y="32278"/>
                      <a:pt x="91159" y="32278"/>
                      <a:pt x="90819" y="32278"/>
                    </a:cubicBezTo>
                    <a:cubicBezTo>
                      <a:pt x="67390" y="32278"/>
                      <a:pt x="47356" y="49595"/>
                      <a:pt x="36490" y="61140"/>
                    </a:cubicBezTo>
                    <a:close/>
                  </a:path>
                </a:pathLst>
              </a:custGeom>
              <a:grpFill/>
              <a:ln w="3393" cap="flat">
                <a:noFill/>
                <a:prstDash val="solid"/>
                <a:miter/>
              </a:ln>
            </p:spPr>
            <p:txBody>
              <a:bodyPr rtlCol="0" anchor="ctr"/>
              <a:lstStyle/>
              <a:p>
                <a:endParaRPr lang="en-US"/>
              </a:p>
            </p:txBody>
          </p:sp>
          <p:sp>
            <p:nvSpPr>
              <p:cNvPr id="54" name="Freeform 134">
                <a:extLst>
                  <a:ext uri="{FF2B5EF4-FFF2-40B4-BE49-F238E27FC236}">
                    <a16:creationId xmlns:a16="http://schemas.microsoft.com/office/drawing/2014/main" id="{800653A2-DA97-CC1F-CEB8-C82BB1801489}"/>
                  </a:ext>
                </a:extLst>
              </p:cNvPr>
              <p:cNvSpPr/>
              <p:nvPr/>
            </p:nvSpPr>
            <p:spPr>
              <a:xfrm>
                <a:off x="5219806" y="3792789"/>
                <a:ext cx="113933" cy="114218"/>
              </a:xfrm>
              <a:custGeom>
                <a:avLst/>
                <a:gdLst>
                  <a:gd name="connsiteX0" fmla="*/ 39248 w 113933"/>
                  <a:gd name="connsiteY0" fmla="*/ 114219 h 114218"/>
                  <a:gd name="connsiteX1" fmla="*/ 12083 w 113933"/>
                  <a:gd name="connsiteY1" fmla="*/ 99278 h 114218"/>
                  <a:gd name="connsiteX2" fmla="*/ 1217 w 113933"/>
                  <a:gd name="connsiteY2" fmla="*/ 53778 h 114218"/>
                  <a:gd name="connsiteX3" fmla="*/ 25666 w 113933"/>
                  <a:gd name="connsiteY3" fmla="*/ 3523 h 114218"/>
                  <a:gd name="connsiteX4" fmla="*/ 43662 w 113933"/>
                  <a:gd name="connsiteY4" fmla="*/ 807 h 114218"/>
                  <a:gd name="connsiteX5" fmla="*/ 43662 w 113933"/>
                  <a:gd name="connsiteY5" fmla="*/ 807 h 114218"/>
                  <a:gd name="connsiteX6" fmla="*/ 43662 w 113933"/>
                  <a:gd name="connsiteY6" fmla="*/ 807 h 114218"/>
                  <a:gd name="connsiteX7" fmla="*/ 43662 w 113933"/>
                  <a:gd name="connsiteY7" fmla="*/ 807 h 114218"/>
                  <a:gd name="connsiteX8" fmla="*/ 113611 w 113933"/>
                  <a:gd name="connsiteY8" fmla="*/ 58192 h 114218"/>
                  <a:gd name="connsiteX9" fmla="*/ 81013 w 113933"/>
                  <a:gd name="connsiteY9" fmla="*/ 94185 h 114218"/>
                  <a:gd name="connsiteX10" fmla="*/ 39588 w 113933"/>
                  <a:gd name="connsiteY10" fmla="*/ 114219 h 114218"/>
                  <a:gd name="connsiteX11" fmla="*/ 39248 w 113933"/>
                  <a:gd name="connsiteY11" fmla="*/ 114219 h 114218"/>
                  <a:gd name="connsiteX12" fmla="*/ 40606 w 113933"/>
                  <a:gd name="connsiteY12" fmla="*/ 81961 h 114218"/>
                  <a:gd name="connsiteX13" fmla="*/ 40606 w 113933"/>
                  <a:gd name="connsiteY13" fmla="*/ 81961 h 114218"/>
                  <a:gd name="connsiteX14" fmla="*/ 40606 w 113933"/>
                  <a:gd name="connsiteY14" fmla="*/ 81961 h 114218"/>
                  <a:gd name="connsiteX15" fmla="*/ 40946 w 113933"/>
                  <a:gd name="connsiteY15" fmla="*/ 34423 h 114218"/>
                  <a:gd name="connsiteX16" fmla="*/ 32796 w 113933"/>
                  <a:gd name="connsiteY16" fmla="*/ 60908 h 114218"/>
                  <a:gd name="connsiteX17" fmla="*/ 39588 w 113933"/>
                  <a:gd name="connsiteY17" fmla="*/ 81282 h 114218"/>
                  <a:gd name="connsiteX18" fmla="*/ 78297 w 113933"/>
                  <a:gd name="connsiteY18" fmla="*/ 54796 h 114218"/>
                  <a:gd name="connsiteX19" fmla="*/ 41285 w 113933"/>
                  <a:gd name="connsiteY19" fmla="*/ 34423 h 114218"/>
                  <a:gd name="connsiteX20" fmla="*/ 82372 w 113933"/>
                  <a:gd name="connsiteY20" fmla="*/ 58871 h 114218"/>
                  <a:gd name="connsiteX21" fmla="*/ 82372 w 113933"/>
                  <a:gd name="connsiteY21" fmla="*/ 58871 h 114218"/>
                  <a:gd name="connsiteX22" fmla="*/ 82372 w 113933"/>
                  <a:gd name="connsiteY22" fmla="*/ 58871 h 11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33" h="114218">
                    <a:moveTo>
                      <a:pt x="39248" y="114219"/>
                    </a:moveTo>
                    <a:cubicBezTo>
                      <a:pt x="29740" y="114219"/>
                      <a:pt x="19893" y="108786"/>
                      <a:pt x="12083" y="99278"/>
                    </a:cubicBezTo>
                    <a:cubicBezTo>
                      <a:pt x="1557" y="86714"/>
                      <a:pt x="-2178" y="70076"/>
                      <a:pt x="1217" y="53778"/>
                    </a:cubicBezTo>
                    <a:cubicBezTo>
                      <a:pt x="9027" y="17445"/>
                      <a:pt x="18875" y="7598"/>
                      <a:pt x="25666" y="3523"/>
                    </a:cubicBezTo>
                    <a:cubicBezTo>
                      <a:pt x="31099" y="127"/>
                      <a:pt x="37550" y="-891"/>
                      <a:pt x="43662" y="807"/>
                    </a:cubicBezTo>
                    <a:lnTo>
                      <a:pt x="43662" y="807"/>
                    </a:lnTo>
                    <a:cubicBezTo>
                      <a:pt x="43662" y="807"/>
                      <a:pt x="43662" y="807"/>
                      <a:pt x="43662" y="807"/>
                    </a:cubicBezTo>
                    <a:lnTo>
                      <a:pt x="43662" y="807"/>
                    </a:lnTo>
                    <a:cubicBezTo>
                      <a:pt x="45699" y="1486"/>
                      <a:pt x="119384" y="25934"/>
                      <a:pt x="113611" y="58192"/>
                    </a:cubicBezTo>
                    <a:cubicBezTo>
                      <a:pt x="112932" y="62606"/>
                      <a:pt x="110555" y="73132"/>
                      <a:pt x="81013" y="94185"/>
                    </a:cubicBezTo>
                    <a:cubicBezTo>
                      <a:pt x="68111" y="103353"/>
                      <a:pt x="50793" y="114219"/>
                      <a:pt x="39588" y="114219"/>
                    </a:cubicBezTo>
                    <a:cubicBezTo>
                      <a:pt x="39588" y="114219"/>
                      <a:pt x="39588" y="114219"/>
                      <a:pt x="39248" y="114219"/>
                    </a:cubicBezTo>
                    <a:close/>
                    <a:moveTo>
                      <a:pt x="40606" y="81961"/>
                    </a:moveTo>
                    <a:lnTo>
                      <a:pt x="40606" y="81961"/>
                    </a:lnTo>
                    <a:lnTo>
                      <a:pt x="40606" y="81961"/>
                    </a:lnTo>
                    <a:close/>
                    <a:moveTo>
                      <a:pt x="40946" y="34423"/>
                    </a:moveTo>
                    <a:cubicBezTo>
                      <a:pt x="38908" y="38158"/>
                      <a:pt x="35852" y="46307"/>
                      <a:pt x="32796" y="60908"/>
                    </a:cubicBezTo>
                    <a:cubicBezTo>
                      <a:pt x="30759" y="71095"/>
                      <a:pt x="36192" y="78905"/>
                      <a:pt x="39588" y="81282"/>
                    </a:cubicBezTo>
                    <a:cubicBezTo>
                      <a:pt x="48416" y="77886"/>
                      <a:pt x="69129" y="63964"/>
                      <a:pt x="78297" y="54796"/>
                    </a:cubicBezTo>
                    <a:cubicBezTo>
                      <a:pt x="70148" y="48345"/>
                      <a:pt x="53170" y="38837"/>
                      <a:pt x="41285" y="34423"/>
                    </a:cubicBezTo>
                    <a:close/>
                    <a:moveTo>
                      <a:pt x="82372" y="58871"/>
                    </a:moveTo>
                    <a:lnTo>
                      <a:pt x="82372" y="58871"/>
                    </a:lnTo>
                    <a:lnTo>
                      <a:pt x="82372" y="58871"/>
                    </a:lnTo>
                    <a:close/>
                  </a:path>
                </a:pathLst>
              </a:custGeom>
              <a:grpFill/>
              <a:ln w="3393" cap="flat">
                <a:noFill/>
                <a:prstDash val="solid"/>
                <a:miter/>
              </a:ln>
            </p:spPr>
            <p:txBody>
              <a:bodyPr rtlCol="0" anchor="ctr"/>
              <a:lstStyle/>
              <a:p>
                <a:endParaRPr lang="en-US"/>
              </a:p>
            </p:txBody>
          </p:sp>
        </p:grpSp>
      </p:grpSp>
      <p:grpSp>
        <p:nvGrpSpPr>
          <p:cNvPr id="89" name="Graphic 2">
            <a:extLst>
              <a:ext uri="{FF2B5EF4-FFF2-40B4-BE49-F238E27FC236}">
                <a16:creationId xmlns:a16="http://schemas.microsoft.com/office/drawing/2014/main" id="{5EF23B06-9DD7-25A6-5830-611B7D111AD0}"/>
              </a:ext>
            </a:extLst>
          </p:cNvPr>
          <p:cNvGrpSpPr/>
          <p:nvPr/>
        </p:nvGrpSpPr>
        <p:grpSpPr>
          <a:xfrm>
            <a:off x="636031" y="5008088"/>
            <a:ext cx="1051271" cy="1133104"/>
            <a:chOff x="3202691" y="2896484"/>
            <a:chExt cx="1051271" cy="1133104"/>
          </a:xfrm>
          <a:solidFill>
            <a:srgbClr val="007772"/>
          </a:solidFill>
        </p:grpSpPr>
        <p:sp>
          <p:nvSpPr>
            <p:cNvPr id="90" name="Freeform 21">
              <a:extLst>
                <a:ext uri="{FF2B5EF4-FFF2-40B4-BE49-F238E27FC236}">
                  <a16:creationId xmlns:a16="http://schemas.microsoft.com/office/drawing/2014/main" id="{EF2D013C-8076-C821-DD5C-E3CE7C02F82C}"/>
                </a:ext>
              </a:extLst>
            </p:cNvPr>
            <p:cNvSpPr/>
            <p:nvPr/>
          </p:nvSpPr>
          <p:spPr>
            <a:xfrm>
              <a:off x="3732401" y="3426194"/>
              <a:ext cx="419728" cy="603054"/>
            </a:xfrm>
            <a:custGeom>
              <a:avLst/>
              <a:gdLst>
                <a:gd name="connsiteX0" fmla="*/ 36672 w 419728"/>
                <a:gd name="connsiteY0" fmla="*/ 603055 h 603054"/>
                <a:gd name="connsiteX1" fmla="*/ 20373 w 419728"/>
                <a:gd name="connsiteY1" fmla="*/ 586756 h 603054"/>
                <a:gd name="connsiteX2" fmla="*/ 20373 w 419728"/>
                <a:gd name="connsiteY2" fmla="*/ 525636 h 603054"/>
                <a:gd name="connsiteX3" fmla="*/ 14261 w 419728"/>
                <a:gd name="connsiteY3" fmla="*/ 487605 h 603054"/>
                <a:gd name="connsiteX4" fmla="*/ 0 w 419728"/>
                <a:gd name="connsiteY4" fmla="*/ 362648 h 603054"/>
                <a:gd name="connsiteX5" fmla="*/ 121562 w 419728"/>
                <a:gd name="connsiteY5" fmla="*/ 200339 h 603054"/>
                <a:gd name="connsiteX6" fmla="*/ 122241 w 419728"/>
                <a:gd name="connsiteY6" fmla="*/ 199660 h 603054"/>
                <a:gd name="connsiteX7" fmla="*/ 229201 w 419728"/>
                <a:gd name="connsiteY7" fmla="*/ 126316 h 603054"/>
                <a:gd name="connsiteX8" fmla="*/ 270288 w 419728"/>
                <a:gd name="connsiteY8" fmla="*/ 68251 h 603054"/>
                <a:gd name="connsiteX9" fmla="*/ 335823 w 419728"/>
                <a:gd name="connsiteY9" fmla="*/ 7470 h 603054"/>
                <a:gd name="connsiteX10" fmla="*/ 403055 w 419728"/>
                <a:gd name="connsiteY10" fmla="*/ 0 h 603054"/>
                <a:gd name="connsiteX11" fmla="*/ 415619 w 419728"/>
                <a:gd name="connsiteY11" fmla="*/ 5773 h 603054"/>
                <a:gd name="connsiteX12" fmla="*/ 419354 w 419728"/>
                <a:gd name="connsiteY12" fmla="*/ 19015 h 603054"/>
                <a:gd name="connsiteX13" fmla="*/ 377588 w 419728"/>
                <a:gd name="connsiteY13" fmla="*/ 165365 h 603054"/>
                <a:gd name="connsiteX14" fmla="*/ 373853 w 419728"/>
                <a:gd name="connsiteY14" fmla="*/ 170458 h 603054"/>
                <a:gd name="connsiteX15" fmla="*/ 272665 w 419728"/>
                <a:gd name="connsiteY15" fmla="*/ 271646 h 603054"/>
                <a:gd name="connsiteX16" fmla="*/ 249575 w 419728"/>
                <a:gd name="connsiteY16" fmla="*/ 272325 h 603054"/>
                <a:gd name="connsiteX17" fmla="*/ 248896 w 419728"/>
                <a:gd name="connsiteY17" fmla="*/ 249235 h 603054"/>
                <a:gd name="connsiteX18" fmla="*/ 349066 w 419728"/>
                <a:gd name="connsiteY18" fmla="*/ 149066 h 603054"/>
                <a:gd name="connsiteX19" fmla="*/ 383700 w 419728"/>
                <a:gd name="connsiteY19" fmla="*/ 32597 h 603054"/>
                <a:gd name="connsiteX20" fmla="*/ 346009 w 419728"/>
                <a:gd name="connsiteY20" fmla="*/ 38031 h 603054"/>
                <a:gd name="connsiteX21" fmla="*/ 298132 w 419728"/>
                <a:gd name="connsiteY21" fmla="*/ 85229 h 603054"/>
                <a:gd name="connsiteX22" fmla="*/ 253310 w 419728"/>
                <a:gd name="connsiteY22" fmla="*/ 148387 h 603054"/>
                <a:gd name="connsiteX23" fmla="*/ 249915 w 419728"/>
                <a:gd name="connsiteY23" fmla="*/ 151443 h 603054"/>
                <a:gd name="connsiteX24" fmla="*/ 232258 w 419728"/>
                <a:gd name="connsiteY24" fmla="*/ 163327 h 603054"/>
                <a:gd name="connsiteX25" fmla="*/ 141596 w 419728"/>
                <a:gd name="connsiteY25" fmla="*/ 225466 h 603054"/>
                <a:gd name="connsiteX26" fmla="*/ 32937 w 419728"/>
                <a:gd name="connsiteY26" fmla="*/ 361969 h 603054"/>
                <a:gd name="connsiteX27" fmla="*/ 46519 w 419728"/>
                <a:gd name="connsiteY27" fmla="*/ 480135 h 603054"/>
                <a:gd name="connsiteX28" fmla="*/ 53311 w 419728"/>
                <a:gd name="connsiteY28" fmla="*/ 524957 h 603054"/>
                <a:gd name="connsiteX29" fmla="*/ 53311 w 419728"/>
                <a:gd name="connsiteY29" fmla="*/ 586077 h 603054"/>
                <a:gd name="connsiteX30" fmla="*/ 37012 w 419728"/>
                <a:gd name="connsiteY30" fmla="*/ 602376 h 60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9728" h="603054">
                  <a:moveTo>
                    <a:pt x="36672" y="603055"/>
                  </a:moveTo>
                  <a:cubicBezTo>
                    <a:pt x="27504" y="603055"/>
                    <a:pt x="20373" y="595924"/>
                    <a:pt x="20373" y="586756"/>
                  </a:cubicBezTo>
                  <a:lnTo>
                    <a:pt x="20373" y="525636"/>
                  </a:lnTo>
                  <a:cubicBezTo>
                    <a:pt x="20373" y="515449"/>
                    <a:pt x="17657" y="503225"/>
                    <a:pt x="14261" y="487605"/>
                  </a:cubicBezTo>
                  <a:cubicBezTo>
                    <a:pt x="8149" y="459422"/>
                    <a:pt x="0" y="421052"/>
                    <a:pt x="0" y="362648"/>
                  </a:cubicBezTo>
                  <a:cubicBezTo>
                    <a:pt x="0" y="304244"/>
                    <a:pt x="108998" y="209847"/>
                    <a:pt x="121562" y="200339"/>
                  </a:cubicBezTo>
                  <a:cubicBezTo>
                    <a:pt x="121562" y="200339"/>
                    <a:pt x="122241" y="199999"/>
                    <a:pt x="122241" y="199660"/>
                  </a:cubicBezTo>
                  <a:lnTo>
                    <a:pt x="229201" y="126316"/>
                  </a:lnTo>
                  <a:cubicBezTo>
                    <a:pt x="247877" y="103225"/>
                    <a:pt x="260441" y="83871"/>
                    <a:pt x="270288" y="68251"/>
                  </a:cubicBezTo>
                  <a:cubicBezTo>
                    <a:pt x="288964" y="39049"/>
                    <a:pt x="302206" y="17997"/>
                    <a:pt x="335823" y="7470"/>
                  </a:cubicBezTo>
                  <a:cubicBezTo>
                    <a:pt x="352122" y="2377"/>
                    <a:pt x="372835" y="0"/>
                    <a:pt x="403055" y="0"/>
                  </a:cubicBezTo>
                  <a:cubicBezTo>
                    <a:pt x="433276" y="0"/>
                    <a:pt x="412563" y="2037"/>
                    <a:pt x="415619" y="5773"/>
                  </a:cubicBezTo>
                  <a:cubicBezTo>
                    <a:pt x="418675" y="9508"/>
                    <a:pt x="420033" y="14261"/>
                    <a:pt x="419354" y="19015"/>
                  </a:cubicBezTo>
                  <a:cubicBezTo>
                    <a:pt x="418675" y="22411"/>
                    <a:pt x="405093" y="102547"/>
                    <a:pt x="377588" y="165365"/>
                  </a:cubicBezTo>
                  <a:cubicBezTo>
                    <a:pt x="376570" y="167402"/>
                    <a:pt x="375551" y="169100"/>
                    <a:pt x="373853" y="170458"/>
                  </a:cubicBezTo>
                  <a:cubicBezTo>
                    <a:pt x="373174" y="171137"/>
                    <a:pt x="310016" y="231918"/>
                    <a:pt x="272665" y="271646"/>
                  </a:cubicBezTo>
                  <a:cubicBezTo>
                    <a:pt x="266553" y="278098"/>
                    <a:pt x="256027" y="278437"/>
                    <a:pt x="249575" y="272325"/>
                  </a:cubicBezTo>
                  <a:cubicBezTo>
                    <a:pt x="243124" y="266213"/>
                    <a:pt x="242784" y="255687"/>
                    <a:pt x="248896" y="249235"/>
                  </a:cubicBezTo>
                  <a:cubicBezTo>
                    <a:pt x="282852" y="213242"/>
                    <a:pt x="337181" y="160611"/>
                    <a:pt x="349066" y="149066"/>
                  </a:cubicBezTo>
                  <a:cubicBezTo>
                    <a:pt x="366383" y="108319"/>
                    <a:pt x="377928" y="59083"/>
                    <a:pt x="383700" y="32597"/>
                  </a:cubicBezTo>
                  <a:cubicBezTo>
                    <a:pt x="367402" y="33277"/>
                    <a:pt x="355178" y="35314"/>
                    <a:pt x="346009" y="38031"/>
                  </a:cubicBezTo>
                  <a:cubicBezTo>
                    <a:pt x="323599" y="44822"/>
                    <a:pt x="315110" y="58404"/>
                    <a:pt x="298132" y="85229"/>
                  </a:cubicBezTo>
                  <a:cubicBezTo>
                    <a:pt x="287606" y="102207"/>
                    <a:pt x="274023" y="123259"/>
                    <a:pt x="253310" y="148387"/>
                  </a:cubicBezTo>
                  <a:cubicBezTo>
                    <a:pt x="252292" y="149745"/>
                    <a:pt x="251273" y="150764"/>
                    <a:pt x="249915" y="151443"/>
                  </a:cubicBezTo>
                  <a:lnTo>
                    <a:pt x="232258" y="163327"/>
                  </a:lnTo>
                  <a:lnTo>
                    <a:pt x="141596" y="225466"/>
                  </a:lnTo>
                  <a:cubicBezTo>
                    <a:pt x="99490" y="258403"/>
                    <a:pt x="32937" y="324278"/>
                    <a:pt x="32937" y="361969"/>
                  </a:cubicBezTo>
                  <a:cubicBezTo>
                    <a:pt x="32937" y="416977"/>
                    <a:pt x="40747" y="453649"/>
                    <a:pt x="46519" y="480135"/>
                  </a:cubicBezTo>
                  <a:cubicBezTo>
                    <a:pt x="50255" y="497452"/>
                    <a:pt x="53311" y="511374"/>
                    <a:pt x="53311" y="524957"/>
                  </a:cubicBezTo>
                  <a:lnTo>
                    <a:pt x="53311" y="586077"/>
                  </a:lnTo>
                  <a:cubicBezTo>
                    <a:pt x="53311" y="595245"/>
                    <a:pt x="46180" y="602376"/>
                    <a:pt x="37012" y="602376"/>
                  </a:cubicBezTo>
                  <a:close/>
                </a:path>
              </a:pathLst>
            </a:custGeom>
            <a:grpFill/>
            <a:ln w="3393" cap="flat">
              <a:noFill/>
              <a:prstDash val="solid"/>
              <a:miter/>
            </a:ln>
          </p:spPr>
          <p:txBody>
            <a:bodyPr rtlCol="0" anchor="ctr"/>
            <a:lstStyle/>
            <a:p>
              <a:endParaRPr lang="en-US"/>
            </a:p>
          </p:txBody>
        </p:sp>
        <p:sp>
          <p:nvSpPr>
            <p:cNvPr id="91" name="Freeform 22">
              <a:extLst>
                <a:ext uri="{FF2B5EF4-FFF2-40B4-BE49-F238E27FC236}">
                  <a16:creationId xmlns:a16="http://schemas.microsoft.com/office/drawing/2014/main" id="{42DCC634-C8F1-8D43-5E0D-2A527BA5DD5A}"/>
                </a:ext>
              </a:extLst>
            </p:cNvPr>
            <p:cNvSpPr/>
            <p:nvPr/>
          </p:nvSpPr>
          <p:spPr>
            <a:xfrm>
              <a:off x="4037513" y="3120253"/>
              <a:ext cx="131330" cy="297792"/>
            </a:xfrm>
            <a:custGeom>
              <a:avLst/>
              <a:gdLst>
                <a:gd name="connsiteX0" fmla="*/ 16789 w 131330"/>
                <a:gd name="connsiteY0" fmla="*/ 297792 h 297792"/>
                <a:gd name="connsiteX1" fmla="*/ 14752 w 131330"/>
                <a:gd name="connsiteY1" fmla="*/ 297792 h 297792"/>
                <a:gd name="connsiteX2" fmla="*/ 490 w 131330"/>
                <a:gd name="connsiteY2" fmla="*/ 279456 h 297792"/>
                <a:gd name="connsiteX3" fmla="*/ 490 w 131330"/>
                <a:gd name="connsiteY3" fmla="*/ 139898 h 297792"/>
                <a:gd name="connsiteX4" fmla="*/ 1509 w 131330"/>
                <a:gd name="connsiteY4" fmla="*/ 102207 h 297792"/>
                <a:gd name="connsiteX5" fmla="*/ 98283 w 131330"/>
                <a:gd name="connsiteY5" fmla="*/ 0 h 297792"/>
                <a:gd name="connsiteX6" fmla="*/ 114582 w 131330"/>
                <a:gd name="connsiteY6" fmla="*/ 14261 h 297792"/>
                <a:gd name="connsiteX7" fmla="*/ 131220 w 131330"/>
                <a:gd name="connsiteY7" fmla="*/ 139219 h 297792"/>
                <a:gd name="connsiteX8" fmla="*/ 117298 w 131330"/>
                <a:gd name="connsiteY8" fmla="*/ 157555 h 297792"/>
                <a:gd name="connsiteX9" fmla="*/ 98962 w 131330"/>
                <a:gd name="connsiteY9" fmla="*/ 143633 h 297792"/>
                <a:gd name="connsiteX10" fmla="*/ 84701 w 131330"/>
                <a:gd name="connsiteY10" fmla="*/ 35993 h 297792"/>
                <a:gd name="connsiteX11" fmla="*/ 34107 w 131330"/>
                <a:gd name="connsiteY11" fmla="*/ 106621 h 297792"/>
                <a:gd name="connsiteX12" fmla="*/ 33088 w 131330"/>
                <a:gd name="connsiteY12" fmla="*/ 137521 h 297792"/>
                <a:gd name="connsiteX13" fmla="*/ 33088 w 131330"/>
                <a:gd name="connsiteY13" fmla="*/ 283191 h 297792"/>
                <a:gd name="connsiteX14" fmla="*/ 16789 w 131330"/>
                <a:gd name="connsiteY14" fmla="*/ 297453 h 29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30" h="297792">
                  <a:moveTo>
                    <a:pt x="16789" y="297792"/>
                  </a:moveTo>
                  <a:cubicBezTo>
                    <a:pt x="16110" y="297792"/>
                    <a:pt x="15431" y="297792"/>
                    <a:pt x="14752" y="297792"/>
                  </a:cubicBezTo>
                  <a:cubicBezTo>
                    <a:pt x="5924" y="296774"/>
                    <a:pt x="-528" y="288624"/>
                    <a:pt x="490" y="279456"/>
                  </a:cubicBezTo>
                  <a:cubicBezTo>
                    <a:pt x="490" y="279117"/>
                    <a:pt x="6603" y="228523"/>
                    <a:pt x="490" y="139898"/>
                  </a:cubicBezTo>
                  <a:cubicBezTo>
                    <a:pt x="-528" y="126655"/>
                    <a:pt x="151" y="114092"/>
                    <a:pt x="1509" y="102207"/>
                  </a:cubicBezTo>
                  <a:cubicBezTo>
                    <a:pt x="11017" y="31919"/>
                    <a:pt x="63648" y="0"/>
                    <a:pt x="98283" y="0"/>
                  </a:cubicBezTo>
                  <a:cubicBezTo>
                    <a:pt x="132918" y="0"/>
                    <a:pt x="113224" y="6112"/>
                    <a:pt x="114582" y="14261"/>
                  </a:cubicBezTo>
                  <a:lnTo>
                    <a:pt x="131220" y="139219"/>
                  </a:lnTo>
                  <a:cubicBezTo>
                    <a:pt x="132239" y="148047"/>
                    <a:pt x="126127" y="156197"/>
                    <a:pt x="117298" y="157555"/>
                  </a:cubicBezTo>
                  <a:cubicBezTo>
                    <a:pt x="108470" y="158574"/>
                    <a:pt x="100320" y="152462"/>
                    <a:pt x="98962" y="143633"/>
                  </a:cubicBezTo>
                  <a:lnTo>
                    <a:pt x="84701" y="35993"/>
                  </a:lnTo>
                  <a:cubicBezTo>
                    <a:pt x="67044" y="42784"/>
                    <a:pt x="40219" y="61460"/>
                    <a:pt x="34107" y="106621"/>
                  </a:cubicBezTo>
                  <a:cubicBezTo>
                    <a:pt x="32748" y="116129"/>
                    <a:pt x="32409" y="126655"/>
                    <a:pt x="33088" y="137521"/>
                  </a:cubicBezTo>
                  <a:cubicBezTo>
                    <a:pt x="39540" y="229541"/>
                    <a:pt x="33088" y="281154"/>
                    <a:pt x="33088" y="283191"/>
                  </a:cubicBezTo>
                  <a:cubicBezTo>
                    <a:pt x="32069" y="291341"/>
                    <a:pt x="24939" y="297453"/>
                    <a:pt x="16789" y="297453"/>
                  </a:cubicBezTo>
                  <a:close/>
                </a:path>
              </a:pathLst>
            </a:custGeom>
            <a:grpFill/>
            <a:ln w="3393" cap="flat">
              <a:noFill/>
              <a:prstDash val="solid"/>
              <a:miter/>
            </a:ln>
          </p:spPr>
          <p:txBody>
            <a:bodyPr rtlCol="0" anchor="ctr"/>
            <a:lstStyle/>
            <a:p>
              <a:endParaRPr lang="en-US"/>
            </a:p>
          </p:txBody>
        </p:sp>
        <p:sp>
          <p:nvSpPr>
            <p:cNvPr id="92" name="Freeform 23">
              <a:extLst>
                <a:ext uri="{FF2B5EF4-FFF2-40B4-BE49-F238E27FC236}">
                  <a16:creationId xmlns:a16="http://schemas.microsoft.com/office/drawing/2014/main" id="{C0DC24A1-639A-F595-82C3-61EA87A29254}"/>
                </a:ext>
              </a:extLst>
            </p:cNvPr>
            <p:cNvSpPr/>
            <p:nvPr/>
          </p:nvSpPr>
          <p:spPr>
            <a:xfrm>
              <a:off x="3956462" y="3160320"/>
              <a:ext cx="130909" cy="319184"/>
            </a:xfrm>
            <a:custGeom>
              <a:avLst/>
              <a:gdLst>
                <a:gd name="connsiteX0" fmla="*/ 16346 w 130909"/>
                <a:gd name="connsiteY0" fmla="*/ 318845 h 319184"/>
                <a:gd name="connsiteX1" fmla="*/ 14987 w 130909"/>
                <a:gd name="connsiteY1" fmla="*/ 318845 h 319184"/>
                <a:gd name="connsiteX2" fmla="*/ 47 w 130909"/>
                <a:gd name="connsiteY2" fmla="*/ 301527 h 319184"/>
                <a:gd name="connsiteX3" fmla="*/ 1066 w 130909"/>
                <a:gd name="connsiteY3" fmla="*/ 149405 h 319184"/>
                <a:gd name="connsiteX4" fmla="*/ 47 w 130909"/>
                <a:gd name="connsiteY4" fmla="*/ 119524 h 319184"/>
                <a:gd name="connsiteX5" fmla="*/ 97840 w 130909"/>
                <a:gd name="connsiteY5" fmla="*/ 0 h 319184"/>
                <a:gd name="connsiteX6" fmla="*/ 114139 w 130909"/>
                <a:gd name="connsiteY6" fmla="*/ 15959 h 319184"/>
                <a:gd name="connsiteX7" fmla="*/ 115157 w 130909"/>
                <a:gd name="connsiteY7" fmla="*/ 64516 h 319184"/>
                <a:gd name="connsiteX8" fmla="*/ 99198 w 130909"/>
                <a:gd name="connsiteY8" fmla="*/ 81154 h 319184"/>
                <a:gd name="connsiteX9" fmla="*/ 82560 w 130909"/>
                <a:gd name="connsiteY9" fmla="*/ 65195 h 319184"/>
                <a:gd name="connsiteX10" fmla="*/ 81881 w 130909"/>
                <a:gd name="connsiteY10" fmla="*/ 34974 h 319184"/>
                <a:gd name="connsiteX11" fmla="*/ 32645 w 130909"/>
                <a:gd name="connsiteY11" fmla="*/ 119524 h 319184"/>
                <a:gd name="connsiteX12" fmla="*/ 33663 w 130909"/>
                <a:gd name="connsiteY12" fmla="*/ 148047 h 319184"/>
                <a:gd name="connsiteX13" fmla="*/ 32645 w 130909"/>
                <a:gd name="connsiteY13" fmla="*/ 303904 h 319184"/>
                <a:gd name="connsiteX14" fmla="*/ 16346 w 130909"/>
                <a:gd name="connsiteY14" fmla="*/ 319184 h 31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09" h="319184">
                  <a:moveTo>
                    <a:pt x="16346" y="318845"/>
                  </a:moveTo>
                  <a:cubicBezTo>
                    <a:pt x="16006" y="318845"/>
                    <a:pt x="15667" y="318845"/>
                    <a:pt x="14987" y="318845"/>
                  </a:cubicBezTo>
                  <a:cubicBezTo>
                    <a:pt x="6159" y="318166"/>
                    <a:pt x="-632" y="310356"/>
                    <a:pt x="47" y="301527"/>
                  </a:cubicBezTo>
                  <a:cubicBezTo>
                    <a:pt x="4801" y="238030"/>
                    <a:pt x="2424" y="184719"/>
                    <a:pt x="1066" y="149405"/>
                  </a:cubicBezTo>
                  <a:cubicBezTo>
                    <a:pt x="387" y="136842"/>
                    <a:pt x="47" y="126995"/>
                    <a:pt x="47" y="119524"/>
                  </a:cubicBezTo>
                  <a:cubicBezTo>
                    <a:pt x="47" y="61799"/>
                    <a:pt x="34342" y="0"/>
                    <a:pt x="97840" y="0"/>
                  </a:cubicBezTo>
                  <a:cubicBezTo>
                    <a:pt x="161337" y="0"/>
                    <a:pt x="113799" y="7131"/>
                    <a:pt x="114139" y="15959"/>
                  </a:cubicBezTo>
                  <a:lnTo>
                    <a:pt x="115157" y="64516"/>
                  </a:lnTo>
                  <a:cubicBezTo>
                    <a:pt x="115157" y="73684"/>
                    <a:pt x="108366" y="80815"/>
                    <a:pt x="99198" y="81154"/>
                  </a:cubicBezTo>
                  <a:cubicBezTo>
                    <a:pt x="90370" y="81154"/>
                    <a:pt x="82899" y="74363"/>
                    <a:pt x="82560" y="65195"/>
                  </a:cubicBezTo>
                  <a:lnTo>
                    <a:pt x="81881" y="34974"/>
                  </a:lnTo>
                  <a:cubicBezTo>
                    <a:pt x="46227" y="45501"/>
                    <a:pt x="32645" y="89983"/>
                    <a:pt x="32645" y="119524"/>
                  </a:cubicBezTo>
                  <a:cubicBezTo>
                    <a:pt x="32645" y="149066"/>
                    <a:pt x="32984" y="135823"/>
                    <a:pt x="33663" y="148047"/>
                  </a:cubicBezTo>
                  <a:cubicBezTo>
                    <a:pt x="35021" y="184040"/>
                    <a:pt x="37398" y="238709"/>
                    <a:pt x="32645" y="303904"/>
                  </a:cubicBezTo>
                  <a:cubicBezTo>
                    <a:pt x="31965" y="312393"/>
                    <a:pt x="24835" y="319184"/>
                    <a:pt x="16346" y="319184"/>
                  </a:cubicBezTo>
                  <a:close/>
                </a:path>
              </a:pathLst>
            </a:custGeom>
            <a:grpFill/>
            <a:ln w="3393" cap="flat">
              <a:noFill/>
              <a:prstDash val="solid"/>
              <a:miter/>
            </a:ln>
          </p:spPr>
          <p:txBody>
            <a:bodyPr rtlCol="0" anchor="ctr"/>
            <a:lstStyle/>
            <a:p>
              <a:endParaRPr lang="en-US"/>
            </a:p>
          </p:txBody>
        </p:sp>
        <p:sp>
          <p:nvSpPr>
            <p:cNvPr id="93" name="Freeform 24">
              <a:extLst>
                <a:ext uri="{FF2B5EF4-FFF2-40B4-BE49-F238E27FC236}">
                  <a16:creationId xmlns:a16="http://schemas.microsoft.com/office/drawing/2014/main" id="{59735183-3DAE-8904-CBDB-8603B07F94FD}"/>
                </a:ext>
              </a:extLst>
            </p:cNvPr>
            <p:cNvSpPr/>
            <p:nvPr/>
          </p:nvSpPr>
          <p:spPr>
            <a:xfrm>
              <a:off x="3305066" y="3426534"/>
              <a:ext cx="419864" cy="603054"/>
            </a:xfrm>
            <a:custGeom>
              <a:avLst/>
              <a:gdLst>
                <a:gd name="connsiteX0" fmla="*/ 382514 w 419864"/>
                <a:gd name="connsiteY0" fmla="*/ 602716 h 603054"/>
                <a:gd name="connsiteX1" fmla="*/ 366215 w 419864"/>
                <a:gd name="connsiteY1" fmla="*/ 586417 h 603054"/>
                <a:gd name="connsiteX2" fmla="*/ 366215 w 419864"/>
                <a:gd name="connsiteY2" fmla="*/ 525296 h 603054"/>
                <a:gd name="connsiteX3" fmla="*/ 373006 w 419864"/>
                <a:gd name="connsiteY3" fmla="*/ 480475 h 603054"/>
                <a:gd name="connsiteX4" fmla="*/ 386588 w 419864"/>
                <a:gd name="connsiteY4" fmla="*/ 362308 h 603054"/>
                <a:gd name="connsiteX5" fmla="*/ 277930 w 419864"/>
                <a:gd name="connsiteY5" fmla="*/ 225806 h 603054"/>
                <a:gd name="connsiteX6" fmla="*/ 169611 w 419864"/>
                <a:gd name="connsiteY6" fmla="*/ 151443 h 603054"/>
                <a:gd name="connsiteX7" fmla="*/ 166215 w 419864"/>
                <a:gd name="connsiteY7" fmla="*/ 148387 h 603054"/>
                <a:gd name="connsiteX8" fmla="*/ 121393 w 419864"/>
                <a:gd name="connsiteY8" fmla="*/ 85229 h 603054"/>
                <a:gd name="connsiteX9" fmla="*/ 35825 w 419864"/>
                <a:gd name="connsiteY9" fmla="*/ 32598 h 603054"/>
                <a:gd name="connsiteX10" fmla="*/ 70460 w 419864"/>
                <a:gd name="connsiteY10" fmla="*/ 149066 h 603054"/>
                <a:gd name="connsiteX11" fmla="*/ 170629 w 419864"/>
                <a:gd name="connsiteY11" fmla="*/ 249236 h 603054"/>
                <a:gd name="connsiteX12" fmla="*/ 169950 w 419864"/>
                <a:gd name="connsiteY12" fmla="*/ 272325 h 603054"/>
                <a:gd name="connsiteX13" fmla="*/ 146860 w 419864"/>
                <a:gd name="connsiteY13" fmla="*/ 271646 h 603054"/>
                <a:gd name="connsiteX14" fmla="*/ 45672 w 419864"/>
                <a:gd name="connsiteY14" fmla="*/ 170458 h 603054"/>
                <a:gd name="connsiteX15" fmla="*/ 41937 w 419864"/>
                <a:gd name="connsiteY15" fmla="*/ 165365 h 603054"/>
                <a:gd name="connsiteX16" fmla="*/ 171 w 419864"/>
                <a:gd name="connsiteY16" fmla="*/ 19015 h 603054"/>
                <a:gd name="connsiteX17" fmla="*/ 3906 w 419864"/>
                <a:gd name="connsiteY17" fmla="*/ 5773 h 603054"/>
                <a:gd name="connsiteX18" fmla="*/ 16470 w 419864"/>
                <a:gd name="connsiteY18" fmla="*/ 0 h 603054"/>
                <a:gd name="connsiteX19" fmla="*/ 149577 w 419864"/>
                <a:gd name="connsiteY19" fmla="*/ 68251 h 603054"/>
                <a:gd name="connsiteX20" fmla="*/ 190663 w 419864"/>
                <a:gd name="connsiteY20" fmla="*/ 126316 h 603054"/>
                <a:gd name="connsiteX21" fmla="*/ 297624 w 419864"/>
                <a:gd name="connsiteY21" fmla="*/ 199660 h 603054"/>
                <a:gd name="connsiteX22" fmla="*/ 298303 w 419864"/>
                <a:gd name="connsiteY22" fmla="*/ 200339 h 603054"/>
                <a:gd name="connsiteX23" fmla="*/ 419865 w 419864"/>
                <a:gd name="connsiteY23" fmla="*/ 362648 h 603054"/>
                <a:gd name="connsiteX24" fmla="*/ 405603 w 419864"/>
                <a:gd name="connsiteY24" fmla="*/ 487605 h 603054"/>
                <a:gd name="connsiteX25" fmla="*/ 399491 w 419864"/>
                <a:gd name="connsiteY25" fmla="*/ 525636 h 603054"/>
                <a:gd name="connsiteX26" fmla="*/ 399491 w 419864"/>
                <a:gd name="connsiteY26" fmla="*/ 586756 h 603054"/>
                <a:gd name="connsiteX27" fmla="*/ 383193 w 419864"/>
                <a:gd name="connsiteY27" fmla="*/ 603055 h 60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9864" h="603054">
                  <a:moveTo>
                    <a:pt x="382514" y="602716"/>
                  </a:moveTo>
                  <a:cubicBezTo>
                    <a:pt x="373345" y="602716"/>
                    <a:pt x="366215" y="595584"/>
                    <a:pt x="366215" y="586417"/>
                  </a:cubicBezTo>
                  <a:lnTo>
                    <a:pt x="366215" y="525296"/>
                  </a:lnTo>
                  <a:cubicBezTo>
                    <a:pt x="366215" y="511714"/>
                    <a:pt x="369271" y="498131"/>
                    <a:pt x="373006" y="480475"/>
                  </a:cubicBezTo>
                  <a:cubicBezTo>
                    <a:pt x="378779" y="453649"/>
                    <a:pt x="386588" y="417317"/>
                    <a:pt x="386588" y="362308"/>
                  </a:cubicBezTo>
                  <a:cubicBezTo>
                    <a:pt x="386588" y="307300"/>
                    <a:pt x="320035" y="258743"/>
                    <a:pt x="277930" y="225806"/>
                  </a:cubicBezTo>
                  <a:lnTo>
                    <a:pt x="169611" y="151443"/>
                  </a:lnTo>
                  <a:cubicBezTo>
                    <a:pt x="168253" y="150424"/>
                    <a:pt x="167234" y="149405"/>
                    <a:pt x="166215" y="148387"/>
                  </a:cubicBezTo>
                  <a:cubicBezTo>
                    <a:pt x="145162" y="122920"/>
                    <a:pt x="131920" y="102207"/>
                    <a:pt x="121393" y="85229"/>
                  </a:cubicBezTo>
                  <a:cubicBezTo>
                    <a:pt x="97964" y="48557"/>
                    <a:pt x="89475" y="34974"/>
                    <a:pt x="35825" y="32598"/>
                  </a:cubicBezTo>
                  <a:cubicBezTo>
                    <a:pt x="41258" y="59083"/>
                    <a:pt x="53142" y="108319"/>
                    <a:pt x="70460" y="149066"/>
                  </a:cubicBezTo>
                  <a:cubicBezTo>
                    <a:pt x="82344" y="160611"/>
                    <a:pt x="136674" y="213242"/>
                    <a:pt x="170629" y="249236"/>
                  </a:cubicBezTo>
                  <a:cubicBezTo>
                    <a:pt x="176742" y="255687"/>
                    <a:pt x="176402" y="266213"/>
                    <a:pt x="169950" y="272325"/>
                  </a:cubicBezTo>
                  <a:cubicBezTo>
                    <a:pt x="163499" y="278437"/>
                    <a:pt x="152972" y="278098"/>
                    <a:pt x="146860" y="271646"/>
                  </a:cubicBezTo>
                  <a:cubicBezTo>
                    <a:pt x="109169" y="231579"/>
                    <a:pt x="46351" y="171137"/>
                    <a:pt x="45672" y="170458"/>
                  </a:cubicBezTo>
                  <a:cubicBezTo>
                    <a:pt x="43974" y="169100"/>
                    <a:pt x="42956" y="167063"/>
                    <a:pt x="41937" y="165365"/>
                  </a:cubicBezTo>
                  <a:cubicBezTo>
                    <a:pt x="14433" y="102207"/>
                    <a:pt x="511" y="22411"/>
                    <a:pt x="171" y="19015"/>
                  </a:cubicBezTo>
                  <a:cubicBezTo>
                    <a:pt x="-508" y="14261"/>
                    <a:pt x="850" y="9508"/>
                    <a:pt x="3906" y="5773"/>
                  </a:cubicBezTo>
                  <a:cubicBezTo>
                    <a:pt x="6963" y="2037"/>
                    <a:pt x="11716" y="0"/>
                    <a:pt x="16470" y="0"/>
                  </a:cubicBezTo>
                  <a:cubicBezTo>
                    <a:pt x="102718" y="0"/>
                    <a:pt x="119356" y="21053"/>
                    <a:pt x="149577" y="68251"/>
                  </a:cubicBezTo>
                  <a:cubicBezTo>
                    <a:pt x="159424" y="83871"/>
                    <a:pt x="171988" y="103226"/>
                    <a:pt x="190663" y="126316"/>
                  </a:cubicBezTo>
                  <a:lnTo>
                    <a:pt x="297624" y="199660"/>
                  </a:lnTo>
                  <a:cubicBezTo>
                    <a:pt x="297624" y="199660"/>
                    <a:pt x="298303" y="200000"/>
                    <a:pt x="298303" y="200339"/>
                  </a:cubicBezTo>
                  <a:cubicBezTo>
                    <a:pt x="310867" y="210186"/>
                    <a:pt x="419865" y="296773"/>
                    <a:pt x="419865" y="362648"/>
                  </a:cubicBezTo>
                  <a:cubicBezTo>
                    <a:pt x="419865" y="428522"/>
                    <a:pt x="411715" y="459761"/>
                    <a:pt x="405603" y="487605"/>
                  </a:cubicBezTo>
                  <a:cubicBezTo>
                    <a:pt x="402208" y="503225"/>
                    <a:pt x="399491" y="515449"/>
                    <a:pt x="399491" y="525636"/>
                  </a:cubicBezTo>
                  <a:lnTo>
                    <a:pt x="399491" y="586756"/>
                  </a:lnTo>
                  <a:cubicBezTo>
                    <a:pt x="399491" y="595924"/>
                    <a:pt x="392361" y="603055"/>
                    <a:pt x="383193" y="603055"/>
                  </a:cubicBezTo>
                  <a:close/>
                </a:path>
              </a:pathLst>
            </a:custGeom>
            <a:grpFill/>
            <a:ln w="3393" cap="flat">
              <a:noFill/>
              <a:prstDash val="solid"/>
              <a:miter/>
            </a:ln>
          </p:spPr>
          <p:txBody>
            <a:bodyPr rtlCol="0" anchor="ctr"/>
            <a:lstStyle/>
            <a:p>
              <a:endParaRPr lang="en-US"/>
            </a:p>
          </p:txBody>
        </p:sp>
        <p:sp>
          <p:nvSpPr>
            <p:cNvPr id="94" name="Freeform 25">
              <a:extLst>
                <a:ext uri="{FF2B5EF4-FFF2-40B4-BE49-F238E27FC236}">
                  <a16:creationId xmlns:a16="http://schemas.microsoft.com/office/drawing/2014/main" id="{1706F838-0F49-34E8-2133-E02C33E1DCDE}"/>
                </a:ext>
              </a:extLst>
            </p:cNvPr>
            <p:cNvSpPr/>
            <p:nvPr/>
          </p:nvSpPr>
          <p:spPr>
            <a:xfrm>
              <a:off x="3976883" y="3200728"/>
              <a:ext cx="277079" cy="828521"/>
            </a:xfrm>
            <a:custGeom>
              <a:avLst/>
              <a:gdLst>
                <a:gd name="connsiteX0" fmla="*/ 16299 w 277079"/>
                <a:gd name="connsiteY0" fmla="*/ 828522 h 828521"/>
                <a:gd name="connsiteX1" fmla="*/ 0 w 277079"/>
                <a:gd name="connsiteY1" fmla="*/ 812223 h 828521"/>
                <a:gd name="connsiteX2" fmla="*/ 0 w 277079"/>
                <a:gd name="connsiteY2" fmla="*/ 710355 h 828521"/>
                <a:gd name="connsiteX3" fmla="*/ 154839 w 277079"/>
                <a:gd name="connsiteY3" fmla="*/ 497792 h 828521"/>
                <a:gd name="connsiteX4" fmla="*/ 224108 w 277079"/>
                <a:gd name="connsiteY4" fmla="*/ 424787 h 828521"/>
                <a:gd name="connsiteX5" fmla="*/ 244482 w 277079"/>
                <a:gd name="connsiteY5" fmla="*/ 200000 h 828521"/>
                <a:gd name="connsiteX6" fmla="*/ 226146 w 277079"/>
                <a:gd name="connsiteY6" fmla="*/ 34635 h 828521"/>
                <a:gd name="connsiteX7" fmla="*/ 190152 w 277079"/>
                <a:gd name="connsiteY7" fmla="*/ 68251 h 828521"/>
                <a:gd name="connsiteX8" fmla="*/ 175212 w 277079"/>
                <a:gd name="connsiteY8" fmla="*/ 199321 h 828521"/>
                <a:gd name="connsiteX9" fmla="*/ 175212 w 277079"/>
                <a:gd name="connsiteY9" fmla="*/ 201018 h 828521"/>
                <a:gd name="connsiteX10" fmla="*/ 175212 w 277079"/>
                <a:gd name="connsiteY10" fmla="*/ 241765 h 828521"/>
                <a:gd name="connsiteX11" fmla="*/ 158913 w 277079"/>
                <a:gd name="connsiteY11" fmla="*/ 258064 h 828521"/>
                <a:gd name="connsiteX12" fmla="*/ 142614 w 277079"/>
                <a:gd name="connsiteY12" fmla="*/ 241765 h 828521"/>
                <a:gd name="connsiteX13" fmla="*/ 142614 w 277079"/>
                <a:gd name="connsiteY13" fmla="*/ 201697 h 828521"/>
                <a:gd name="connsiteX14" fmla="*/ 160611 w 277079"/>
                <a:gd name="connsiteY14" fmla="*/ 53990 h 828521"/>
                <a:gd name="connsiteX15" fmla="*/ 240407 w 277079"/>
                <a:gd name="connsiteY15" fmla="*/ 0 h 828521"/>
                <a:gd name="connsiteX16" fmla="*/ 256706 w 277079"/>
                <a:gd name="connsiteY16" fmla="*/ 14601 h 828521"/>
                <a:gd name="connsiteX17" fmla="*/ 277080 w 277079"/>
                <a:gd name="connsiteY17" fmla="*/ 197962 h 828521"/>
                <a:gd name="connsiteX18" fmla="*/ 277080 w 277079"/>
                <a:gd name="connsiteY18" fmla="*/ 201358 h 828521"/>
                <a:gd name="connsiteX19" fmla="*/ 256706 w 277079"/>
                <a:gd name="connsiteY19" fmla="*/ 425127 h 828521"/>
                <a:gd name="connsiteX20" fmla="*/ 176910 w 277079"/>
                <a:gd name="connsiteY20" fmla="*/ 521561 h 828521"/>
                <a:gd name="connsiteX21" fmla="*/ 32598 w 277079"/>
                <a:gd name="connsiteY21" fmla="*/ 710355 h 828521"/>
                <a:gd name="connsiteX22" fmla="*/ 32598 w 277079"/>
                <a:gd name="connsiteY22" fmla="*/ 812223 h 828521"/>
                <a:gd name="connsiteX23" fmla="*/ 16299 w 277079"/>
                <a:gd name="connsiteY23" fmla="*/ 828522 h 828521"/>
                <a:gd name="connsiteX24" fmla="*/ 224108 w 277079"/>
                <a:gd name="connsiteY24" fmla="*/ 424447 h 828521"/>
                <a:gd name="connsiteX25" fmla="*/ 224108 w 277079"/>
                <a:gd name="connsiteY25" fmla="*/ 424447 h 828521"/>
                <a:gd name="connsiteX26" fmla="*/ 224108 w 277079"/>
                <a:gd name="connsiteY26" fmla="*/ 424447 h 8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7079" h="828521">
                  <a:moveTo>
                    <a:pt x="16299" y="828522"/>
                  </a:moveTo>
                  <a:cubicBezTo>
                    <a:pt x="7131" y="828522"/>
                    <a:pt x="0" y="821390"/>
                    <a:pt x="0" y="812223"/>
                  </a:cubicBezTo>
                  <a:lnTo>
                    <a:pt x="0" y="710355"/>
                  </a:lnTo>
                  <a:cubicBezTo>
                    <a:pt x="0" y="640406"/>
                    <a:pt x="85908" y="561289"/>
                    <a:pt x="154839" y="497792"/>
                  </a:cubicBezTo>
                  <a:cubicBezTo>
                    <a:pt x="183022" y="471646"/>
                    <a:pt x="221732" y="436332"/>
                    <a:pt x="224108" y="424787"/>
                  </a:cubicBezTo>
                  <a:cubicBezTo>
                    <a:pt x="224108" y="395925"/>
                    <a:pt x="242105" y="220713"/>
                    <a:pt x="244482" y="200000"/>
                  </a:cubicBezTo>
                  <a:lnTo>
                    <a:pt x="226146" y="34635"/>
                  </a:lnTo>
                  <a:cubicBezTo>
                    <a:pt x="210866" y="38710"/>
                    <a:pt x="198981" y="49915"/>
                    <a:pt x="190152" y="68251"/>
                  </a:cubicBezTo>
                  <a:cubicBezTo>
                    <a:pt x="166723" y="117827"/>
                    <a:pt x="175212" y="198641"/>
                    <a:pt x="175212" y="199321"/>
                  </a:cubicBezTo>
                  <a:cubicBezTo>
                    <a:pt x="175212" y="200000"/>
                    <a:pt x="175212" y="200339"/>
                    <a:pt x="175212" y="201018"/>
                  </a:cubicBezTo>
                  <a:lnTo>
                    <a:pt x="175212" y="241765"/>
                  </a:lnTo>
                  <a:cubicBezTo>
                    <a:pt x="175212" y="250933"/>
                    <a:pt x="168081" y="258064"/>
                    <a:pt x="158913" y="258064"/>
                  </a:cubicBezTo>
                  <a:cubicBezTo>
                    <a:pt x="149745" y="258064"/>
                    <a:pt x="142614" y="250933"/>
                    <a:pt x="142614" y="241765"/>
                  </a:cubicBezTo>
                  <a:lnTo>
                    <a:pt x="142614" y="201697"/>
                  </a:lnTo>
                  <a:cubicBezTo>
                    <a:pt x="141596" y="191511"/>
                    <a:pt x="134465" y="109338"/>
                    <a:pt x="160611" y="53990"/>
                  </a:cubicBezTo>
                  <a:cubicBezTo>
                    <a:pt x="177589" y="18676"/>
                    <a:pt x="205093" y="0"/>
                    <a:pt x="240407" y="0"/>
                  </a:cubicBezTo>
                  <a:cubicBezTo>
                    <a:pt x="275721" y="0"/>
                    <a:pt x="255687" y="6112"/>
                    <a:pt x="256706" y="14601"/>
                  </a:cubicBezTo>
                  <a:lnTo>
                    <a:pt x="277080" y="197962"/>
                  </a:lnTo>
                  <a:cubicBezTo>
                    <a:pt x="277080" y="198981"/>
                    <a:pt x="277080" y="200339"/>
                    <a:pt x="277080" y="201358"/>
                  </a:cubicBezTo>
                  <a:cubicBezTo>
                    <a:pt x="271307" y="256027"/>
                    <a:pt x="256706" y="402716"/>
                    <a:pt x="256706" y="425127"/>
                  </a:cubicBezTo>
                  <a:cubicBezTo>
                    <a:pt x="256706" y="447537"/>
                    <a:pt x="230899" y="471985"/>
                    <a:pt x="176910" y="521561"/>
                  </a:cubicBezTo>
                  <a:cubicBezTo>
                    <a:pt x="116129" y="577588"/>
                    <a:pt x="32598" y="654668"/>
                    <a:pt x="32598" y="710355"/>
                  </a:cubicBezTo>
                  <a:lnTo>
                    <a:pt x="32598" y="812223"/>
                  </a:lnTo>
                  <a:cubicBezTo>
                    <a:pt x="32598" y="821390"/>
                    <a:pt x="25467" y="828522"/>
                    <a:pt x="16299" y="828522"/>
                  </a:cubicBezTo>
                  <a:close/>
                  <a:moveTo>
                    <a:pt x="224108" y="424447"/>
                  </a:moveTo>
                  <a:lnTo>
                    <a:pt x="224108" y="424447"/>
                  </a:lnTo>
                  <a:cubicBezTo>
                    <a:pt x="224108" y="424447"/>
                    <a:pt x="224108" y="424447"/>
                    <a:pt x="224108" y="424447"/>
                  </a:cubicBezTo>
                  <a:close/>
                </a:path>
              </a:pathLst>
            </a:custGeom>
            <a:grpFill/>
            <a:ln w="3393" cap="flat">
              <a:noFill/>
              <a:prstDash val="solid"/>
              <a:miter/>
            </a:ln>
          </p:spPr>
          <p:txBody>
            <a:bodyPr rtlCol="0" anchor="ctr"/>
            <a:lstStyle/>
            <a:p>
              <a:endParaRPr lang="en-US"/>
            </a:p>
          </p:txBody>
        </p:sp>
        <p:sp>
          <p:nvSpPr>
            <p:cNvPr id="95" name="Freeform 26">
              <a:extLst>
                <a:ext uri="{FF2B5EF4-FFF2-40B4-BE49-F238E27FC236}">
                  <a16:creationId xmlns:a16="http://schemas.microsoft.com/office/drawing/2014/main" id="{6D477DB0-8DD8-9BE8-DC20-A4C9D511BF0A}"/>
                </a:ext>
              </a:extLst>
            </p:cNvPr>
            <p:cNvSpPr/>
            <p:nvPr/>
          </p:nvSpPr>
          <p:spPr>
            <a:xfrm>
              <a:off x="3202691" y="3200728"/>
              <a:ext cx="277079" cy="828521"/>
            </a:xfrm>
            <a:custGeom>
              <a:avLst/>
              <a:gdLst>
                <a:gd name="connsiteX0" fmla="*/ 260780 w 277079"/>
                <a:gd name="connsiteY0" fmla="*/ 828522 h 828521"/>
                <a:gd name="connsiteX1" fmla="*/ 244482 w 277079"/>
                <a:gd name="connsiteY1" fmla="*/ 812223 h 828521"/>
                <a:gd name="connsiteX2" fmla="*/ 244482 w 277079"/>
                <a:gd name="connsiteY2" fmla="*/ 710355 h 828521"/>
                <a:gd name="connsiteX3" fmla="*/ 100170 w 277079"/>
                <a:gd name="connsiteY3" fmla="*/ 521561 h 828521"/>
                <a:gd name="connsiteX4" fmla="*/ 20373 w 277079"/>
                <a:gd name="connsiteY4" fmla="*/ 425127 h 828521"/>
                <a:gd name="connsiteX5" fmla="*/ 0 w 277079"/>
                <a:gd name="connsiteY5" fmla="*/ 201358 h 828521"/>
                <a:gd name="connsiteX6" fmla="*/ 0 w 277079"/>
                <a:gd name="connsiteY6" fmla="*/ 197962 h 828521"/>
                <a:gd name="connsiteX7" fmla="*/ 20373 w 277079"/>
                <a:gd name="connsiteY7" fmla="*/ 14601 h 828521"/>
                <a:gd name="connsiteX8" fmla="*/ 36672 w 277079"/>
                <a:gd name="connsiteY8" fmla="*/ 0 h 828521"/>
                <a:gd name="connsiteX9" fmla="*/ 116468 w 277079"/>
                <a:gd name="connsiteY9" fmla="*/ 53990 h 828521"/>
                <a:gd name="connsiteX10" fmla="*/ 134465 w 277079"/>
                <a:gd name="connsiteY10" fmla="*/ 201697 h 828521"/>
                <a:gd name="connsiteX11" fmla="*/ 134465 w 277079"/>
                <a:gd name="connsiteY11" fmla="*/ 241765 h 828521"/>
                <a:gd name="connsiteX12" fmla="*/ 118166 w 277079"/>
                <a:gd name="connsiteY12" fmla="*/ 258064 h 828521"/>
                <a:gd name="connsiteX13" fmla="*/ 101867 w 277079"/>
                <a:gd name="connsiteY13" fmla="*/ 241765 h 828521"/>
                <a:gd name="connsiteX14" fmla="*/ 101867 w 277079"/>
                <a:gd name="connsiteY14" fmla="*/ 201018 h 828521"/>
                <a:gd name="connsiteX15" fmla="*/ 101867 w 277079"/>
                <a:gd name="connsiteY15" fmla="*/ 199321 h 828521"/>
                <a:gd name="connsiteX16" fmla="*/ 86927 w 277079"/>
                <a:gd name="connsiteY16" fmla="*/ 68251 h 828521"/>
                <a:gd name="connsiteX17" fmla="*/ 50934 w 277079"/>
                <a:gd name="connsiteY17" fmla="*/ 34635 h 828521"/>
                <a:gd name="connsiteX18" fmla="*/ 32597 w 277079"/>
                <a:gd name="connsiteY18" fmla="*/ 200000 h 828521"/>
                <a:gd name="connsiteX19" fmla="*/ 52971 w 277079"/>
                <a:gd name="connsiteY19" fmla="*/ 424787 h 828521"/>
                <a:gd name="connsiteX20" fmla="*/ 122241 w 277079"/>
                <a:gd name="connsiteY20" fmla="*/ 497792 h 828521"/>
                <a:gd name="connsiteX21" fmla="*/ 277079 w 277079"/>
                <a:gd name="connsiteY21" fmla="*/ 710355 h 828521"/>
                <a:gd name="connsiteX22" fmla="*/ 277079 w 277079"/>
                <a:gd name="connsiteY22" fmla="*/ 812223 h 828521"/>
                <a:gd name="connsiteX23" fmla="*/ 260780 w 277079"/>
                <a:gd name="connsiteY23" fmla="*/ 828522 h 828521"/>
                <a:gd name="connsiteX24" fmla="*/ 52971 w 277079"/>
                <a:gd name="connsiteY24" fmla="*/ 424447 h 828521"/>
                <a:gd name="connsiteX25" fmla="*/ 52971 w 277079"/>
                <a:gd name="connsiteY25" fmla="*/ 424447 h 8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7079" h="828521">
                  <a:moveTo>
                    <a:pt x="260780" y="828522"/>
                  </a:moveTo>
                  <a:cubicBezTo>
                    <a:pt x="251612" y="828522"/>
                    <a:pt x="244482" y="821390"/>
                    <a:pt x="244482" y="812223"/>
                  </a:cubicBezTo>
                  <a:lnTo>
                    <a:pt x="244482" y="710355"/>
                  </a:lnTo>
                  <a:cubicBezTo>
                    <a:pt x="244482" y="654668"/>
                    <a:pt x="160950" y="577928"/>
                    <a:pt x="100170" y="521561"/>
                  </a:cubicBezTo>
                  <a:cubicBezTo>
                    <a:pt x="46180" y="471985"/>
                    <a:pt x="20373" y="446858"/>
                    <a:pt x="20373" y="425127"/>
                  </a:cubicBezTo>
                  <a:cubicBezTo>
                    <a:pt x="20373" y="403395"/>
                    <a:pt x="5773" y="256027"/>
                    <a:pt x="0" y="201358"/>
                  </a:cubicBezTo>
                  <a:cubicBezTo>
                    <a:pt x="0" y="200339"/>
                    <a:pt x="0" y="198981"/>
                    <a:pt x="0" y="197962"/>
                  </a:cubicBezTo>
                  <a:lnTo>
                    <a:pt x="20373" y="14601"/>
                  </a:lnTo>
                  <a:cubicBezTo>
                    <a:pt x="21392" y="6452"/>
                    <a:pt x="28183" y="0"/>
                    <a:pt x="36672" y="0"/>
                  </a:cubicBezTo>
                  <a:cubicBezTo>
                    <a:pt x="71986" y="0"/>
                    <a:pt x="99490" y="18676"/>
                    <a:pt x="116468" y="53990"/>
                  </a:cubicBezTo>
                  <a:cubicBezTo>
                    <a:pt x="142954" y="109677"/>
                    <a:pt x="135484" y="191511"/>
                    <a:pt x="134465" y="201697"/>
                  </a:cubicBezTo>
                  <a:lnTo>
                    <a:pt x="134465" y="241765"/>
                  </a:lnTo>
                  <a:cubicBezTo>
                    <a:pt x="134465" y="250933"/>
                    <a:pt x="127334" y="258064"/>
                    <a:pt x="118166" y="258064"/>
                  </a:cubicBezTo>
                  <a:cubicBezTo>
                    <a:pt x="108998" y="258064"/>
                    <a:pt x="101867" y="250933"/>
                    <a:pt x="101867" y="241765"/>
                  </a:cubicBezTo>
                  <a:lnTo>
                    <a:pt x="101867" y="201018"/>
                  </a:lnTo>
                  <a:cubicBezTo>
                    <a:pt x="101867" y="200339"/>
                    <a:pt x="101867" y="199660"/>
                    <a:pt x="101867" y="199321"/>
                  </a:cubicBezTo>
                  <a:cubicBezTo>
                    <a:pt x="101867" y="198641"/>
                    <a:pt x="110356" y="117827"/>
                    <a:pt x="86927" y="68251"/>
                  </a:cubicBezTo>
                  <a:cubicBezTo>
                    <a:pt x="78098" y="49915"/>
                    <a:pt x="66214" y="38710"/>
                    <a:pt x="50934" y="34635"/>
                  </a:cubicBezTo>
                  <a:lnTo>
                    <a:pt x="32597" y="200000"/>
                  </a:lnTo>
                  <a:cubicBezTo>
                    <a:pt x="34635" y="220713"/>
                    <a:pt x="52631" y="396264"/>
                    <a:pt x="52971" y="424787"/>
                  </a:cubicBezTo>
                  <a:cubicBezTo>
                    <a:pt x="55687" y="436332"/>
                    <a:pt x="94058" y="471646"/>
                    <a:pt x="122241" y="497792"/>
                  </a:cubicBezTo>
                  <a:cubicBezTo>
                    <a:pt x="191171" y="561289"/>
                    <a:pt x="277079" y="640406"/>
                    <a:pt x="277079" y="710355"/>
                  </a:cubicBezTo>
                  <a:lnTo>
                    <a:pt x="277079" y="812223"/>
                  </a:lnTo>
                  <a:cubicBezTo>
                    <a:pt x="277079" y="821390"/>
                    <a:pt x="269949" y="828522"/>
                    <a:pt x="260780" y="828522"/>
                  </a:cubicBezTo>
                  <a:close/>
                  <a:moveTo>
                    <a:pt x="52971" y="424447"/>
                  </a:moveTo>
                  <a:lnTo>
                    <a:pt x="52971" y="424447"/>
                  </a:lnTo>
                  <a:close/>
                </a:path>
              </a:pathLst>
            </a:custGeom>
            <a:grpFill/>
            <a:ln w="3393" cap="flat">
              <a:noFill/>
              <a:prstDash val="solid"/>
              <a:miter/>
            </a:ln>
          </p:spPr>
          <p:txBody>
            <a:bodyPr rtlCol="0" anchor="ctr"/>
            <a:lstStyle/>
            <a:p>
              <a:endParaRPr lang="en-US"/>
            </a:p>
          </p:txBody>
        </p:sp>
        <p:sp>
          <p:nvSpPr>
            <p:cNvPr id="96" name="Freeform 27">
              <a:extLst>
                <a:ext uri="{FF2B5EF4-FFF2-40B4-BE49-F238E27FC236}">
                  <a16:creationId xmlns:a16="http://schemas.microsoft.com/office/drawing/2014/main" id="{F0086515-9640-D936-58B9-927BF32C9BDB}"/>
                </a:ext>
              </a:extLst>
            </p:cNvPr>
            <p:cNvSpPr/>
            <p:nvPr/>
          </p:nvSpPr>
          <p:spPr>
            <a:xfrm>
              <a:off x="3287739" y="3120592"/>
              <a:ext cx="131483" cy="297452"/>
            </a:xfrm>
            <a:custGeom>
              <a:avLst/>
              <a:gdLst>
                <a:gd name="connsiteX0" fmla="*/ 114612 w 131483"/>
                <a:gd name="connsiteY0" fmla="*/ 297453 h 297452"/>
                <a:gd name="connsiteX1" fmla="*/ 98313 w 131483"/>
                <a:gd name="connsiteY1" fmla="*/ 283191 h 297452"/>
                <a:gd name="connsiteX2" fmla="*/ 98313 w 131483"/>
                <a:gd name="connsiteY2" fmla="*/ 137521 h 297452"/>
                <a:gd name="connsiteX3" fmla="*/ 97295 w 131483"/>
                <a:gd name="connsiteY3" fmla="*/ 106621 h 297452"/>
                <a:gd name="connsiteX4" fmla="*/ 46700 w 131483"/>
                <a:gd name="connsiteY4" fmla="*/ 35993 h 297452"/>
                <a:gd name="connsiteX5" fmla="*/ 32439 w 131483"/>
                <a:gd name="connsiteY5" fmla="*/ 143633 h 297452"/>
                <a:gd name="connsiteX6" fmla="*/ 14103 w 131483"/>
                <a:gd name="connsiteY6" fmla="*/ 157555 h 297452"/>
                <a:gd name="connsiteX7" fmla="*/ 181 w 131483"/>
                <a:gd name="connsiteY7" fmla="*/ 139219 h 297452"/>
                <a:gd name="connsiteX8" fmla="*/ 16819 w 131483"/>
                <a:gd name="connsiteY8" fmla="*/ 14261 h 297452"/>
                <a:gd name="connsiteX9" fmla="*/ 33118 w 131483"/>
                <a:gd name="connsiteY9" fmla="*/ 0 h 297452"/>
                <a:gd name="connsiteX10" fmla="*/ 129892 w 131483"/>
                <a:gd name="connsiteY10" fmla="*/ 102207 h 297452"/>
                <a:gd name="connsiteX11" fmla="*/ 130911 w 131483"/>
                <a:gd name="connsiteY11" fmla="*/ 139558 h 297452"/>
                <a:gd name="connsiteX12" fmla="*/ 130911 w 131483"/>
                <a:gd name="connsiteY12" fmla="*/ 279117 h 297452"/>
                <a:gd name="connsiteX13" fmla="*/ 116649 w 131483"/>
                <a:gd name="connsiteY13" fmla="*/ 297113 h 297452"/>
                <a:gd name="connsiteX14" fmla="*/ 114612 w 131483"/>
                <a:gd name="connsiteY14" fmla="*/ 297113 h 29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83" h="297452">
                  <a:moveTo>
                    <a:pt x="114612" y="297453"/>
                  </a:moveTo>
                  <a:cubicBezTo>
                    <a:pt x="106462" y="297453"/>
                    <a:pt x="99332" y="291341"/>
                    <a:pt x="98313" y="283191"/>
                  </a:cubicBezTo>
                  <a:cubicBezTo>
                    <a:pt x="98313" y="281154"/>
                    <a:pt x="91862" y="229541"/>
                    <a:pt x="98313" y="137521"/>
                  </a:cubicBezTo>
                  <a:cubicBezTo>
                    <a:pt x="98992" y="126655"/>
                    <a:pt x="98653" y="116129"/>
                    <a:pt x="97295" y="106621"/>
                  </a:cubicBezTo>
                  <a:cubicBezTo>
                    <a:pt x="91182" y="61460"/>
                    <a:pt x="64697" y="42445"/>
                    <a:pt x="46700" y="35993"/>
                  </a:cubicBezTo>
                  <a:lnTo>
                    <a:pt x="32439" y="143633"/>
                  </a:lnTo>
                  <a:cubicBezTo>
                    <a:pt x="31420" y="152461"/>
                    <a:pt x="22931" y="158913"/>
                    <a:pt x="14103" y="157555"/>
                  </a:cubicBezTo>
                  <a:cubicBezTo>
                    <a:pt x="5274" y="156536"/>
                    <a:pt x="-1177" y="148047"/>
                    <a:pt x="181" y="139219"/>
                  </a:cubicBezTo>
                  <a:lnTo>
                    <a:pt x="16819" y="14261"/>
                  </a:lnTo>
                  <a:cubicBezTo>
                    <a:pt x="17838" y="6112"/>
                    <a:pt x="24969" y="0"/>
                    <a:pt x="33118" y="0"/>
                  </a:cubicBezTo>
                  <a:cubicBezTo>
                    <a:pt x="67413" y="0"/>
                    <a:pt x="120384" y="31579"/>
                    <a:pt x="129892" y="102207"/>
                  </a:cubicBezTo>
                  <a:cubicBezTo>
                    <a:pt x="131590" y="114091"/>
                    <a:pt x="131929" y="126655"/>
                    <a:pt x="130911" y="139558"/>
                  </a:cubicBezTo>
                  <a:cubicBezTo>
                    <a:pt x="124799" y="228183"/>
                    <a:pt x="130911" y="278777"/>
                    <a:pt x="130911" y="279117"/>
                  </a:cubicBezTo>
                  <a:cubicBezTo>
                    <a:pt x="131929" y="287945"/>
                    <a:pt x="125817" y="296095"/>
                    <a:pt x="116649" y="297113"/>
                  </a:cubicBezTo>
                  <a:cubicBezTo>
                    <a:pt x="115970" y="297113"/>
                    <a:pt x="115291" y="297113"/>
                    <a:pt x="114612" y="297113"/>
                  </a:cubicBezTo>
                  <a:close/>
                </a:path>
              </a:pathLst>
            </a:custGeom>
            <a:grpFill/>
            <a:ln w="3393" cap="flat">
              <a:noFill/>
              <a:prstDash val="solid"/>
              <a:miter/>
            </a:ln>
          </p:spPr>
          <p:txBody>
            <a:bodyPr rtlCol="0" anchor="ctr"/>
            <a:lstStyle/>
            <a:p>
              <a:endParaRPr lang="en-US"/>
            </a:p>
          </p:txBody>
        </p:sp>
        <p:sp>
          <p:nvSpPr>
            <p:cNvPr id="97" name="Freeform 28">
              <a:extLst>
                <a:ext uri="{FF2B5EF4-FFF2-40B4-BE49-F238E27FC236}">
                  <a16:creationId xmlns:a16="http://schemas.microsoft.com/office/drawing/2014/main" id="{91A72319-405F-2520-4026-7BB192C9075C}"/>
                </a:ext>
              </a:extLst>
            </p:cNvPr>
            <p:cNvSpPr/>
            <p:nvPr/>
          </p:nvSpPr>
          <p:spPr>
            <a:xfrm>
              <a:off x="3385022" y="3159981"/>
              <a:ext cx="115168" cy="319184"/>
            </a:xfrm>
            <a:custGeom>
              <a:avLst/>
              <a:gdLst>
                <a:gd name="connsiteX0" fmla="*/ 98823 w 115168"/>
                <a:gd name="connsiteY0" fmla="*/ 319184 h 319184"/>
                <a:gd name="connsiteX1" fmla="*/ 82524 w 115168"/>
                <a:gd name="connsiteY1" fmla="*/ 303904 h 319184"/>
                <a:gd name="connsiteX2" fmla="*/ 81506 w 115168"/>
                <a:gd name="connsiteY2" fmla="*/ 148047 h 319184"/>
                <a:gd name="connsiteX3" fmla="*/ 82524 w 115168"/>
                <a:gd name="connsiteY3" fmla="*/ 119524 h 319184"/>
                <a:gd name="connsiteX4" fmla="*/ 33288 w 115168"/>
                <a:gd name="connsiteY4" fmla="*/ 34974 h 319184"/>
                <a:gd name="connsiteX5" fmla="*/ 32609 w 115168"/>
                <a:gd name="connsiteY5" fmla="*/ 65195 h 319184"/>
                <a:gd name="connsiteX6" fmla="*/ 15971 w 115168"/>
                <a:gd name="connsiteY6" fmla="*/ 81154 h 319184"/>
                <a:gd name="connsiteX7" fmla="*/ 12 w 115168"/>
                <a:gd name="connsiteY7" fmla="*/ 64516 h 319184"/>
                <a:gd name="connsiteX8" fmla="*/ 1030 w 115168"/>
                <a:gd name="connsiteY8" fmla="*/ 15959 h 319184"/>
                <a:gd name="connsiteX9" fmla="*/ 17329 w 115168"/>
                <a:gd name="connsiteY9" fmla="*/ 0 h 319184"/>
                <a:gd name="connsiteX10" fmla="*/ 115122 w 115168"/>
                <a:gd name="connsiteY10" fmla="*/ 119524 h 319184"/>
                <a:gd name="connsiteX11" fmla="*/ 114103 w 115168"/>
                <a:gd name="connsiteY11" fmla="*/ 149405 h 319184"/>
                <a:gd name="connsiteX12" fmla="*/ 115122 w 115168"/>
                <a:gd name="connsiteY12" fmla="*/ 301527 h 319184"/>
                <a:gd name="connsiteX13" fmla="*/ 100181 w 115168"/>
                <a:gd name="connsiteY13" fmla="*/ 318845 h 319184"/>
                <a:gd name="connsiteX14" fmla="*/ 98823 w 115168"/>
                <a:gd name="connsiteY14" fmla="*/ 318845 h 31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168" h="319184">
                  <a:moveTo>
                    <a:pt x="98823" y="319184"/>
                  </a:moveTo>
                  <a:cubicBezTo>
                    <a:pt x="90334" y="319184"/>
                    <a:pt x="83203" y="312733"/>
                    <a:pt x="82524" y="303904"/>
                  </a:cubicBezTo>
                  <a:cubicBezTo>
                    <a:pt x="77770" y="238709"/>
                    <a:pt x="80147" y="184040"/>
                    <a:pt x="81506" y="148047"/>
                  </a:cubicBezTo>
                  <a:cubicBezTo>
                    <a:pt x="81845" y="135823"/>
                    <a:pt x="82524" y="126316"/>
                    <a:pt x="82524" y="119524"/>
                  </a:cubicBezTo>
                  <a:cubicBezTo>
                    <a:pt x="82524" y="89983"/>
                    <a:pt x="68942" y="45161"/>
                    <a:pt x="33288" y="34974"/>
                  </a:cubicBezTo>
                  <a:lnTo>
                    <a:pt x="32609" y="65195"/>
                  </a:lnTo>
                  <a:cubicBezTo>
                    <a:pt x="32609" y="74363"/>
                    <a:pt x="24799" y="81494"/>
                    <a:pt x="15971" y="81154"/>
                  </a:cubicBezTo>
                  <a:cubicBezTo>
                    <a:pt x="6803" y="81154"/>
                    <a:pt x="-328" y="73684"/>
                    <a:pt x="12" y="64516"/>
                  </a:cubicBezTo>
                  <a:lnTo>
                    <a:pt x="1030" y="15959"/>
                  </a:lnTo>
                  <a:cubicBezTo>
                    <a:pt x="1030" y="7131"/>
                    <a:pt x="8501" y="0"/>
                    <a:pt x="17329" y="0"/>
                  </a:cubicBezTo>
                  <a:cubicBezTo>
                    <a:pt x="80826" y="0"/>
                    <a:pt x="115122" y="61460"/>
                    <a:pt x="115122" y="119524"/>
                  </a:cubicBezTo>
                  <a:cubicBezTo>
                    <a:pt x="115122" y="177589"/>
                    <a:pt x="114782" y="136842"/>
                    <a:pt x="114103" y="149405"/>
                  </a:cubicBezTo>
                  <a:cubicBezTo>
                    <a:pt x="112745" y="184720"/>
                    <a:pt x="110368" y="238370"/>
                    <a:pt x="115122" y="301527"/>
                  </a:cubicBezTo>
                  <a:cubicBezTo>
                    <a:pt x="115801" y="310356"/>
                    <a:pt x="109010" y="318166"/>
                    <a:pt x="100181" y="318845"/>
                  </a:cubicBezTo>
                  <a:cubicBezTo>
                    <a:pt x="99842" y="318845"/>
                    <a:pt x="99502" y="318845"/>
                    <a:pt x="98823" y="318845"/>
                  </a:cubicBezTo>
                  <a:close/>
                </a:path>
              </a:pathLst>
            </a:custGeom>
            <a:grpFill/>
            <a:ln w="3393" cap="flat">
              <a:noFill/>
              <a:prstDash val="solid"/>
              <a:miter/>
            </a:ln>
          </p:spPr>
          <p:txBody>
            <a:bodyPr rtlCol="0" anchor="ctr"/>
            <a:lstStyle/>
            <a:p>
              <a:endParaRPr lang="en-US"/>
            </a:p>
          </p:txBody>
        </p:sp>
        <p:sp>
          <p:nvSpPr>
            <p:cNvPr id="98" name="Freeform 29">
              <a:extLst>
                <a:ext uri="{FF2B5EF4-FFF2-40B4-BE49-F238E27FC236}">
                  <a16:creationId xmlns:a16="http://schemas.microsoft.com/office/drawing/2014/main" id="{BA54D151-6EB7-175C-7CD5-DD6BB6739445}"/>
                </a:ext>
              </a:extLst>
            </p:cNvPr>
            <p:cNvSpPr/>
            <p:nvPr/>
          </p:nvSpPr>
          <p:spPr>
            <a:xfrm>
              <a:off x="3528821" y="3446568"/>
              <a:ext cx="404295" cy="175890"/>
            </a:xfrm>
            <a:custGeom>
              <a:avLst/>
              <a:gdLst>
                <a:gd name="connsiteX0" fmla="*/ 16144 w 404295"/>
                <a:gd name="connsiteY0" fmla="*/ 175212 h 175890"/>
                <a:gd name="connsiteX1" fmla="*/ 8334 w 404295"/>
                <a:gd name="connsiteY1" fmla="*/ 173175 h 175890"/>
                <a:gd name="connsiteX2" fmla="*/ 1882 w 404295"/>
                <a:gd name="connsiteY2" fmla="*/ 151103 h 175890"/>
                <a:gd name="connsiteX3" fmla="*/ 105787 w 404295"/>
                <a:gd name="connsiteY3" fmla="*/ 64516 h 175890"/>
                <a:gd name="connsiteX4" fmla="*/ 120388 w 404295"/>
                <a:gd name="connsiteY4" fmla="*/ 57385 h 175890"/>
                <a:gd name="connsiteX5" fmla="*/ 139743 w 404295"/>
                <a:gd name="connsiteY5" fmla="*/ 39049 h 175890"/>
                <a:gd name="connsiteX6" fmla="*/ 199166 w 404295"/>
                <a:gd name="connsiteY6" fmla="*/ 0 h 175890"/>
                <a:gd name="connsiteX7" fmla="*/ 245006 w 404295"/>
                <a:gd name="connsiteY7" fmla="*/ 31918 h 175890"/>
                <a:gd name="connsiteX8" fmla="*/ 281338 w 404295"/>
                <a:gd name="connsiteY8" fmla="*/ 61120 h 175890"/>
                <a:gd name="connsiteX9" fmla="*/ 385243 w 404295"/>
                <a:gd name="connsiteY9" fmla="*/ 113073 h 175890"/>
                <a:gd name="connsiteX10" fmla="*/ 387281 w 404295"/>
                <a:gd name="connsiteY10" fmla="*/ 116129 h 175890"/>
                <a:gd name="connsiteX11" fmla="*/ 402561 w 404295"/>
                <a:gd name="connsiteY11" fmla="*/ 146689 h 175890"/>
                <a:gd name="connsiteX12" fmla="*/ 395430 w 404295"/>
                <a:gd name="connsiteY12" fmla="*/ 168421 h 175890"/>
                <a:gd name="connsiteX13" fmla="*/ 373698 w 404295"/>
                <a:gd name="connsiteY13" fmla="*/ 161290 h 175890"/>
                <a:gd name="connsiteX14" fmla="*/ 359097 w 404295"/>
                <a:gd name="connsiteY14" fmla="*/ 132428 h 175890"/>
                <a:gd name="connsiteX15" fmla="*/ 280659 w 404295"/>
                <a:gd name="connsiteY15" fmla="*/ 94058 h 175890"/>
                <a:gd name="connsiteX16" fmla="*/ 221237 w 404295"/>
                <a:gd name="connsiteY16" fmla="*/ 53650 h 175890"/>
                <a:gd name="connsiteX17" fmla="*/ 199505 w 404295"/>
                <a:gd name="connsiteY17" fmla="*/ 32937 h 175890"/>
                <a:gd name="connsiteX18" fmla="*/ 163851 w 404295"/>
                <a:gd name="connsiteY18" fmla="*/ 62139 h 175890"/>
                <a:gd name="connsiteX19" fmla="*/ 138724 w 404295"/>
                <a:gd name="connsiteY19" fmla="*/ 85229 h 175890"/>
                <a:gd name="connsiteX20" fmla="*/ 119709 w 404295"/>
                <a:gd name="connsiteY20" fmla="*/ 94737 h 175890"/>
                <a:gd name="connsiteX21" fmla="*/ 30745 w 404295"/>
                <a:gd name="connsiteY21" fmla="*/ 167402 h 175890"/>
                <a:gd name="connsiteX22" fmla="*/ 16483 w 404295"/>
                <a:gd name="connsiteY22" fmla="*/ 175891 h 175890"/>
                <a:gd name="connsiteX23" fmla="*/ 199166 w 404295"/>
                <a:gd name="connsiteY23" fmla="*/ 32597 h 175890"/>
                <a:gd name="connsiteX24" fmla="*/ 199166 w 404295"/>
                <a:gd name="connsiteY24" fmla="*/ 32597 h 175890"/>
                <a:gd name="connsiteX25" fmla="*/ 199166 w 404295"/>
                <a:gd name="connsiteY25" fmla="*/ 32597 h 17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4295" h="175890">
                  <a:moveTo>
                    <a:pt x="16144" y="175212"/>
                  </a:moveTo>
                  <a:cubicBezTo>
                    <a:pt x="13427" y="175212"/>
                    <a:pt x="10711" y="174533"/>
                    <a:pt x="8334" y="173175"/>
                  </a:cubicBezTo>
                  <a:cubicBezTo>
                    <a:pt x="524" y="168760"/>
                    <a:pt x="-2193" y="158913"/>
                    <a:pt x="1882" y="151103"/>
                  </a:cubicBezTo>
                  <a:cubicBezTo>
                    <a:pt x="31084" y="98472"/>
                    <a:pt x="77943" y="77419"/>
                    <a:pt x="105787" y="64516"/>
                  </a:cubicBezTo>
                  <a:cubicBezTo>
                    <a:pt x="111899" y="61800"/>
                    <a:pt x="117672" y="59083"/>
                    <a:pt x="120388" y="57385"/>
                  </a:cubicBezTo>
                  <a:cubicBezTo>
                    <a:pt x="125142" y="54329"/>
                    <a:pt x="132612" y="46519"/>
                    <a:pt x="139743" y="39049"/>
                  </a:cubicBezTo>
                  <a:cubicBezTo>
                    <a:pt x="157400" y="20713"/>
                    <a:pt x="177434" y="0"/>
                    <a:pt x="199166" y="0"/>
                  </a:cubicBezTo>
                  <a:cubicBezTo>
                    <a:pt x="220897" y="0"/>
                    <a:pt x="230744" y="15620"/>
                    <a:pt x="245006" y="31918"/>
                  </a:cubicBezTo>
                  <a:cubicBezTo>
                    <a:pt x="256211" y="44822"/>
                    <a:pt x="270473" y="60781"/>
                    <a:pt x="281338" y="61120"/>
                  </a:cubicBezTo>
                  <a:cubicBezTo>
                    <a:pt x="322425" y="62818"/>
                    <a:pt x="359437" y="81154"/>
                    <a:pt x="385243" y="113073"/>
                  </a:cubicBezTo>
                  <a:cubicBezTo>
                    <a:pt x="385922" y="114091"/>
                    <a:pt x="386601" y="115110"/>
                    <a:pt x="387281" y="116129"/>
                  </a:cubicBezTo>
                  <a:lnTo>
                    <a:pt x="402561" y="146689"/>
                  </a:lnTo>
                  <a:cubicBezTo>
                    <a:pt x="406635" y="154838"/>
                    <a:pt x="403240" y="164686"/>
                    <a:pt x="395430" y="168421"/>
                  </a:cubicBezTo>
                  <a:cubicBezTo>
                    <a:pt x="387281" y="172495"/>
                    <a:pt x="377433" y="169100"/>
                    <a:pt x="373698" y="161290"/>
                  </a:cubicBezTo>
                  <a:lnTo>
                    <a:pt x="359097" y="132428"/>
                  </a:lnTo>
                  <a:cubicBezTo>
                    <a:pt x="333970" y="102207"/>
                    <a:pt x="302731" y="94737"/>
                    <a:pt x="280659" y="94058"/>
                  </a:cubicBezTo>
                  <a:cubicBezTo>
                    <a:pt x="255872" y="93039"/>
                    <a:pt x="237196" y="72326"/>
                    <a:pt x="221237" y="53650"/>
                  </a:cubicBezTo>
                  <a:cubicBezTo>
                    <a:pt x="214785" y="46519"/>
                    <a:pt x="204259" y="34295"/>
                    <a:pt x="199505" y="32937"/>
                  </a:cubicBezTo>
                  <a:cubicBezTo>
                    <a:pt x="191356" y="33277"/>
                    <a:pt x="173359" y="51952"/>
                    <a:pt x="163851" y="62139"/>
                  </a:cubicBezTo>
                  <a:cubicBezTo>
                    <a:pt x="154683" y="71647"/>
                    <a:pt x="146534" y="80136"/>
                    <a:pt x="138724" y="85229"/>
                  </a:cubicBezTo>
                  <a:cubicBezTo>
                    <a:pt x="133970" y="88285"/>
                    <a:pt x="127519" y="91001"/>
                    <a:pt x="119709" y="94737"/>
                  </a:cubicBezTo>
                  <a:cubicBezTo>
                    <a:pt x="93903" y="106282"/>
                    <a:pt x="54853" y="123939"/>
                    <a:pt x="30745" y="167402"/>
                  </a:cubicBezTo>
                  <a:cubicBezTo>
                    <a:pt x="27689" y="172835"/>
                    <a:pt x="22256" y="175891"/>
                    <a:pt x="16483" y="175891"/>
                  </a:cubicBezTo>
                  <a:close/>
                  <a:moveTo>
                    <a:pt x="199166" y="32597"/>
                  </a:moveTo>
                  <a:lnTo>
                    <a:pt x="199166" y="32597"/>
                  </a:lnTo>
                  <a:lnTo>
                    <a:pt x="199166" y="32597"/>
                  </a:lnTo>
                  <a:close/>
                </a:path>
              </a:pathLst>
            </a:custGeom>
            <a:grpFill/>
            <a:ln w="3393" cap="flat">
              <a:noFill/>
              <a:prstDash val="solid"/>
              <a:miter/>
            </a:ln>
          </p:spPr>
          <p:txBody>
            <a:bodyPr rtlCol="0" anchor="ctr"/>
            <a:lstStyle/>
            <a:p>
              <a:endParaRPr lang="en-US"/>
            </a:p>
          </p:txBody>
        </p:sp>
        <p:sp>
          <p:nvSpPr>
            <p:cNvPr id="99" name="Freeform 30">
              <a:extLst>
                <a:ext uri="{FF2B5EF4-FFF2-40B4-BE49-F238E27FC236}">
                  <a16:creationId xmlns:a16="http://schemas.microsoft.com/office/drawing/2014/main" id="{BE153953-4C68-C769-40D6-42689A9096C5}"/>
                </a:ext>
              </a:extLst>
            </p:cNvPr>
            <p:cNvSpPr/>
            <p:nvPr/>
          </p:nvSpPr>
          <p:spPr>
            <a:xfrm>
              <a:off x="3712028" y="3059472"/>
              <a:ext cx="32597" cy="419693"/>
            </a:xfrm>
            <a:custGeom>
              <a:avLst/>
              <a:gdLst>
                <a:gd name="connsiteX0" fmla="*/ 16299 w 32597"/>
                <a:gd name="connsiteY0" fmla="*/ 419693 h 419693"/>
                <a:gd name="connsiteX1" fmla="*/ 0 w 32597"/>
                <a:gd name="connsiteY1" fmla="*/ 403395 h 419693"/>
                <a:gd name="connsiteX2" fmla="*/ 0 w 32597"/>
                <a:gd name="connsiteY2" fmla="*/ 16299 h 419693"/>
                <a:gd name="connsiteX3" fmla="*/ 16299 w 32597"/>
                <a:gd name="connsiteY3" fmla="*/ 0 h 419693"/>
                <a:gd name="connsiteX4" fmla="*/ 32597 w 32597"/>
                <a:gd name="connsiteY4" fmla="*/ 16299 h 419693"/>
                <a:gd name="connsiteX5" fmla="*/ 32597 w 32597"/>
                <a:gd name="connsiteY5" fmla="*/ 403395 h 419693"/>
                <a:gd name="connsiteX6" fmla="*/ 16299 w 32597"/>
                <a:gd name="connsiteY6" fmla="*/ 419693 h 41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97" h="419693">
                  <a:moveTo>
                    <a:pt x="16299" y="419693"/>
                  </a:moveTo>
                  <a:cubicBezTo>
                    <a:pt x="7131" y="419693"/>
                    <a:pt x="0" y="412563"/>
                    <a:pt x="0" y="403395"/>
                  </a:cubicBezTo>
                  <a:lnTo>
                    <a:pt x="0" y="16299"/>
                  </a:lnTo>
                  <a:cubicBezTo>
                    <a:pt x="0" y="7131"/>
                    <a:pt x="7131" y="0"/>
                    <a:pt x="16299" y="0"/>
                  </a:cubicBezTo>
                  <a:cubicBezTo>
                    <a:pt x="25467" y="0"/>
                    <a:pt x="32597" y="7131"/>
                    <a:pt x="32597" y="16299"/>
                  </a:cubicBezTo>
                  <a:lnTo>
                    <a:pt x="32597" y="403395"/>
                  </a:lnTo>
                  <a:cubicBezTo>
                    <a:pt x="32597" y="412563"/>
                    <a:pt x="25467" y="419693"/>
                    <a:pt x="16299" y="419693"/>
                  </a:cubicBezTo>
                  <a:close/>
                </a:path>
              </a:pathLst>
            </a:custGeom>
            <a:grpFill/>
            <a:ln w="3393" cap="flat">
              <a:noFill/>
              <a:prstDash val="solid"/>
              <a:miter/>
            </a:ln>
          </p:spPr>
          <p:txBody>
            <a:bodyPr rtlCol="0" anchor="ctr"/>
            <a:lstStyle/>
            <a:p>
              <a:endParaRPr lang="en-US"/>
            </a:p>
          </p:txBody>
        </p:sp>
        <p:sp>
          <p:nvSpPr>
            <p:cNvPr id="100" name="Freeform 31">
              <a:extLst>
                <a:ext uri="{FF2B5EF4-FFF2-40B4-BE49-F238E27FC236}">
                  <a16:creationId xmlns:a16="http://schemas.microsoft.com/office/drawing/2014/main" id="{6DA45D5D-99C7-2E33-E2F9-2C056FB8A502}"/>
                </a:ext>
              </a:extLst>
            </p:cNvPr>
            <p:cNvSpPr/>
            <p:nvPr/>
          </p:nvSpPr>
          <p:spPr>
            <a:xfrm>
              <a:off x="3528666" y="2896484"/>
              <a:ext cx="399320" cy="501187"/>
            </a:xfrm>
            <a:custGeom>
              <a:avLst/>
              <a:gdLst>
                <a:gd name="connsiteX0" fmla="*/ 199660 w 399320"/>
                <a:gd name="connsiteY0" fmla="*/ 501187 h 501187"/>
                <a:gd name="connsiteX1" fmla="*/ 47198 w 399320"/>
                <a:gd name="connsiteY1" fmla="*/ 421391 h 501187"/>
                <a:gd name="connsiteX2" fmla="*/ 0 w 399320"/>
                <a:gd name="connsiteY2" fmla="*/ 281154 h 501187"/>
                <a:gd name="connsiteX3" fmla="*/ 79796 w 399320"/>
                <a:gd name="connsiteY3" fmla="*/ 168760 h 501187"/>
                <a:gd name="connsiteX4" fmla="*/ 114431 w 399320"/>
                <a:gd name="connsiteY4" fmla="*/ 51952 h 501187"/>
                <a:gd name="connsiteX5" fmla="*/ 199660 w 399320"/>
                <a:gd name="connsiteY5" fmla="*/ 0 h 501187"/>
                <a:gd name="connsiteX6" fmla="*/ 337860 w 399320"/>
                <a:gd name="connsiteY6" fmla="*/ 149405 h 501187"/>
                <a:gd name="connsiteX7" fmla="*/ 399320 w 399320"/>
                <a:gd name="connsiteY7" fmla="*/ 281154 h 501187"/>
                <a:gd name="connsiteX8" fmla="*/ 199660 w 399320"/>
                <a:gd name="connsiteY8" fmla="*/ 501187 h 501187"/>
                <a:gd name="connsiteX9" fmla="*/ 199660 w 399320"/>
                <a:gd name="connsiteY9" fmla="*/ 32597 h 501187"/>
                <a:gd name="connsiteX10" fmla="*/ 139558 w 399320"/>
                <a:gd name="connsiteY10" fmla="*/ 72665 h 501187"/>
                <a:gd name="connsiteX11" fmla="*/ 113752 w 399320"/>
                <a:gd name="connsiteY11" fmla="*/ 176230 h 501187"/>
                <a:gd name="connsiteX12" fmla="*/ 102547 w 399320"/>
                <a:gd name="connsiteY12" fmla="*/ 194906 h 501187"/>
                <a:gd name="connsiteX13" fmla="*/ 32597 w 399320"/>
                <a:gd name="connsiteY13" fmla="*/ 281154 h 501187"/>
                <a:gd name="connsiteX14" fmla="*/ 199660 w 399320"/>
                <a:gd name="connsiteY14" fmla="*/ 468590 h 501187"/>
                <a:gd name="connsiteX15" fmla="*/ 324278 w 399320"/>
                <a:gd name="connsiteY15" fmla="*/ 407469 h 501187"/>
                <a:gd name="connsiteX16" fmla="*/ 366722 w 399320"/>
                <a:gd name="connsiteY16" fmla="*/ 281154 h 501187"/>
                <a:gd name="connsiteX17" fmla="*/ 314770 w 399320"/>
                <a:gd name="connsiteY17" fmla="*/ 173514 h 501187"/>
                <a:gd name="connsiteX18" fmla="*/ 305602 w 399320"/>
                <a:gd name="connsiteY18" fmla="*/ 159253 h 501187"/>
                <a:gd name="connsiteX19" fmla="*/ 199660 w 399320"/>
                <a:gd name="connsiteY19" fmla="*/ 32597 h 50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9320" h="501187">
                  <a:moveTo>
                    <a:pt x="199660" y="501187"/>
                  </a:moveTo>
                  <a:cubicBezTo>
                    <a:pt x="121562" y="501187"/>
                    <a:pt x="73684" y="457724"/>
                    <a:pt x="47198" y="421391"/>
                  </a:cubicBezTo>
                  <a:cubicBezTo>
                    <a:pt x="17997" y="381323"/>
                    <a:pt x="0" y="327334"/>
                    <a:pt x="0" y="281154"/>
                  </a:cubicBezTo>
                  <a:cubicBezTo>
                    <a:pt x="0" y="234974"/>
                    <a:pt x="46519" y="183361"/>
                    <a:pt x="79796" y="168760"/>
                  </a:cubicBezTo>
                  <a:cubicBezTo>
                    <a:pt x="73344" y="115110"/>
                    <a:pt x="94737" y="76061"/>
                    <a:pt x="114431" y="51952"/>
                  </a:cubicBezTo>
                  <a:cubicBezTo>
                    <a:pt x="142275" y="17997"/>
                    <a:pt x="178607" y="0"/>
                    <a:pt x="199660" y="0"/>
                  </a:cubicBezTo>
                  <a:cubicBezTo>
                    <a:pt x="264855" y="0"/>
                    <a:pt x="331409" y="46180"/>
                    <a:pt x="337860" y="149405"/>
                  </a:cubicBezTo>
                  <a:cubicBezTo>
                    <a:pt x="356876" y="162309"/>
                    <a:pt x="399320" y="199999"/>
                    <a:pt x="399320" y="281154"/>
                  </a:cubicBezTo>
                  <a:cubicBezTo>
                    <a:pt x="399320" y="362308"/>
                    <a:pt x="324618" y="501187"/>
                    <a:pt x="199660" y="501187"/>
                  </a:cubicBezTo>
                  <a:close/>
                  <a:moveTo>
                    <a:pt x="199660" y="32597"/>
                  </a:moveTo>
                  <a:cubicBezTo>
                    <a:pt x="190492" y="32597"/>
                    <a:pt x="162309" y="44482"/>
                    <a:pt x="139558" y="72665"/>
                  </a:cubicBezTo>
                  <a:cubicBezTo>
                    <a:pt x="122580" y="93378"/>
                    <a:pt x="104244" y="128013"/>
                    <a:pt x="113752" y="176230"/>
                  </a:cubicBezTo>
                  <a:cubicBezTo>
                    <a:pt x="115450" y="184380"/>
                    <a:pt x="110696" y="192529"/>
                    <a:pt x="102547" y="194906"/>
                  </a:cubicBezTo>
                  <a:cubicBezTo>
                    <a:pt x="99830" y="195925"/>
                    <a:pt x="32597" y="217657"/>
                    <a:pt x="32597" y="281154"/>
                  </a:cubicBezTo>
                  <a:cubicBezTo>
                    <a:pt x="32597" y="344651"/>
                    <a:pt x="81494" y="468590"/>
                    <a:pt x="199660" y="468590"/>
                  </a:cubicBezTo>
                  <a:cubicBezTo>
                    <a:pt x="317826" y="468590"/>
                    <a:pt x="302546" y="435313"/>
                    <a:pt x="324278" y="407469"/>
                  </a:cubicBezTo>
                  <a:cubicBezTo>
                    <a:pt x="350763" y="373174"/>
                    <a:pt x="366722" y="325976"/>
                    <a:pt x="366722" y="281154"/>
                  </a:cubicBezTo>
                  <a:cubicBezTo>
                    <a:pt x="366722" y="200339"/>
                    <a:pt x="316808" y="174533"/>
                    <a:pt x="314770" y="173514"/>
                  </a:cubicBezTo>
                  <a:cubicBezTo>
                    <a:pt x="309337" y="170798"/>
                    <a:pt x="305602" y="165365"/>
                    <a:pt x="305602" y="159253"/>
                  </a:cubicBezTo>
                  <a:cubicBezTo>
                    <a:pt x="303565" y="82173"/>
                    <a:pt x="262139" y="32597"/>
                    <a:pt x="199660" y="32597"/>
                  </a:cubicBezTo>
                  <a:close/>
                </a:path>
              </a:pathLst>
            </a:custGeom>
            <a:grpFill/>
            <a:ln w="3393" cap="flat">
              <a:noFill/>
              <a:prstDash val="solid"/>
              <a:miter/>
            </a:ln>
          </p:spPr>
          <p:txBody>
            <a:bodyPr rtlCol="0" anchor="ctr"/>
            <a:lstStyle/>
            <a:p>
              <a:endParaRPr lang="en-US"/>
            </a:p>
          </p:txBody>
        </p:sp>
        <p:sp>
          <p:nvSpPr>
            <p:cNvPr id="101" name="Freeform 32">
              <a:extLst>
                <a:ext uri="{FF2B5EF4-FFF2-40B4-BE49-F238E27FC236}">
                  <a16:creationId xmlns:a16="http://schemas.microsoft.com/office/drawing/2014/main" id="{A7833B45-A9E2-E6E6-5315-1B1710133F05}"/>
                </a:ext>
              </a:extLst>
            </p:cNvPr>
            <p:cNvSpPr/>
            <p:nvPr/>
          </p:nvSpPr>
          <p:spPr>
            <a:xfrm>
              <a:off x="3711943" y="3120507"/>
              <a:ext cx="114261" cy="114176"/>
            </a:xfrm>
            <a:custGeom>
              <a:avLst/>
              <a:gdLst>
                <a:gd name="connsiteX0" fmla="*/ 16384 w 114261"/>
                <a:gd name="connsiteY0" fmla="*/ 114176 h 114176"/>
                <a:gd name="connsiteX1" fmla="*/ 4839 w 114261"/>
                <a:gd name="connsiteY1" fmla="*/ 109423 h 114176"/>
                <a:gd name="connsiteX2" fmla="*/ 4839 w 114261"/>
                <a:gd name="connsiteY2" fmla="*/ 86333 h 114176"/>
                <a:gd name="connsiteX3" fmla="*/ 86333 w 114261"/>
                <a:gd name="connsiteY3" fmla="*/ 4839 h 114176"/>
                <a:gd name="connsiteX4" fmla="*/ 109423 w 114261"/>
                <a:gd name="connsiteY4" fmla="*/ 4839 h 114176"/>
                <a:gd name="connsiteX5" fmla="*/ 109423 w 114261"/>
                <a:gd name="connsiteY5" fmla="*/ 27929 h 114176"/>
                <a:gd name="connsiteX6" fmla="*/ 27929 w 114261"/>
                <a:gd name="connsiteY6" fmla="*/ 109423 h 114176"/>
                <a:gd name="connsiteX7" fmla="*/ 16384 w 114261"/>
                <a:gd name="connsiteY7" fmla="*/ 114176 h 11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61" h="114176">
                  <a:moveTo>
                    <a:pt x="16384" y="114176"/>
                  </a:moveTo>
                  <a:cubicBezTo>
                    <a:pt x="12309" y="114176"/>
                    <a:pt x="7895" y="112479"/>
                    <a:pt x="4839" y="109423"/>
                  </a:cubicBezTo>
                  <a:cubicBezTo>
                    <a:pt x="-1613" y="102971"/>
                    <a:pt x="-1613" y="92784"/>
                    <a:pt x="4839" y="86333"/>
                  </a:cubicBezTo>
                  <a:lnTo>
                    <a:pt x="86333" y="4839"/>
                  </a:lnTo>
                  <a:cubicBezTo>
                    <a:pt x="92784" y="-1613"/>
                    <a:pt x="102971" y="-1613"/>
                    <a:pt x="109423" y="4839"/>
                  </a:cubicBezTo>
                  <a:cubicBezTo>
                    <a:pt x="115874" y="11290"/>
                    <a:pt x="115874" y="21477"/>
                    <a:pt x="109423" y="27929"/>
                  </a:cubicBezTo>
                  <a:lnTo>
                    <a:pt x="27929" y="109423"/>
                  </a:lnTo>
                  <a:cubicBezTo>
                    <a:pt x="24873" y="112479"/>
                    <a:pt x="20458" y="114176"/>
                    <a:pt x="16384" y="114176"/>
                  </a:cubicBezTo>
                  <a:close/>
                </a:path>
              </a:pathLst>
            </a:custGeom>
            <a:grpFill/>
            <a:ln w="3393" cap="flat">
              <a:noFill/>
              <a:prstDash val="solid"/>
              <a:miter/>
            </a:ln>
          </p:spPr>
          <p:txBody>
            <a:bodyPr rtlCol="0" anchor="ctr"/>
            <a:lstStyle/>
            <a:p>
              <a:endParaRPr lang="en-US"/>
            </a:p>
          </p:txBody>
        </p:sp>
        <p:sp>
          <p:nvSpPr>
            <p:cNvPr id="102" name="Freeform 33">
              <a:extLst>
                <a:ext uri="{FF2B5EF4-FFF2-40B4-BE49-F238E27FC236}">
                  <a16:creationId xmlns:a16="http://schemas.microsoft.com/office/drawing/2014/main" id="{B38DEF6E-FFD5-B1EF-DA5F-CF0B5468A056}"/>
                </a:ext>
              </a:extLst>
            </p:cNvPr>
            <p:cNvSpPr/>
            <p:nvPr/>
          </p:nvSpPr>
          <p:spPr>
            <a:xfrm>
              <a:off x="3610075" y="3202001"/>
              <a:ext cx="134634" cy="134549"/>
            </a:xfrm>
            <a:custGeom>
              <a:avLst/>
              <a:gdLst>
                <a:gd name="connsiteX0" fmla="*/ 118251 w 134634"/>
                <a:gd name="connsiteY0" fmla="*/ 134550 h 134549"/>
                <a:gd name="connsiteX1" fmla="*/ 106706 w 134634"/>
                <a:gd name="connsiteY1" fmla="*/ 129796 h 134549"/>
                <a:gd name="connsiteX2" fmla="*/ 4839 w 134634"/>
                <a:gd name="connsiteY2" fmla="*/ 27929 h 134549"/>
                <a:gd name="connsiteX3" fmla="*/ 4839 w 134634"/>
                <a:gd name="connsiteY3" fmla="*/ 4839 h 134549"/>
                <a:gd name="connsiteX4" fmla="*/ 27929 w 134634"/>
                <a:gd name="connsiteY4" fmla="*/ 4839 h 134549"/>
                <a:gd name="connsiteX5" fmla="*/ 129796 w 134634"/>
                <a:gd name="connsiteY5" fmla="*/ 106706 h 134549"/>
                <a:gd name="connsiteX6" fmla="*/ 129796 w 134634"/>
                <a:gd name="connsiteY6" fmla="*/ 129796 h 134549"/>
                <a:gd name="connsiteX7" fmla="*/ 118251 w 134634"/>
                <a:gd name="connsiteY7" fmla="*/ 134550 h 13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634" h="134549">
                  <a:moveTo>
                    <a:pt x="118251" y="134550"/>
                  </a:moveTo>
                  <a:cubicBezTo>
                    <a:pt x="114176" y="134550"/>
                    <a:pt x="109762" y="132852"/>
                    <a:pt x="106706" y="129796"/>
                  </a:cubicBezTo>
                  <a:lnTo>
                    <a:pt x="4839" y="27929"/>
                  </a:lnTo>
                  <a:cubicBezTo>
                    <a:pt x="-1613" y="21477"/>
                    <a:pt x="-1613" y="11290"/>
                    <a:pt x="4839" y="4839"/>
                  </a:cubicBezTo>
                  <a:cubicBezTo>
                    <a:pt x="11290" y="-1613"/>
                    <a:pt x="21477" y="-1613"/>
                    <a:pt x="27929" y="4839"/>
                  </a:cubicBezTo>
                  <a:lnTo>
                    <a:pt x="129796" y="106706"/>
                  </a:lnTo>
                  <a:cubicBezTo>
                    <a:pt x="136248" y="113158"/>
                    <a:pt x="136248" y="123344"/>
                    <a:pt x="129796" y="129796"/>
                  </a:cubicBezTo>
                  <a:cubicBezTo>
                    <a:pt x="126740" y="132852"/>
                    <a:pt x="122326" y="134550"/>
                    <a:pt x="118251" y="134550"/>
                  </a:cubicBezTo>
                  <a:close/>
                </a:path>
              </a:pathLst>
            </a:custGeom>
            <a:grpFill/>
            <a:ln w="3393" cap="flat">
              <a:noFill/>
              <a:prstDash val="solid"/>
              <a:miter/>
            </a:ln>
          </p:spPr>
          <p:txBody>
            <a:bodyPr rtlCol="0" anchor="ctr"/>
            <a:lstStyle/>
            <a:p>
              <a:endParaRPr lang="en-US"/>
            </a:p>
          </p:txBody>
        </p:sp>
      </p:grpSp>
    </p:spTree>
    <p:extLst>
      <p:ext uri="{BB962C8B-B14F-4D97-AF65-F5344CB8AC3E}">
        <p14:creationId xmlns:p14="http://schemas.microsoft.com/office/powerpoint/2010/main" val="155744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ED366-4E25-C3DA-064B-59B24CFA810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05364F3-7096-76FA-5538-E73211B0ED6C}"/>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97F197-E51F-EAB7-343F-B46C10DB405A}"/>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3466D939-3FCA-DD74-0989-4CB374E55D50}"/>
              </a:ext>
            </a:extLst>
          </p:cNvPr>
          <p:cNvSpPr>
            <a:spLocks noGrp="1"/>
          </p:cNvSpPr>
          <p:nvPr>
            <p:ph type="body" sz="quarter" idx="17"/>
          </p:nvPr>
        </p:nvSpPr>
        <p:spPr>
          <a:xfrm>
            <a:off x="9241981" y="871477"/>
            <a:ext cx="2066906" cy="582221"/>
          </a:xfrm>
        </p:spPr>
        <p:txBody>
          <a:bodyPr/>
          <a:lstStyle/>
          <a:p>
            <a:r>
              <a:rPr lang="en-US" dirty="0"/>
              <a:t>0</a:t>
            </a:r>
            <a:r>
              <a:rPr lang="pl-PL" dirty="0"/>
              <a:t>3</a:t>
            </a:r>
            <a:endParaRPr lang="en-US" dirty="0"/>
          </a:p>
        </p:txBody>
      </p:sp>
      <p:grpSp>
        <p:nvGrpSpPr>
          <p:cNvPr id="10" name="Group 9">
            <a:extLst>
              <a:ext uri="{FF2B5EF4-FFF2-40B4-BE49-F238E27FC236}">
                <a16:creationId xmlns:a16="http://schemas.microsoft.com/office/drawing/2014/main" id="{665E8DE2-DB76-E267-3C13-6DCF9D057FAD}"/>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B9E0DAC8-2AE0-A77A-3E68-5AD2100C00F4}"/>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A4EF0CF-497C-A1BD-EE43-C7395A8DF7C6}"/>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14" name="Symbol zastępczy obrazu 13" descr="Pins and map">
            <a:extLst>
              <a:ext uri="{FF2B5EF4-FFF2-40B4-BE49-F238E27FC236}">
                <a16:creationId xmlns:a16="http://schemas.microsoft.com/office/drawing/2014/main" id="{073A8693-CBC8-C69A-AEFB-F806EEC6D87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906457"/>
            <a:ext cx="7708195" cy="3396829"/>
          </a:xfrm>
        </p:spPr>
      </p:pic>
      <p:sp>
        <p:nvSpPr>
          <p:cNvPr id="15" name="TextBox 14">
            <a:extLst>
              <a:ext uri="{FF2B5EF4-FFF2-40B4-BE49-F238E27FC236}">
                <a16:creationId xmlns:a16="http://schemas.microsoft.com/office/drawing/2014/main" id="{50EF4CE3-80DF-AF2D-A7F6-EB29141D446F}"/>
              </a:ext>
            </a:extLst>
          </p:cNvPr>
          <p:cNvSpPr txBox="1"/>
          <p:nvPr/>
        </p:nvSpPr>
        <p:spPr>
          <a:xfrm>
            <a:off x="703955" y="2496355"/>
            <a:ext cx="9005886" cy="1200329"/>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REDUCING CHEMICAL USE THROUGH TARGETED APPLICATIONS</a:t>
            </a:r>
          </a:p>
        </p:txBody>
      </p:sp>
    </p:spTree>
    <p:extLst>
      <p:ext uri="{BB962C8B-B14F-4D97-AF65-F5344CB8AC3E}">
        <p14:creationId xmlns:p14="http://schemas.microsoft.com/office/powerpoint/2010/main" val="141672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98515" y="1010552"/>
            <a:ext cx="6349440" cy="1246140"/>
          </a:xfrm>
        </p:spPr>
        <p:txBody>
          <a:bodyPr>
            <a:normAutofit/>
          </a:bodyPr>
          <a:lstStyle/>
          <a:p>
            <a:r>
              <a:rPr lang="pl-PL" b="1" dirty="0" err="1">
                <a:solidFill>
                  <a:srgbClr val="007772"/>
                </a:solidFill>
              </a:rPr>
              <a:t>Precise</a:t>
            </a:r>
            <a:r>
              <a:rPr lang="pl-PL" b="1" dirty="0">
                <a:solidFill>
                  <a:srgbClr val="007772"/>
                </a:solidFill>
              </a:rPr>
              <a:t> </a:t>
            </a:r>
            <a:r>
              <a:rPr lang="pl-PL" b="1" dirty="0" err="1">
                <a:solidFill>
                  <a:srgbClr val="007772"/>
                </a:solidFill>
              </a:rPr>
              <a:t>use</a:t>
            </a:r>
            <a:r>
              <a:rPr lang="pl-PL" b="1" dirty="0">
                <a:solidFill>
                  <a:srgbClr val="007772"/>
                </a:solidFill>
              </a:rPr>
              <a:t> of chemicals</a:t>
            </a:r>
            <a:endParaRPr lang="en-US" dirty="0"/>
          </a:p>
        </p:txBody>
      </p:sp>
      <p:sp>
        <p:nvSpPr>
          <p:cNvPr id="12" name="Text Placeholder 11"/>
          <p:cNvSpPr>
            <a:spLocks noGrp="1"/>
          </p:cNvSpPr>
          <p:nvPr>
            <p:ph type="body" sz="quarter" idx="14"/>
          </p:nvPr>
        </p:nvSpPr>
        <p:spPr/>
        <p:txBody>
          <a:bodyPr/>
          <a:lstStyle/>
          <a:p>
            <a:r>
              <a:rPr lang="en-US" dirty="0"/>
              <a:t>Reducing the use of chemicals through targeted application is a strategy that involves the precise and selective application of pesticides, herbicides and fertilizers only where they are actually needed. </a:t>
            </a:r>
            <a:r>
              <a:rPr lang="en-US" b="1" dirty="0"/>
              <a:t>This minimizes the use of chemicals, reduces costs and reduces environmental impact</a:t>
            </a:r>
            <a:r>
              <a:rPr lang="en-US" dirty="0"/>
              <a:t>.</a:t>
            </a:r>
          </a:p>
        </p:txBody>
      </p:sp>
      <p:sp>
        <p:nvSpPr>
          <p:cNvPr id="15" name="Rectangle 14">
            <a:extLst>
              <a:ext uri="{FF2B5EF4-FFF2-40B4-BE49-F238E27FC236}">
                <a16:creationId xmlns:a16="http://schemas.microsoft.com/office/drawing/2014/main" id="{A59AE0CC-4546-634E-993B-BE9F97656608}"/>
              </a:ext>
            </a:extLst>
          </p:cNvPr>
          <p:cNvSpPr/>
          <p:nvPr/>
        </p:nvSpPr>
        <p:spPr>
          <a:xfrm>
            <a:off x="6847955"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Symbol zastępczy obrazu 4" descr="Obraz zawierający Papier rysunkowy, papier, Konstrukcje papierowe, Produkty papierowe&#10;&#10;Zawartość wygenerowana przez sztuczną inteligencję może być niepoprawna.">
            <a:extLst>
              <a:ext uri="{FF2B5EF4-FFF2-40B4-BE49-F238E27FC236}">
                <a16:creationId xmlns:a16="http://schemas.microsoft.com/office/drawing/2014/main" id="{3AB2EDE3-0A75-0B98-D685-4453471EF51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560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5954D4C-DC2D-409A-AB15-C7F04DA96CDC}"/>
              </a:ext>
            </a:extLst>
          </p:cNvPr>
          <p:cNvSpPr>
            <a:spLocks noGrp="1"/>
          </p:cNvSpPr>
          <p:nvPr>
            <p:ph type="body" sz="quarter" idx="13"/>
          </p:nvPr>
        </p:nvSpPr>
        <p:spPr>
          <a:xfrm>
            <a:off x="1451071" y="740712"/>
            <a:ext cx="9649486" cy="697353"/>
          </a:xfrm>
        </p:spPr>
        <p:txBody>
          <a:bodyPr/>
          <a:lstStyle/>
          <a:p>
            <a:r>
              <a:rPr lang="en-US" dirty="0"/>
              <a:t>Steps for the precise use of chemicals</a:t>
            </a:r>
            <a:endParaRPr lang="pl-PL" dirty="0"/>
          </a:p>
        </p:txBody>
      </p:sp>
      <p:sp>
        <p:nvSpPr>
          <p:cNvPr id="3" name="Symbol zastępczy tekstu 2">
            <a:extLst>
              <a:ext uri="{FF2B5EF4-FFF2-40B4-BE49-F238E27FC236}">
                <a16:creationId xmlns:a16="http://schemas.microsoft.com/office/drawing/2014/main" id="{E25C845C-A445-83D2-ED1F-DB5E3D249B59}"/>
              </a:ext>
            </a:extLst>
          </p:cNvPr>
          <p:cNvSpPr>
            <a:spLocks noGrp="1"/>
          </p:cNvSpPr>
          <p:nvPr>
            <p:ph type="body" sz="quarter" idx="14"/>
          </p:nvPr>
        </p:nvSpPr>
        <p:spPr>
          <a:xfrm>
            <a:off x="1731410" y="2512721"/>
            <a:ext cx="4364590" cy="3752451"/>
          </a:xfrm>
        </p:spPr>
        <p:txBody>
          <a:bodyPr/>
          <a:lstStyle/>
          <a:p>
            <a:pPr marL="342900" indent="-342900">
              <a:buFont typeface="Wingdings" panose="05000000000000000000" pitchFamily="2" charset="2"/>
              <a:buChar char="Ø"/>
            </a:pPr>
            <a:r>
              <a:rPr lang="en-US" dirty="0"/>
              <a:t>Field monitoring and analysis
Application map creation
Precise dosing
Application of intelligent spraying systems</a:t>
            </a:r>
            <a:endParaRPr lang="pl-PL" dirty="0"/>
          </a:p>
          <a:p>
            <a:r>
              <a:rPr lang="en-US" dirty="0"/>
              <a:t>See how AI and drones help in precise application</a:t>
            </a:r>
            <a:r>
              <a:rPr lang="pl-PL" dirty="0"/>
              <a:t> </a:t>
            </a:r>
            <a:r>
              <a:rPr lang="en-IE" dirty="0">
                <a:hlinkClick r:id="rId3"/>
              </a:rPr>
              <a:t>Watch</a:t>
            </a:r>
            <a:r>
              <a:rPr lang="pl-PL" dirty="0">
                <a:hlinkClick r:id="rId3"/>
              </a:rPr>
              <a:t> </a:t>
            </a:r>
            <a:r>
              <a:rPr lang="en-IE" dirty="0">
                <a:hlinkClick r:id="rId3"/>
              </a:rPr>
              <a:t>this video</a:t>
            </a:r>
            <a:endParaRPr lang="pl-PL" dirty="0"/>
          </a:p>
        </p:txBody>
      </p:sp>
      <p:pic>
        <p:nvPicPr>
          <p:cNvPr id="6" name="Picture 5">
            <a:extLst>
              <a:ext uri="{FF2B5EF4-FFF2-40B4-BE49-F238E27FC236}">
                <a16:creationId xmlns:a16="http://schemas.microsoft.com/office/drawing/2014/main" id="{FE88A0CA-BCBB-88DE-025D-FCB337C181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5514680" y="2297234"/>
            <a:ext cx="6677320" cy="4245429"/>
          </a:xfrm>
          <a:prstGeom prst="rect">
            <a:avLst/>
          </a:prstGeom>
        </p:spPr>
      </p:pic>
      <p:pic>
        <p:nvPicPr>
          <p:cNvPr id="5" name="Multimedia online 4" title="Revolutionizing Farming with Precision Agriculture and Drone AI Technology">
            <a:hlinkClick r:id="" action="ppaction://media"/>
            <a:extLst>
              <a:ext uri="{FF2B5EF4-FFF2-40B4-BE49-F238E27FC236}">
                <a16:creationId xmlns:a16="http://schemas.microsoft.com/office/drawing/2014/main" id="{0E20724A-F5A6-EC93-C4A0-0FC62516BD1D}"/>
              </a:ext>
            </a:extLst>
          </p:cNvPr>
          <p:cNvPicPr>
            <a:picLocks noRot="1" noChangeAspect="1"/>
          </p:cNvPicPr>
          <p:nvPr>
            <a:videoFile r:link="rId1"/>
          </p:nvPr>
        </p:nvPicPr>
        <p:blipFill>
          <a:blip r:embed="rId5"/>
          <a:stretch>
            <a:fillRect/>
          </a:stretch>
        </p:blipFill>
        <p:spPr>
          <a:xfrm>
            <a:off x="6275814" y="2371799"/>
            <a:ext cx="5121192" cy="3252877"/>
          </a:xfrm>
          <a:prstGeom prst="rect">
            <a:avLst/>
          </a:prstGeom>
        </p:spPr>
      </p:pic>
    </p:spTree>
    <p:extLst>
      <p:ext uri="{BB962C8B-B14F-4D97-AF65-F5344CB8AC3E}">
        <p14:creationId xmlns:p14="http://schemas.microsoft.com/office/powerpoint/2010/main" val="14280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201686" y="575733"/>
            <a:ext cx="8714406" cy="1087929"/>
          </a:xfrm>
        </p:spPr>
        <p:txBody>
          <a:bodyPr>
            <a:normAutofit/>
          </a:bodyPr>
          <a:lstStyle/>
          <a:p>
            <a:r>
              <a:rPr lang="en-US" b="1" dirty="0">
                <a:solidFill>
                  <a:srgbClr val="007772"/>
                </a:solidFill>
              </a:rPr>
              <a:t>What are the advantages of limited use of chemicals?</a:t>
            </a:r>
            <a:endParaRPr lang="en-US" dirty="0"/>
          </a:p>
        </p:txBody>
      </p:sp>
      <p:sp>
        <p:nvSpPr>
          <p:cNvPr id="12" name="Text Placeholder 11"/>
          <p:cNvSpPr>
            <a:spLocks noGrp="1"/>
          </p:cNvSpPr>
          <p:nvPr>
            <p:ph type="body" sz="quarter" idx="14"/>
          </p:nvPr>
        </p:nvSpPr>
        <p:spPr>
          <a:xfrm>
            <a:off x="1595471" y="1975845"/>
            <a:ext cx="8703302" cy="1228628"/>
          </a:xfrm>
        </p:spPr>
        <p:txBody>
          <a:bodyPr/>
          <a:lstStyle/>
          <a:p>
            <a:pPr marL="342900" indent="-342900">
              <a:buFont typeface="Wingdings" panose="05000000000000000000" pitchFamily="2" charset="2"/>
              <a:buChar char="Ø"/>
            </a:pPr>
            <a:r>
              <a:rPr lang="en-US" dirty="0"/>
              <a:t>Reducing the use of pesticides and herbicides – chemicals are used only where they are really needed.
Lower costs – reduction of expenditure on plant protection products and fertilizers.
Care for the environment – fewer harmful substances enter the soil, groundwater and ecosystems.
 Less resistant pests and weeds – lower risk of developing resistance to pesticides. 
Improved crop quality – less chemical residues in agricultural products.</a:t>
            </a:r>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5791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7F8E936D-DC43-4DB8-4E42-54229A33DC48}"/>
              </a:ext>
            </a:extLst>
          </p:cNvPr>
          <p:cNvSpPr>
            <a:spLocks noGrp="1"/>
          </p:cNvSpPr>
          <p:nvPr>
            <p:ph type="pic" sz="quarter" idx="10"/>
          </p:nvPr>
        </p:nvSpPr>
        <p:spPr/>
        <p:txBody>
          <a:bodyPr/>
          <a:lstStyle/>
          <a:p>
            <a:endParaRPr lang="pl-PL"/>
          </a:p>
        </p:txBody>
      </p:sp>
      <p:sp>
        <p:nvSpPr>
          <p:cNvPr id="3" name="Symbol zastępczy tekstu 2">
            <a:extLst>
              <a:ext uri="{FF2B5EF4-FFF2-40B4-BE49-F238E27FC236}">
                <a16:creationId xmlns:a16="http://schemas.microsoft.com/office/drawing/2014/main" id="{06912128-A5A4-6854-3E77-8B7001017A97}"/>
              </a:ext>
            </a:extLst>
          </p:cNvPr>
          <p:cNvSpPr>
            <a:spLocks noGrp="1"/>
          </p:cNvSpPr>
          <p:nvPr>
            <p:ph type="body" sz="quarter" idx="13"/>
          </p:nvPr>
        </p:nvSpPr>
        <p:spPr>
          <a:xfrm>
            <a:off x="2088444" y="815819"/>
            <a:ext cx="9607370" cy="1682832"/>
          </a:xfrm>
        </p:spPr>
        <p:txBody>
          <a:bodyPr>
            <a:normAutofit/>
          </a:bodyPr>
          <a:lstStyle/>
          <a:p>
            <a:r>
              <a:rPr lang="en-US" b="1" dirty="0"/>
              <a:t>Practical use of sensors during the dosing of plant protection products and fertilizers</a:t>
            </a:r>
            <a:endParaRPr lang="pl-PL" b="1" dirty="0"/>
          </a:p>
        </p:txBody>
      </p:sp>
      <p:sp>
        <p:nvSpPr>
          <p:cNvPr id="4" name="Symbol zastępczy tekstu 3">
            <a:extLst>
              <a:ext uri="{FF2B5EF4-FFF2-40B4-BE49-F238E27FC236}">
                <a16:creationId xmlns:a16="http://schemas.microsoft.com/office/drawing/2014/main" id="{F3FD12CE-B378-BBEB-CD9B-ADFB2D7E621C}"/>
              </a:ext>
            </a:extLst>
          </p:cNvPr>
          <p:cNvSpPr>
            <a:spLocks noGrp="1"/>
          </p:cNvSpPr>
          <p:nvPr>
            <p:ph type="body" sz="quarter" idx="14"/>
          </p:nvPr>
        </p:nvSpPr>
        <p:spPr>
          <a:xfrm>
            <a:off x="6967718" y="2871740"/>
            <a:ext cx="4507330" cy="3170441"/>
          </a:xfrm>
        </p:spPr>
        <p:txBody>
          <a:bodyPr/>
          <a:lstStyle/>
          <a:p>
            <a:r>
              <a:rPr lang="en-US" dirty="0"/>
              <a:t>Farms are increasingly reaching for modern technologies and precise tools used during treatments. Check how one farmer evaluates the possibilities of using sensors to reduce fertilizers and chemicals</a:t>
            </a:r>
            <a:r>
              <a:rPr lang="pl-PL" dirty="0"/>
              <a:t>. </a:t>
            </a:r>
          </a:p>
        </p:txBody>
      </p:sp>
      <p:pic>
        <p:nvPicPr>
          <p:cNvPr id="5" name="Multimedia online 4" title="4 DAWKA AZOTU W PSZENICY! ISARIA CROP SENSOR">
            <a:hlinkClick r:id="" action="ppaction://media"/>
            <a:extLst>
              <a:ext uri="{FF2B5EF4-FFF2-40B4-BE49-F238E27FC236}">
                <a16:creationId xmlns:a16="http://schemas.microsoft.com/office/drawing/2014/main" id="{7F91D1A0-1C87-D22C-45CF-F94366680FDC}"/>
              </a:ext>
            </a:extLst>
          </p:cNvPr>
          <p:cNvPicPr>
            <a:picLocks noRot="1" noChangeAspect="1"/>
          </p:cNvPicPr>
          <p:nvPr>
            <a:videoFile r:link="rId1"/>
          </p:nvPr>
        </p:nvPicPr>
        <p:blipFill>
          <a:blip r:embed="rId3"/>
          <a:stretch>
            <a:fillRect/>
          </a:stretch>
        </p:blipFill>
        <p:spPr>
          <a:xfrm>
            <a:off x="1096916" y="2802349"/>
            <a:ext cx="4999084" cy="3090444"/>
          </a:xfrm>
          <a:prstGeom prst="rect">
            <a:avLst/>
          </a:prstGeom>
        </p:spPr>
      </p:pic>
      <p:sp>
        <p:nvSpPr>
          <p:cNvPr id="7" name="TextBox 6">
            <a:extLst>
              <a:ext uri="{FF2B5EF4-FFF2-40B4-BE49-F238E27FC236}">
                <a16:creationId xmlns:a16="http://schemas.microsoft.com/office/drawing/2014/main" id="{742A33CB-490F-86BF-2EC8-CB664E53BCC9}"/>
              </a:ext>
            </a:extLst>
          </p:cNvPr>
          <p:cNvSpPr txBox="1"/>
          <p:nvPr/>
        </p:nvSpPr>
        <p:spPr>
          <a:xfrm>
            <a:off x="6432487" y="5138771"/>
            <a:ext cx="5263327" cy="369332"/>
          </a:xfrm>
          <a:prstGeom prst="rect">
            <a:avLst/>
          </a:prstGeom>
          <a:noFill/>
        </p:spPr>
        <p:txBody>
          <a:bodyPr wrap="square">
            <a:spAutoFit/>
          </a:bodyPr>
          <a:lstStyle/>
          <a:p>
            <a:r>
              <a:rPr lang="pl-PL" dirty="0">
                <a:hlinkClick r:id="rId4"/>
              </a:rPr>
              <a:t>4 DAWKA AZOTU W PSZENICY! ISARIA CROP SENSOR</a:t>
            </a:r>
            <a:endParaRPr lang="en-IE" dirty="0"/>
          </a:p>
        </p:txBody>
      </p:sp>
    </p:spTree>
    <p:extLst>
      <p:ext uri="{BB962C8B-B14F-4D97-AF65-F5344CB8AC3E}">
        <p14:creationId xmlns:p14="http://schemas.microsoft.com/office/powerpoint/2010/main" val="258750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Obraz zawierający osoba, na wolnym powietrzu, trawa, ubrania&#10;&#10;Zawartość wygenerowana przez sztuczną inteligencję może być niepoprawna.">
            <a:extLst>
              <a:ext uri="{FF2B5EF4-FFF2-40B4-BE49-F238E27FC236}">
                <a16:creationId xmlns:a16="http://schemas.microsoft.com/office/drawing/2014/main" id="{A99BDF16-5D06-6481-450D-EB4FA2C49B5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238772" y="1125459"/>
            <a:ext cx="7708195" cy="4753068"/>
          </a:xfrm>
        </p:spPr>
      </p:pic>
      <p:sp>
        <p:nvSpPr>
          <p:cNvPr id="4" name="Text Placeholder 5">
            <a:extLst>
              <a:ext uri="{FF2B5EF4-FFF2-40B4-BE49-F238E27FC236}">
                <a16:creationId xmlns:a16="http://schemas.microsoft.com/office/drawing/2014/main" id="{BBDA45B8-8960-E99E-C114-30B56C093654}"/>
              </a:ext>
            </a:extLst>
          </p:cNvPr>
          <p:cNvSpPr txBox="1">
            <a:spLocks/>
          </p:cNvSpPr>
          <p:nvPr/>
        </p:nvSpPr>
        <p:spPr>
          <a:xfrm>
            <a:off x="8464990" y="1905384"/>
            <a:ext cx="2619802" cy="243122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i="1" dirty="0">
                <a:solidFill>
                  <a:schemeClr val="bg1"/>
                </a:solidFill>
              </a:rPr>
              <a:t>Precision is the new face of modern agriculture</a:t>
            </a:r>
            <a:endParaRPr lang="en-US" sz="4000" dirty="0">
              <a:solidFill>
                <a:schemeClr val="bg1"/>
              </a:solidFill>
            </a:endParaRPr>
          </a:p>
        </p:txBody>
      </p:sp>
      <p:sp>
        <p:nvSpPr>
          <p:cNvPr id="9" name="Text Placeholder 8">
            <a:extLst>
              <a:ext uri="{FF2B5EF4-FFF2-40B4-BE49-F238E27FC236}">
                <a16:creationId xmlns:a16="http://schemas.microsoft.com/office/drawing/2014/main" id="{2EB50709-3DC5-CAE5-4F05-284176081C46}"/>
              </a:ext>
            </a:extLst>
          </p:cNvPr>
          <p:cNvSpPr>
            <a:spLocks noGrp="1"/>
          </p:cNvSpPr>
          <p:nvPr>
            <p:ph type="body" sz="quarter" idx="17"/>
          </p:nvPr>
        </p:nvSpPr>
        <p:spPr/>
        <p:txBody>
          <a:bodyPr>
            <a:normAutofit fontScale="32500" lnSpcReduction="20000"/>
          </a:bodyPr>
          <a:lstStyle/>
          <a:p>
            <a:pPr lvl="0"/>
            <a:endParaRPr lang="en-US" dirty="0"/>
          </a:p>
          <a:p>
            <a:endParaRPr lang="en-US" dirty="0"/>
          </a:p>
        </p:txBody>
      </p:sp>
    </p:spTree>
    <p:extLst>
      <p:ext uri="{BB962C8B-B14F-4D97-AF65-F5344CB8AC3E}">
        <p14:creationId xmlns:p14="http://schemas.microsoft.com/office/powerpoint/2010/main" val="167528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660174" y="2608402"/>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93482" y="1284086"/>
            <a:ext cx="2604960" cy="584775"/>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noProof="0" dirty="0">
                <a:solidFill>
                  <a:schemeClr val="bg1"/>
                </a:solidFill>
                <a:latin typeface="Calibri" panose="020F0502020204030204" pitchFamily="34" charset="0"/>
                <a:ea typeface="Lato" charset="0"/>
                <a:cs typeface="Calibri" panose="020F0502020204030204" pitchFamily="34" charset="0"/>
              </a:rPr>
              <a:t>the concept of precision fertilization</a:t>
            </a:r>
            <a:r>
              <a:rPr lang="pl-PL" sz="1600" noProof="0" dirty="0">
                <a:solidFill>
                  <a:schemeClr val="bg1"/>
                </a:solidFill>
                <a:latin typeface="Calibri" panose="020F0502020204030204" pitchFamily="34" charset="0"/>
                <a:ea typeface="Lato" charset="0"/>
                <a:cs typeface="Calibri" panose="020F0502020204030204" pitchFamily="34" charset="0"/>
              </a:rPr>
              <a:t>.</a:t>
            </a:r>
            <a:endParaRPr lang="en-US"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582566" y="3183618"/>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 influence of external factors on the fertilization process</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3" name="Rectángulo 602">
            <a:extLst>
              <a:ext uri="{FF2B5EF4-FFF2-40B4-BE49-F238E27FC236}">
                <a16:creationId xmlns:a16="http://schemas.microsoft.com/office/drawing/2014/main" id="{94ABEF3A-8016-83F9-4644-80A1E2284961}"/>
              </a:ext>
            </a:extLst>
          </p:cNvPr>
          <p:cNvSpPr/>
          <p:nvPr/>
        </p:nvSpPr>
        <p:spPr>
          <a:xfrm>
            <a:off x="9127435" y="5195205"/>
            <a:ext cx="2604960" cy="584775"/>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what are the benefits of using precise fertilization</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40411" y="1539092"/>
            <a:ext cx="6213839" cy="4951046"/>
          </a:xfrm>
        </p:spPr>
        <p:txBody>
          <a:bodyPr/>
          <a:lstStyle/>
          <a:p>
            <a:pPr marL="0" indent="0"/>
            <a:r>
              <a:rPr lang="en-US" dirty="0">
                <a:solidFill>
                  <a:schemeClr val="tx1">
                    <a:lumMod val="75000"/>
                    <a:lumOff val="25000"/>
                  </a:schemeClr>
                </a:solidFill>
              </a:rPr>
              <a:t>This module aims to introduce you to the issues related to </a:t>
            </a:r>
            <a:r>
              <a:rPr lang="en-US" b="1" dirty="0">
                <a:solidFill>
                  <a:schemeClr val="tx1">
                    <a:lumMod val="75000"/>
                    <a:lumOff val="25000"/>
                  </a:schemeClr>
                </a:solidFill>
              </a:rPr>
              <a:t>sustainable fertilization </a:t>
            </a:r>
            <a:r>
              <a:rPr lang="en-US" dirty="0">
                <a:solidFill>
                  <a:schemeClr val="tx1">
                    <a:lumMod val="75000"/>
                    <a:lumOff val="25000"/>
                  </a:schemeClr>
                </a:solidFill>
              </a:rPr>
              <a:t>practices in agriculture. You will learn about the nutrient </a:t>
            </a:r>
            <a:r>
              <a:rPr lang="en-US" b="1" dirty="0">
                <a:solidFill>
                  <a:schemeClr val="tx1">
                    <a:lumMod val="75000"/>
                    <a:lumOff val="25000"/>
                  </a:schemeClr>
                </a:solidFill>
              </a:rPr>
              <a:t>mapping technique</a:t>
            </a:r>
            <a:r>
              <a:rPr lang="en-US" dirty="0">
                <a:solidFill>
                  <a:schemeClr val="tx1">
                    <a:lumMod val="75000"/>
                    <a:lumOff val="25000"/>
                  </a:schemeClr>
                </a:solidFill>
              </a:rPr>
              <a:t>, which allows you to tailor fertilization to specific areas of the field, thus avoiding wastage of resources and protecting the environment. You will also learn how to reduce the use of chemicals through targeted fertilizer applications. This module will show you how a modern approach to fertilization can be both effective and environmentally friendly</a:t>
            </a:r>
            <a:r>
              <a:rPr lang="pl-PL" dirty="0">
                <a:solidFill>
                  <a:schemeClr val="tx1">
                    <a:lumMod val="75000"/>
                    <a:lumOff val="25000"/>
                  </a:schemeClr>
                </a:solidFill>
              </a:rPr>
              <a:t>.</a:t>
            </a:r>
            <a:endParaRPr lang="en-GB" noProof="0"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682627"/>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14953985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B1576-60DA-6939-B2F7-9AA6C0E7FB1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300B0E-3883-194A-6958-76DFCB6A19D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6010C9F-C908-C06D-AE3D-9A6D5CC68207}"/>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ABB059A8-69FE-CBE6-451B-77D75A41A5BD}"/>
              </a:ext>
            </a:extLst>
          </p:cNvPr>
          <p:cNvSpPr>
            <a:spLocks noGrp="1"/>
          </p:cNvSpPr>
          <p:nvPr>
            <p:ph type="body" sz="quarter" idx="17"/>
          </p:nvPr>
        </p:nvSpPr>
        <p:spPr>
          <a:xfrm>
            <a:off x="9241981" y="871477"/>
            <a:ext cx="2066906" cy="582221"/>
          </a:xfrm>
        </p:spPr>
        <p:txBody>
          <a:bodyPr/>
          <a:lstStyle/>
          <a:p>
            <a:r>
              <a:rPr lang="en-US" dirty="0"/>
              <a:t>0</a:t>
            </a:r>
            <a:r>
              <a:rPr lang="pl-PL" dirty="0"/>
              <a:t>4</a:t>
            </a:r>
            <a:endParaRPr lang="en-US" dirty="0"/>
          </a:p>
        </p:txBody>
      </p:sp>
      <p:grpSp>
        <p:nvGrpSpPr>
          <p:cNvPr id="10" name="Group 9">
            <a:extLst>
              <a:ext uri="{FF2B5EF4-FFF2-40B4-BE49-F238E27FC236}">
                <a16:creationId xmlns:a16="http://schemas.microsoft.com/office/drawing/2014/main" id="{259B2CAC-17CD-06E4-8EB8-891A9A1E068A}"/>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25487FA9-1CF7-3A23-C461-D03EEA33537C}"/>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B5720A2-DF8B-7688-A9E1-82F4254F869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14" name="Symbol zastępczy obrazu 13" descr="Obraz zawierający na wolnym powietrzu, Maszyna rolnicza, Kombajn, koło&#10;&#10;Zawartość wygenerowana przez sztuczną inteligencję może być niepoprawna.">
            <a:extLst>
              <a:ext uri="{FF2B5EF4-FFF2-40B4-BE49-F238E27FC236}">
                <a16:creationId xmlns:a16="http://schemas.microsoft.com/office/drawing/2014/main" id="{FECB25E4-E49B-D9BB-2619-DDED3D3D906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906457"/>
            <a:ext cx="7708195" cy="3396829"/>
          </a:xfrm>
        </p:spPr>
      </p:pic>
      <p:sp>
        <p:nvSpPr>
          <p:cNvPr id="15" name="TextBox 14">
            <a:extLst>
              <a:ext uri="{FF2B5EF4-FFF2-40B4-BE49-F238E27FC236}">
                <a16:creationId xmlns:a16="http://schemas.microsoft.com/office/drawing/2014/main" id="{C68FA103-26D4-1FFF-1A09-2B949E3F2801}"/>
              </a:ext>
            </a:extLst>
          </p:cNvPr>
          <p:cNvSpPr txBox="1"/>
          <p:nvPr/>
        </p:nvSpPr>
        <p:spPr>
          <a:xfrm>
            <a:off x="503496" y="2583291"/>
            <a:ext cx="3589373" cy="646331"/>
          </a:xfrm>
          <a:prstGeom prst="rect">
            <a:avLst/>
          </a:prstGeom>
          <a:solidFill>
            <a:srgbClr val="EEA821"/>
          </a:solidFill>
        </p:spPr>
        <p:txBody>
          <a:bodyPr wrap="square" rtlCol="0">
            <a:spAutoFit/>
          </a:bodyPr>
          <a:lstStyle/>
          <a:p>
            <a:pPr algn="ctr"/>
            <a:r>
              <a:rPr lang="pl-PL" sz="3600" b="1" spc="324" dirty="0">
                <a:solidFill>
                  <a:schemeClr val="bg1"/>
                </a:solidFill>
                <a:latin typeface="Calibri" panose="020F0502020204030204" pitchFamily="34" charset="0"/>
                <a:cs typeface="Calibri" panose="020F0502020204030204" pitchFamily="34" charset="0"/>
              </a:rPr>
              <a:t>Let’s </a:t>
            </a:r>
            <a:r>
              <a:rPr lang="pl-PL" sz="3600" b="1" spc="324" dirty="0" err="1">
                <a:solidFill>
                  <a:schemeClr val="bg1"/>
                </a:solidFill>
                <a:latin typeface="Calibri" panose="020F0502020204030204" pitchFamily="34" charset="0"/>
                <a:cs typeface="Calibri" panose="020F0502020204030204" pitchFamily="34" charset="0"/>
              </a:rPr>
              <a:t>practice</a:t>
            </a:r>
            <a:endParaRPr lang="en-US" sz="3600" b="1" spc="324"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7243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7">
            <a:extLst>
              <a:ext uri="{FF2B5EF4-FFF2-40B4-BE49-F238E27FC236}">
                <a16:creationId xmlns:a16="http://schemas.microsoft.com/office/drawing/2014/main" id="{5613C9B5-4E45-D443-9525-128E5E3CDD9D}"/>
              </a:ext>
            </a:extLst>
          </p:cNvPr>
          <p:cNvSpPr>
            <a:spLocks noChangeArrowheads="1"/>
          </p:cNvSpPr>
          <p:nvPr/>
        </p:nvSpPr>
        <p:spPr bwMode="auto">
          <a:xfrm>
            <a:off x="5976822" y="2456065"/>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5" name="Freeform 173">
            <a:extLst>
              <a:ext uri="{FF2B5EF4-FFF2-40B4-BE49-F238E27FC236}">
                <a16:creationId xmlns:a16="http://schemas.microsoft.com/office/drawing/2014/main" id="{D8B669D9-B854-77FF-E564-072AD8BD7436}"/>
              </a:ext>
            </a:extLst>
          </p:cNvPr>
          <p:cNvSpPr>
            <a:spLocks noChangeArrowheads="1"/>
          </p:cNvSpPr>
          <p:nvPr/>
        </p:nvSpPr>
        <p:spPr bwMode="auto">
          <a:xfrm>
            <a:off x="6106653" y="2688756"/>
            <a:ext cx="5557659" cy="1304769"/>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US" sz="900" dirty="0"/>
          </a:p>
        </p:txBody>
      </p:sp>
      <p:sp>
        <p:nvSpPr>
          <p:cNvPr id="6" name="Freeform 176">
            <a:extLst>
              <a:ext uri="{FF2B5EF4-FFF2-40B4-BE49-F238E27FC236}">
                <a16:creationId xmlns:a16="http://schemas.microsoft.com/office/drawing/2014/main" id="{CF501763-75FB-02E5-6CDC-501651E42D8A}"/>
              </a:ext>
            </a:extLst>
          </p:cNvPr>
          <p:cNvSpPr>
            <a:spLocks noChangeArrowheads="1"/>
          </p:cNvSpPr>
          <p:nvPr/>
        </p:nvSpPr>
        <p:spPr bwMode="auto">
          <a:xfrm>
            <a:off x="4995524" y="4765447"/>
            <a:ext cx="6100176"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US" sz="900" dirty="0"/>
          </a:p>
        </p:txBody>
      </p:sp>
      <p:sp>
        <p:nvSpPr>
          <p:cNvPr id="7" name="Freeform 176">
            <a:extLst>
              <a:ext uri="{FF2B5EF4-FFF2-40B4-BE49-F238E27FC236}">
                <a16:creationId xmlns:a16="http://schemas.microsoft.com/office/drawing/2014/main" id="{9FAF1EC5-3E25-DF2F-3372-B7A5288A871F}"/>
              </a:ext>
            </a:extLst>
          </p:cNvPr>
          <p:cNvSpPr>
            <a:spLocks noChangeArrowheads="1"/>
          </p:cNvSpPr>
          <p:nvPr/>
        </p:nvSpPr>
        <p:spPr bwMode="auto">
          <a:xfrm>
            <a:off x="4864895" y="1179930"/>
            <a:ext cx="6100176"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US" sz="900" dirty="0"/>
          </a:p>
        </p:txBody>
      </p:sp>
      <p:sp>
        <p:nvSpPr>
          <p:cNvPr id="2" name="Freeform 177">
            <a:extLst>
              <a:ext uri="{FF2B5EF4-FFF2-40B4-BE49-F238E27FC236}">
                <a16:creationId xmlns:a16="http://schemas.microsoft.com/office/drawing/2014/main" id="{5C9013C5-DD2D-8CE8-9E75-E095AEA145E6}"/>
              </a:ext>
            </a:extLst>
          </p:cNvPr>
          <p:cNvSpPr>
            <a:spLocks noChangeArrowheads="1"/>
          </p:cNvSpPr>
          <p:nvPr/>
        </p:nvSpPr>
        <p:spPr bwMode="auto">
          <a:xfrm>
            <a:off x="5285929" y="4265733"/>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4" name="Freeform 177">
            <a:extLst>
              <a:ext uri="{FF2B5EF4-FFF2-40B4-BE49-F238E27FC236}">
                <a16:creationId xmlns:a16="http://schemas.microsoft.com/office/drawing/2014/main" id="{12532268-1420-33F8-A54A-6EFE8D171A7B}"/>
              </a:ext>
            </a:extLst>
          </p:cNvPr>
          <p:cNvSpPr>
            <a:spLocks noChangeArrowheads="1"/>
          </p:cNvSpPr>
          <p:nvPr/>
        </p:nvSpPr>
        <p:spPr bwMode="auto">
          <a:xfrm>
            <a:off x="5131837" y="852709"/>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8" name="Text Placeholder 4">
            <a:extLst>
              <a:ext uri="{FF2B5EF4-FFF2-40B4-BE49-F238E27FC236}">
                <a16:creationId xmlns:a16="http://schemas.microsoft.com/office/drawing/2014/main" id="{48C46E53-7F4B-56B8-D624-8554886751CD}"/>
              </a:ext>
            </a:extLst>
          </p:cNvPr>
          <p:cNvSpPr txBox="1">
            <a:spLocks/>
          </p:cNvSpPr>
          <p:nvPr/>
        </p:nvSpPr>
        <p:spPr>
          <a:xfrm>
            <a:off x="638001" y="650788"/>
            <a:ext cx="4203926" cy="8036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IE" sz="3600" b="1" dirty="0">
                <a:solidFill>
                  <a:srgbClr val="007772"/>
                </a:solidFill>
                <a:highlight>
                  <a:srgbClr val="EEA821"/>
                </a:highlight>
              </a:rPr>
              <a:t>Learner Exercise:</a:t>
            </a:r>
          </a:p>
          <a:p>
            <a:pPr marL="0" indent="0">
              <a:buNone/>
            </a:pPr>
            <a:r>
              <a:rPr lang="pl-PL" sz="3600" b="1" dirty="0">
                <a:solidFill>
                  <a:srgbClr val="007772"/>
                </a:solidFill>
              </a:rPr>
              <a:t>Scenario</a:t>
            </a:r>
            <a:endParaRPr lang="en-US" b="1" dirty="0">
              <a:solidFill>
                <a:srgbClr val="007772"/>
              </a:solidFill>
            </a:endParaRPr>
          </a:p>
        </p:txBody>
      </p:sp>
      <p:sp>
        <p:nvSpPr>
          <p:cNvPr id="9" name="pole tekstowe 8">
            <a:extLst>
              <a:ext uri="{FF2B5EF4-FFF2-40B4-BE49-F238E27FC236}">
                <a16:creationId xmlns:a16="http://schemas.microsoft.com/office/drawing/2014/main" id="{BCCC58D1-F9D1-24E8-4DBE-9E613748B4D3}"/>
              </a:ext>
            </a:extLst>
          </p:cNvPr>
          <p:cNvSpPr txBox="1"/>
          <p:nvPr/>
        </p:nvSpPr>
        <p:spPr>
          <a:xfrm>
            <a:off x="647135" y="1781663"/>
            <a:ext cx="4220665" cy="4154984"/>
          </a:xfrm>
          <a:prstGeom prst="rect">
            <a:avLst/>
          </a:prstGeom>
          <a:noFill/>
        </p:spPr>
        <p:txBody>
          <a:bodyPr wrap="square" rtlCol="0">
            <a:spAutoFit/>
          </a:bodyPr>
          <a:lstStyle/>
          <a:p>
            <a:r>
              <a:rPr lang="en-US" sz="2400" dirty="0">
                <a:solidFill>
                  <a:schemeClr val="accent3">
                    <a:lumMod val="50000"/>
                  </a:schemeClr>
                </a:solidFill>
              </a:rPr>
              <a:t>You have gone to check what your wheat field looks like. Using a drone, you diagnose that in many places the wheat is light green in </a:t>
            </a:r>
            <a:r>
              <a:rPr lang="en-US" sz="2400" dirty="0" err="1">
                <a:solidFill>
                  <a:schemeClr val="accent3">
                    <a:lumMod val="50000"/>
                  </a:schemeClr>
                </a:solidFill>
              </a:rPr>
              <a:t>colour</a:t>
            </a:r>
            <a:r>
              <a:rPr lang="en-US" sz="2400" dirty="0">
                <a:solidFill>
                  <a:schemeClr val="accent3">
                    <a:lumMod val="50000"/>
                  </a:schemeClr>
                </a:solidFill>
              </a:rPr>
              <a:t>, which is caused by insufficient nitrogen. In addition, your </a:t>
            </a:r>
            <a:r>
              <a:rPr lang="en-US" sz="2400" dirty="0" err="1">
                <a:solidFill>
                  <a:schemeClr val="accent3">
                    <a:lumMod val="50000"/>
                  </a:schemeClr>
                </a:solidFill>
              </a:rPr>
              <a:t>neighbour</a:t>
            </a:r>
            <a:r>
              <a:rPr lang="en-US" sz="2400" dirty="0">
                <a:solidFill>
                  <a:schemeClr val="accent3">
                    <a:lumMod val="50000"/>
                  </a:schemeClr>
                </a:solidFill>
              </a:rPr>
              <a:t> informs you that a fungal disease has appeared in his field next to the wheat field– yellow rust…WHAT SHOULD YOU DO?</a:t>
            </a:r>
            <a:endParaRPr lang="pl-PL" sz="2400" dirty="0">
              <a:solidFill>
                <a:schemeClr val="accent3">
                  <a:lumMod val="50000"/>
                </a:schemeClr>
              </a:solidFill>
            </a:endParaRPr>
          </a:p>
        </p:txBody>
      </p:sp>
      <p:sp>
        <p:nvSpPr>
          <p:cNvPr id="10" name="pole tekstowe 9">
            <a:extLst>
              <a:ext uri="{FF2B5EF4-FFF2-40B4-BE49-F238E27FC236}">
                <a16:creationId xmlns:a16="http://schemas.microsoft.com/office/drawing/2014/main" id="{DD3D7B2A-B5EC-2187-8849-74582286B390}"/>
              </a:ext>
            </a:extLst>
          </p:cNvPr>
          <p:cNvSpPr txBox="1"/>
          <p:nvPr/>
        </p:nvSpPr>
        <p:spPr>
          <a:xfrm>
            <a:off x="5421747" y="1005578"/>
            <a:ext cx="1511559" cy="369332"/>
          </a:xfrm>
          <a:prstGeom prst="rect">
            <a:avLst/>
          </a:prstGeom>
          <a:noFill/>
        </p:spPr>
        <p:txBody>
          <a:bodyPr wrap="square" rtlCol="0">
            <a:spAutoFit/>
          </a:bodyPr>
          <a:lstStyle/>
          <a:p>
            <a:r>
              <a:rPr lang="pl-PL" b="1" dirty="0" err="1">
                <a:solidFill>
                  <a:schemeClr val="bg1"/>
                </a:solidFill>
                <a:latin typeface="Calibri" panose="020F0502020204030204" pitchFamily="34" charset="0"/>
                <a:ea typeface="Lato" charset="0"/>
                <a:cs typeface="Calibri" panose="020F0502020204030204" pitchFamily="34" charset="0"/>
              </a:rPr>
              <a:t>Answer</a:t>
            </a:r>
            <a:r>
              <a:rPr lang="pl-PL" b="1" dirty="0">
                <a:solidFill>
                  <a:schemeClr val="bg1"/>
                </a:solidFill>
                <a:latin typeface="Calibri" panose="020F0502020204030204" pitchFamily="34" charset="0"/>
                <a:ea typeface="Lato" charset="0"/>
                <a:cs typeface="Calibri" panose="020F0502020204030204" pitchFamily="34" charset="0"/>
              </a:rPr>
              <a:t> A</a:t>
            </a:r>
            <a:endParaRPr lang="pl-PL" dirty="0"/>
          </a:p>
        </p:txBody>
      </p:sp>
      <p:sp>
        <p:nvSpPr>
          <p:cNvPr id="11" name="pole tekstowe 10">
            <a:extLst>
              <a:ext uri="{FF2B5EF4-FFF2-40B4-BE49-F238E27FC236}">
                <a16:creationId xmlns:a16="http://schemas.microsoft.com/office/drawing/2014/main" id="{BA5F4357-9738-654B-53AD-829D1C3A7C9A}"/>
              </a:ext>
            </a:extLst>
          </p:cNvPr>
          <p:cNvSpPr txBox="1"/>
          <p:nvPr/>
        </p:nvSpPr>
        <p:spPr>
          <a:xfrm>
            <a:off x="5131837" y="1553288"/>
            <a:ext cx="5599028" cy="646331"/>
          </a:xfrm>
          <a:prstGeom prst="rect">
            <a:avLst/>
          </a:prstGeom>
          <a:noFill/>
        </p:spPr>
        <p:txBody>
          <a:bodyPr wrap="square" rtlCol="0">
            <a:spAutoFit/>
          </a:bodyPr>
          <a:lstStyle/>
          <a:p>
            <a:r>
              <a:rPr lang="en-US" dirty="0">
                <a:solidFill>
                  <a:schemeClr val="bg1"/>
                </a:solidFill>
              </a:rPr>
              <a:t>You apply the same amount of nitrogen to the entire field. You do not perform fungicide treatment</a:t>
            </a:r>
            <a:r>
              <a:rPr lang="pl-PL" dirty="0">
                <a:solidFill>
                  <a:schemeClr val="bg1"/>
                </a:solidFill>
              </a:rPr>
              <a:t>. </a:t>
            </a:r>
          </a:p>
        </p:txBody>
      </p:sp>
      <p:sp>
        <p:nvSpPr>
          <p:cNvPr id="12" name="pole tekstowe 11">
            <a:extLst>
              <a:ext uri="{FF2B5EF4-FFF2-40B4-BE49-F238E27FC236}">
                <a16:creationId xmlns:a16="http://schemas.microsoft.com/office/drawing/2014/main" id="{8140A0A7-9891-EBCB-C28F-46469BC64F99}"/>
              </a:ext>
            </a:extLst>
          </p:cNvPr>
          <p:cNvSpPr txBox="1"/>
          <p:nvPr/>
        </p:nvSpPr>
        <p:spPr>
          <a:xfrm>
            <a:off x="6385909" y="2581649"/>
            <a:ext cx="1835021" cy="369332"/>
          </a:xfrm>
          <a:prstGeom prst="rect">
            <a:avLst/>
          </a:prstGeom>
          <a:noFill/>
        </p:spPr>
        <p:txBody>
          <a:bodyPr wrap="square" rtlCol="0">
            <a:spAutoFit/>
          </a:bodyPr>
          <a:lstStyle/>
          <a:p>
            <a:r>
              <a:rPr lang="pl-PL" b="1" dirty="0" err="1">
                <a:solidFill>
                  <a:schemeClr val="bg1"/>
                </a:solidFill>
                <a:latin typeface="Calibri" panose="020F0502020204030204" pitchFamily="34" charset="0"/>
                <a:ea typeface="Lato" charset="0"/>
                <a:cs typeface="Calibri" panose="020F0502020204030204" pitchFamily="34" charset="0"/>
              </a:rPr>
              <a:t>Answer</a:t>
            </a:r>
            <a:r>
              <a:rPr lang="pl-PL" b="1" dirty="0">
                <a:solidFill>
                  <a:schemeClr val="bg1"/>
                </a:solidFill>
                <a:latin typeface="Calibri" panose="020F0502020204030204" pitchFamily="34" charset="0"/>
                <a:ea typeface="Lato" charset="0"/>
                <a:cs typeface="Calibri" panose="020F0502020204030204" pitchFamily="34" charset="0"/>
              </a:rPr>
              <a:t> B</a:t>
            </a:r>
            <a:endParaRPr lang="pl-PL" dirty="0"/>
          </a:p>
        </p:txBody>
      </p:sp>
      <p:sp>
        <p:nvSpPr>
          <p:cNvPr id="13" name="pole tekstowe 12">
            <a:extLst>
              <a:ext uri="{FF2B5EF4-FFF2-40B4-BE49-F238E27FC236}">
                <a16:creationId xmlns:a16="http://schemas.microsoft.com/office/drawing/2014/main" id="{F5395CC7-8ED9-CEFF-8DFF-7FF6AF2ECD96}"/>
              </a:ext>
            </a:extLst>
          </p:cNvPr>
          <p:cNvSpPr txBox="1"/>
          <p:nvPr/>
        </p:nvSpPr>
        <p:spPr>
          <a:xfrm>
            <a:off x="5618789" y="4389133"/>
            <a:ext cx="1631758" cy="369332"/>
          </a:xfrm>
          <a:prstGeom prst="rect">
            <a:avLst/>
          </a:prstGeom>
          <a:noFill/>
        </p:spPr>
        <p:txBody>
          <a:bodyPr wrap="square" rtlCol="0">
            <a:spAutoFit/>
          </a:bodyPr>
          <a:lstStyle/>
          <a:p>
            <a:r>
              <a:rPr lang="pl-PL" b="1" dirty="0" err="1">
                <a:solidFill>
                  <a:schemeClr val="bg1"/>
                </a:solidFill>
                <a:latin typeface="Calibri" panose="020F0502020204030204" pitchFamily="34" charset="0"/>
                <a:ea typeface="Lato" charset="0"/>
                <a:cs typeface="Calibri" panose="020F0502020204030204" pitchFamily="34" charset="0"/>
              </a:rPr>
              <a:t>Answer</a:t>
            </a:r>
            <a:r>
              <a:rPr lang="pl-PL" b="1" dirty="0">
                <a:solidFill>
                  <a:schemeClr val="bg1"/>
                </a:solidFill>
                <a:latin typeface="Calibri" panose="020F0502020204030204" pitchFamily="34" charset="0"/>
                <a:ea typeface="Lato" charset="0"/>
                <a:cs typeface="Calibri" panose="020F0502020204030204" pitchFamily="34" charset="0"/>
              </a:rPr>
              <a:t> C</a:t>
            </a:r>
            <a:endParaRPr lang="pl-PL" dirty="0"/>
          </a:p>
        </p:txBody>
      </p:sp>
      <p:sp>
        <p:nvSpPr>
          <p:cNvPr id="14" name="pole tekstowe 13">
            <a:extLst>
              <a:ext uri="{FF2B5EF4-FFF2-40B4-BE49-F238E27FC236}">
                <a16:creationId xmlns:a16="http://schemas.microsoft.com/office/drawing/2014/main" id="{CA159102-7407-2883-1394-B24E2F83FF88}"/>
              </a:ext>
            </a:extLst>
          </p:cNvPr>
          <p:cNvSpPr txBox="1"/>
          <p:nvPr/>
        </p:nvSpPr>
        <p:spPr>
          <a:xfrm>
            <a:off x="6224463" y="3028158"/>
            <a:ext cx="5322038" cy="830997"/>
          </a:xfrm>
          <a:prstGeom prst="rect">
            <a:avLst/>
          </a:prstGeom>
          <a:noFill/>
        </p:spPr>
        <p:txBody>
          <a:bodyPr wrap="square" rtlCol="0">
            <a:spAutoFit/>
          </a:bodyPr>
          <a:lstStyle/>
          <a:p>
            <a:r>
              <a:rPr lang="en-US" sz="1600" dirty="0">
                <a:solidFill>
                  <a:schemeClr val="bg1"/>
                </a:solidFill>
              </a:rPr>
              <a:t>Discoloration occurs on 1/3 of the cultivation area, the rest is in good condition so you do not react, but you perform a preventive treatment against fungal disease</a:t>
            </a:r>
            <a:endParaRPr lang="pl-PL" sz="1600" dirty="0">
              <a:solidFill>
                <a:schemeClr val="bg1"/>
              </a:solidFill>
            </a:endParaRPr>
          </a:p>
        </p:txBody>
      </p:sp>
      <p:sp>
        <p:nvSpPr>
          <p:cNvPr id="15" name="pole tekstowe 14">
            <a:extLst>
              <a:ext uri="{FF2B5EF4-FFF2-40B4-BE49-F238E27FC236}">
                <a16:creationId xmlns:a16="http://schemas.microsoft.com/office/drawing/2014/main" id="{EDC56192-A2A8-2962-FE21-4A9A5CB623E2}"/>
              </a:ext>
            </a:extLst>
          </p:cNvPr>
          <p:cNvSpPr txBox="1"/>
          <p:nvPr/>
        </p:nvSpPr>
        <p:spPr>
          <a:xfrm>
            <a:off x="5421747" y="4971848"/>
            <a:ext cx="5599028" cy="923330"/>
          </a:xfrm>
          <a:prstGeom prst="rect">
            <a:avLst/>
          </a:prstGeom>
          <a:noFill/>
        </p:spPr>
        <p:txBody>
          <a:bodyPr wrap="square" rtlCol="0">
            <a:spAutoFit/>
          </a:bodyPr>
          <a:lstStyle/>
          <a:p>
            <a:r>
              <a:rPr lang="en-US" dirty="0">
                <a:solidFill>
                  <a:schemeClr val="bg1"/>
                </a:solidFill>
              </a:rPr>
              <a:t>You use a variable dose of nitrogen fertilization to ensure the right level of macronutrient. You do not perform a fungicide treatment.</a:t>
            </a:r>
            <a:endParaRPr lang="pl-PL" dirty="0">
              <a:solidFill>
                <a:schemeClr val="bg1"/>
              </a:solidFill>
            </a:endParaRPr>
          </a:p>
        </p:txBody>
      </p:sp>
    </p:spTree>
    <p:extLst>
      <p:ext uri="{BB962C8B-B14F-4D97-AF65-F5344CB8AC3E}">
        <p14:creationId xmlns:p14="http://schemas.microsoft.com/office/powerpoint/2010/main" val="18821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E242A7-9DD4-5F43-6B32-8F98F2CB7059}"/>
              </a:ext>
            </a:extLst>
          </p:cNvPr>
          <p:cNvSpPr txBox="1">
            <a:spLocks/>
          </p:cNvSpPr>
          <p:nvPr/>
        </p:nvSpPr>
        <p:spPr>
          <a:xfrm>
            <a:off x="-2" y="375841"/>
            <a:ext cx="12191999" cy="8036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3600" b="1" dirty="0">
                <a:solidFill>
                  <a:srgbClr val="007772"/>
                </a:solidFill>
                <a:latin typeface="Calibri" panose="020F0502020204030204" pitchFamily="34" charset="0"/>
              </a:rPr>
              <a:t>Feedback on </a:t>
            </a:r>
            <a:r>
              <a:rPr lang="pl-PL" sz="3600" b="1" dirty="0" err="1">
                <a:solidFill>
                  <a:srgbClr val="007772"/>
                </a:solidFill>
                <a:latin typeface="Calibri" panose="020F0502020204030204" pitchFamily="34" charset="0"/>
              </a:rPr>
              <a:t>answers</a:t>
            </a:r>
            <a:endParaRPr lang="en-US" sz="3600" dirty="0"/>
          </a:p>
        </p:txBody>
      </p:sp>
      <p:sp>
        <p:nvSpPr>
          <p:cNvPr id="3" name="Freeform 1">
            <a:extLst>
              <a:ext uri="{FF2B5EF4-FFF2-40B4-BE49-F238E27FC236}">
                <a16:creationId xmlns:a16="http://schemas.microsoft.com/office/drawing/2014/main" id="{E6E1F49B-661A-1A1E-D012-984276F6F8E9}"/>
              </a:ext>
            </a:extLst>
          </p:cNvPr>
          <p:cNvSpPr>
            <a:spLocks noChangeArrowheads="1"/>
          </p:cNvSpPr>
          <p:nvPr/>
        </p:nvSpPr>
        <p:spPr bwMode="auto">
          <a:xfrm>
            <a:off x="970304" y="1525394"/>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dirty="0"/>
          </a:p>
        </p:txBody>
      </p:sp>
      <p:sp>
        <p:nvSpPr>
          <p:cNvPr id="4" name="Freeform 1">
            <a:extLst>
              <a:ext uri="{FF2B5EF4-FFF2-40B4-BE49-F238E27FC236}">
                <a16:creationId xmlns:a16="http://schemas.microsoft.com/office/drawing/2014/main" id="{384B3430-744A-93BE-85CE-CEE461BD801C}"/>
              </a:ext>
            </a:extLst>
          </p:cNvPr>
          <p:cNvSpPr>
            <a:spLocks noChangeArrowheads="1"/>
          </p:cNvSpPr>
          <p:nvPr/>
        </p:nvSpPr>
        <p:spPr bwMode="auto">
          <a:xfrm>
            <a:off x="7815572" y="157146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dirty="0"/>
          </a:p>
        </p:txBody>
      </p:sp>
      <p:sp>
        <p:nvSpPr>
          <p:cNvPr id="5" name="Freeform 247">
            <a:extLst>
              <a:ext uri="{FF2B5EF4-FFF2-40B4-BE49-F238E27FC236}">
                <a16:creationId xmlns:a16="http://schemas.microsoft.com/office/drawing/2014/main" id="{2063198A-1C54-F4C1-3FBB-1AF1245CA480}"/>
              </a:ext>
            </a:extLst>
          </p:cNvPr>
          <p:cNvSpPr>
            <a:spLocks noChangeArrowheads="1"/>
          </p:cNvSpPr>
          <p:nvPr/>
        </p:nvSpPr>
        <p:spPr bwMode="auto">
          <a:xfrm>
            <a:off x="4397415" y="2676593"/>
            <a:ext cx="2334470"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p>
            <a:endParaRPr lang="en-US" sz="900" dirty="0"/>
          </a:p>
        </p:txBody>
      </p:sp>
      <p:sp>
        <p:nvSpPr>
          <p:cNvPr id="6" name="CuadroTexto 553">
            <a:extLst>
              <a:ext uri="{FF2B5EF4-FFF2-40B4-BE49-F238E27FC236}">
                <a16:creationId xmlns:a16="http://schemas.microsoft.com/office/drawing/2014/main" id="{8DCBA9C6-2980-8D30-8898-83F770085FEC}"/>
              </a:ext>
            </a:extLst>
          </p:cNvPr>
          <p:cNvSpPr txBox="1"/>
          <p:nvPr/>
        </p:nvSpPr>
        <p:spPr>
          <a:xfrm>
            <a:off x="979676" y="1764875"/>
            <a:ext cx="2291547"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7" name="CuadroTexto 553">
            <a:extLst>
              <a:ext uri="{FF2B5EF4-FFF2-40B4-BE49-F238E27FC236}">
                <a16:creationId xmlns:a16="http://schemas.microsoft.com/office/drawing/2014/main" id="{BC0D8E1A-7FF0-66D8-BEC0-788A333B1A26}"/>
              </a:ext>
            </a:extLst>
          </p:cNvPr>
          <p:cNvSpPr txBox="1"/>
          <p:nvPr/>
        </p:nvSpPr>
        <p:spPr>
          <a:xfrm>
            <a:off x="4418876" y="2969457"/>
            <a:ext cx="2291547"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B</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 name="CuadroTexto 553">
            <a:extLst>
              <a:ext uri="{FF2B5EF4-FFF2-40B4-BE49-F238E27FC236}">
                <a16:creationId xmlns:a16="http://schemas.microsoft.com/office/drawing/2014/main" id="{3F4FB163-542B-BADD-616A-B791E893D4D3}"/>
              </a:ext>
            </a:extLst>
          </p:cNvPr>
          <p:cNvSpPr txBox="1"/>
          <p:nvPr/>
        </p:nvSpPr>
        <p:spPr>
          <a:xfrm>
            <a:off x="7775005" y="1717220"/>
            <a:ext cx="2291547"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9" name="Freeform 246">
            <a:extLst>
              <a:ext uri="{FF2B5EF4-FFF2-40B4-BE49-F238E27FC236}">
                <a16:creationId xmlns:a16="http://schemas.microsoft.com/office/drawing/2014/main" id="{2A0BFB46-9184-2811-3D4E-12C7CBDBBD8B}"/>
              </a:ext>
            </a:extLst>
          </p:cNvPr>
          <p:cNvSpPr>
            <a:spLocks noChangeArrowheads="1"/>
          </p:cNvSpPr>
          <p:nvPr/>
        </p:nvSpPr>
        <p:spPr bwMode="auto">
          <a:xfrm>
            <a:off x="865378" y="1396078"/>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10" name="Freeform 246">
            <a:extLst>
              <a:ext uri="{FF2B5EF4-FFF2-40B4-BE49-F238E27FC236}">
                <a16:creationId xmlns:a16="http://schemas.microsoft.com/office/drawing/2014/main" id="{C4FEBC89-3B92-43F6-4AA5-8C4C2F41D55C}"/>
              </a:ext>
            </a:extLst>
          </p:cNvPr>
          <p:cNvSpPr>
            <a:spLocks noChangeArrowheads="1"/>
          </p:cNvSpPr>
          <p:nvPr/>
        </p:nvSpPr>
        <p:spPr bwMode="auto">
          <a:xfrm>
            <a:off x="7762914" y="1467540"/>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11" name="Freeform 246">
            <a:extLst>
              <a:ext uri="{FF2B5EF4-FFF2-40B4-BE49-F238E27FC236}">
                <a16:creationId xmlns:a16="http://schemas.microsoft.com/office/drawing/2014/main" id="{D02A6A53-7818-507A-5B64-5E185A2B946C}"/>
              </a:ext>
            </a:extLst>
          </p:cNvPr>
          <p:cNvSpPr>
            <a:spLocks noChangeArrowheads="1"/>
          </p:cNvSpPr>
          <p:nvPr/>
        </p:nvSpPr>
        <p:spPr bwMode="auto">
          <a:xfrm>
            <a:off x="4383583" y="6146605"/>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32" name="Rectángulo 602">
            <a:extLst>
              <a:ext uri="{FF2B5EF4-FFF2-40B4-BE49-F238E27FC236}">
                <a16:creationId xmlns:a16="http://schemas.microsoft.com/office/drawing/2014/main" id="{45E04E10-3657-80AA-477D-022F17FFD87D}"/>
              </a:ext>
            </a:extLst>
          </p:cNvPr>
          <p:cNvSpPr/>
          <p:nvPr/>
        </p:nvSpPr>
        <p:spPr>
          <a:xfrm>
            <a:off x="950640" y="2434925"/>
            <a:ext cx="2291547" cy="1815882"/>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The use of the same dose of fertilization will cause well-nourished plants to have an excess of nitrogen. 
Not spraying is a good solution.</a:t>
            </a:r>
          </a:p>
        </p:txBody>
      </p:sp>
      <p:sp>
        <p:nvSpPr>
          <p:cNvPr id="34" name="Rectángulo 602">
            <a:extLst>
              <a:ext uri="{FF2B5EF4-FFF2-40B4-BE49-F238E27FC236}">
                <a16:creationId xmlns:a16="http://schemas.microsoft.com/office/drawing/2014/main" id="{923CCD15-07CA-5B01-6499-A420E96C16E1}"/>
              </a:ext>
            </a:extLst>
          </p:cNvPr>
          <p:cNvSpPr/>
          <p:nvPr/>
        </p:nvSpPr>
        <p:spPr>
          <a:xfrm>
            <a:off x="7858495" y="2170836"/>
            <a:ext cx="2291547" cy="2308324"/>
          </a:xfrm>
          <a:prstGeom prst="rect">
            <a:avLst/>
          </a:prstGeom>
        </p:spPr>
        <p:txBody>
          <a:bodyPr wrap="square">
            <a:spAutoFit/>
          </a:bodyPr>
          <a:lstStyle/>
          <a:p>
            <a:pPr algn="ctr"/>
            <a:r>
              <a:rPr lang="pl-PL" sz="1600" dirty="0">
                <a:solidFill>
                  <a:schemeClr val="bg1"/>
                </a:solidFill>
                <a:latin typeface="Calibri" panose="020F0502020204030204" pitchFamily="34" charset="0"/>
                <a:ea typeface="Lato" charset="0"/>
                <a:cs typeface="Calibri" panose="020F0502020204030204" pitchFamily="34" charset="0"/>
              </a:rPr>
              <a:t>G</a:t>
            </a:r>
            <a:r>
              <a:rPr lang="en-US" sz="1600" dirty="0" err="1">
                <a:solidFill>
                  <a:schemeClr val="bg1"/>
                </a:solidFill>
                <a:latin typeface="Calibri" panose="020F0502020204030204" pitchFamily="34" charset="0"/>
                <a:ea typeface="Lato" charset="0"/>
                <a:cs typeface="Calibri" panose="020F0502020204030204" pitchFamily="34" charset="0"/>
              </a:rPr>
              <a:t>reat</a:t>
            </a:r>
            <a:r>
              <a:rPr lang="en-US" sz="1600" dirty="0">
                <a:solidFill>
                  <a:schemeClr val="bg1"/>
                </a:solidFill>
                <a:latin typeface="Calibri" panose="020F0502020204030204" pitchFamily="34" charset="0"/>
                <a:ea typeface="Lato" charset="0"/>
                <a:cs typeface="Calibri" panose="020F0502020204030204" pitchFamily="34" charset="0"/>
              </a:rPr>
              <a:t> choice. Variable fertilization rate will provide tailored access to nutrients. Not spraying before symptoms appear is a good step. Illness in the neighbour's field is not a determinant of the procedure</a:t>
            </a:r>
          </a:p>
        </p:txBody>
      </p:sp>
      <p:sp>
        <p:nvSpPr>
          <p:cNvPr id="35" name="Rectángulo 602">
            <a:extLst>
              <a:ext uri="{FF2B5EF4-FFF2-40B4-BE49-F238E27FC236}">
                <a16:creationId xmlns:a16="http://schemas.microsoft.com/office/drawing/2014/main" id="{8FBFCE49-B5A6-7467-E514-E3F0CDCD6C0E}"/>
              </a:ext>
            </a:extLst>
          </p:cNvPr>
          <p:cNvSpPr/>
          <p:nvPr/>
        </p:nvSpPr>
        <p:spPr>
          <a:xfrm>
            <a:off x="4479164" y="3570207"/>
            <a:ext cx="2291547" cy="1815882"/>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Failure to apply nitrogen in areas of deficiency can result in reduced yield. 
Spraying before the symptoms of the disease appear is an unjustified treatment</a:t>
            </a:r>
            <a:r>
              <a:rPr lang="pl-PL" sz="1600" dirty="0">
                <a:solidFill>
                  <a:schemeClr val="bg1"/>
                </a:solidFill>
                <a:latin typeface="Calibri" panose="020F0502020204030204" pitchFamily="34" charset="0"/>
                <a:ea typeface="Lato" charset="0"/>
                <a:cs typeface="Calibri" panose="020F0502020204030204" pitchFamily="34" charset="0"/>
              </a:rPr>
              <a:t>. </a:t>
            </a: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33" name="Graphic 3">
            <a:extLst>
              <a:ext uri="{FF2B5EF4-FFF2-40B4-BE49-F238E27FC236}">
                <a16:creationId xmlns:a16="http://schemas.microsoft.com/office/drawing/2014/main" id="{4829EEC7-FE9F-67C6-C036-818ABA17F336}"/>
              </a:ext>
            </a:extLst>
          </p:cNvPr>
          <p:cNvGrpSpPr/>
          <p:nvPr/>
        </p:nvGrpSpPr>
        <p:grpSpPr>
          <a:xfrm>
            <a:off x="9858522" y="4439673"/>
            <a:ext cx="1032377" cy="928746"/>
            <a:chOff x="8424689" y="1951807"/>
            <a:chExt cx="1086136" cy="1105415"/>
          </a:xfrm>
          <a:solidFill>
            <a:srgbClr val="007772"/>
          </a:solidFill>
        </p:grpSpPr>
        <p:grpSp>
          <p:nvGrpSpPr>
            <p:cNvPr id="36" name="Graphic 3">
              <a:extLst>
                <a:ext uri="{FF2B5EF4-FFF2-40B4-BE49-F238E27FC236}">
                  <a16:creationId xmlns:a16="http://schemas.microsoft.com/office/drawing/2014/main" id="{F7650603-1504-F403-6D60-2BB3B5F44740}"/>
                </a:ext>
              </a:extLst>
            </p:cNvPr>
            <p:cNvGrpSpPr/>
            <p:nvPr/>
          </p:nvGrpSpPr>
          <p:grpSpPr>
            <a:xfrm>
              <a:off x="8424689" y="1951807"/>
              <a:ext cx="1086136" cy="1105415"/>
              <a:chOff x="8424689" y="1951807"/>
              <a:chExt cx="1086136" cy="1105415"/>
            </a:xfrm>
            <a:grpFill/>
          </p:grpSpPr>
          <p:sp>
            <p:nvSpPr>
              <p:cNvPr id="43" name="Freeform 1420">
                <a:extLst>
                  <a:ext uri="{FF2B5EF4-FFF2-40B4-BE49-F238E27FC236}">
                    <a16:creationId xmlns:a16="http://schemas.microsoft.com/office/drawing/2014/main" id="{E9DA09F1-BC19-CB18-7FF8-93FB05FA5C2F}"/>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44" name="Freeform 1421">
                <a:extLst>
                  <a:ext uri="{FF2B5EF4-FFF2-40B4-BE49-F238E27FC236}">
                    <a16:creationId xmlns:a16="http://schemas.microsoft.com/office/drawing/2014/main" id="{B084006D-2777-7DF9-6528-A6284B3F16CB}"/>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45" name="Freeform 1422">
                <a:extLst>
                  <a:ext uri="{FF2B5EF4-FFF2-40B4-BE49-F238E27FC236}">
                    <a16:creationId xmlns:a16="http://schemas.microsoft.com/office/drawing/2014/main" id="{3F1DC1D6-BE56-5525-2AE4-202B7BAE2BD8}"/>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46" name="Freeform 1423">
                <a:extLst>
                  <a:ext uri="{FF2B5EF4-FFF2-40B4-BE49-F238E27FC236}">
                    <a16:creationId xmlns:a16="http://schemas.microsoft.com/office/drawing/2014/main" id="{C36C385C-1CB3-2511-B725-AD1A8E6C831F}"/>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47" name="Freeform 1424">
                <a:extLst>
                  <a:ext uri="{FF2B5EF4-FFF2-40B4-BE49-F238E27FC236}">
                    <a16:creationId xmlns:a16="http://schemas.microsoft.com/office/drawing/2014/main" id="{15AE3CC1-642C-0CFD-1644-880554D8F15D}"/>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48" name="Freeform 1425">
                <a:extLst>
                  <a:ext uri="{FF2B5EF4-FFF2-40B4-BE49-F238E27FC236}">
                    <a16:creationId xmlns:a16="http://schemas.microsoft.com/office/drawing/2014/main" id="{02DED9A1-3809-53C8-D7E1-FD075CA3C208}"/>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49" name="Freeform 1426">
                <a:extLst>
                  <a:ext uri="{FF2B5EF4-FFF2-40B4-BE49-F238E27FC236}">
                    <a16:creationId xmlns:a16="http://schemas.microsoft.com/office/drawing/2014/main" id="{8096F1A9-2AB9-0FB9-4710-414617D85BA9}"/>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50" name="Freeform 1427">
                <a:extLst>
                  <a:ext uri="{FF2B5EF4-FFF2-40B4-BE49-F238E27FC236}">
                    <a16:creationId xmlns:a16="http://schemas.microsoft.com/office/drawing/2014/main" id="{772D558B-63B7-792E-7016-A5785CCE2484}"/>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51" name="Freeform 1428">
                <a:extLst>
                  <a:ext uri="{FF2B5EF4-FFF2-40B4-BE49-F238E27FC236}">
                    <a16:creationId xmlns:a16="http://schemas.microsoft.com/office/drawing/2014/main" id="{49AA8F22-BA23-0FB5-8D37-EF502C486836}"/>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2" name="Freeform 1429">
                <a:extLst>
                  <a:ext uri="{FF2B5EF4-FFF2-40B4-BE49-F238E27FC236}">
                    <a16:creationId xmlns:a16="http://schemas.microsoft.com/office/drawing/2014/main" id="{04218A22-90ED-F6AD-6C5D-3CE8638C0AF4}"/>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53" name="Freeform 1430">
                <a:extLst>
                  <a:ext uri="{FF2B5EF4-FFF2-40B4-BE49-F238E27FC236}">
                    <a16:creationId xmlns:a16="http://schemas.microsoft.com/office/drawing/2014/main" id="{0BD0A1F0-399F-93E9-FEA0-EBD297FDDCD8}"/>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54" name="Freeform 1431">
                <a:extLst>
                  <a:ext uri="{FF2B5EF4-FFF2-40B4-BE49-F238E27FC236}">
                    <a16:creationId xmlns:a16="http://schemas.microsoft.com/office/drawing/2014/main" id="{2CB301DF-6990-2D12-937F-F32EF969523C}"/>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55" name="Freeform 1432">
                <a:extLst>
                  <a:ext uri="{FF2B5EF4-FFF2-40B4-BE49-F238E27FC236}">
                    <a16:creationId xmlns:a16="http://schemas.microsoft.com/office/drawing/2014/main" id="{B27B762A-E28E-ABC9-7F06-73030C62E334}"/>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56" name="Freeform 1433">
                <a:extLst>
                  <a:ext uri="{FF2B5EF4-FFF2-40B4-BE49-F238E27FC236}">
                    <a16:creationId xmlns:a16="http://schemas.microsoft.com/office/drawing/2014/main" id="{6DB20A7E-7E2A-CCBE-56DE-AA8004302085}"/>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57" name="Freeform 1434">
                <a:extLst>
                  <a:ext uri="{FF2B5EF4-FFF2-40B4-BE49-F238E27FC236}">
                    <a16:creationId xmlns:a16="http://schemas.microsoft.com/office/drawing/2014/main" id="{D62D21AA-22A6-18FA-B4F4-D139D22F7AD3}"/>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58" name="Freeform 1435">
                <a:extLst>
                  <a:ext uri="{FF2B5EF4-FFF2-40B4-BE49-F238E27FC236}">
                    <a16:creationId xmlns:a16="http://schemas.microsoft.com/office/drawing/2014/main" id="{FE6A82F5-7D8E-6263-209D-6F553762175E}"/>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59" name="Freeform 1436">
                <a:extLst>
                  <a:ext uri="{FF2B5EF4-FFF2-40B4-BE49-F238E27FC236}">
                    <a16:creationId xmlns:a16="http://schemas.microsoft.com/office/drawing/2014/main" id="{4FC27F74-6DE2-C1F0-8FB4-BE60D64B557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60" name="Freeform 1437">
                <a:extLst>
                  <a:ext uri="{FF2B5EF4-FFF2-40B4-BE49-F238E27FC236}">
                    <a16:creationId xmlns:a16="http://schemas.microsoft.com/office/drawing/2014/main" id="{3694FC1A-E709-2333-C867-4ACCCBDEBE99}"/>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61" name="Freeform 1438">
                <a:extLst>
                  <a:ext uri="{FF2B5EF4-FFF2-40B4-BE49-F238E27FC236}">
                    <a16:creationId xmlns:a16="http://schemas.microsoft.com/office/drawing/2014/main" id="{96A220CA-416F-B476-B40E-D3D0C3DC5397}"/>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62" name="Freeform 1439">
                <a:extLst>
                  <a:ext uri="{FF2B5EF4-FFF2-40B4-BE49-F238E27FC236}">
                    <a16:creationId xmlns:a16="http://schemas.microsoft.com/office/drawing/2014/main" id="{E0C88E03-4FBC-A58D-0318-FFC95B4336BF}"/>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63" name="Freeform 1440">
                <a:extLst>
                  <a:ext uri="{FF2B5EF4-FFF2-40B4-BE49-F238E27FC236}">
                    <a16:creationId xmlns:a16="http://schemas.microsoft.com/office/drawing/2014/main" id="{AEA22092-6379-8AA0-0C96-6A7136E26079}"/>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64" name="Freeform 1441">
                <a:extLst>
                  <a:ext uri="{FF2B5EF4-FFF2-40B4-BE49-F238E27FC236}">
                    <a16:creationId xmlns:a16="http://schemas.microsoft.com/office/drawing/2014/main" id="{FDFA9F44-08D1-FBDD-410D-577BEB19FD1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65" name="Freeform 1442">
                <a:extLst>
                  <a:ext uri="{FF2B5EF4-FFF2-40B4-BE49-F238E27FC236}">
                    <a16:creationId xmlns:a16="http://schemas.microsoft.com/office/drawing/2014/main" id="{E6C3D120-5888-1885-26F4-0E5DE097729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66" name="Freeform 1443">
                <a:extLst>
                  <a:ext uri="{FF2B5EF4-FFF2-40B4-BE49-F238E27FC236}">
                    <a16:creationId xmlns:a16="http://schemas.microsoft.com/office/drawing/2014/main" id="{EAB0A4FE-E9E0-2BEF-59AE-AE2FC637E762}"/>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67" name="Freeform 1444">
                <a:extLst>
                  <a:ext uri="{FF2B5EF4-FFF2-40B4-BE49-F238E27FC236}">
                    <a16:creationId xmlns:a16="http://schemas.microsoft.com/office/drawing/2014/main" id="{5BC9EDD5-53CA-FBE0-E097-E6193315A9CE}"/>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68" name="Freeform 1445">
                <a:extLst>
                  <a:ext uri="{FF2B5EF4-FFF2-40B4-BE49-F238E27FC236}">
                    <a16:creationId xmlns:a16="http://schemas.microsoft.com/office/drawing/2014/main" id="{7F4C3116-05E1-7675-95DC-18EA22331156}"/>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69" name="Freeform 1446">
                <a:extLst>
                  <a:ext uri="{FF2B5EF4-FFF2-40B4-BE49-F238E27FC236}">
                    <a16:creationId xmlns:a16="http://schemas.microsoft.com/office/drawing/2014/main" id="{B9B32A8D-A8BE-C67D-9344-30BCC928129A}"/>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70" name="Freeform 1447">
                <a:extLst>
                  <a:ext uri="{FF2B5EF4-FFF2-40B4-BE49-F238E27FC236}">
                    <a16:creationId xmlns:a16="http://schemas.microsoft.com/office/drawing/2014/main" id="{5E2DDC17-D6DD-13EA-3D5C-EAE984B03B1C}"/>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71" name="Freeform 1448">
                <a:extLst>
                  <a:ext uri="{FF2B5EF4-FFF2-40B4-BE49-F238E27FC236}">
                    <a16:creationId xmlns:a16="http://schemas.microsoft.com/office/drawing/2014/main" id="{7F9C5B7C-C82F-1CAC-CAD5-DCBA4712EE60}"/>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72" name="Freeform 1449">
                <a:extLst>
                  <a:ext uri="{FF2B5EF4-FFF2-40B4-BE49-F238E27FC236}">
                    <a16:creationId xmlns:a16="http://schemas.microsoft.com/office/drawing/2014/main" id="{502D8783-6A71-6645-D554-03D23F1F9B5A}"/>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73" name="Freeform 1450">
                <a:extLst>
                  <a:ext uri="{FF2B5EF4-FFF2-40B4-BE49-F238E27FC236}">
                    <a16:creationId xmlns:a16="http://schemas.microsoft.com/office/drawing/2014/main" id="{0C237564-8BAC-1F0E-0E8B-6FE3309F7ADC}"/>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37" name="Graphic 3">
              <a:extLst>
                <a:ext uri="{FF2B5EF4-FFF2-40B4-BE49-F238E27FC236}">
                  <a16:creationId xmlns:a16="http://schemas.microsoft.com/office/drawing/2014/main" id="{66E4962C-47F5-52AB-09B8-C1FB1DC12B6B}"/>
                </a:ext>
              </a:extLst>
            </p:cNvPr>
            <p:cNvGrpSpPr/>
            <p:nvPr/>
          </p:nvGrpSpPr>
          <p:grpSpPr>
            <a:xfrm>
              <a:off x="8623774" y="2128476"/>
              <a:ext cx="506942" cy="300654"/>
              <a:chOff x="8623774" y="2128476"/>
              <a:chExt cx="506942" cy="300654"/>
            </a:xfrm>
            <a:grpFill/>
          </p:grpSpPr>
          <p:grpSp>
            <p:nvGrpSpPr>
              <p:cNvPr id="38" name="Graphic 3">
                <a:extLst>
                  <a:ext uri="{FF2B5EF4-FFF2-40B4-BE49-F238E27FC236}">
                    <a16:creationId xmlns:a16="http://schemas.microsoft.com/office/drawing/2014/main" id="{2558366D-DEF3-CDC2-02E2-8AB930829570}"/>
                  </a:ext>
                </a:extLst>
              </p:cNvPr>
              <p:cNvGrpSpPr/>
              <p:nvPr/>
            </p:nvGrpSpPr>
            <p:grpSpPr>
              <a:xfrm>
                <a:off x="8623774" y="2128476"/>
                <a:ext cx="506942" cy="221114"/>
                <a:chOff x="8623774" y="2128476"/>
                <a:chExt cx="506942" cy="221114"/>
              </a:xfrm>
              <a:grpFill/>
            </p:grpSpPr>
            <p:sp>
              <p:nvSpPr>
                <p:cNvPr id="41" name="Freeform 1418">
                  <a:extLst>
                    <a:ext uri="{FF2B5EF4-FFF2-40B4-BE49-F238E27FC236}">
                      <a16:creationId xmlns:a16="http://schemas.microsoft.com/office/drawing/2014/main" id="{98C4D297-0B63-49A4-0C43-0DD665E7944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87C540"/>
                </a:solidFill>
                <a:ln w="27426" cap="flat">
                  <a:noFill/>
                  <a:prstDash val="solid"/>
                  <a:miter/>
                </a:ln>
              </p:spPr>
              <p:txBody>
                <a:bodyPr rtlCol="0" anchor="ctr"/>
                <a:lstStyle/>
                <a:p>
                  <a:endParaRPr lang="en-US"/>
                </a:p>
              </p:txBody>
            </p:sp>
            <p:sp>
              <p:nvSpPr>
                <p:cNvPr id="42" name="Freeform 1419">
                  <a:extLst>
                    <a:ext uri="{FF2B5EF4-FFF2-40B4-BE49-F238E27FC236}">
                      <a16:creationId xmlns:a16="http://schemas.microsoft.com/office/drawing/2014/main" id="{CAA8A328-5971-B355-DA62-E40A7AA58BBB}"/>
                    </a:ext>
                  </a:extLst>
                </p:cNvPr>
                <p:cNvSpPr/>
                <p:nvPr/>
              </p:nvSpPr>
              <p:spPr>
                <a:xfrm>
                  <a:off x="8926615" y="2128476"/>
                  <a:ext cx="204101" cy="221114"/>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87C540"/>
                </a:solidFill>
                <a:ln w="27426" cap="flat">
                  <a:noFill/>
                  <a:prstDash val="solid"/>
                  <a:miter/>
                </a:ln>
              </p:spPr>
              <p:txBody>
                <a:bodyPr rtlCol="0" anchor="ctr"/>
                <a:lstStyle/>
                <a:p>
                  <a:endParaRPr lang="en-US"/>
                </a:p>
              </p:txBody>
            </p:sp>
          </p:grpSp>
          <p:sp>
            <p:nvSpPr>
              <p:cNvPr id="39" name="Freeform 1416">
                <a:extLst>
                  <a:ext uri="{FF2B5EF4-FFF2-40B4-BE49-F238E27FC236}">
                    <a16:creationId xmlns:a16="http://schemas.microsoft.com/office/drawing/2014/main" id="{40953686-4E18-54E6-123A-2B8CBBCB77A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87C540"/>
              </a:solidFill>
              <a:ln w="27426" cap="flat">
                <a:noFill/>
                <a:prstDash val="solid"/>
                <a:miter/>
              </a:ln>
            </p:spPr>
            <p:txBody>
              <a:bodyPr rtlCol="0" anchor="ctr"/>
              <a:lstStyle/>
              <a:p>
                <a:endParaRPr lang="en-US"/>
              </a:p>
            </p:txBody>
          </p:sp>
          <p:sp>
            <p:nvSpPr>
              <p:cNvPr id="40" name="Freeform 1417">
                <a:extLst>
                  <a:ext uri="{FF2B5EF4-FFF2-40B4-BE49-F238E27FC236}">
                    <a16:creationId xmlns:a16="http://schemas.microsoft.com/office/drawing/2014/main" id="{A1820EAB-E9CD-EAF3-1FD0-10255EA06A80}"/>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87C540"/>
              </a:solidFill>
              <a:ln w="27426" cap="flat">
                <a:noFill/>
                <a:prstDash val="solid"/>
                <a:miter/>
              </a:ln>
            </p:spPr>
            <p:txBody>
              <a:bodyPr rtlCol="0" anchor="ctr"/>
              <a:lstStyle/>
              <a:p>
                <a:endParaRPr lang="en-US"/>
              </a:p>
            </p:txBody>
          </p:sp>
        </p:grpSp>
      </p:grpSp>
      <p:grpSp>
        <p:nvGrpSpPr>
          <p:cNvPr id="74" name="Graphic 2">
            <a:extLst>
              <a:ext uri="{FF2B5EF4-FFF2-40B4-BE49-F238E27FC236}">
                <a16:creationId xmlns:a16="http://schemas.microsoft.com/office/drawing/2014/main" id="{A56ADCB8-FC19-86C0-7D88-95FDAE170E5E}"/>
              </a:ext>
            </a:extLst>
          </p:cNvPr>
          <p:cNvGrpSpPr/>
          <p:nvPr/>
        </p:nvGrpSpPr>
        <p:grpSpPr>
          <a:xfrm>
            <a:off x="5664189" y="1758339"/>
            <a:ext cx="1133104" cy="1051611"/>
            <a:chOff x="9273986" y="4974239"/>
            <a:chExt cx="1133104" cy="1051611"/>
          </a:xfrm>
          <a:solidFill>
            <a:srgbClr val="007772"/>
          </a:solidFill>
        </p:grpSpPr>
        <p:sp>
          <p:nvSpPr>
            <p:cNvPr id="75" name="Freeform 216">
              <a:extLst>
                <a:ext uri="{FF2B5EF4-FFF2-40B4-BE49-F238E27FC236}">
                  <a16:creationId xmlns:a16="http://schemas.microsoft.com/office/drawing/2014/main" id="{5F4065AC-E735-D067-A968-E2228D394E4F}"/>
                </a:ext>
              </a:extLst>
            </p:cNvPr>
            <p:cNvSpPr/>
            <p:nvPr/>
          </p:nvSpPr>
          <p:spPr>
            <a:xfrm>
              <a:off x="9273986" y="5341301"/>
              <a:ext cx="1132765" cy="32597"/>
            </a:xfrm>
            <a:custGeom>
              <a:avLst/>
              <a:gdLst>
                <a:gd name="connsiteX0" fmla="*/ 1116467 w 1132765"/>
                <a:gd name="connsiteY0" fmla="*/ 32598 h 32597"/>
                <a:gd name="connsiteX1" fmla="*/ 16299 w 1132765"/>
                <a:gd name="connsiteY1" fmla="*/ 32598 h 32597"/>
                <a:gd name="connsiteX2" fmla="*/ 0 w 1132765"/>
                <a:gd name="connsiteY2" fmla="*/ 16299 h 32597"/>
                <a:gd name="connsiteX3" fmla="*/ 16299 w 1132765"/>
                <a:gd name="connsiteY3" fmla="*/ 0 h 32597"/>
                <a:gd name="connsiteX4" fmla="*/ 1116467 w 1132765"/>
                <a:gd name="connsiteY4" fmla="*/ 0 h 32597"/>
                <a:gd name="connsiteX5" fmla="*/ 1132766 w 1132765"/>
                <a:gd name="connsiteY5" fmla="*/ 16299 h 32597"/>
                <a:gd name="connsiteX6" fmla="*/ 1116467 w 1132765"/>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765" h="32597">
                  <a:moveTo>
                    <a:pt x="1116467" y="32598"/>
                  </a:moveTo>
                  <a:lnTo>
                    <a:pt x="16299" y="32598"/>
                  </a:lnTo>
                  <a:cubicBezTo>
                    <a:pt x="7131" y="32598"/>
                    <a:pt x="0" y="25467"/>
                    <a:pt x="0" y="16299"/>
                  </a:cubicBezTo>
                  <a:cubicBezTo>
                    <a:pt x="0" y="7131"/>
                    <a:pt x="7131" y="0"/>
                    <a:pt x="16299" y="0"/>
                  </a:cubicBezTo>
                  <a:lnTo>
                    <a:pt x="1116467" y="0"/>
                  </a:lnTo>
                  <a:cubicBezTo>
                    <a:pt x="1125635" y="0"/>
                    <a:pt x="1132766" y="7131"/>
                    <a:pt x="1132766" y="16299"/>
                  </a:cubicBezTo>
                  <a:cubicBezTo>
                    <a:pt x="1132766" y="25467"/>
                    <a:pt x="1125635" y="32598"/>
                    <a:pt x="1116467" y="32598"/>
                  </a:cubicBezTo>
                  <a:close/>
                </a:path>
              </a:pathLst>
            </a:custGeom>
            <a:grpFill/>
            <a:ln w="3393" cap="flat">
              <a:noFill/>
              <a:prstDash val="solid"/>
              <a:miter/>
            </a:ln>
          </p:spPr>
          <p:txBody>
            <a:bodyPr rtlCol="0" anchor="ctr"/>
            <a:lstStyle/>
            <a:p>
              <a:endParaRPr lang="en-US"/>
            </a:p>
          </p:txBody>
        </p:sp>
        <p:sp>
          <p:nvSpPr>
            <p:cNvPr id="76" name="Freeform 217">
              <a:extLst>
                <a:ext uri="{FF2B5EF4-FFF2-40B4-BE49-F238E27FC236}">
                  <a16:creationId xmlns:a16="http://schemas.microsoft.com/office/drawing/2014/main" id="{0A70A8A3-AAF1-47FA-9376-CD8C12E603BE}"/>
                </a:ext>
              </a:extLst>
            </p:cNvPr>
            <p:cNvSpPr/>
            <p:nvPr/>
          </p:nvSpPr>
          <p:spPr>
            <a:xfrm>
              <a:off x="9824070" y="5001234"/>
              <a:ext cx="82682" cy="372664"/>
            </a:xfrm>
            <a:custGeom>
              <a:avLst/>
              <a:gdLst>
                <a:gd name="connsiteX0" fmla="*/ 16299 w 82682"/>
                <a:gd name="connsiteY0" fmla="*/ 372665 h 372664"/>
                <a:gd name="connsiteX1" fmla="*/ 0 w 82682"/>
                <a:gd name="connsiteY1" fmla="*/ 356366 h 372664"/>
                <a:gd name="connsiteX2" fmla="*/ 0 w 82682"/>
                <a:gd name="connsiteY2" fmla="*/ 132258 h 372664"/>
                <a:gd name="connsiteX3" fmla="*/ 1359 w 82682"/>
                <a:gd name="connsiteY3" fmla="*/ 110186 h 372664"/>
                <a:gd name="connsiteX4" fmla="*/ 2717 w 82682"/>
                <a:gd name="connsiteY4" fmla="*/ 100679 h 372664"/>
                <a:gd name="connsiteX5" fmla="*/ 55688 w 82682"/>
                <a:gd name="connsiteY5" fmla="*/ 3905 h 372664"/>
                <a:gd name="connsiteX6" fmla="*/ 78777 w 82682"/>
                <a:gd name="connsiteY6" fmla="*/ 5602 h 372664"/>
                <a:gd name="connsiteX7" fmla="*/ 77079 w 82682"/>
                <a:gd name="connsiteY7" fmla="*/ 28692 h 372664"/>
                <a:gd name="connsiteX8" fmla="*/ 34975 w 82682"/>
                <a:gd name="connsiteY8" fmla="*/ 106451 h 372664"/>
                <a:gd name="connsiteX9" fmla="*/ 34975 w 82682"/>
                <a:gd name="connsiteY9" fmla="*/ 107130 h 372664"/>
                <a:gd name="connsiteX10" fmla="*/ 33956 w 82682"/>
                <a:gd name="connsiteY10" fmla="*/ 113242 h 372664"/>
                <a:gd name="connsiteX11" fmla="*/ 33956 w 82682"/>
                <a:gd name="connsiteY11" fmla="*/ 114601 h 372664"/>
                <a:gd name="connsiteX12" fmla="*/ 32598 w 82682"/>
                <a:gd name="connsiteY12" fmla="*/ 132258 h 372664"/>
                <a:gd name="connsiteX13" fmla="*/ 32598 w 82682"/>
                <a:gd name="connsiteY13" fmla="*/ 356366 h 372664"/>
                <a:gd name="connsiteX14" fmla="*/ 16299 w 82682"/>
                <a:gd name="connsiteY14" fmla="*/ 372665 h 37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682" h="372664">
                  <a:moveTo>
                    <a:pt x="16299" y="372665"/>
                  </a:moveTo>
                  <a:cubicBezTo>
                    <a:pt x="7131" y="372665"/>
                    <a:pt x="0" y="365534"/>
                    <a:pt x="0" y="356366"/>
                  </a:cubicBezTo>
                  <a:lnTo>
                    <a:pt x="0" y="132258"/>
                  </a:lnTo>
                  <a:cubicBezTo>
                    <a:pt x="0" y="124448"/>
                    <a:pt x="340" y="117317"/>
                    <a:pt x="1359" y="110186"/>
                  </a:cubicBezTo>
                  <a:cubicBezTo>
                    <a:pt x="1359" y="107130"/>
                    <a:pt x="2038" y="104074"/>
                    <a:pt x="2717" y="100679"/>
                  </a:cubicBezTo>
                  <a:cubicBezTo>
                    <a:pt x="9508" y="61629"/>
                    <a:pt x="28183" y="27334"/>
                    <a:pt x="55688" y="3905"/>
                  </a:cubicBezTo>
                  <a:cubicBezTo>
                    <a:pt x="62479" y="-1868"/>
                    <a:pt x="72666" y="-1189"/>
                    <a:pt x="78777" y="5602"/>
                  </a:cubicBezTo>
                  <a:cubicBezTo>
                    <a:pt x="84550" y="12393"/>
                    <a:pt x="83871" y="22580"/>
                    <a:pt x="77079" y="28692"/>
                  </a:cubicBezTo>
                  <a:cubicBezTo>
                    <a:pt x="55688" y="46689"/>
                    <a:pt x="40408" y="75212"/>
                    <a:pt x="34975" y="106451"/>
                  </a:cubicBezTo>
                  <a:cubicBezTo>
                    <a:pt x="34975" y="106451"/>
                    <a:pt x="34975" y="106791"/>
                    <a:pt x="34975" y="107130"/>
                  </a:cubicBezTo>
                  <a:cubicBezTo>
                    <a:pt x="34635" y="109507"/>
                    <a:pt x="34296" y="111205"/>
                    <a:pt x="33956" y="113242"/>
                  </a:cubicBezTo>
                  <a:cubicBezTo>
                    <a:pt x="33956" y="113582"/>
                    <a:pt x="33956" y="113921"/>
                    <a:pt x="33956" y="114601"/>
                  </a:cubicBezTo>
                  <a:cubicBezTo>
                    <a:pt x="33277" y="120034"/>
                    <a:pt x="32598" y="125806"/>
                    <a:pt x="32598" y="132258"/>
                  </a:cubicBezTo>
                  <a:lnTo>
                    <a:pt x="32598" y="356366"/>
                  </a:lnTo>
                  <a:cubicBezTo>
                    <a:pt x="32598" y="365534"/>
                    <a:pt x="25467" y="372665"/>
                    <a:pt x="16299" y="372665"/>
                  </a:cubicBezTo>
                  <a:close/>
                </a:path>
              </a:pathLst>
            </a:custGeom>
            <a:grpFill/>
            <a:ln w="3393" cap="flat">
              <a:noFill/>
              <a:prstDash val="solid"/>
              <a:miter/>
            </a:ln>
          </p:spPr>
          <p:txBody>
            <a:bodyPr rtlCol="0" anchor="ctr"/>
            <a:lstStyle/>
            <a:p>
              <a:endParaRPr lang="en-US"/>
            </a:p>
          </p:txBody>
        </p:sp>
        <p:sp>
          <p:nvSpPr>
            <p:cNvPr id="77" name="Freeform 218">
              <a:extLst>
                <a:ext uri="{FF2B5EF4-FFF2-40B4-BE49-F238E27FC236}">
                  <a16:creationId xmlns:a16="http://schemas.microsoft.com/office/drawing/2014/main" id="{65F67EFC-6D80-CA5C-AF92-E47CA9ADFAAC}"/>
                </a:ext>
              </a:extLst>
            </p:cNvPr>
            <p:cNvSpPr/>
            <p:nvPr/>
          </p:nvSpPr>
          <p:spPr>
            <a:xfrm>
              <a:off x="9874224" y="4974239"/>
              <a:ext cx="247531" cy="236672"/>
            </a:xfrm>
            <a:custGeom>
              <a:avLst/>
              <a:gdLst>
                <a:gd name="connsiteX0" fmla="*/ 231001 w 247531"/>
                <a:gd name="connsiteY0" fmla="*/ 236672 h 236672"/>
                <a:gd name="connsiteX1" fmla="*/ 13684 w 247531"/>
                <a:gd name="connsiteY1" fmla="*/ 75722 h 236672"/>
                <a:gd name="connsiteX2" fmla="*/ 8591 w 247531"/>
                <a:gd name="connsiteY2" fmla="*/ 57385 h 236672"/>
                <a:gd name="connsiteX3" fmla="*/ 781 w 247531"/>
                <a:gd name="connsiteY3" fmla="*/ 47878 h 236672"/>
                <a:gd name="connsiteX4" fmla="*/ 5874 w 247531"/>
                <a:gd name="connsiteY4" fmla="*/ 30560 h 236672"/>
                <a:gd name="connsiteX5" fmla="*/ 88727 w 247531"/>
                <a:gd name="connsiteY5" fmla="*/ 0 h 236672"/>
                <a:gd name="connsiteX6" fmla="*/ 216061 w 247531"/>
                <a:gd name="connsiteY6" fmla="*/ 152462 h 236672"/>
                <a:gd name="connsiteX7" fmla="*/ 236773 w 247531"/>
                <a:gd name="connsiteY7" fmla="*/ 204754 h 236672"/>
                <a:gd name="connsiteX8" fmla="*/ 247300 w 247531"/>
                <a:gd name="connsiteY8" fmla="*/ 222410 h 236672"/>
                <a:gd name="connsiteX9" fmla="*/ 231001 w 247531"/>
                <a:gd name="connsiteY9" fmla="*/ 236332 h 236672"/>
                <a:gd name="connsiteX10" fmla="*/ 39151 w 247531"/>
                <a:gd name="connsiteY10" fmla="*/ 46859 h 236672"/>
                <a:gd name="connsiteX11" fmla="*/ 45263 w 247531"/>
                <a:gd name="connsiteY11" fmla="*/ 68251 h 236672"/>
                <a:gd name="connsiteX12" fmla="*/ 198403 w 247531"/>
                <a:gd name="connsiteY12" fmla="*/ 202716 h 236672"/>
                <a:gd name="connsiteX13" fmla="*/ 184821 w 247531"/>
                <a:gd name="connsiteY13" fmla="*/ 162988 h 236672"/>
                <a:gd name="connsiteX14" fmla="*/ 88727 w 247531"/>
                <a:gd name="connsiteY14" fmla="*/ 33277 h 236672"/>
                <a:gd name="connsiteX15" fmla="*/ 39491 w 247531"/>
                <a:gd name="connsiteY15" fmla="*/ 47199 h 236672"/>
                <a:gd name="connsiteX16" fmla="*/ 14703 w 247531"/>
                <a:gd name="connsiteY16" fmla="*/ 59423 h 236672"/>
                <a:gd name="connsiteX17" fmla="*/ 14703 w 247531"/>
                <a:gd name="connsiteY17" fmla="*/ 59423 h 236672"/>
                <a:gd name="connsiteX18" fmla="*/ 14703 w 247531"/>
                <a:gd name="connsiteY18" fmla="*/ 59423 h 2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531" h="236672">
                  <a:moveTo>
                    <a:pt x="231001" y="236672"/>
                  </a:moveTo>
                  <a:cubicBezTo>
                    <a:pt x="52733" y="236672"/>
                    <a:pt x="26247" y="128014"/>
                    <a:pt x="13684" y="75722"/>
                  </a:cubicBezTo>
                  <a:cubicBezTo>
                    <a:pt x="11986" y="69270"/>
                    <a:pt x="10288" y="61460"/>
                    <a:pt x="8591" y="57385"/>
                  </a:cubicBezTo>
                  <a:cubicBezTo>
                    <a:pt x="4855" y="55348"/>
                    <a:pt x="2139" y="51953"/>
                    <a:pt x="781" y="47878"/>
                  </a:cubicBezTo>
                  <a:cubicBezTo>
                    <a:pt x="-1256" y="41766"/>
                    <a:pt x="781" y="34975"/>
                    <a:pt x="5874" y="30560"/>
                  </a:cubicBezTo>
                  <a:cubicBezTo>
                    <a:pt x="29304" y="10526"/>
                    <a:pt x="57826" y="0"/>
                    <a:pt x="88727" y="0"/>
                  </a:cubicBezTo>
                  <a:cubicBezTo>
                    <a:pt x="167164" y="0"/>
                    <a:pt x="196705" y="91681"/>
                    <a:pt x="216061" y="152462"/>
                  </a:cubicBezTo>
                  <a:cubicBezTo>
                    <a:pt x="222512" y="172156"/>
                    <a:pt x="231001" y="199321"/>
                    <a:pt x="236773" y="204754"/>
                  </a:cubicBezTo>
                  <a:cubicBezTo>
                    <a:pt x="243904" y="207470"/>
                    <a:pt x="248658" y="214601"/>
                    <a:pt x="247300" y="222410"/>
                  </a:cubicBezTo>
                  <a:cubicBezTo>
                    <a:pt x="246281" y="230560"/>
                    <a:pt x="239150" y="236332"/>
                    <a:pt x="231001" y="236332"/>
                  </a:cubicBezTo>
                  <a:close/>
                  <a:moveTo>
                    <a:pt x="39151" y="46859"/>
                  </a:moveTo>
                  <a:cubicBezTo>
                    <a:pt x="41527" y="53311"/>
                    <a:pt x="43225" y="60441"/>
                    <a:pt x="45263" y="68251"/>
                  </a:cubicBezTo>
                  <a:cubicBezTo>
                    <a:pt x="56808" y="115110"/>
                    <a:pt x="75483" y="191511"/>
                    <a:pt x="198403" y="202716"/>
                  </a:cubicBezTo>
                  <a:cubicBezTo>
                    <a:pt x="193989" y="191511"/>
                    <a:pt x="189575" y="178268"/>
                    <a:pt x="184821" y="162988"/>
                  </a:cubicBezTo>
                  <a:cubicBezTo>
                    <a:pt x="166485" y="105263"/>
                    <a:pt x="143395" y="33277"/>
                    <a:pt x="88727" y="33277"/>
                  </a:cubicBezTo>
                  <a:cubicBezTo>
                    <a:pt x="34057" y="33277"/>
                    <a:pt x="54091" y="38031"/>
                    <a:pt x="39491" y="47199"/>
                  </a:cubicBezTo>
                  <a:close/>
                  <a:moveTo>
                    <a:pt x="14703" y="59423"/>
                  </a:moveTo>
                  <a:lnTo>
                    <a:pt x="14703" y="59423"/>
                  </a:lnTo>
                  <a:lnTo>
                    <a:pt x="14703" y="59423"/>
                  </a:lnTo>
                  <a:close/>
                </a:path>
              </a:pathLst>
            </a:custGeom>
            <a:grpFill/>
            <a:ln w="3393" cap="flat">
              <a:noFill/>
              <a:prstDash val="solid"/>
              <a:miter/>
            </a:ln>
          </p:spPr>
          <p:txBody>
            <a:bodyPr rtlCol="0" anchor="ctr"/>
            <a:lstStyle/>
            <a:p>
              <a:endParaRPr lang="en-US"/>
            </a:p>
          </p:txBody>
        </p:sp>
        <p:sp>
          <p:nvSpPr>
            <p:cNvPr id="78" name="Freeform 219">
              <a:extLst>
                <a:ext uri="{FF2B5EF4-FFF2-40B4-BE49-F238E27FC236}">
                  <a16:creationId xmlns:a16="http://schemas.microsoft.com/office/drawing/2014/main" id="{3DAE6B5F-B286-AD91-B594-D10808CCC182}"/>
                </a:ext>
              </a:extLst>
            </p:cNvPr>
            <p:cNvSpPr/>
            <p:nvPr/>
          </p:nvSpPr>
          <p:spPr>
            <a:xfrm>
              <a:off x="9873646" y="5000987"/>
              <a:ext cx="155204" cy="126731"/>
            </a:xfrm>
            <a:custGeom>
              <a:avLst/>
              <a:gdLst>
                <a:gd name="connsiteX0" fmla="*/ 139219 w 155204"/>
                <a:gd name="connsiteY0" fmla="*/ 126732 h 126731"/>
                <a:gd name="connsiteX1" fmla="*/ 128692 w 155204"/>
                <a:gd name="connsiteY1" fmla="*/ 122996 h 126731"/>
                <a:gd name="connsiteX2" fmla="*/ 98811 w 155204"/>
                <a:gd name="connsiteY2" fmla="*/ 88362 h 126731"/>
                <a:gd name="connsiteX3" fmla="*/ 20373 w 155204"/>
                <a:gd name="connsiteY3" fmla="*/ 32674 h 126731"/>
                <a:gd name="connsiteX4" fmla="*/ 17317 w 155204"/>
                <a:gd name="connsiteY4" fmla="*/ 32674 h 126731"/>
                <a:gd name="connsiteX5" fmla="*/ 16638 w 155204"/>
                <a:gd name="connsiteY5" fmla="*/ 32674 h 126731"/>
                <a:gd name="connsiteX6" fmla="*/ 16299 w 155204"/>
                <a:gd name="connsiteY6" fmla="*/ 32674 h 126731"/>
                <a:gd name="connsiteX7" fmla="*/ 0 w 155204"/>
                <a:gd name="connsiteY7" fmla="*/ 16375 h 126731"/>
                <a:gd name="connsiteX8" fmla="*/ 16299 w 155204"/>
                <a:gd name="connsiteY8" fmla="*/ 77 h 126731"/>
                <a:gd name="connsiteX9" fmla="*/ 16299 w 155204"/>
                <a:gd name="connsiteY9" fmla="*/ 77 h 126731"/>
                <a:gd name="connsiteX10" fmla="*/ 124618 w 155204"/>
                <a:gd name="connsiteY10" fmla="*/ 68667 h 126731"/>
                <a:gd name="connsiteX11" fmla="*/ 149406 w 155204"/>
                <a:gd name="connsiteY11" fmla="*/ 97869 h 126731"/>
                <a:gd name="connsiteX12" fmla="*/ 151442 w 155204"/>
                <a:gd name="connsiteY12" fmla="*/ 120959 h 126731"/>
                <a:gd name="connsiteX13" fmla="*/ 138879 w 155204"/>
                <a:gd name="connsiteY13" fmla="*/ 126732 h 1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04" h="126731">
                  <a:moveTo>
                    <a:pt x="139219" y="126732"/>
                  </a:moveTo>
                  <a:cubicBezTo>
                    <a:pt x="135483" y="126732"/>
                    <a:pt x="131749" y="125373"/>
                    <a:pt x="128692" y="122996"/>
                  </a:cubicBezTo>
                  <a:cubicBezTo>
                    <a:pt x="117826" y="113828"/>
                    <a:pt x="108659" y="101604"/>
                    <a:pt x="98811" y="88362"/>
                  </a:cubicBezTo>
                  <a:cubicBezTo>
                    <a:pt x="78098" y="60857"/>
                    <a:pt x="57046" y="32674"/>
                    <a:pt x="20373" y="32674"/>
                  </a:cubicBezTo>
                  <a:cubicBezTo>
                    <a:pt x="-16299" y="32674"/>
                    <a:pt x="18336" y="32674"/>
                    <a:pt x="17317" y="32674"/>
                  </a:cubicBezTo>
                  <a:cubicBezTo>
                    <a:pt x="17317" y="32674"/>
                    <a:pt x="16978" y="32674"/>
                    <a:pt x="16638" y="32674"/>
                  </a:cubicBezTo>
                  <a:lnTo>
                    <a:pt x="16299" y="32674"/>
                  </a:lnTo>
                  <a:cubicBezTo>
                    <a:pt x="7130" y="32674"/>
                    <a:pt x="0" y="25543"/>
                    <a:pt x="0" y="16375"/>
                  </a:cubicBezTo>
                  <a:cubicBezTo>
                    <a:pt x="0" y="7207"/>
                    <a:pt x="7130" y="77"/>
                    <a:pt x="16299" y="77"/>
                  </a:cubicBezTo>
                  <a:lnTo>
                    <a:pt x="16299" y="77"/>
                  </a:lnTo>
                  <a:cubicBezTo>
                    <a:pt x="71646" y="-1961"/>
                    <a:pt x="100849" y="37088"/>
                    <a:pt x="124618" y="68667"/>
                  </a:cubicBezTo>
                  <a:cubicBezTo>
                    <a:pt x="133446" y="80212"/>
                    <a:pt x="141596" y="91078"/>
                    <a:pt x="149406" y="97869"/>
                  </a:cubicBezTo>
                  <a:cubicBezTo>
                    <a:pt x="156197" y="103642"/>
                    <a:pt x="157215" y="113828"/>
                    <a:pt x="151442" y="120959"/>
                  </a:cubicBezTo>
                  <a:cubicBezTo>
                    <a:pt x="148387" y="124694"/>
                    <a:pt x="143633" y="126732"/>
                    <a:pt x="138879" y="126732"/>
                  </a:cubicBezTo>
                  <a:close/>
                </a:path>
              </a:pathLst>
            </a:custGeom>
            <a:grpFill/>
            <a:ln w="3393" cap="flat">
              <a:noFill/>
              <a:prstDash val="solid"/>
              <a:miter/>
            </a:ln>
          </p:spPr>
          <p:txBody>
            <a:bodyPr rtlCol="0" anchor="ctr"/>
            <a:lstStyle/>
            <a:p>
              <a:endParaRPr lang="en-US"/>
            </a:p>
          </p:txBody>
        </p:sp>
        <p:sp>
          <p:nvSpPr>
            <p:cNvPr id="79" name="Freeform 220">
              <a:extLst>
                <a:ext uri="{FF2B5EF4-FFF2-40B4-BE49-F238E27FC236}">
                  <a16:creationId xmlns:a16="http://schemas.microsoft.com/office/drawing/2014/main" id="{2C504CE1-3100-A881-17BC-75536EB9D719}"/>
                </a:ext>
              </a:extLst>
            </p:cNvPr>
            <p:cNvSpPr/>
            <p:nvPr/>
          </p:nvSpPr>
          <p:spPr>
            <a:xfrm>
              <a:off x="9620058" y="5035359"/>
              <a:ext cx="238572" cy="236672"/>
            </a:xfrm>
            <a:custGeom>
              <a:avLst/>
              <a:gdLst>
                <a:gd name="connsiteX0" fmla="*/ 16577 w 238572"/>
                <a:gd name="connsiteY0" fmla="*/ 236672 h 236672"/>
                <a:gd name="connsiteX1" fmla="*/ 1297 w 238572"/>
                <a:gd name="connsiteY1" fmla="*/ 226485 h 236672"/>
                <a:gd name="connsiteX2" fmla="*/ 5032 w 238572"/>
                <a:gd name="connsiteY2" fmla="*/ 208489 h 236672"/>
                <a:gd name="connsiteX3" fmla="*/ 38648 w 238572"/>
                <a:gd name="connsiteY3" fmla="*/ 129032 h 236672"/>
                <a:gd name="connsiteX4" fmla="*/ 158851 w 238572"/>
                <a:gd name="connsiteY4" fmla="*/ 0 h 236672"/>
                <a:gd name="connsiteX5" fmla="*/ 237629 w 238572"/>
                <a:gd name="connsiteY5" fmla="*/ 63837 h 236672"/>
                <a:gd name="connsiteX6" fmla="*/ 236270 w 238572"/>
                <a:gd name="connsiteY6" fmla="*/ 78098 h 236672"/>
                <a:gd name="connsiteX7" fmla="*/ 219972 w 238572"/>
                <a:gd name="connsiteY7" fmla="*/ 94058 h 236672"/>
                <a:gd name="connsiteX8" fmla="*/ 196882 w 238572"/>
                <a:gd name="connsiteY8" fmla="*/ 124278 h 236672"/>
                <a:gd name="connsiteX9" fmla="*/ 16237 w 238572"/>
                <a:gd name="connsiteY9" fmla="*/ 236672 h 236672"/>
                <a:gd name="connsiteX10" fmla="*/ 159191 w 238572"/>
                <a:gd name="connsiteY10" fmla="*/ 32937 h 236672"/>
                <a:gd name="connsiteX11" fmla="*/ 70227 w 238572"/>
                <a:gd name="connsiteY11" fmla="*/ 137521 h 236672"/>
                <a:gd name="connsiteX12" fmla="*/ 49175 w 238572"/>
                <a:gd name="connsiteY12" fmla="*/ 201697 h 236672"/>
                <a:gd name="connsiteX13" fmla="*/ 169038 w 238572"/>
                <a:gd name="connsiteY13" fmla="*/ 107640 h 236672"/>
                <a:gd name="connsiteX14" fmla="*/ 202994 w 238572"/>
                <a:gd name="connsiteY14" fmla="*/ 66214 h 236672"/>
                <a:gd name="connsiteX15" fmla="*/ 159191 w 238572"/>
                <a:gd name="connsiteY15" fmla="*/ 33277 h 2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572" h="236672">
                  <a:moveTo>
                    <a:pt x="16577" y="236672"/>
                  </a:moveTo>
                  <a:cubicBezTo>
                    <a:pt x="9785" y="236672"/>
                    <a:pt x="4013" y="232597"/>
                    <a:pt x="1297" y="226485"/>
                  </a:cubicBezTo>
                  <a:cubicBezTo>
                    <a:pt x="-1420" y="220373"/>
                    <a:pt x="278" y="213243"/>
                    <a:pt x="5032" y="208489"/>
                  </a:cubicBezTo>
                  <a:cubicBezTo>
                    <a:pt x="22349" y="191850"/>
                    <a:pt x="30159" y="161290"/>
                    <a:pt x="38648" y="129032"/>
                  </a:cubicBezTo>
                  <a:cubicBezTo>
                    <a:pt x="53588" y="71647"/>
                    <a:pt x="72264" y="0"/>
                    <a:pt x="158851" y="0"/>
                  </a:cubicBezTo>
                  <a:cubicBezTo>
                    <a:pt x="245438" y="0"/>
                    <a:pt x="236610" y="61120"/>
                    <a:pt x="237629" y="63837"/>
                  </a:cubicBezTo>
                  <a:cubicBezTo>
                    <a:pt x="239327" y="68591"/>
                    <a:pt x="238647" y="74024"/>
                    <a:pt x="236270" y="78098"/>
                  </a:cubicBezTo>
                  <a:cubicBezTo>
                    <a:pt x="236270" y="86927"/>
                    <a:pt x="228800" y="94058"/>
                    <a:pt x="219972" y="94058"/>
                  </a:cubicBezTo>
                  <a:cubicBezTo>
                    <a:pt x="211144" y="94058"/>
                    <a:pt x="203673" y="113073"/>
                    <a:pt x="196882" y="124278"/>
                  </a:cubicBezTo>
                  <a:cubicBezTo>
                    <a:pt x="171415" y="166383"/>
                    <a:pt x="129310" y="236672"/>
                    <a:pt x="16237" y="236672"/>
                  </a:cubicBezTo>
                  <a:close/>
                  <a:moveTo>
                    <a:pt x="159191" y="32937"/>
                  </a:moveTo>
                  <a:cubicBezTo>
                    <a:pt x="101806" y="32937"/>
                    <a:pt x="87205" y="72326"/>
                    <a:pt x="70227" y="137521"/>
                  </a:cubicBezTo>
                  <a:cubicBezTo>
                    <a:pt x="64455" y="159592"/>
                    <a:pt x="58681" y="182343"/>
                    <a:pt x="49175" y="201697"/>
                  </a:cubicBezTo>
                  <a:cubicBezTo>
                    <a:pt x="119123" y="190492"/>
                    <a:pt x="147646" y="143294"/>
                    <a:pt x="169038" y="107640"/>
                  </a:cubicBezTo>
                  <a:cubicBezTo>
                    <a:pt x="179904" y="89643"/>
                    <a:pt x="189411" y="73684"/>
                    <a:pt x="202994" y="66214"/>
                  </a:cubicBezTo>
                  <a:cubicBezTo>
                    <a:pt x="196202" y="53650"/>
                    <a:pt x="181602" y="33277"/>
                    <a:pt x="159191" y="33277"/>
                  </a:cubicBezTo>
                  <a:close/>
                </a:path>
              </a:pathLst>
            </a:custGeom>
            <a:grpFill/>
            <a:ln w="3393" cap="flat">
              <a:noFill/>
              <a:prstDash val="solid"/>
              <a:miter/>
            </a:ln>
          </p:spPr>
          <p:txBody>
            <a:bodyPr rtlCol="0" anchor="ctr"/>
            <a:lstStyle/>
            <a:p>
              <a:endParaRPr lang="en-US"/>
            </a:p>
          </p:txBody>
        </p:sp>
        <p:sp>
          <p:nvSpPr>
            <p:cNvPr id="80" name="Freeform 221">
              <a:extLst>
                <a:ext uri="{FF2B5EF4-FFF2-40B4-BE49-F238E27FC236}">
                  <a16:creationId xmlns:a16="http://schemas.microsoft.com/office/drawing/2014/main" id="{3CF97B1F-4FEC-A3E8-741E-96383634180A}"/>
                </a:ext>
              </a:extLst>
            </p:cNvPr>
            <p:cNvSpPr/>
            <p:nvPr/>
          </p:nvSpPr>
          <p:spPr>
            <a:xfrm>
              <a:off x="9824049" y="5341563"/>
              <a:ext cx="235379" cy="256782"/>
            </a:xfrm>
            <a:custGeom>
              <a:avLst/>
              <a:gdLst>
                <a:gd name="connsiteX0" fmla="*/ 77440 w 235379"/>
                <a:gd name="connsiteY0" fmla="*/ 256443 h 256782"/>
                <a:gd name="connsiteX1" fmla="*/ 65896 w 235379"/>
                <a:gd name="connsiteY1" fmla="*/ 251689 h 256782"/>
                <a:gd name="connsiteX2" fmla="*/ 4775 w 235379"/>
                <a:gd name="connsiteY2" fmla="*/ 190569 h 256782"/>
                <a:gd name="connsiteX3" fmla="*/ 1719 w 235379"/>
                <a:gd name="connsiteY3" fmla="*/ 171893 h 256782"/>
                <a:gd name="connsiteX4" fmla="*/ 22092 w 235379"/>
                <a:gd name="connsiteY4" fmla="*/ 131146 h 256782"/>
                <a:gd name="connsiteX5" fmla="*/ 29223 w 235379"/>
                <a:gd name="connsiteY5" fmla="*/ 124016 h 256782"/>
                <a:gd name="connsiteX6" fmla="*/ 101549 w 235379"/>
                <a:gd name="connsiteY6" fmla="*/ 87683 h 256782"/>
                <a:gd name="connsiteX7" fmla="*/ 101549 w 235379"/>
                <a:gd name="connsiteY7" fmla="*/ 16376 h 256782"/>
                <a:gd name="connsiteX8" fmla="*/ 117847 w 235379"/>
                <a:gd name="connsiteY8" fmla="*/ 77 h 256782"/>
                <a:gd name="connsiteX9" fmla="*/ 134146 w 235379"/>
                <a:gd name="connsiteY9" fmla="*/ 16376 h 256782"/>
                <a:gd name="connsiteX10" fmla="*/ 134146 w 235379"/>
                <a:gd name="connsiteY10" fmla="*/ 97870 h 256782"/>
                <a:gd name="connsiteX11" fmla="*/ 124978 w 235379"/>
                <a:gd name="connsiteY11" fmla="*/ 112471 h 256782"/>
                <a:gd name="connsiteX12" fmla="*/ 48238 w 235379"/>
                <a:gd name="connsiteY12" fmla="*/ 150840 h 256782"/>
                <a:gd name="connsiteX13" fmla="*/ 35675 w 235379"/>
                <a:gd name="connsiteY13" fmla="*/ 176307 h 256782"/>
                <a:gd name="connsiteX14" fmla="*/ 79478 w 235379"/>
                <a:gd name="connsiteY14" fmla="*/ 220110 h 256782"/>
                <a:gd name="connsiteX15" fmla="*/ 166404 w 235379"/>
                <a:gd name="connsiteY15" fmla="*/ 167818 h 256782"/>
                <a:gd name="connsiteX16" fmla="*/ 201039 w 235379"/>
                <a:gd name="connsiteY16" fmla="*/ 98209 h 256782"/>
                <a:gd name="connsiteX17" fmla="*/ 159274 w 235379"/>
                <a:gd name="connsiteY17" fmla="*/ 24186 h 256782"/>
                <a:gd name="connsiteX18" fmla="*/ 165385 w 235379"/>
                <a:gd name="connsiteY18" fmla="*/ 2114 h 256782"/>
                <a:gd name="connsiteX19" fmla="*/ 187457 w 235379"/>
                <a:gd name="connsiteY19" fmla="*/ 8226 h 256782"/>
                <a:gd name="connsiteX20" fmla="*/ 233297 w 235379"/>
                <a:gd name="connsiteY20" fmla="*/ 89720 h 256782"/>
                <a:gd name="connsiteX21" fmla="*/ 233637 w 235379"/>
                <a:gd name="connsiteY21" fmla="*/ 105000 h 256782"/>
                <a:gd name="connsiteX22" fmla="*/ 192890 w 235379"/>
                <a:gd name="connsiteY22" fmla="*/ 186494 h 256782"/>
                <a:gd name="connsiteX23" fmla="*/ 186778 w 235379"/>
                <a:gd name="connsiteY23" fmla="*/ 193285 h 256782"/>
                <a:gd name="connsiteX24" fmla="*/ 84910 w 235379"/>
                <a:gd name="connsiteY24" fmla="*/ 254406 h 256782"/>
                <a:gd name="connsiteX25" fmla="*/ 76421 w 235379"/>
                <a:gd name="connsiteY25" fmla="*/ 256783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5379" h="256782">
                  <a:moveTo>
                    <a:pt x="77440" y="256443"/>
                  </a:moveTo>
                  <a:cubicBezTo>
                    <a:pt x="73366" y="256443"/>
                    <a:pt x="68951" y="254746"/>
                    <a:pt x="65896" y="251689"/>
                  </a:cubicBezTo>
                  <a:lnTo>
                    <a:pt x="4775" y="190569"/>
                  </a:lnTo>
                  <a:cubicBezTo>
                    <a:pt x="-318" y="185476"/>
                    <a:pt x="-1337" y="178005"/>
                    <a:pt x="1719" y="171893"/>
                  </a:cubicBezTo>
                  <a:lnTo>
                    <a:pt x="22092" y="131146"/>
                  </a:lnTo>
                  <a:cubicBezTo>
                    <a:pt x="23790" y="128090"/>
                    <a:pt x="26167" y="125374"/>
                    <a:pt x="29223" y="124016"/>
                  </a:cubicBezTo>
                  <a:lnTo>
                    <a:pt x="101549" y="87683"/>
                  </a:lnTo>
                  <a:lnTo>
                    <a:pt x="101549" y="16376"/>
                  </a:lnTo>
                  <a:cubicBezTo>
                    <a:pt x="101549" y="7208"/>
                    <a:pt x="108679" y="77"/>
                    <a:pt x="117847" y="77"/>
                  </a:cubicBezTo>
                  <a:cubicBezTo>
                    <a:pt x="127016" y="77"/>
                    <a:pt x="134146" y="7208"/>
                    <a:pt x="134146" y="16376"/>
                  </a:cubicBezTo>
                  <a:lnTo>
                    <a:pt x="134146" y="97870"/>
                  </a:lnTo>
                  <a:cubicBezTo>
                    <a:pt x="134146" y="103982"/>
                    <a:pt x="130751" y="109754"/>
                    <a:pt x="124978" y="112471"/>
                  </a:cubicBezTo>
                  <a:lnTo>
                    <a:pt x="48238" y="150840"/>
                  </a:lnTo>
                  <a:lnTo>
                    <a:pt x="35675" y="176307"/>
                  </a:lnTo>
                  <a:lnTo>
                    <a:pt x="79478" y="220110"/>
                  </a:lnTo>
                  <a:lnTo>
                    <a:pt x="166404" y="167818"/>
                  </a:lnTo>
                  <a:lnTo>
                    <a:pt x="201039" y="98209"/>
                  </a:lnTo>
                  <a:lnTo>
                    <a:pt x="159274" y="24186"/>
                  </a:lnTo>
                  <a:cubicBezTo>
                    <a:pt x="154860" y="16376"/>
                    <a:pt x="157576" y="6528"/>
                    <a:pt x="165385" y="2114"/>
                  </a:cubicBezTo>
                  <a:cubicBezTo>
                    <a:pt x="173195" y="-2300"/>
                    <a:pt x="183043" y="417"/>
                    <a:pt x="187457" y="8226"/>
                  </a:cubicBezTo>
                  <a:lnTo>
                    <a:pt x="233297" y="89720"/>
                  </a:lnTo>
                  <a:cubicBezTo>
                    <a:pt x="236014" y="94474"/>
                    <a:pt x="236014" y="100247"/>
                    <a:pt x="233637" y="105000"/>
                  </a:cubicBezTo>
                  <a:lnTo>
                    <a:pt x="192890" y="186494"/>
                  </a:lnTo>
                  <a:cubicBezTo>
                    <a:pt x="191532" y="189211"/>
                    <a:pt x="189494" y="191587"/>
                    <a:pt x="186778" y="193285"/>
                  </a:cubicBezTo>
                  <a:lnTo>
                    <a:pt x="84910" y="254406"/>
                  </a:lnTo>
                  <a:cubicBezTo>
                    <a:pt x="82194" y="256103"/>
                    <a:pt x="79478" y="256783"/>
                    <a:pt x="76421" y="256783"/>
                  </a:cubicBezTo>
                  <a:close/>
                </a:path>
              </a:pathLst>
            </a:custGeom>
            <a:grpFill/>
            <a:ln w="3393" cap="flat">
              <a:noFill/>
              <a:prstDash val="solid"/>
              <a:miter/>
            </a:ln>
          </p:spPr>
          <p:txBody>
            <a:bodyPr rtlCol="0" anchor="ctr"/>
            <a:lstStyle/>
            <a:p>
              <a:endParaRPr lang="en-US"/>
            </a:p>
          </p:txBody>
        </p:sp>
        <p:sp>
          <p:nvSpPr>
            <p:cNvPr id="81" name="Freeform 222">
              <a:extLst>
                <a:ext uri="{FF2B5EF4-FFF2-40B4-BE49-F238E27FC236}">
                  <a16:creationId xmlns:a16="http://schemas.microsoft.com/office/drawing/2014/main" id="{0AA2A51B-4BA3-66AA-9FD4-9A9679048AD2}"/>
                </a:ext>
              </a:extLst>
            </p:cNvPr>
            <p:cNvSpPr/>
            <p:nvPr/>
          </p:nvSpPr>
          <p:spPr>
            <a:xfrm>
              <a:off x="9986964" y="5422700"/>
              <a:ext cx="236427" cy="277174"/>
            </a:xfrm>
            <a:custGeom>
              <a:avLst/>
              <a:gdLst>
                <a:gd name="connsiteX0" fmla="*/ 138634 w 236427"/>
                <a:gd name="connsiteY0" fmla="*/ 277174 h 277174"/>
                <a:gd name="connsiteX1" fmla="*/ 132522 w 236427"/>
                <a:gd name="connsiteY1" fmla="*/ 276155 h 277174"/>
                <a:gd name="connsiteX2" fmla="*/ 30655 w 236427"/>
                <a:gd name="connsiteY2" fmla="*/ 235409 h 277174"/>
                <a:gd name="connsiteX3" fmla="*/ 21147 w 236427"/>
                <a:gd name="connsiteY3" fmla="*/ 215035 h 277174"/>
                <a:gd name="connsiteX4" fmla="*/ 39144 w 236427"/>
                <a:gd name="connsiteY4" fmla="*/ 161385 h 277174"/>
                <a:gd name="connsiteX5" fmla="*/ 2811 w 236427"/>
                <a:gd name="connsiteY5" fmla="*/ 107055 h 277174"/>
                <a:gd name="connsiteX6" fmla="*/ 7226 w 236427"/>
                <a:gd name="connsiteY6" fmla="*/ 84305 h 277174"/>
                <a:gd name="connsiteX7" fmla="*/ 29976 w 236427"/>
                <a:gd name="connsiteY7" fmla="*/ 88720 h 277174"/>
                <a:gd name="connsiteX8" fmla="*/ 70723 w 236427"/>
                <a:gd name="connsiteY8" fmla="*/ 149840 h 277174"/>
                <a:gd name="connsiteX9" fmla="*/ 72761 w 236427"/>
                <a:gd name="connsiteY9" fmla="*/ 164101 h 277174"/>
                <a:gd name="connsiteX10" fmla="*/ 57141 w 236427"/>
                <a:gd name="connsiteY10" fmla="*/ 210621 h 277174"/>
                <a:gd name="connsiteX11" fmla="*/ 136258 w 236427"/>
                <a:gd name="connsiteY11" fmla="*/ 242200 h 277174"/>
                <a:gd name="connsiteX12" fmla="*/ 203829 w 236427"/>
                <a:gd name="connsiteY12" fmla="*/ 191605 h 277174"/>
                <a:gd name="connsiteX13" fmla="*/ 203829 w 236427"/>
                <a:gd name="connsiteY13" fmla="*/ 114187 h 277174"/>
                <a:gd name="connsiteX14" fmla="*/ 159008 w 236427"/>
                <a:gd name="connsiteY14" fmla="*/ 114187 h 277174"/>
                <a:gd name="connsiteX15" fmla="*/ 147463 w 236427"/>
                <a:gd name="connsiteY15" fmla="*/ 109433 h 277174"/>
                <a:gd name="connsiteX16" fmla="*/ 107734 w 236427"/>
                <a:gd name="connsiteY16" fmla="*/ 69704 h 277174"/>
                <a:gd name="connsiteX17" fmla="*/ 47973 w 236427"/>
                <a:gd name="connsiteY17" fmla="*/ 29976 h 277174"/>
                <a:gd name="connsiteX18" fmla="*/ 43558 w 236427"/>
                <a:gd name="connsiteY18" fmla="*/ 7226 h 277174"/>
                <a:gd name="connsiteX19" fmla="*/ 66308 w 236427"/>
                <a:gd name="connsiteY19" fmla="*/ 2811 h 277174"/>
                <a:gd name="connsiteX20" fmla="*/ 127429 w 236427"/>
                <a:gd name="connsiteY20" fmla="*/ 43558 h 277174"/>
                <a:gd name="connsiteX21" fmla="*/ 129806 w 236427"/>
                <a:gd name="connsiteY21" fmla="*/ 45596 h 277174"/>
                <a:gd name="connsiteX22" fmla="*/ 165799 w 236427"/>
                <a:gd name="connsiteY22" fmla="*/ 81589 h 277174"/>
                <a:gd name="connsiteX23" fmla="*/ 220128 w 236427"/>
                <a:gd name="connsiteY23" fmla="*/ 81589 h 277174"/>
                <a:gd name="connsiteX24" fmla="*/ 236427 w 236427"/>
                <a:gd name="connsiteY24" fmla="*/ 97888 h 277174"/>
                <a:gd name="connsiteX25" fmla="*/ 236427 w 236427"/>
                <a:gd name="connsiteY25" fmla="*/ 199755 h 277174"/>
                <a:gd name="connsiteX26" fmla="*/ 229975 w 236427"/>
                <a:gd name="connsiteY26" fmla="*/ 212658 h 277174"/>
                <a:gd name="connsiteX27" fmla="*/ 148481 w 236427"/>
                <a:gd name="connsiteY27" fmla="*/ 273779 h 277174"/>
                <a:gd name="connsiteX28" fmla="*/ 138634 w 236427"/>
                <a:gd name="connsiteY28" fmla="*/ 277174 h 27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6427" h="277174">
                  <a:moveTo>
                    <a:pt x="138634" y="277174"/>
                  </a:moveTo>
                  <a:cubicBezTo>
                    <a:pt x="136597" y="277174"/>
                    <a:pt x="134560" y="276834"/>
                    <a:pt x="132522" y="276155"/>
                  </a:cubicBezTo>
                  <a:lnTo>
                    <a:pt x="30655" y="235409"/>
                  </a:lnTo>
                  <a:cubicBezTo>
                    <a:pt x="22506" y="232352"/>
                    <a:pt x="18431" y="223185"/>
                    <a:pt x="21147" y="215035"/>
                  </a:cubicBezTo>
                  <a:lnTo>
                    <a:pt x="39144" y="161385"/>
                  </a:lnTo>
                  <a:lnTo>
                    <a:pt x="2811" y="107055"/>
                  </a:lnTo>
                  <a:cubicBezTo>
                    <a:pt x="-2282" y="99585"/>
                    <a:pt x="-244" y="89399"/>
                    <a:pt x="7226" y="84305"/>
                  </a:cubicBezTo>
                  <a:cubicBezTo>
                    <a:pt x="14696" y="79212"/>
                    <a:pt x="24883" y="81249"/>
                    <a:pt x="29976" y="88720"/>
                  </a:cubicBezTo>
                  <a:lnTo>
                    <a:pt x="70723" y="149840"/>
                  </a:lnTo>
                  <a:cubicBezTo>
                    <a:pt x="73439" y="153915"/>
                    <a:pt x="74118" y="159347"/>
                    <a:pt x="72761" y="164101"/>
                  </a:cubicBezTo>
                  <a:lnTo>
                    <a:pt x="57141" y="210621"/>
                  </a:lnTo>
                  <a:lnTo>
                    <a:pt x="136258" y="242200"/>
                  </a:lnTo>
                  <a:lnTo>
                    <a:pt x="203829" y="191605"/>
                  </a:lnTo>
                  <a:lnTo>
                    <a:pt x="203829" y="114187"/>
                  </a:lnTo>
                  <a:lnTo>
                    <a:pt x="159008" y="114187"/>
                  </a:lnTo>
                  <a:cubicBezTo>
                    <a:pt x="154593" y="114187"/>
                    <a:pt x="150519" y="112489"/>
                    <a:pt x="147463" y="109433"/>
                  </a:cubicBezTo>
                  <a:lnTo>
                    <a:pt x="107734" y="69704"/>
                  </a:lnTo>
                  <a:lnTo>
                    <a:pt x="47973" y="29976"/>
                  </a:lnTo>
                  <a:cubicBezTo>
                    <a:pt x="40502" y="24883"/>
                    <a:pt x="38465" y="14696"/>
                    <a:pt x="43558" y="7226"/>
                  </a:cubicBezTo>
                  <a:cubicBezTo>
                    <a:pt x="48652" y="-245"/>
                    <a:pt x="58498" y="-2282"/>
                    <a:pt x="66308" y="2811"/>
                  </a:cubicBezTo>
                  <a:lnTo>
                    <a:pt x="127429" y="43558"/>
                  </a:lnTo>
                  <a:cubicBezTo>
                    <a:pt x="128448" y="44237"/>
                    <a:pt x="129127" y="44917"/>
                    <a:pt x="129806" y="45596"/>
                  </a:cubicBezTo>
                  <a:lnTo>
                    <a:pt x="165799" y="81589"/>
                  </a:lnTo>
                  <a:lnTo>
                    <a:pt x="220128" y="81589"/>
                  </a:lnTo>
                  <a:cubicBezTo>
                    <a:pt x="229296" y="81589"/>
                    <a:pt x="236427" y="88720"/>
                    <a:pt x="236427" y="97888"/>
                  </a:cubicBezTo>
                  <a:lnTo>
                    <a:pt x="236427" y="199755"/>
                  </a:lnTo>
                  <a:cubicBezTo>
                    <a:pt x="236427" y="204848"/>
                    <a:pt x="234051" y="209602"/>
                    <a:pt x="229975" y="212658"/>
                  </a:cubicBezTo>
                  <a:lnTo>
                    <a:pt x="148481" y="273779"/>
                  </a:lnTo>
                  <a:cubicBezTo>
                    <a:pt x="145765" y="275816"/>
                    <a:pt x="142030" y="277174"/>
                    <a:pt x="138634" y="277174"/>
                  </a:cubicBezTo>
                  <a:close/>
                </a:path>
              </a:pathLst>
            </a:custGeom>
            <a:grpFill/>
            <a:ln w="3393" cap="flat">
              <a:noFill/>
              <a:prstDash val="solid"/>
              <a:miter/>
            </a:ln>
          </p:spPr>
          <p:txBody>
            <a:bodyPr rtlCol="0" anchor="ctr"/>
            <a:lstStyle/>
            <a:p>
              <a:endParaRPr lang="en-US"/>
            </a:p>
          </p:txBody>
        </p:sp>
        <p:sp>
          <p:nvSpPr>
            <p:cNvPr id="82" name="Freeform 223">
              <a:extLst>
                <a:ext uri="{FF2B5EF4-FFF2-40B4-BE49-F238E27FC236}">
                  <a16:creationId xmlns:a16="http://schemas.microsoft.com/office/drawing/2014/main" id="{DADADFD7-9A81-C08E-250D-CF3A1B6884EE}"/>
                </a:ext>
              </a:extLst>
            </p:cNvPr>
            <p:cNvSpPr/>
            <p:nvPr/>
          </p:nvSpPr>
          <p:spPr>
            <a:xfrm>
              <a:off x="10088841" y="5341301"/>
              <a:ext cx="93803" cy="154838"/>
            </a:xfrm>
            <a:custGeom>
              <a:avLst/>
              <a:gdLst>
                <a:gd name="connsiteX0" fmla="*/ 16384 w 93803"/>
                <a:gd name="connsiteY0" fmla="*/ 154839 h 154838"/>
                <a:gd name="connsiteX1" fmla="*/ 4839 w 93803"/>
                <a:gd name="connsiteY1" fmla="*/ 150085 h 154838"/>
                <a:gd name="connsiteX2" fmla="*/ 4839 w 93803"/>
                <a:gd name="connsiteY2" fmla="*/ 126995 h 154838"/>
                <a:gd name="connsiteX3" fmla="*/ 61205 w 93803"/>
                <a:gd name="connsiteY3" fmla="*/ 70628 h 154838"/>
                <a:gd name="connsiteX4" fmla="*/ 61205 w 93803"/>
                <a:gd name="connsiteY4" fmla="*/ 16299 h 154838"/>
                <a:gd name="connsiteX5" fmla="*/ 77504 w 93803"/>
                <a:gd name="connsiteY5" fmla="*/ 0 h 154838"/>
                <a:gd name="connsiteX6" fmla="*/ 93803 w 93803"/>
                <a:gd name="connsiteY6" fmla="*/ 16299 h 154838"/>
                <a:gd name="connsiteX7" fmla="*/ 93803 w 93803"/>
                <a:gd name="connsiteY7" fmla="*/ 77419 h 154838"/>
                <a:gd name="connsiteX8" fmla="*/ 89049 w 93803"/>
                <a:gd name="connsiteY8" fmla="*/ 88964 h 154838"/>
                <a:gd name="connsiteX9" fmla="*/ 27928 w 93803"/>
                <a:gd name="connsiteY9" fmla="*/ 150085 h 154838"/>
                <a:gd name="connsiteX10" fmla="*/ 16384 w 93803"/>
                <a:gd name="connsiteY10" fmla="*/ 154839 h 15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03" h="154838">
                  <a:moveTo>
                    <a:pt x="16384" y="154839"/>
                  </a:moveTo>
                  <a:cubicBezTo>
                    <a:pt x="12309" y="154839"/>
                    <a:pt x="7895" y="153141"/>
                    <a:pt x="4839" y="150085"/>
                  </a:cubicBezTo>
                  <a:cubicBezTo>
                    <a:pt x="-1613" y="143633"/>
                    <a:pt x="-1613" y="133446"/>
                    <a:pt x="4839" y="126995"/>
                  </a:cubicBezTo>
                  <a:lnTo>
                    <a:pt x="61205" y="70628"/>
                  </a:lnTo>
                  <a:lnTo>
                    <a:pt x="61205" y="16299"/>
                  </a:lnTo>
                  <a:cubicBezTo>
                    <a:pt x="61205" y="7131"/>
                    <a:pt x="68336" y="0"/>
                    <a:pt x="77504" y="0"/>
                  </a:cubicBezTo>
                  <a:cubicBezTo>
                    <a:pt x="86672" y="0"/>
                    <a:pt x="93803" y="7131"/>
                    <a:pt x="93803" y="16299"/>
                  </a:cubicBezTo>
                  <a:lnTo>
                    <a:pt x="93803" y="77419"/>
                  </a:lnTo>
                  <a:cubicBezTo>
                    <a:pt x="93803" y="81834"/>
                    <a:pt x="92105" y="85908"/>
                    <a:pt x="89049" y="88964"/>
                  </a:cubicBezTo>
                  <a:lnTo>
                    <a:pt x="27928" y="150085"/>
                  </a:lnTo>
                  <a:cubicBezTo>
                    <a:pt x="24873" y="153141"/>
                    <a:pt x="20458" y="154839"/>
                    <a:pt x="16384" y="154839"/>
                  </a:cubicBezTo>
                  <a:close/>
                </a:path>
              </a:pathLst>
            </a:custGeom>
            <a:grpFill/>
            <a:ln w="3393" cap="flat">
              <a:noFill/>
              <a:prstDash val="solid"/>
              <a:miter/>
            </a:ln>
          </p:spPr>
          <p:txBody>
            <a:bodyPr rtlCol="0" anchor="ctr"/>
            <a:lstStyle/>
            <a:p>
              <a:endParaRPr lang="en-US"/>
            </a:p>
          </p:txBody>
        </p:sp>
        <p:sp>
          <p:nvSpPr>
            <p:cNvPr id="83" name="Freeform 224">
              <a:extLst>
                <a:ext uri="{FF2B5EF4-FFF2-40B4-BE49-F238E27FC236}">
                  <a16:creationId xmlns:a16="http://schemas.microsoft.com/office/drawing/2014/main" id="{E69950C5-431B-6E3F-3365-9FAC82529468}"/>
                </a:ext>
              </a:extLst>
            </p:cNvPr>
            <p:cNvSpPr/>
            <p:nvPr/>
          </p:nvSpPr>
          <p:spPr>
            <a:xfrm>
              <a:off x="10150102" y="5341881"/>
              <a:ext cx="195288" cy="114190"/>
            </a:xfrm>
            <a:custGeom>
              <a:avLst/>
              <a:gdLst>
                <a:gd name="connsiteX0" fmla="*/ 138484 w 195288"/>
                <a:gd name="connsiteY0" fmla="*/ 113512 h 114190"/>
                <a:gd name="connsiteX1" fmla="*/ 135767 w 195288"/>
                <a:gd name="connsiteY1" fmla="*/ 113512 h 114190"/>
                <a:gd name="connsiteX2" fmla="*/ 13526 w 195288"/>
                <a:gd name="connsiteY2" fmla="*/ 93138 h 114190"/>
                <a:gd name="connsiteX3" fmla="*/ 284 w 195288"/>
                <a:gd name="connsiteY3" fmla="*/ 74463 h 114190"/>
                <a:gd name="connsiteX4" fmla="*/ 18959 w 195288"/>
                <a:gd name="connsiteY4" fmla="*/ 61220 h 114190"/>
                <a:gd name="connsiteX5" fmla="*/ 129316 w 195288"/>
                <a:gd name="connsiteY5" fmla="*/ 79556 h 114190"/>
                <a:gd name="connsiteX6" fmla="*/ 164629 w 195288"/>
                <a:gd name="connsiteY6" fmla="*/ 8928 h 114190"/>
                <a:gd name="connsiteX7" fmla="*/ 186362 w 195288"/>
                <a:gd name="connsiteY7" fmla="*/ 1797 h 114190"/>
                <a:gd name="connsiteX8" fmla="*/ 193492 w 195288"/>
                <a:gd name="connsiteY8" fmla="*/ 23529 h 114190"/>
                <a:gd name="connsiteX9" fmla="*/ 152745 w 195288"/>
                <a:gd name="connsiteY9" fmla="*/ 105023 h 114190"/>
                <a:gd name="connsiteX10" fmla="*/ 138144 w 195288"/>
                <a:gd name="connsiteY10" fmla="*/ 114191 h 11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288" h="114190">
                  <a:moveTo>
                    <a:pt x="138484" y="113512"/>
                  </a:moveTo>
                  <a:cubicBezTo>
                    <a:pt x="137465" y="113512"/>
                    <a:pt x="136786" y="113512"/>
                    <a:pt x="135767" y="113512"/>
                  </a:cubicBezTo>
                  <a:lnTo>
                    <a:pt x="13526" y="93138"/>
                  </a:lnTo>
                  <a:cubicBezTo>
                    <a:pt x="4698" y="91780"/>
                    <a:pt x="-1414" y="83291"/>
                    <a:pt x="284" y="74463"/>
                  </a:cubicBezTo>
                  <a:cubicBezTo>
                    <a:pt x="1642" y="65634"/>
                    <a:pt x="10131" y="59522"/>
                    <a:pt x="18959" y="61220"/>
                  </a:cubicBezTo>
                  <a:lnTo>
                    <a:pt x="129316" y="79556"/>
                  </a:lnTo>
                  <a:lnTo>
                    <a:pt x="164629" y="8928"/>
                  </a:lnTo>
                  <a:cubicBezTo>
                    <a:pt x="168704" y="778"/>
                    <a:pt x="178552" y="-2278"/>
                    <a:pt x="186362" y="1797"/>
                  </a:cubicBezTo>
                  <a:cubicBezTo>
                    <a:pt x="194511" y="5872"/>
                    <a:pt x="197566" y="15719"/>
                    <a:pt x="193492" y="23529"/>
                  </a:cubicBezTo>
                  <a:lnTo>
                    <a:pt x="152745" y="105023"/>
                  </a:lnTo>
                  <a:cubicBezTo>
                    <a:pt x="150028" y="110456"/>
                    <a:pt x="144256" y="114191"/>
                    <a:pt x="138144" y="114191"/>
                  </a:cubicBezTo>
                  <a:close/>
                </a:path>
              </a:pathLst>
            </a:custGeom>
            <a:grpFill/>
            <a:ln w="3393" cap="flat">
              <a:noFill/>
              <a:prstDash val="solid"/>
              <a:miter/>
            </a:ln>
          </p:spPr>
          <p:txBody>
            <a:bodyPr rtlCol="0" anchor="ctr"/>
            <a:lstStyle/>
            <a:p>
              <a:endParaRPr lang="en-US"/>
            </a:p>
          </p:txBody>
        </p:sp>
        <p:sp>
          <p:nvSpPr>
            <p:cNvPr id="84" name="Freeform 225">
              <a:extLst>
                <a:ext uri="{FF2B5EF4-FFF2-40B4-BE49-F238E27FC236}">
                  <a16:creationId xmlns:a16="http://schemas.microsoft.com/office/drawing/2014/main" id="{FCB4D8EC-3DD3-0192-486E-B7AE238F8AA8}"/>
                </a:ext>
              </a:extLst>
            </p:cNvPr>
            <p:cNvSpPr/>
            <p:nvPr/>
          </p:nvSpPr>
          <p:spPr>
            <a:xfrm>
              <a:off x="10190686" y="5422795"/>
              <a:ext cx="114199" cy="114091"/>
            </a:xfrm>
            <a:custGeom>
              <a:avLst/>
              <a:gdLst>
                <a:gd name="connsiteX0" fmla="*/ 16406 w 114199"/>
                <a:gd name="connsiteY0" fmla="*/ 114092 h 114091"/>
                <a:gd name="connsiteX1" fmla="*/ 447 w 114199"/>
                <a:gd name="connsiteY1" fmla="*/ 101867 h 114091"/>
                <a:gd name="connsiteX2" fmla="*/ 12332 w 114199"/>
                <a:gd name="connsiteY2" fmla="*/ 82173 h 114091"/>
                <a:gd name="connsiteX3" fmla="*/ 81601 w 114199"/>
                <a:gd name="connsiteY3" fmla="*/ 64856 h 114091"/>
                <a:gd name="connsiteX4" fmla="*/ 81601 w 114199"/>
                <a:gd name="connsiteY4" fmla="*/ 16299 h 114091"/>
                <a:gd name="connsiteX5" fmla="*/ 97900 w 114199"/>
                <a:gd name="connsiteY5" fmla="*/ 0 h 114091"/>
                <a:gd name="connsiteX6" fmla="*/ 114199 w 114199"/>
                <a:gd name="connsiteY6" fmla="*/ 16299 h 114091"/>
                <a:gd name="connsiteX7" fmla="*/ 114199 w 114199"/>
                <a:gd name="connsiteY7" fmla="*/ 77419 h 114091"/>
                <a:gd name="connsiteX8" fmla="*/ 101975 w 114199"/>
                <a:gd name="connsiteY8" fmla="*/ 93378 h 114091"/>
                <a:gd name="connsiteX9" fmla="*/ 20481 w 114199"/>
                <a:gd name="connsiteY9" fmla="*/ 113752 h 114091"/>
                <a:gd name="connsiteX10" fmla="*/ 16406 w 114199"/>
                <a:gd name="connsiteY10" fmla="*/ 114092 h 11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199" h="114091">
                  <a:moveTo>
                    <a:pt x="16406" y="114092"/>
                  </a:moveTo>
                  <a:cubicBezTo>
                    <a:pt x="8936" y="114092"/>
                    <a:pt x="2484" y="108998"/>
                    <a:pt x="447" y="101867"/>
                  </a:cubicBezTo>
                  <a:cubicBezTo>
                    <a:pt x="-1591" y="93039"/>
                    <a:pt x="3503" y="84211"/>
                    <a:pt x="12332" y="82173"/>
                  </a:cubicBezTo>
                  <a:lnTo>
                    <a:pt x="81601" y="64856"/>
                  </a:lnTo>
                  <a:lnTo>
                    <a:pt x="81601" y="16299"/>
                  </a:lnTo>
                  <a:cubicBezTo>
                    <a:pt x="81601" y="7131"/>
                    <a:pt x="88732" y="0"/>
                    <a:pt x="97900" y="0"/>
                  </a:cubicBezTo>
                  <a:cubicBezTo>
                    <a:pt x="107068" y="0"/>
                    <a:pt x="114199" y="7131"/>
                    <a:pt x="114199" y="16299"/>
                  </a:cubicBezTo>
                  <a:lnTo>
                    <a:pt x="114199" y="77419"/>
                  </a:lnTo>
                  <a:cubicBezTo>
                    <a:pt x="114199" y="84889"/>
                    <a:pt x="109106" y="91341"/>
                    <a:pt x="101975" y="93378"/>
                  </a:cubicBezTo>
                  <a:lnTo>
                    <a:pt x="20481" y="113752"/>
                  </a:lnTo>
                  <a:cubicBezTo>
                    <a:pt x="19123" y="113752"/>
                    <a:pt x="17764" y="114092"/>
                    <a:pt x="16406" y="114092"/>
                  </a:cubicBezTo>
                  <a:close/>
                </a:path>
              </a:pathLst>
            </a:custGeom>
            <a:grpFill/>
            <a:ln w="3393" cap="flat">
              <a:noFill/>
              <a:prstDash val="solid"/>
              <a:miter/>
            </a:ln>
          </p:spPr>
          <p:txBody>
            <a:bodyPr rtlCol="0" anchor="ctr"/>
            <a:lstStyle/>
            <a:p>
              <a:endParaRPr lang="en-US"/>
            </a:p>
          </p:txBody>
        </p:sp>
        <p:sp>
          <p:nvSpPr>
            <p:cNvPr id="85" name="Freeform 226">
              <a:extLst>
                <a:ext uri="{FF2B5EF4-FFF2-40B4-BE49-F238E27FC236}">
                  <a16:creationId xmlns:a16="http://schemas.microsoft.com/office/drawing/2014/main" id="{403FFE91-910D-9A02-6954-6C6409D2E8A4}"/>
                </a:ext>
              </a:extLst>
            </p:cNvPr>
            <p:cNvSpPr/>
            <p:nvPr/>
          </p:nvSpPr>
          <p:spPr>
            <a:xfrm>
              <a:off x="10272376" y="5484004"/>
              <a:ext cx="134715" cy="53222"/>
            </a:xfrm>
            <a:custGeom>
              <a:avLst/>
              <a:gdLst>
                <a:gd name="connsiteX0" fmla="*/ 118077 w 134715"/>
                <a:gd name="connsiteY0" fmla="*/ 52883 h 53222"/>
                <a:gd name="connsiteX1" fmla="*/ 77330 w 134715"/>
                <a:gd name="connsiteY1" fmla="*/ 52883 h 53222"/>
                <a:gd name="connsiteX2" fmla="*/ 72237 w 134715"/>
                <a:gd name="connsiteY2" fmla="*/ 52203 h 53222"/>
                <a:gd name="connsiteX3" fmla="*/ 11117 w 134715"/>
                <a:gd name="connsiteY3" fmla="*/ 31830 h 53222"/>
                <a:gd name="connsiteX4" fmla="*/ 930 w 134715"/>
                <a:gd name="connsiteY4" fmla="*/ 11117 h 53222"/>
                <a:gd name="connsiteX5" fmla="*/ 21643 w 134715"/>
                <a:gd name="connsiteY5" fmla="*/ 930 h 53222"/>
                <a:gd name="connsiteX6" fmla="*/ 80386 w 134715"/>
                <a:gd name="connsiteY6" fmla="*/ 20625 h 53222"/>
                <a:gd name="connsiteX7" fmla="*/ 118417 w 134715"/>
                <a:gd name="connsiteY7" fmla="*/ 20625 h 53222"/>
                <a:gd name="connsiteX8" fmla="*/ 134715 w 134715"/>
                <a:gd name="connsiteY8" fmla="*/ 36923 h 53222"/>
                <a:gd name="connsiteX9" fmla="*/ 118417 w 134715"/>
                <a:gd name="connsiteY9" fmla="*/ 53222 h 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715" h="53222">
                  <a:moveTo>
                    <a:pt x="118077" y="52883"/>
                  </a:moveTo>
                  <a:lnTo>
                    <a:pt x="77330" y="52883"/>
                  </a:lnTo>
                  <a:cubicBezTo>
                    <a:pt x="75633" y="52883"/>
                    <a:pt x="73935" y="52883"/>
                    <a:pt x="72237" y="52203"/>
                  </a:cubicBezTo>
                  <a:lnTo>
                    <a:pt x="11117" y="31830"/>
                  </a:lnTo>
                  <a:cubicBezTo>
                    <a:pt x="2628" y="29114"/>
                    <a:pt x="-2126" y="19606"/>
                    <a:pt x="930" y="11117"/>
                  </a:cubicBezTo>
                  <a:cubicBezTo>
                    <a:pt x="3647" y="2628"/>
                    <a:pt x="13154" y="-2126"/>
                    <a:pt x="21643" y="930"/>
                  </a:cubicBezTo>
                  <a:lnTo>
                    <a:pt x="80386" y="20625"/>
                  </a:lnTo>
                  <a:lnTo>
                    <a:pt x="118417" y="20625"/>
                  </a:lnTo>
                  <a:cubicBezTo>
                    <a:pt x="127585" y="20625"/>
                    <a:pt x="134715" y="27755"/>
                    <a:pt x="134715" y="36923"/>
                  </a:cubicBezTo>
                  <a:cubicBezTo>
                    <a:pt x="134715" y="46091"/>
                    <a:pt x="127585" y="53222"/>
                    <a:pt x="118417" y="53222"/>
                  </a:cubicBezTo>
                  <a:close/>
                </a:path>
              </a:pathLst>
            </a:custGeom>
            <a:grpFill/>
            <a:ln w="3393" cap="flat">
              <a:noFill/>
              <a:prstDash val="solid"/>
              <a:miter/>
            </a:ln>
          </p:spPr>
          <p:txBody>
            <a:bodyPr rtlCol="0" anchor="ctr"/>
            <a:lstStyle/>
            <a:p>
              <a:endParaRPr lang="en-US"/>
            </a:p>
          </p:txBody>
        </p:sp>
        <p:sp>
          <p:nvSpPr>
            <p:cNvPr id="86" name="Freeform 227">
              <a:extLst>
                <a:ext uri="{FF2B5EF4-FFF2-40B4-BE49-F238E27FC236}">
                  <a16:creationId xmlns:a16="http://schemas.microsoft.com/office/drawing/2014/main" id="{BE47BFDA-E534-F697-7263-B2BCB6ABCFA0}"/>
                </a:ext>
              </a:extLst>
            </p:cNvPr>
            <p:cNvSpPr/>
            <p:nvPr/>
          </p:nvSpPr>
          <p:spPr>
            <a:xfrm>
              <a:off x="10190756" y="5503897"/>
              <a:ext cx="195150" cy="216351"/>
            </a:xfrm>
            <a:custGeom>
              <a:avLst/>
              <a:gdLst>
                <a:gd name="connsiteX0" fmla="*/ 138577 w 195150"/>
                <a:gd name="connsiteY0" fmla="*/ 216351 h 216351"/>
                <a:gd name="connsiteX1" fmla="*/ 57083 w 195150"/>
                <a:gd name="connsiteY1" fmla="*/ 216351 h 216351"/>
                <a:gd name="connsiteX2" fmla="*/ 42482 w 195150"/>
                <a:gd name="connsiteY2" fmla="*/ 207183 h 216351"/>
                <a:gd name="connsiteX3" fmla="*/ 1735 w 195150"/>
                <a:gd name="connsiteY3" fmla="*/ 125689 h 216351"/>
                <a:gd name="connsiteX4" fmla="*/ 8866 w 195150"/>
                <a:gd name="connsiteY4" fmla="*/ 103957 h 216351"/>
                <a:gd name="connsiteX5" fmla="*/ 30597 w 195150"/>
                <a:gd name="connsiteY5" fmla="*/ 111088 h 216351"/>
                <a:gd name="connsiteX6" fmla="*/ 66930 w 195150"/>
                <a:gd name="connsiteY6" fmla="*/ 183414 h 216351"/>
                <a:gd name="connsiteX7" fmla="*/ 131446 w 195150"/>
                <a:gd name="connsiteY7" fmla="*/ 183414 h 216351"/>
                <a:gd name="connsiteX8" fmla="*/ 158610 w 195150"/>
                <a:gd name="connsiteY8" fmla="*/ 156249 h 216351"/>
                <a:gd name="connsiteX9" fmla="*/ 124315 w 195150"/>
                <a:gd name="connsiteY9" fmla="*/ 98185 h 216351"/>
                <a:gd name="connsiteX10" fmla="*/ 122618 w 195150"/>
                <a:gd name="connsiteY10" fmla="*/ 85621 h 216351"/>
                <a:gd name="connsiteX11" fmla="*/ 142991 w 195150"/>
                <a:gd name="connsiteY11" fmla="*/ 11937 h 216351"/>
                <a:gd name="connsiteX12" fmla="*/ 163025 w 195150"/>
                <a:gd name="connsiteY12" fmla="*/ 732 h 216351"/>
                <a:gd name="connsiteX13" fmla="*/ 174230 w 195150"/>
                <a:gd name="connsiteY13" fmla="*/ 20765 h 216351"/>
                <a:gd name="connsiteX14" fmla="*/ 155555 w 195150"/>
                <a:gd name="connsiteY14" fmla="*/ 87998 h 216351"/>
                <a:gd name="connsiteX15" fmla="*/ 192906 w 195150"/>
                <a:gd name="connsiteY15" fmla="*/ 150816 h 216351"/>
                <a:gd name="connsiteX16" fmla="*/ 190529 w 195150"/>
                <a:gd name="connsiteY16" fmla="*/ 170511 h 216351"/>
                <a:gd name="connsiteX17" fmla="*/ 149782 w 195150"/>
                <a:gd name="connsiteY17" fmla="*/ 211258 h 216351"/>
                <a:gd name="connsiteX18" fmla="*/ 138237 w 195150"/>
                <a:gd name="connsiteY18" fmla="*/ 216011 h 21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5150" h="216351">
                  <a:moveTo>
                    <a:pt x="138577" y="216351"/>
                  </a:moveTo>
                  <a:lnTo>
                    <a:pt x="57083" y="216351"/>
                  </a:lnTo>
                  <a:cubicBezTo>
                    <a:pt x="50971" y="216351"/>
                    <a:pt x="45198" y="212955"/>
                    <a:pt x="42482" y="207183"/>
                  </a:cubicBezTo>
                  <a:lnTo>
                    <a:pt x="1735" y="125689"/>
                  </a:lnTo>
                  <a:cubicBezTo>
                    <a:pt x="-2340" y="117539"/>
                    <a:pt x="1056" y="107692"/>
                    <a:pt x="8866" y="103957"/>
                  </a:cubicBezTo>
                  <a:cubicBezTo>
                    <a:pt x="16676" y="100222"/>
                    <a:pt x="26862" y="103278"/>
                    <a:pt x="30597" y="111088"/>
                  </a:cubicBezTo>
                  <a:lnTo>
                    <a:pt x="66930" y="183414"/>
                  </a:lnTo>
                  <a:lnTo>
                    <a:pt x="131446" y="183414"/>
                  </a:lnTo>
                  <a:lnTo>
                    <a:pt x="158610" y="156249"/>
                  </a:lnTo>
                  <a:lnTo>
                    <a:pt x="124315" y="98185"/>
                  </a:lnTo>
                  <a:cubicBezTo>
                    <a:pt x="121939" y="94450"/>
                    <a:pt x="121599" y="89696"/>
                    <a:pt x="122618" y="85621"/>
                  </a:cubicBezTo>
                  <a:lnTo>
                    <a:pt x="142991" y="11937"/>
                  </a:lnTo>
                  <a:cubicBezTo>
                    <a:pt x="145368" y="3108"/>
                    <a:pt x="154197" y="-1985"/>
                    <a:pt x="163025" y="732"/>
                  </a:cubicBezTo>
                  <a:cubicBezTo>
                    <a:pt x="171854" y="3108"/>
                    <a:pt x="176947" y="11937"/>
                    <a:pt x="174230" y="20765"/>
                  </a:cubicBezTo>
                  <a:lnTo>
                    <a:pt x="155555" y="87998"/>
                  </a:lnTo>
                  <a:lnTo>
                    <a:pt x="192906" y="150816"/>
                  </a:lnTo>
                  <a:cubicBezTo>
                    <a:pt x="196641" y="157268"/>
                    <a:pt x="195623" y="165417"/>
                    <a:pt x="190529" y="170511"/>
                  </a:cubicBezTo>
                  <a:lnTo>
                    <a:pt x="149782" y="211258"/>
                  </a:lnTo>
                  <a:cubicBezTo>
                    <a:pt x="146726" y="214313"/>
                    <a:pt x="142651" y="216011"/>
                    <a:pt x="138237" y="216011"/>
                  </a:cubicBezTo>
                  <a:close/>
                </a:path>
              </a:pathLst>
            </a:custGeom>
            <a:grpFill/>
            <a:ln w="3393" cap="flat">
              <a:noFill/>
              <a:prstDash val="solid"/>
              <a:miter/>
            </a:ln>
          </p:spPr>
          <p:txBody>
            <a:bodyPr rtlCol="0" anchor="ctr"/>
            <a:lstStyle/>
            <a:p>
              <a:endParaRPr lang="en-US"/>
            </a:p>
          </p:txBody>
        </p:sp>
        <p:sp>
          <p:nvSpPr>
            <p:cNvPr id="87" name="Freeform 228">
              <a:extLst>
                <a:ext uri="{FF2B5EF4-FFF2-40B4-BE49-F238E27FC236}">
                  <a16:creationId xmlns:a16="http://schemas.microsoft.com/office/drawing/2014/main" id="{7BB01D9E-9022-0FC8-C89F-4EFD3364BBA8}"/>
                </a:ext>
              </a:extLst>
            </p:cNvPr>
            <p:cNvSpPr/>
            <p:nvPr/>
          </p:nvSpPr>
          <p:spPr>
            <a:xfrm>
              <a:off x="10292739" y="5687551"/>
              <a:ext cx="113673" cy="317925"/>
            </a:xfrm>
            <a:custGeom>
              <a:avLst/>
              <a:gdLst>
                <a:gd name="connsiteX0" fmla="*/ 97714 w 113673"/>
                <a:gd name="connsiteY0" fmla="*/ 317926 h 317925"/>
                <a:gd name="connsiteX1" fmla="*/ 36594 w 113673"/>
                <a:gd name="connsiteY1" fmla="*/ 317926 h 317925"/>
                <a:gd name="connsiteX2" fmla="*/ 20635 w 113673"/>
                <a:gd name="connsiteY2" fmla="*/ 304343 h 317925"/>
                <a:gd name="connsiteX3" fmla="*/ 261 w 113673"/>
                <a:gd name="connsiteY3" fmla="*/ 182102 h 317925"/>
                <a:gd name="connsiteX4" fmla="*/ 5015 w 113673"/>
                <a:gd name="connsiteY4" fmla="*/ 167501 h 317925"/>
                <a:gd name="connsiteX5" fmla="*/ 66135 w 113673"/>
                <a:gd name="connsiteY5" fmla="*/ 109776 h 317925"/>
                <a:gd name="connsiteX6" fmla="*/ 21993 w 113673"/>
                <a:gd name="connsiteY6" fmla="*/ 23868 h 317925"/>
                <a:gd name="connsiteX7" fmla="*/ 29124 w 113673"/>
                <a:gd name="connsiteY7" fmla="*/ 1797 h 317925"/>
                <a:gd name="connsiteX8" fmla="*/ 51195 w 113673"/>
                <a:gd name="connsiteY8" fmla="*/ 8928 h 317925"/>
                <a:gd name="connsiteX9" fmla="*/ 100770 w 113673"/>
                <a:gd name="connsiteY9" fmla="*/ 105702 h 317925"/>
                <a:gd name="connsiteX10" fmla="*/ 97374 w 113673"/>
                <a:gd name="connsiteY10" fmla="*/ 125057 h 317925"/>
                <a:gd name="connsiteX11" fmla="*/ 33538 w 113673"/>
                <a:gd name="connsiteY11" fmla="*/ 185158 h 317925"/>
                <a:gd name="connsiteX12" fmla="*/ 50176 w 113673"/>
                <a:gd name="connsiteY12" fmla="*/ 285328 h 317925"/>
                <a:gd name="connsiteX13" fmla="*/ 97374 w 113673"/>
                <a:gd name="connsiteY13" fmla="*/ 285328 h 317925"/>
                <a:gd name="connsiteX14" fmla="*/ 113673 w 113673"/>
                <a:gd name="connsiteY14" fmla="*/ 301627 h 317925"/>
                <a:gd name="connsiteX15" fmla="*/ 97374 w 113673"/>
                <a:gd name="connsiteY15" fmla="*/ 317926 h 3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673" h="317925">
                  <a:moveTo>
                    <a:pt x="97714" y="317926"/>
                  </a:moveTo>
                  <a:lnTo>
                    <a:pt x="36594" y="317926"/>
                  </a:lnTo>
                  <a:cubicBezTo>
                    <a:pt x="28784" y="317926"/>
                    <a:pt x="21993" y="312153"/>
                    <a:pt x="20635" y="304343"/>
                  </a:cubicBezTo>
                  <a:lnTo>
                    <a:pt x="261" y="182102"/>
                  </a:lnTo>
                  <a:cubicBezTo>
                    <a:pt x="-757" y="176669"/>
                    <a:pt x="1280" y="171236"/>
                    <a:pt x="5015" y="167501"/>
                  </a:cubicBezTo>
                  <a:lnTo>
                    <a:pt x="66135" y="109776"/>
                  </a:lnTo>
                  <a:lnTo>
                    <a:pt x="21993" y="23868"/>
                  </a:lnTo>
                  <a:cubicBezTo>
                    <a:pt x="17918" y="15719"/>
                    <a:pt x="20974" y="5872"/>
                    <a:pt x="29124" y="1797"/>
                  </a:cubicBezTo>
                  <a:cubicBezTo>
                    <a:pt x="37273" y="-2278"/>
                    <a:pt x="47121" y="778"/>
                    <a:pt x="51195" y="8928"/>
                  </a:cubicBezTo>
                  <a:lnTo>
                    <a:pt x="100770" y="105702"/>
                  </a:lnTo>
                  <a:cubicBezTo>
                    <a:pt x="104166" y="112153"/>
                    <a:pt x="102808" y="119963"/>
                    <a:pt x="97374" y="125057"/>
                  </a:cubicBezTo>
                  <a:lnTo>
                    <a:pt x="33538" y="185158"/>
                  </a:lnTo>
                  <a:lnTo>
                    <a:pt x="50176" y="285328"/>
                  </a:lnTo>
                  <a:lnTo>
                    <a:pt x="97374" y="285328"/>
                  </a:lnTo>
                  <a:cubicBezTo>
                    <a:pt x="106543" y="285328"/>
                    <a:pt x="113673" y="292459"/>
                    <a:pt x="113673" y="301627"/>
                  </a:cubicBezTo>
                  <a:cubicBezTo>
                    <a:pt x="113673" y="310795"/>
                    <a:pt x="106543" y="317926"/>
                    <a:pt x="97374" y="317926"/>
                  </a:cubicBezTo>
                  <a:close/>
                </a:path>
              </a:pathLst>
            </a:custGeom>
            <a:grpFill/>
            <a:ln w="3393" cap="flat">
              <a:noFill/>
              <a:prstDash val="solid"/>
              <a:miter/>
            </a:ln>
          </p:spPr>
          <p:txBody>
            <a:bodyPr rtlCol="0" anchor="ctr"/>
            <a:lstStyle/>
            <a:p>
              <a:endParaRPr lang="en-US"/>
            </a:p>
          </p:txBody>
        </p:sp>
        <p:sp>
          <p:nvSpPr>
            <p:cNvPr id="88" name="Freeform 229">
              <a:extLst>
                <a:ext uri="{FF2B5EF4-FFF2-40B4-BE49-F238E27FC236}">
                  <a16:creationId xmlns:a16="http://schemas.microsoft.com/office/drawing/2014/main" id="{8DE8E63C-5BAE-D561-80C6-C07F67590084}"/>
                </a:ext>
              </a:extLst>
            </p:cNvPr>
            <p:cNvSpPr/>
            <p:nvPr/>
          </p:nvSpPr>
          <p:spPr>
            <a:xfrm>
              <a:off x="10027646" y="5768969"/>
              <a:ext cx="297402" cy="236507"/>
            </a:xfrm>
            <a:custGeom>
              <a:avLst/>
              <a:gdLst>
                <a:gd name="connsiteX0" fmla="*/ 118325 w 297402"/>
                <a:gd name="connsiteY0" fmla="*/ 236508 h 236507"/>
                <a:gd name="connsiteX1" fmla="*/ 112213 w 297402"/>
                <a:gd name="connsiteY1" fmla="*/ 235489 h 236507"/>
                <a:gd name="connsiteX2" fmla="*/ 10346 w 297402"/>
                <a:gd name="connsiteY2" fmla="*/ 194742 h 236507"/>
                <a:gd name="connsiteX3" fmla="*/ 838 w 297402"/>
                <a:gd name="connsiteY3" fmla="*/ 174368 h 236507"/>
                <a:gd name="connsiteX4" fmla="*/ 21211 w 297402"/>
                <a:gd name="connsiteY4" fmla="*/ 113248 h 236507"/>
                <a:gd name="connsiteX5" fmla="*/ 29361 w 297402"/>
                <a:gd name="connsiteY5" fmla="*/ 103740 h 236507"/>
                <a:gd name="connsiteX6" fmla="*/ 60940 w 297402"/>
                <a:gd name="connsiteY6" fmla="*/ 87781 h 236507"/>
                <a:gd name="connsiteX7" fmla="*/ 60940 w 297402"/>
                <a:gd name="connsiteY7" fmla="*/ 36847 h 236507"/>
                <a:gd name="connsiteX8" fmla="*/ 73164 w 297402"/>
                <a:gd name="connsiteY8" fmla="*/ 20888 h 236507"/>
                <a:gd name="connsiteX9" fmla="*/ 154658 w 297402"/>
                <a:gd name="connsiteY9" fmla="*/ 515 h 236507"/>
                <a:gd name="connsiteX10" fmla="*/ 169599 w 297402"/>
                <a:gd name="connsiteY10" fmla="*/ 4250 h 236507"/>
                <a:gd name="connsiteX11" fmla="*/ 234794 w 297402"/>
                <a:gd name="connsiteY11" fmla="*/ 63333 h 236507"/>
                <a:gd name="connsiteX12" fmla="*/ 286746 w 297402"/>
                <a:gd name="connsiteY12" fmla="*/ 82688 h 236507"/>
                <a:gd name="connsiteX13" fmla="*/ 296253 w 297402"/>
                <a:gd name="connsiteY13" fmla="*/ 103740 h 236507"/>
                <a:gd name="connsiteX14" fmla="*/ 275201 w 297402"/>
                <a:gd name="connsiteY14" fmla="*/ 113248 h 236507"/>
                <a:gd name="connsiteX15" fmla="*/ 231737 w 297402"/>
                <a:gd name="connsiteY15" fmla="*/ 96949 h 236507"/>
                <a:gd name="connsiteX16" fmla="*/ 195405 w 297402"/>
                <a:gd name="connsiteY16" fmla="*/ 144148 h 236507"/>
                <a:gd name="connsiteX17" fmla="*/ 195405 w 297402"/>
                <a:gd name="connsiteY17" fmla="*/ 199835 h 236507"/>
                <a:gd name="connsiteX18" fmla="*/ 184199 w 297402"/>
                <a:gd name="connsiteY18" fmla="*/ 215455 h 236507"/>
                <a:gd name="connsiteX19" fmla="*/ 123079 w 297402"/>
                <a:gd name="connsiteY19" fmla="*/ 235828 h 236507"/>
                <a:gd name="connsiteX20" fmla="*/ 117985 w 297402"/>
                <a:gd name="connsiteY20" fmla="*/ 236508 h 236507"/>
                <a:gd name="connsiteX21" fmla="*/ 36831 w 297402"/>
                <a:gd name="connsiteY21" fmla="*/ 169954 h 236507"/>
                <a:gd name="connsiteX22" fmla="*/ 119004 w 297402"/>
                <a:gd name="connsiteY22" fmla="*/ 202891 h 236507"/>
                <a:gd name="connsiteX23" fmla="*/ 163147 w 297402"/>
                <a:gd name="connsiteY23" fmla="*/ 187951 h 236507"/>
                <a:gd name="connsiteX24" fmla="*/ 163147 w 297402"/>
                <a:gd name="connsiteY24" fmla="*/ 138715 h 236507"/>
                <a:gd name="connsiteX25" fmla="*/ 166542 w 297402"/>
                <a:gd name="connsiteY25" fmla="*/ 128867 h 236507"/>
                <a:gd name="connsiteX26" fmla="*/ 204573 w 297402"/>
                <a:gd name="connsiteY26" fmla="*/ 79632 h 236507"/>
                <a:gd name="connsiteX27" fmla="*/ 154658 w 297402"/>
                <a:gd name="connsiteY27" fmla="*/ 34471 h 236507"/>
                <a:gd name="connsiteX28" fmla="*/ 93877 w 297402"/>
                <a:gd name="connsiteY28" fmla="*/ 49751 h 236507"/>
                <a:gd name="connsiteX29" fmla="*/ 93877 w 297402"/>
                <a:gd name="connsiteY29" fmla="*/ 98307 h 236507"/>
                <a:gd name="connsiteX30" fmla="*/ 84709 w 297402"/>
                <a:gd name="connsiteY30" fmla="*/ 112908 h 236507"/>
                <a:gd name="connsiteX31" fmla="*/ 50074 w 297402"/>
                <a:gd name="connsiteY31" fmla="*/ 130226 h 236507"/>
                <a:gd name="connsiteX32" fmla="*/ 36831 w 297402"/>
                <a:gd name="connsiteY32" fmla="*/ 170294 h 2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7402" h="236507">
                  <a:moveTo>
                    <a:pt x="118325" y="236508"/>
                  </a:moveTo>
                  <a:cubicBezTo>
                    <a:pt x="116287" y="236508"/>
                    <a:pt x="114251" y="236168"/>
                    <a:pt x="112213" y="235489"/>
                  </a:cubicBezTo>
                  <a:lnTo>
                    <a:pt x="10346" y="194742"/>
                  </a:lnTo>
                  <a:cubicBezTo>
                    <a:pt x="2197" y="191686"/>
                    <a:pt x="-1878" y="182518"/>
                    <a:pt x="838" y="174368"/>
                  </a:cubicBezTo>
                  <a:lnTo>
                    <a:pt x="21211" y="113248"/>
                  </a:lnTo>
                  <a:cubicBezTo>
                    <a:pt x="22570" y="109173"/>
                    <a:pt x="25626" y="105778"/>
                    <a:pt x="29361" y="103740"/>
                  </a:cubicBezTo>
                  <a:lnTo>
                    <a:pt x="60940" y="87781"/>
                  </a:lnTo>
                  <a:lnTo>
                    <a:pt x="60940" y="36847"/>
                  </a:lnTo>
                  <a:cubicBezTo>
                    <a:pt x="60940" y="29377"/>
                    <a:pt x="66034" y="22926"/>
                    <a:pt x="73164" y="20888"/>
                  </a:cubicBezTo>
                  <a:lnTo>
                    <a:pt x="154658" y="515"/>
                  </a:lnTo>
                  <a:cubicBezTo>
                    <a:pt x="160091" y="-844"/>
                    <a:pt x="165523" y="515"/>
                    <a:pt x="169599" y="4250"/>
                  </a:cubicBezTo>
                  <a:lnTo>
                    <a:pt x="234794" y="63333"/>
                  </a:lnTo>
                  <a:lnTo>
                    <a:pt x="286746" y="82688"/>
                  </a:lnTo>
                  <a:cubicBezTo>
                    <a:pt x="295235" y="85744"/>
                    <a:pt x="299649" y="95251"/>
                    <a:pt x="296253" y="103740"/>
                  </a:cubicBezTo>
                  <a:cubicBezTo>
                    <a:pt x="292858" y="112229"/>
                    <a:pt x="283690" y="116643"/>
                    <a:pt x="275201" y="113248"/>
                  </a:cubicBezTo>
                  <a:lnTo>
                    <a:pt x="231737" y="96949"/>
                  </a:lnTo>
                  <a:lnTo>
                    <a:pt x="195405" y="144148"/>
                  </a:lnTo>
                  <a:lnTo>
                    <a:pt x="195405" y="199835"/>
                  </a:lnTo>
                  <a:cubicBezTo>
                    <a:pt x="195405" y="206966"/>
                    <a:pt x="190990" y="213078"/>
                    <a:pt x="184199" y="215455"/>
                  </a:cubicBezTo>
                  <a:lnTo>
                    <a:pt x="123079" y="235828"/>
                  </a:lnTo>
                  <a:cubicBezTo>
                    <a:pt x="121381" y="236508"/>
                    <a:pt x="119683" y="236508"/>
                    <a:pt x="117985" y="236508"/>
                  </a:cubicBezTo>
                  <a:close/>
                  <a:moveTo>
                    <a:pt x="36831" y="169954"/>
                  </a:moveTo>
                  <a:lnTo>
                    <a:pt x="119004" y="202891"/>
                  </a:lnTo>
                  <a:lnTo>
                    <a:pt x="163147" y="187951"/>
                  </a:lnTo>
                  <a:lnTo>
                    <a:pt x="163147" y="138715"/>
                  </a:lnTo>
                  <a:cubicBezTo>
                    <a:pt x="163147" y="134980"/>
                    <a:pt x="164505" y="131584"/>
                    <a:pt x="166542" y="128867"/>
                  </a:cubicBezTo>
                  <a:lnTo>
                    <a:pt x="204573" y="79632"/>
                  </a:lnTo>
                  <a:lnTo>
                    <a:pt x="154658" y="34471"/>
                  </a:lnTo>
                  <a:lnTo>
                    <a:pt x="93877" y="49751"/>
                  </a:lnTo>
                  <a:lnTo>
                    <a:pt x="93877" y="98307"/>
                  </a:lnTo>
                  <a:cubicBezTo>
                    <a:pt x="93877" y="104419"/>
                    <a:pt x="90482" y="110192"/>
                    <a:pt x="84709" y="112908"/>
                  </a:cubicBezTo>
                  <a:lnTo>
                    <a:pt x="50074" y="130226"/>
                  </a:lnTo>
                  <a:lnTo>
                    <a:pt x="36831" y="170294"/>
                  </a:lnTo>
                  <a:close/>
                </a:path>
              </a:pathLst>
            </a:custGeom>
            <a:grpFill/>
            <a:ln w="3393" cap="flat">
              <a:noFill/>
              <a:prstDash val="solid"/>
              <a:miter/>
            </a:ln>
          </p:spPr>
          <p:txBody>
            <a:bodyPr rtlCol="0" anchor="ctr"/>
            <a:lstStyle/>
            <a:p>
              <a:endParaRPr lang="en-US"/>
            </a:p>
          </p:txBody>
        </p:sp>
        <p:sp>
          <p:nvSpPr>
            <p:cNvPr id="89" name="Freeform 230">
              <a:extLst>
                <a:ext uri="{FF2B5EF4-FFF2-40B4-BE49-F238E27FC236}">
                  <a16:creationId xmlns:a16="http://schemas.microsoft.com/office/drawing/2014/main" id="{4B31C52E-6D89-DC2D-9A66-940602E63DBB}"/>
                </a:ext>
              </a:extLst>
            </p:cNvPr>
            <p:cNvSpPr/>
            <p:nvPr/>
          </p:nvSpPr>
          <p:spPr>
            <a:xfrm>
              <a:off x="10109311" y="5667288"/>
              <a:ext cx="93694" cy="134453"/>
            </a:xfrm>
            <a:custGeom>
              <a:avLst/>
              <a:gdLst>
                <a:gd name="connsiteX0" fmla="*/ 77407 w 93694"/>
                <a:gd name="connsiteY0" fmla="*/ 134453 h 134453"/>
                <a:gd name="connsiteX1" fmla="*/ 63485 w 93694"/>
                <a:gd name="connsiteY1" fmla="*/ 126643 h 134453"/>
                <a:gd name="connsiteX2" fmla="*/ 2365 w 93694"/>
                <a:gd name="connsiteY2" fmla="*/ 24776 h 134453"/>
                <a:gd name="connsiteX3" fmla="*/ 7798 w 93694"/>
                <a:gd name="connsiteY3" fmla="*/ 2365 h 134453"/>
                <a:gd name="connsiteX4" fmla="*/ 30209 w 93694"/>
                <a:gd name="connsiteY4" fmla="*/ 7798 h 134453"/>
                <a:gd name="connsiteX5" fmla="*/ 91330 w 93694"/>
                <a:gd name="connsiteY5" fmla="*/ 109665 h 134453"/>
                <a:gd name="connsiteX6" fmla="*/ 85896 w 93694"/>
                <a:gd name="connsiteY6" fmla="*/ 132076 h 134453"/>
                <a:gd name="connsiteX7" fmla="*/ 77407 w 93694"/>
                <a:gd name="connsiteY7" fmla="*/ 134453 h 1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694" h="134453">
                  <a:moveTo>
                    <a:pt x="77407" y="134453"/>
                  </a:moveTo>
                  <a:cubicBezTo>
                    <a:pt x="71974" y="134453"/>
                    <a:pt x="66542" y="131736"/>
                    <a:pt x="63485" y="126643"/>
                  </a:cubicBezTo>
                  <a:lnTo>
                    <a:pt x="2365" y="24776"/>
                  </a:lnTo>
                  <a:cubicBezTo>
                    <a:pt x="-2389" y="16966"/>
                    <a:pt x="328" y="7119"/>
                    <a:pt x="7798" y="2365"/>
                  </a:cubicBezTo>
                  <a:cubicBezTo>
                    <a:pt x="15608" y="-2389"/>
                    <a:pt x="25455" y="328"/>
                    <a:pt x="30209" y="7798"/>
                  </a:cubicBezTo>
                  <a:lnTo>
                    <a:pt x="91330" y="109665"/>
                  </a:lnTo>
                  <a:cubicBezTo>
                    <a:pt x="96083" y="117475"/>
                    <a:pt x="93366" y="127322"/>
                    <a:pt x="85896" y="132076"/>
                  </a:cubicBezTo>
                  <a:cubicBezTo>
                    <a:pt x="83180" y="133774"/>
                    <a:pt x="80463" y="134453"/>
                    <a:pt x="77407" y="134453"/>
                  </a:cubicBezTo>
                  <a:close/>
                </a:path>
              </a:pathLst>
            </a:custGeom>
            <a:grpFill/>
            <a:ln w="3393" cap="flat">
              <a:noFill/>
              <a:prstDash val="solid"/>
              <a:miter/>
            </a:ln>
          </p:spPr>
          <p:txBody>
            <a:bodyPr rtlCol="0" anchor="ctr"/>
            <a:lstStyle/>
            <a:p>
              <a:endParaRPr lang="en-US"/>
            </a:p>
          </p:txBody>
        </p:sp>
        <p:sp>
          <p:nvSpPr>
            <p:cNvPr id="90" name="Freeform 231">
              <a:extLst>
                <a:ext uri="{FF2B5EF4-FFF2-40B4-BE49-F238E27FC236}">
                  <a16:creationId xmlns:a16="http://schemas.microsoft.com/office/drawing/2014/main" id="{0DCDCE14-39EC-8A84-B37F-CD4E182E6135}"/>
                </a:ext>
              </a:extLst>
            </p:cNvPr>
            <p:cNvSpPr/>
            <p:nvPr/>
          </p:nvSpPr>
          <p:spPr>
            <a:xfrm>
              <a:off x="9864817" y="5687650"/>
              <a:ext cx="195585" cy="277419"/>
            </a:xfrm>
            <a:custGeom>
              <a:avLst/>
              <a:gdLst>
                <a:gd name="connsiteX0" fmla="*/ 179287 w 195585"/>
                <a:gd name="connsiteY0" fmla="*/ 277080 h 277419"/>
                <a:gd name="connsiteX1" fmla="*/ 57046 w 195585"/>
                <a:gd name="connsiteY1" fmla="*/ 277080 h 277419"/>
                <a:gd name="connsiteX2" fmla="*/ 43464 w 195585"/>
                <a:gd name="connsiteY2" fmla="*/ 269949 h 277419"/>
                <a:gd name="connsiteX3" fmla="*/ 2717 w 195585"/>
                <a:gd name="connsiteY3" fmla="*/ 208828 h 277419"/>
                <a:gd name="connsiteX4" fmla="*/ 0 w 195585"/>
                <a:gd name="connsiteY4" fmla="*/ 199660 h 277419"/>
                <a:gd name="connsiteX5" fmla="*/ 0 w 195585"/>
                <a:gd name="connsiteY5" fmla="*/ 158913 h 277419"/>
                <a:gd name="connsiteX6" fmla="*/ 4754 w 195585"/>
                <a:gd name="connsiteY6" fmla="*/ 147368 h 277419"/>
                <a:gd name="connsiteX7" fmla="*/ 81494 w 195585"/>
                <a:gd name="connsiteY7" fmla="*/ 70628 h 277419"/>
                <a:gd name="connsiteX8" fmla="*/ 81494 w 195585"/>
                <a:gd name="connsiteY8" fmla="*/ 16299 h 277419"/>
                <a:gd name="connsiteX9" fmla="*/ 97793 w 195585"/>
                <a:gd name="connsiteY9" fmla="*/ 0 h 277419"/>
                <a:gd name="connsiteX10" fmla="*/ 114092 w 195585"/>
                <a:gd name="connsiteY10" fmla="*/ 16299 h 277419"/>
                <a:gd name="connsiteX11" fmla="*/ 114092 w 195585"/>
                <a:gd name="connsiteY11" fmla="*/ 77419 h 277419"/>
                <a:gd name="connsiteX12" fmla="*/ 109337 w 195585"/>
                <a:gd name="connsiteY12" fmla="*/ 88964 h 277419"/>
                <a:gd name="connsiteX13" fmla="*/ 32598 w 195585"/>
                <a:gd name="connsiteY13" fmla="*/ 165704 h 277419"/>
                <a:gd name="connsiteX14" fmla="*/ 32598 w 195585"/>
                <a:gd name="connsiteY14" fmla="*/ 194906 h 277419"/>
                <a:gd name="connsiteX15" fmla="*/ 65875 w 195585"/>
                <a:gd name="connsiteY15" fmla="*/ 244822 h 277419"/>
                <a:gd name="connsiteX16" fmla="*/ 179287 w 195585"/>
                <a:gd name="connsiteY16" fmla="*/ 244822 h 277419"/>
                <a:gd name="connsiteX17" fmla="*/ 195586 w 195585"/>
                <a:gd name="connsiteY17" fmla="*/ 261120 h 277419"/>
                <a:gd name="connsiteX18" fmla="*/ 179287 w 195585"/>
                <a:gd name="connsiteY18" fmla="*/ 277419 h 27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5585" h="277419">
                  <a:moveTo>
                    <a:pt x="179287" y="277080"/>
                  </a:moveTo>
                  <a:lnTo>
                    <a:pt x="57046" y="277080"/>
                  </a:lnTo>
                  <a:cubicBezTo>
                    <a:pt x="51613" y="277080"/>
                    <a:pt x="46519" y="274363"/>
                    <a:pt x="43464" y="269949"/>
                  </a:cubicBezTo>
                  <a:lnTo>
                    <a:pt x="2717" y="208828"/>
                  </a:lnTo>
                  <a:cubicBezTo>
                    <a:pt x="1019" y="206112"/>
                    <a:pt x="0" y="203056"/>
                    <a:pt x="0" y="199660"/>
                  </a:cubicBezTo>
                  <a:lnTo>
                    <a:pt x="0" y="158913"/>
                  </a:lnTo>
                  <a:cubicBezTo>
                    <a:pt x="0" y="154499"/>
                    <a:pt x="1698" y="150424"/>
                    <a:pt x="4754" y="147368"/>
                  </a:cubicBezTo>
                  <a:lnTo>
                    <a:pt x="81494" y="70628"/>
                  </a:lnTo>
                  <a:lnTo>
                    <a:pt x="81494" y="16299"/>
                  </a:lnTo>
                  <a:cubicBezTo>
                    <a:pt x="81494" y="7131"/>
                    <a:pt x="88625" y="0"/>
                    <a:pt x="97793" y="0"/>
                  </a:cubicBezTo>
                  <a:cubicBezTo>
                    <a:pt x="106961" y="0"/>
                    <a:pt x="114092" y="7131"/>
                    <a:pt x="114092" y="16299"/>
                  </a:cubicBezTo>
                  <a:lnTo>
                    <a:pt x="114092" y="77419"/>
                  </a:lnTo>
                  <a:cubicBezTo>
                    <a:pt x="114092" y="81834"/>
                    <a:pt x="112394" y="85908"/>
                    <a:pt x="109337" y="88964"/>
                  </a:cubicBezTo>
                  <a:lnTo>
                    <a:pt x="32598" y="165704"/>
                  </a:lnTo>
                  <a:lnTo>
                    <a:pt x="32598" y="194906"/>
                  </a:lnTo>
                  <a:lnTo>
                    <a:pt x="65875" y="244822"/>
                  </a:lnTo>
                  <a:lnTo>
                    <a:pt x="179287" y="244822"/>
                  </a:lnTo>
                  <a:cubicBezTo>
                    <a:pt x="188455" y="244822"/>
                    <a:pt x="195586" y="251952"/>
                    <a:pt x="195586" y="261120"/>
                  </a:cubicBezTo>
                  <a:cubicBezTo>
                    <a:pt x="195586" y="270288"/>
                    <a:pt x="188455" y="277419"/>
                    <a:pt x="179287" y="277419"/>
                  </a:cubicBezTo>
                  <a:close/>
                </a:path>
              </a:pathLst>
            </a:custGeom>
            <a:grpFill/>
            <a:ln w="3393" cap="flat">
              <a:noFill/>
              <a:prstDash val="solid"/>
              <a:miter/>
            </a:ln>
          </p:spPr>
          <p:txBody>
            <a:bodyPr rtlCol="0" anchor="ctr"/>
            <a:lstStyle/>
            <a:p>
              <a:endParaRPr lang="en-US"/>
            </a:p>
          </p:txBody>
        </p:sp>
        <p:sp>
          <p:nvSpPr>
            <p:cNvPr id="91" name="Freeform 232">
              <a:extLst>
                <a:ext uri="{FF2B5EF4-FFF2-40B4-BE49-F238E27FC236}">
                  <a16:creationId xmlns:a16="http://schemas.microsoft.com/office/drawing/2014/main" id="{E4185196-8D79-58A0-F97C-387BCF692766}"/>
                </a:ext>
              </a:extLst>
            </p:cNvPr>
            <p:cNvSpPr/>
            <p:nvPr/>
          </p:nvSpPr>
          <p:spPr>
            <a:xfrm>
              <a:off x="9742410" y="5341350"/>
              <a:ext cx="134019" cy="154788"/>
            </a:xfrm>
            <a:custGeom>
              <a:avLst/>
              <a:gdLst>
                <a:gd name="connsiteX0" fmla="*/ 118333 w 134019"/>
                <a:gd name="connsiteY0" fmla="*/ 154789 h 154788"/>
                <a:gd name="connsiteX1" fmla="*/ 109844 w 134019"/>
                <a:gd name="connsiteY1" fmla="*/ 152412 h 154788"/>
                <a:gd name="connsiteX2" fmla="*/ 7976 w 134019"/>
                <a:gd name="connsiteY2" fmla="*/ 91291 h 154788"/>
                <a:gd name="connsiteX3" fmla="*/ 845 w 134019"/>
                <a:gd name="connsiteY3" fmla="*/ 71937 h 154788"/>
                <a:gd name="connsiteX4" fmla="*/ 22577 w 134019"/>
                <a:gd name="connsiteY4" fmla="*/ 10816 h 154788"/>
                <a:gd name="connsiteX5" fmla="*/ 43290 w 134019"/>
                <a:gd name="connsiteY5" fmla="*/ 969 h 154788"/>
                <a:gd name="connsiteX6" fmla="*/ 53138 w 134019"/>
                <a:gd name="connsiteY6" fmla="*/ 21682 h 154788"/>
                <a:gd name="connsiteX7" fmla="*/ 35820 w 134019"/>
                <a:gd name="connsiteY7" fmla="*/ 70239 h 154788"/>
                <a:gd name="connsiteX8" fmla="*/ 126143 w 134019"/>
                <a:gd name="connsiteY8" fmla="*/ 124568 h 154788"/>
                <a:gd name="connsiteX9" fmla="*/ 131575 w 134019"/>
                <a:gd name="connsiteY9" fmla="*/ 146979 h 154788"/>
                <a:gd name="connsiteX10" fmla="*/ 117654 w 134019"/>
                <a:gd name="connsiteY10" fmla="*/ 154789 h 15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019" h="154788">
                  <a:moveTo>
                    <a:pt x="118333" y="154789"/>
                  </a:moveTo>
                  <a:cubicBezTo>
                    <a:pt x="115616" y="154789"/>
                    <a:pt x="112560" y="154109"/>
                    <a:pt x="109844" y="152412"/>
                  </a:cubicBezTo>
                  <a:lnTo>
                    <a:pt x="7976" y="91291"/>
                  </a:lnTo>
                  <a:cubicBezTo>
                    <a:pt x="1185" y="87217"/>
                    <a:pt x="-1532" y="79067"/>
                    <a:pt x="845" y="71937"/>
                  </a:cubicBezTo>
                  <a:lnTo>
                    <a:pt x="22577" y="10816"/>
                  </a:lnTo>
                  <a:cubicBezTo>
                    <a:pt x="25633" y="2327"/>
                    <a:pt x="34801" y="-2087"/>
                    <a:pt x="43290" y="969"/>
                  </a:cubicBezTo>
                  <a:cubicBezTo>
                    <a:pt x="51779" y="4025"/>
                    <a:pt x="56193" y="13193"/>
                    <a:pt x="53138" y="21682"/>
                  </a:cubicBezTo>
                  <a:lnTo>
                    <a:pt x="35820" y="70239"/>
                  </a:lnTo>
                  <a:lnTo>
                    <a:pt x="126143" y="124568"/>
                  </a:lnTo>
                  <a:cubicBezTo>
                    <a:pt x="133953" y="129322"/>
                    <a:pt x="136329" y="139169"/>
                    <a:pt x="131575" y="146979"/>
                  </a:cubicBezTo>
                  <a:cubicBezTo>
                    <a:pt x="128519" y="152072"/>
                    <a:pt x="123086" y="154789"/>
                    <a:pt x="117654" y="154789"/>
                  </a:cubicBezTo>
                  <a:close/>
                </a:path>
              </a:pathLst>
            </a:custGeom>
            <a:grpFill/>
            <a:ln w="3393" cap="flat">
              <a:noFill/>
              <a:prstDash val="solid"/>
              <a:miter/>
            </a:ln>
          </p:spPr>
          <p:txBody>
            <a:bodyPr rtlCol="0" anchor="ctr"/>
            <a:lstStyle/>
            <a:p>
              <a:endParaRPr lang="en-US"/>
            </a:p>
          </p:txBody>
        </p:sp>
        <p:sp>
          <p:nvSpPr>
            <p:cNvPr id="92" name="Freeform 233">
              <a:extLst>
                <a:ext uri="{FF2B5EF4-FFF2-40B4-BE49-F238E27FC236}">
                  <a16:creationId xmlns:a16="http://schemas.microsoft.com/office/drawing/2014/main" id="{F9EC3F6B-5171-D34E-F91A-290E8F221D85}"/>
                </a:ext>
              </a:extLst>
            </p:cNvPr>
            <p:cNvSpPr/>
            <p:nvPr/>
          </p:nvSpPr>
          <p:spPr>
            <a:xfrm>
              <a:off x="9579601" y="5341313"/>
              <a:ext cx="195411" cy="134453"/>
            </a:xfrm>
            <a:custGeom>
              <a:avLst/>
              <a:gdLst>
                <a:gd name="connsiteX0" fmla="*/ 77407 w 195411"/>
                <a:gd name="connsiteY0" fmla="*/ 134453 h 134453"/>
                <a:gd name="connsiteX1" fmla="*/ 63485 w 195411"/>
                <a:gd name="connsiteY1" fmla="*/ 126643 h 134453"/>
                <a:gd name="connsiteX2" fmla="*/ 2365 w 195411"/>
                <a:gd name="connsiteY2" fmla="*/ 24776 h 134453"/>
                <a:gd name="connsiteX3" fmla="*/ 7798 w 195411"/>
                <a:gd name="connsiteY3" fmla="*/ 2365 h 134453"/>
                <a:gd name="connsiteX4" fmla="*/ 30209 w 195411"/>
                <a:gd name="connsiteY4" fmla="*/ 7798 h 134453"/>
                <a:gd name="connsiteX5" fmla="*/ 84199 w 195411"/>
                <a:gd name="connsiteY5" fmla="*/ 97781 h 134453"/>
                <a:gd name="connsiteX6" fmla="*/ 173163 w 195411"/>
                <a:gd name="connsiteY6" fmla="*/ 62127 h 134453"/>
                <a:gd name="connsiteX7" fmla="*/ 194215 w 195411"/>
                <a:gd name="connsiteY7" fmla="*/ 71295 h 134453"/>
                <a:gd name="connsiteX8" fmla="*/ 185047 w 195411"/>
                <a:gd name="connsiteY8" fmla="*/ 92348 h 134453"/>
                <a:gd name="connsiteX9" fmla="*/ 83180 w 195411"/>
                <a:gd name="connsiteY9" fmla="*/ 133095 h 134453"/>
                <a:gd name="connsiteX10" fmla="*/ 77067 w 195411"/>
                <a:gd name="connsiteY10" fmla="*/ 134113 h 1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411" h="134453">
                  <a:moveTo>
                    <a:pt x="77407" y="134453"/>
                  </a:moveTo>
                  <a:cubicBezTo>
                    <a:pt x="71974" y="134453"/>
                    <a:pt x="66542" y="131736"/>
                    <a:pt x="63485" y="126643"/>
                  </a:cubicBezTo>
                  <a:lnTo>
                    <a:pt x="2365" y="24776"/>
                  </a:lnTo>
                  <a:cubicBezTo>
                    <a:pt x="-2389" y="16966"/>
                    <a:pt x="328" y="7119"/>
                    <a:pt x="7798" y="2365"/>
                  </a:cubicBezTo>
                  <a:cubicBezTo>
                    <a:pt x="15608" y="-2389"/>
                    <a:pt x="25455" y="328"/>
                    <a:pt x="30209" y="7798"/>
                  </a:cubicBezTo>
                  <a:lnTo>
                    <a:pt x="84199" y="97781"/>
                  </a:lnTo>
                  <a:lnTo>
                    <a:pt x="173163" y="62127"/>
                  </a:lnTo>
                  <a:cubicBezTo>
                    <a:pt x="181651" y="58732"/>
                    <a:pt x="191159" y="62806"/>
                    <a:pt x="194215" y="71295"/>
                  </a:cubicBezTo>
                  <a:cubicBezTo>
                    <a:pt x="197611" y="79784"/>
                    <a:pt x="193536" y="89292"/>
                    <a:pt x="185047" y="92348"/>
                  </a:cubicBezTo>
                  <a:lnTo>
                    <a:pt x="83180" y="133095"/>
                  </a:lnTo>
                  <a:cubicBezTo>
                    <a:pt x="81143" y="133774"/>
                    <a:pt x="79105" y="134113"/>
                    <a:pt x="77067" y="134113"/>
                  </a:cubicBezTo>
                  <a:close/>
                </a:path>
              </a:pathLst>
            </a:custGeom>
            <a:grpFill/>
            <a:ln w="3393" cap="flat">
              <a:noFill/>
              <a:prstDash val="solid"/>
              <a:miter/>
            </a:ln>
          </p:spPr>
          <p:txBody>
            <a:bodyPr rtlCol="0" anchor="ctr"/>
            <a:lstStyle/>
            <a:p>
              <a:endParaRPr lang="en-US"/>
            </a:p>
          </p:txBody>
        </p:sp>
        <p:sp>
          <p:nvSpPr>
            <p:cNvPr id="93" name="Freeform 234">
              <a:extLst>
                <a:ext uri="{FF2B5EF4-FFF2-40B4-BE49-F238E27FC236}">
                  <a16:creationId xmlns:a16="http://schemas.microsoft.com/office/drawing/2014/main" id="{2ACE723E-B5AA-C21E-0707-2A381FB1E9BE}"/>
                </a:ext>
              </a:extLst>
            </p:cNvPr>
            <p:cNvSpPr/>
            <p:nvPr/>
          </p:nvSpPr>
          <p:spPr>
            <a:xfrm>
              <a:off x="9436726" y="5341052"/>
              <a:ext cx="419559" cy="216207"/>
            </a:xfrm>
            <a:custGeom>
              <a:avLst/>
              <a:gdLst>
                <a:gd name="connsiteX0" fmla="*/ 301776 w 419559"/>
                <a:gd name="connsiteY0" fmla="*/ 216208 h 216207"/>
                <a:gd name="connsiteX1" fmla="*/ 290231 w 419559"/>
                <a:gd name="connsiteY1" fmla="*/ 211454 h 216207"/>
                <a:gd name="connsiteX2" fmla="*/ 216887 w 419559"/>
                <a:gd name="connsiteY2" fmla="*/ 138109 h 216207"/>
                <a:gd name="connsiteX3" fmla="*/ 64425 w 419559"/>
                <a:gd name="connsiteY3" fmla="*/ 214510 h 216207"/>
                <a:gd name="connsiteX4" fmla="*/ 47108 w 419559"/>
                <a:gd name="connsiteY4" fmla="*/ 212812 h 216207"/>
                <a:gd name="connsiteX5" fmla="*/ 40995 w 419559"/>
                <a:gd name="connsiteY5" fmla="*/ 196513 h 216207"/>
                <a:gd name="connsiteX6" fmla="*/ 60011 w 419559"/>
                <a:gd name="connsiteY6" fmla="*/ 101776 h 216207"/>
                <a:gd name="connsiteX7" fmla="*/ 3305 w 419559"/>
                <a:gd name="connsiteY7" fmla="*/ 26055 h 216207"/>
                <a:gd name="connsiteX8" fmla="*/ 6700 w 419559"/>
                <a:gd name="connsiteY8" fmla="*/ 3304 h 216207"/>
                <a:gd name="connsiteX9" fmla="*/ 29451 w 419559"/>
                <a:gd name="connsiteY9" fmla="*/ 6700 h 216207"/>
                <a:gd name="connsiteX10" fmla="*/ 90571 w 419559"/>
                <a:gd name="connsiteY10" fmla="*/ 88194 h 216207"/>
                <a:gd name="connsiteX11" fmla="*/ 93627 w 419559"/>
                <a:gd name="connsiteY11" fmla="*/ 101097 h 216207"/>
                <a:gd name="connsiteX12" fmla="*/ 79705 w 419559"/>
                <a:gd name="connsiteY12" fmla="*/ 170367 h 216207"/>
                <a:gd name="connsiteX13" fmla="*/ 212812 w 419559"/>
                <a:gd name="connsiteY13" fmla="*/ 103814 h 216207"/>
                <a:gd name="connsiteX14" fmla="*/ 231488 w 419559"/>
                <a:gd name="connsiteY14" fmla="*/ 106870 h 216207"/>
                <a:gd name="connsiteX15" fmla="*/ 306869 w 419559"/>
                <a:gd name="connsiteY15" fmla="*/ 182252 h 216207"/>
                <a:gd name="connsiteX16" fmla="*/ 400248 w 419559"/>
                <a:gd name="connsiteY16" fmla="*/ 163576 h 216207"/>
                <a:gd name="connsiteX17" fmla="*/ 419263 w 419559"/>
                <a:gd name="connsiteY17" fmla="*/ 176479 h 216207"/>
                <a:gd name="connsiteX18" fmla="*/ 406360 w 419559"/>
                <a:gd name="connsiteY18" fmla="*/ 195494 h 216207"/>
                <a:gd name="connsiteX19" fmla="*/ 304493 w 419559"/>
                <a:gd name="connsiteY19" fmla="*/ 215868 h 216207"/>
                <a:gd name="connsiteX20" fmla="*/ 301436 w 419559"/>
                <a:gd name="connsiteY20" fmla="*/ 215868 h 21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9559" h="216207">
                  <a:moveTo>
                    <a:pt x="301776" y="216208"/>
                  </a:moveTo>
                  <a:cubicBezTo>
                    <a:pt x="297362" y="216208"/>
                    <a:pt x="293287" y="214510"/>
                    <a:pt x="290231" y="211454"/>
                  </a:cubicBezTo>
                  <a:lnTo>
                    <a:pt x="216887" y="138109"/>
                  </a:lnTo>
                  <a:lnTo>
                    <a:pt x="64425" y="214510"/>
                  </a:lnTo>
                  <a:cubicBezTo>
                    <a:pt x="58992" y="217226"/>
                    <a:pt x="52201" y="216547"/>
                    <a:pt x="47108" y="212812"/>
                  </a:cubicBezTo>
                  <a:cubicBezTo>
                    <a:pt x="42014" y="209077"/>
                    <a:pt x="39637" y="202625"/>
                    <a:pt x="40995" y="196513"/>
                  </a:cubicBezTo>
                  <a:lnTo>
                    <a:pt x="60011" y="101776"/>
                  </a:lnTo>
                  <a:lnTo>
                    <a:pt x="3305" y="26055"/>
                  </a:lnTo>
                  <a:cubicBezTo>
                    <a:pt x="-2128" y="18924"/>
                    <a:pt x="-770" y="8737"/>
                    <a:pt x="6700" y="3304"/>
                  </a:cubicBezTo>
                  <a:cubicBezTo>
                    <a:pt x="14171" y="-2128"/>
                    <a:pt x="24017" y="-770"/>
                    <a:pt x="29451" y="6700"/>
                  </a:cubicBezTo>
                  <a:lnTo>
                    <a:pt x="90571" y="88194"/>
                  </a:lnTo>
                  <a:cubicBezTo>
                    <a:pt x="93288" y="91929"/>
                    <a:pt x="94306" y="96683"/>
                    <a:pt x="93627" y="101097"/>
                  </a:cubicBezTo>
                  <a:lnTo>
                    <a:pt x="79705" y="170367"/>
                  </a:lnTo>
                  <a:lnTo>
                    <a:pt x="212812" y="103814"/>
                  </a:lnTo>
                  <a:cubicBezTo>
                    <a:pt x="218924" y="100758"/>
                    <a:pt x="226733" y="101776"/>
                    <a:pt x="231488" y="106870"/>
                  </a:cubicBezTo>
                  <a:lnTo>
                    <a:pt x="306869" y="182252"/>
                  </a:lnTo>
                  <a:lnTo>
                    <a:pt x="400248" y="163576"/>
                  </a:lnTo>
                  <a:cubicBezTo>
                    <a:pt x="409077" y="161878"/>
                    <a:pt x="417566" y="167651"/>
                    <a:pt x="419263" y="176479"/>
                  </a:cubicBezTo>
                  <a:cubicBezTo>
                    <a:pt x="420961" y="185307"/>
                    <a:pt x="415188" y="193796"/>
                    <a:pt x="406360" y="195494"/>
                  </a:cubicBezTo>
                  <a:lnTo>
                    <a:pt x="304493" y="215868"/>
                  </a:lnTo>
                  <a:cubicBezTo>
                    <a:pt x="303474" y="215868"/>
                    <a:pt x="302455" y="215868"/>
                    <a:pt x="301436" y="215868"/>
                  </a:cubicBezTo>
                  <a:close/>
                </a:path>
              </a:pathLst>
            </a:custGeom>
            <a:grpFill/>
            <a:ln w="3393" cap="flat">
              <a:noFill/>
              <a:prstDash val="solid"/>
              <a:miter/>
            </a:ln>
          </p:spPr>
          <p:txBody>
            <a:bodyPr rtlCol="0" anchor="ctr"/>
            <a:lstStyle/>
            <a:p>
              <a:endParaRPr lang="en-US"/>
            </a:p>
          </p:txBody>
        </p:sp>
        <p:sp>
          <p:nvSpPr>
            <p:cNvPr id="94" name="Freeform 235">
              <a:extLst>
                <a:ext uri="{FF2B5EF4-FFF2-40B4-BE49-F238E27FC236}">
                  <a16:creationId xmlns:a16="http://schemas.microsoft.com/office/drawing/2014/main" id="{EF92D4AE-CD35-773A-E021-394DA73B3058}"/>
                </a:ext>
              </a:extLst>
            </p:cNvPr>
            <p:cNvSpPr/>
            <p:nvPr/>
          </p:nvSpPr>
          <p:spPr>
            <a:xfrm>
              <a:off x="9661275" y="5524577"/>
              <a:ext cx="378839" cy="195670"/>
            </a:xfrm>
            <a:custGeom>
              <a:avLst/>
              <a:gdLst>
                <a:gd name="connsiteX0" fmla="*/ 301335 w 378839"/>
                <a:gd name="connsiteY0" fmla="*/ 195671 h 195670"/>
                <a:gd name="connsiteX1" fmla="*/ 298619 w 378839"/>
                <a:gd name="connsiteY1" fmla="*/ 195671 h 195670"/>
                <a:gd name="connsiteX2" fmla="*/ 286734 w 378839"/>
                <a:gd name="connsiteY2" fmla="*/ 186842 h 195670"/>
                <a:gd name="connsiteX3" fmla="*/ 234782 w 378839"/>
                <a:gd name="connsiteY3" fmla="*/ 82598 h 195670"/>
                <a:gd name="connsiteX4" fmla="*/ 148534 w 378839"/>
                <a:gd name="connsiteY4" fmla="*/ 151528 h 195670"/>
                <a:gd name="connsiteX5" fmla="*/ 131216 w 378839"/>
                <a:gd name="connsiteY5" fmla="*/ 153226 h 195670"/>
                <a:gd name="connsiteX6" fmla="*/ 8976 w 378839"/>
                <a:gd name="connsiteY6" fmla="*/ 92105 h 195670"/>
                <a:gd name="connsiteX7" fmla="*/ 148 w 378839"/>
                <a:gd name="connsiteY7" fmla="*/ 80221 h 195670"/>
                <a:gd name="connsiteX8" fmla="*/ 4562 w 378839"/>
                <a:gd name="connsiteY8" fmla="*/ 65959 h 195670"/>
                <a:gd name="connsiteX9" fmla="*/ 65682 w 378839"/>
                <a:gd name="connsiteY9" fmla="*/ 4839 h 195670"/>
                <a:gd name="connsiteX10" fmla="*/ 88772 w 378839"/>
                <a:gd name="connsiteY10" fmla="*/ 4839 h 195670"/>
                <a:gd name="connsiteX11" fmla="*/ 88772 w 378839"/>
                <a:gd name="connsiteY11" fmla="*/ 27929 h 195670"/>
                <a:gd name="connsiteX12" fmla="*/ 43611 w 378839"/>
                <a:gd name="connsiteY12" fmla="*/ 73090 h 195670"/>
                <a:gd name="connsiteX13" fmla="*/ 136310 w 378839"/>
                <a:gd name="connsiteY13" fmla="*/ 119270 h 195670"/>
                <a:gd name="connsiteX14" fmla="*/ 230028 w 378839"/>
                <a:gd name="connsiteY14" fmla="*/ 44227 h 195670"/>
                <a:gd name="connsiteX15" fmla="*/ 243610 w 378839"/>
                <a:gd name="connsiteY15" fmla="*/ 41172 h 195670"/>
                <a:gd name="connsiteX16" fmla="*/ 254816 w 378839"/>
                <a:gd name="connsiteY16" fmla="*/ 49661 h 195670"/>
                <a:gd name="connsiteX17" fmla="*/ 305750 w 378839"/>
                <a:gd name="connsiteY17" fmla="*/ 151528 h 195670"/>
                <a:gd name="connsiteX18" fmla="*/ 350911 w 378839"/>
                <a:gd name="connsiteY18" fmla="*/ 106367 h 195670"/>
                <a:gd name="connsiteX19" fmla="*/ 374000 w 378839"/>
                <a:gd name="connsiteY19" fmla="*/ 106367 h 195670"/>
                <a:gd name="connsiteX20" fmla="*/ 374000 w 378839"/>
                <a:gd name="connsiteY20" fmla="*/ 129457 h 195670"/>
                <a:gd name="connsiteX21" fmla="*/ 312880 w 378839"/>
                <a:gd name="connsiteY21" fmla="*/ 190577 h 195670"/>
                <a:gd name="connsiteX22" fmla="*/ 301335 w 378839"/>
                <a:gd name="connsiteY22" fmla="*/ 195331 h 19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8839" h="195670">
                  <a:moveTo>
                    <a:pt x="301335" y="195671"/>
                  </a:moveTo>
                  <a:cubicBezTo>
                    <a:pt x="300316" y="195671"/>
                    <a:pt x="299637" y="195671"/>
                    <a:pt x="298619" y="195671"/>
                  </a:cubicBezTo>
                  <a:cubicBezTo>
                    <a:pt x="293525" y="194991"/>
                    <a:pt x="289111" y="191596"/>
                    <a:pt x="286734" y="186842"/>
                  </a:cubicBezTo>
                  <a:lnTo>
                    <a:pt x="234782" y="82598"/>
                  </a:lnTo>
                  <a:lnTo>
                    <a:pt x="148534" y="151528"/>
                  </a:lnTo>
                  <a:cubicBezTo>
                    <a:pt x="143441" y="155603"/>
                    <a:pt x="136650" y="156282"/>
                    <a:pt x="131216" y="153226"/>
                  </a:cubicBezTo>
                  <a:lnTo>
                    <a:pt x="8976" y="92105"/>
                  </a:lnTo>
                  <a:cubicBezTo>
                    <a:pt x="4222" y="89728"/>
                    <a:pt x="1166" y="85314"/>
                    <a:pt x="148" y="80221"/>
                  </a:cubicBezTo>
                  <a:cubicBezTo>
                    <a:pt x="-531" y="75127"/>
                    <a:pt x="1166" y="69694"/>
                    <a:pt x="4562" y="65959"/>
                  </a:cubicBezTo>
                  <a:lnTo>
                    <a:pt x="65682" y="4839"/>
                  </a:lnTo>
                  <a:cubicBezTo>
                    <a:pt x="72134" y="-1613"/>
                    <a:pt x="82320" y="-1613"/>
                    <a:pt x="88772" y="4839"/>
                  </a:cubicBezTo>
                  <a:cubicBezTo>
                    <a:pt x="95224" y="11290"/>
                    <a:pt x="95224" y="21477"/>
                    <a:pt x="88772" y="27929"/>
                  </a:cubicBezTo>
                  <a:lnTo>
                    <a:pt x="43611" y="73090"/>
                  </a:lnTo>
                  <a:lnTo>
                    <a:pt x="136310" y="119270"/>
                  </a:lnTo>
                  <a:lnTo>
                    <a:pt x="230028" y="44227"/>
                  </a:lnTo>
                  <a:cubicBezTo>
                    <a:pt x="233764" y="41172"/>
                    <a:pt x="238857" y="39813"/>
                    <a:pt x="243610" y="41172"/>
                  </a:cubicBezTo>
                  <a:cubicBezTo>
                    <a:pt x="248364" y="42190"/>
                    <a:pt x="252439" y="45246"/>
                    <a:pt x="254816" y="49661"/>
                  </a:cubicBezTo>
                  <a:lnTo>
                    <a:pt x="305750" y="151528"/>
                  </a:lnTo>
                  <a:lnTo>
                    <a:pt x="350911" y="106367"/>
                  </a:lnTo>
                  <a:cubicBezTo>
                    <a:pt x="357362" y="99915"/>
                    <a:pt x="367549" y="99915"/>
                    <a:pt x="374000" y="106367"/>
                  </a:cubicBezTo>
                  <a:cubicBezTo>
                    <a:pt x="380452" y="112818"/>
                    <a:pt x="380452" y="123005"/>
                    <a:pt x="374000" y="129457"/>
                  </a:cubicBezTo>
                  <a:lnTo>
                    <a:pt x="312880" y="190577"/>
                  </a:lnTo>
                  <a:cubicBezTo>
                    <a:pt x="309824" y="193633"/>
                    <a:pt x="305750" y="195331"/>
                    <a:pt x="301335" y="195331"/>
                  </a:cubicBezTo>
                  <a:close/>
                </a:path>
              </a:pathLst>
            </a:custGeom>
            <a:grpFill/>
            <a:ln w="3393" cap="flat">
              <a:noFill/>
              <a:prstDash val="solid"/>
              <a:miter/>
            </a:ln>
          </p:spPr>
          <p:txBody>
            <a:bodyPr rtlCol="0" anchor="ctr"/>
            <a:lstStyle/>
            <a:p>
              <a:endParaRPr lang="en-US"/>
            </a:p>
          </p:txBody>
        </p:sp>
        <p:sp>
          <p:nvSpPr>
            <p:cNvPr id="95" name="Freeform 236">
              <a:extLst>
                <a:ext uri="{FF2B5EF4-FFF2-40B4-BE49-F238E27FC236}">
                  <a16:creationId xmlns:a16="http://schemas.microsoft.com/office/drawing/2014/main" id="{90915B3B-0C5D-2387-05A1-FD8B08E6C813}"/>
                </a:ext>
              </a:extLst>
            </p:cNvPr>
            <p:cNvSpPr/>
            <p:nvPr/>
          </p:nvSpPr>
          <p:spPr>
            <a:xfrm>
              <a:off x="9559215" y="5483915"/>
              <a:ext cx="134465" cy="134465"/>
            </a:xfrm>
            <a:custGeom>
              <a:avLst/>
              <a:gdLst>
                <a:gd name="connsiteX0" fmla="*/ 118166 w 134465"/>
                <a:gd name="connsiteY0" fmla="*/ 134465 h 134465"/>
                <a:gd name="connsiteX1" fmla="*/ 16299 w 134465"/>
                <a:gd name="connsiteY1" fmla="*/ 134465 h 134465"/>
                <a:gd name="connsiteX2" fmla="*/ 0 w 134465"/>
                <a:gd name="connsiteY2" fmla="*/ 118166 h 134465"/>
                <a:gd name="connsiteX3" fmla="*/ 0 w 134465"/>
                <a:gd name="connsiteY3" fmla="*/ 16299 h 134465"/>
                <a:gd name="connsiteX4" fmla="*/ 16299 w 134465"/>
                <a:gd name="connsiteY4" fmla="*/ 0 h 134465"/>
                <a:gd name="connsiteX5" fmla="*/ 32598 w 134465"/>
                <a:gd name="connsiteY5" fmla="*/ 16299 h 134465"/>
                <a:gd name="connsiteX6" fmla="*/ 32598 w 134465"/>
                <a:gd name="connsiteY6" fmla="*/ 101867 h 134465"/>
                <a:gd name="connsiteX7" fmla="*/ 118166 w 134465"/>
                <a:gd name="connsiteY7" fmla="*/ 101867 h 134465"/>
                <a:gd name="connsiteX8" fmla="*/ 134465 w 134465"/>
                <a:gd name="connsiteY8" fmla="*/ 118166 h 134465"/>
                <a:gd name="connsiteX9" fmla="*/ 118166 w 134465"/>
                <a:gd name="connsiteY9" fmla="*/ 134465 h 13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465" h="134465">
                  <a:moveTo>
                    <a:pt x="118166" y="134465"/>
                  </a:moveTo>
                  <a:lnTo>
                    <a:pt x="16299" y="134465"/>
                  </a:lnTo>
                  <a:cubicBezTo>
                    <a:pt x="7131" y="134465"/>
                    <a:pt x="0" y="127334"/>
                    <a:pt x="0" y="118166"/>
                  </a:cubicBezTo>
                  <a:lnTo>
                    <a:pt x="0" y="16299"/>
                  </a:lnTo>
                  <a:cubicBezTo>
                    <a:pt x="0" y="7131"/>
                    <a:pt x="7131" y="0"/>
                    <a:pt x="16299" y="0"/>
                  </a:cubicBezTo>
                  <a:cubicBezTo>
                    <a:pt x="25467" y="0"/>
                    <a:pt x="32598" y="7131"/>
                    <a:pt x="32598" y="16299"/>
                  </a:cubicBezTo>
                  <a:lnTo>
                    <a:pt x="32598" y="101867"/>
                  </a:lnTo>
                  <a:lnTo>
                    <a:pt x="118166" y="101867"/>
                  </a:lnTo>
                  <a:cubicBezTo>
                    <a:pt x="127334" y="101867"/>
                    <a:pt x="134465" y="108998"/>
                    <a:pt x="134465" y="118166"/>
                  </a:cubicBezTo>
                  <a:cubicBezTo>
                    <a:pt x="134465" y="127334"/>
                    <a:pt x="127334" y="134465"/>
                    <a:pt x="118166" y="134465"/>
                  </a:cubicBezTo>
                  <a:close/>
                </a:path>
              </a:pathLst>
            </a:custGeom>
            <a:grpFill/>
            <a:ln w="3393" cap="flat">
              <a:noFill/>
              <a:prstDash val="solid"/>
              <a:miter/>
            </a:ln>
          </p:spPr>
          <p:txBody>
            <a:bodyPr rtlCol="0" anchor="ctr"/>
            <a:lstStyle/>
            <a:p>
              <a:endParaRPr lang="en-US"/>
            </a:p>
          </p:txBody>
        </p:sp>
        <p:sp>
          <p:nvSpPr>
            <p:cNvPr id="96" name="Freeform 237">
              <a:extLst>
                <a:ext uri="{FF2B5EF4-FFF2-40B4-BE49-F238E27FC236}">
                  <a16:creationId xmlns:a16="http://schemas.microsoft.com/office/drawing/2014/main" id="{40D85EA1-8E02-8ADC-00FD-88CE31F56713}"/>
                </a:ext>
              </a:extLst>
            </p:cNvPr>
            <p:cNvSpPr/>
            <p:nvPr/>
          </p:nvSpPr>
          <p:spPr>
            <a:xfrm>
              <a:off x="9416790" y="5524595"/>
              <a:ext cx="317457" cy="399726"/>
            </a:xfrm>
            <a:custGeom>
              <a:avLst/>
              <a:gdLst>
                <a:gd name="connsiteX0" fmla="*/ 219845 w 317457"/>
                <a:gd name="connsiteY0" fmla="*/ 399387 h 399726"/>
                <a:gd name="connsiteX1" fmla="*/ 206942 w 317457"/>
                <a:gd name="connsiteY1" fmla="*/ 392936 h 399726"/>
                <a:gd name="connsiteX2" fmla="*/ 149217 w 317457"/>
                <a:gd name="connsiteY2" fmla="*/ 316196 h 399726"/>
                <a:gd name="connsiteX3" fmla="*/ 73495 w 317457"/>
                <a:gd name="connsiteY3" fmla="*/ 297180 h 399726"/>
                <a:gd name="connsiteX4" fmla="*/ 61611 w 317457"/>
                <a:gd name="connsiteY4" fmla="*/ 277825 h 399726"/>
                <a:gd name="connsiteX5" fmla="*/ 80966 w 317457"/>
                <a:gd name="connsiteY5" fmla="*/ 186145 h 399726"/>
                <a:gd name="connsiteX6" fmla="*/ 6602 w 317457"/>
                <a:gd name="connsiteY6" fmla="*/ 131136 h 399726"/>
                <a:gd name="connsiteX7" fmla="*/ 2188 w 317457"/>
                <a:gd name="connsiteY7" fmla="*/ 109744 h 399726"/>
                <a:gd name="connsiteX8" fmla="*/ 63308 w 317457"/>
                <a:gd name="connsiteY8" fmla="*/ 7877 h 399726"/>
                <a:gd name="connsiteX9" fmla="*/ 85719 w 317457"/>
                <a:gd name="connsiteY9" fmla="*/ 2444 h 399726"/>
                <a:gd name="connsiteX10" fmla="*/ 91153 w 317457"/>
                <a:gd name="connsiteY10" fmla="*/ 24855 h 399726"/>
                <a:gd name="connsiteX11" fmla="*/ 37502 w 317457"/>
                <a:gd name="connsiteY11" fmla="*/ 114159 h 399726"/>
                <a:gd name="connsiteX12" fmla="*/ 108470 w 317457"/>
                <a:gd name="connsiteY12" fmla="*/ 166450 h 399726"/>
                <a:gd name="connsiteX13" fmla="*/ 114582 w 317457"/>
                <a:gd name="connsiteY13" fmla="*/ 182749 h 399726"/>
                <a:gd name="connsiteX14" fmla="*/ 113224 w 317457"/>
                <a:gd name="connsiteY14" fmla="*/ 188521 h 399726"/>
                <a:gd name="connsiteX15" fmla="*/ 96246 w 317457"/>
                <a:gd name="connsiteY15" fmla="*/ 269336 h 399726"/>
                <a:gd name="connsiteX16" fmla="*/ 162460 w 317457"/>
                <a:gd name="connsiteY16" fmla="*/ 285975 h 399726"/>
                <a:gd name="connsiteX17" fmla="*/ 171628 w 317457"/>
                <a:gd name="connsiteY17" fmla="*/ 292087 h 399726"/>
                <a:gd name="connsiteX18" fmla="*/ 226296 w 317457"/>
                <a:gd name="connsiteY18" fmla="*/ 365092 h 399726"/>
                <a:gd name="connsiteX19" fmla="*/ 280286 w 317457"/>
                <a:gd name="connsiteY19" fmla="*/ 351509 h 399726"/>
                <a:gd name="connsiteX20" fmla="*/ 265345 w 317457"/>
                <a:gd name="connsiteY20" fmla="*/ 307027 h 399726"/>
                <a:gd name="connsiteX21" fmla="*/ 265345 w 317457"/>
                <a:gd name="connsiteY21" fmla="*/ 296841 h 399726"/>
                <a:gd name="connsiteX22" fmla="*/ 280965 w 317457"/>
                <a:gd name="connsiteY22" fmla="*/ 250321 h 399726"/>
                <a:gd name="connsiteX23" fmla="*/ 193359 w 317457"/>
                <a:gd name="connsiteY23" fmla="*/ 215347 h 399726"/>
                <a:gd name="connsiteX24" fmla="*/ 183851 w 317457"/>
                <a:gd name="connsiteY24" fmla="*/ 205499 h 399726"/>
                <a:gd name="connsiteX25" fmla="*/ 143104 w 317457"/>
                <a:gd name="connsiteY25" fmla="*/ 83258 h 399726"/>
                <a:gd name="connsiteX26" fmla="*/ 153291 w 317457"/>
                <a:gd name="connsiteY26" fmla="*/ 62546 h 399726"/>
                <a:gd name="connsiteX27" fmla="*/ 174005 w 317457"/>
                <a:gd name="connsiteY27" fmla="*/ 72732 h 399726"/>
                <a:gd name="connsiteX28" fmla="*/ 212375 w 317457"/>
                <a:gd name="connsiteY28" fmla="*/ 187842 h 399726"/>
                <a:gd name="connsiteX29" fmla="*/ 307111 w 317457"/>
                <a:gd name="connsiteY29" fmla="*/ 225873 h 399726"/>
                <a:gd name="connsiteX30" fmla="*/ 316619 w 317457"/>
                <a:gd name="connsiteY30" fmla="*/ 246246 h 399726"/>
                <a:gd name="connsiteX31" fmla="*/ 297943 w 317457"/>
                <a:gd name="connsiteY31" fmla="*/ 302273 h 399726"/>
                <a:gd name="connsiteX32" fmla="*/ 316619 w 317457"/>
                <a:gd name="connsiteY32" fmla="*/ 358300 h 399726"/>
                <a:gd name="connsiteX33" fmla="*/ 315600 w 317457"/>
                <a:gd name="connsiteY33" fmla="*/ 371204 h 399726"/>
                <a:gd name="connsiteX34" fmla="*/ 305413 w 317457"/>
                <a:gd name="connsiteY34" fmla="*/ 379014 h 399726"/>
                <a:gd name="connsiteX35" fmla="*/ 223919 w 317457"/>
                <a:gd name="connsiteY35" fmla="*/ 399387 h 399726"/>
                <a:gd name="connsiteX36" fmla="*/ 219845 w 317457"/>
                <a:gd name="connsiteY36" fmla="*/ 399727 h 3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7457" h="399726">
                  <a:moveTo>
                    <a:pt x="219845" y="399387"/>
                  </a:moveTo>
                  <a:cubicBezTo>
                    <a:pt x="214752" y="399387"/>
                    <a:pt x="209998" y="397010"/>
                    <a:pt x="206942" y="392936"/>
                  </a:cubicBezTo>
                  <a:lnTo>
                    <a:pt x="149217" y="316196"/>
                  </a:lnTo>
                  <a:lnTo>
                    <a:pt x="73495" y="297180"/>
                  </a:lnTo>
                  <a:cubicBezTo>
                    <a:pt x="65006" y="295143"/>
                    <a:pt x="59574" y="286654"/>
                    <a:pt x="61611" y="277825"/>
                  </a:cubicBezTo>
                  <a:lnTo>
                    <a:pt x="80966" y="186145"/>
                  </a:lnTo>
                  <a:lnTo>
                    <a:pt x="6602" y="131136"/>
                  </a:lnTo>
                  <a:cubicBezTo>
                    <a:pt x="-189" y="126043"/>
                    <a:pt x="-1887" y="116875"/>
                    <a:pt x="2188" y="109744"/>
                  </a:cubicBezTo>
                  <a:lnTo>
                    <a:pt x="63308" y="7877"/>
                  </a:lnTo>
                  <a:cubicBezTo>
                    <a:pt x="68063" y="67"/>
                    <a:pt x="77909" y="-2310"/>
                    <a:pt x="85719" y="2444"/>
                  </a:cubicBezTo>
                  <a:cubicBezTo>
                    <a:pt x="93529" y="7198"/>
                    <a:pt x="95906" y="17045"/>
                    <a:pt x="91153" y="24855"/>
                  </a:cubicBezTo>
                  <a:lnTo>
                    <a:pt x="37502" y="114159"/>
                  </a:lnTo>
                  <a:lnTo>
                    <a:pt x="108470" y="166450"/>
                  </a:lnTo>
                  <a:cubicBezTo>
                    <a:pt x="113563" y="170186"/>
                    <a:pt x="115940" y="176637"/>
                    <a:pt x="114582" y="182749"/>
                  </a:cubicBezTo>
                  <a:lnTo>
                    <a:pt x="113224" y="188521"/>
                  </a:lnTo>
                  <a:lnTo>
                    <a:pt x="96246" y="269336"/>
                  </a:lnTo>
                  <a:lnTo>
                    <a:pt x="162460" y="285975"/>
                  </a:lnTo>
                  <a:cubicBezTo>
                    <a:pt x="166195" y="286993"/>
                    <a:pt x="169251" y="289031"/>
                    <a:pt x="171628" y="292087"/>
                  </a:cubicBezTo>
                  <a:lnTo>
                    <a:pt x="226296" y="365092"/>
                  </a:lnTo>
                  <a:lnTo>
                    <a:pt x="280286" y="351509"/>
                  </a:lnTo>
                  <a:lnTo>
                    <a:pt x="265345" y="307027"/>
                  </a:lnTo>
                  <a:cubicBezTo>
                    <a:pt x="264327" y="303632"/>
                    <a:pt x="264327" y="300236"/>
                    <a:pt x="265345" y="296841"/>
                  </a:cubicBezTo>
                  <a:lnTo>
                    <a:pt x="280965" y="250321"/>
                  </a:lnTo>
                  <a:lnTo>
                    <a:pt x="193359" y="215347"/>
                  </a:lnTo>
                  <a:cubicBezTo>
                    <a:pt x="188945" y="213649"/>
                    <a:pt x="185549" y="209914"/>
                    <a:pt x="183851" y="205499"/>
                  </a:cubicBezTo>
                  <a:lnTo>
                    <a:pt x="143104" y="83258"/>
                  </a:lnTo>
                  <a:cubicBezTo>
                    <a:pt x="140389" y="74770"/>
                    <a:pt x="144802" y="65602"/>
                    <a:pt x="153291" y="62546"/>
                  </a:cubicBezTo>
                  <a:cubicBezTo>
                    <a:pt x="161780" y="59829"/>
                    <a:pt x="170949" y="64243"/>
                    <a:pt x="174005" y="72732"/>
                  </a:cubicBezTo>
                  <a:lnTo>
                    <a:pt x="212375" y="187842"/>
                  </a:lnTo>
                  <a:lnTo>
                    <a:pt x="307111" y="225873"/>
                  </a:lnTo>
                  <a:cubicBezTo>
                    <a:pt x="315261" y="228929"/>
                    <a:pt x="319336" y="238097"/>
                    <a:pt x="316619" y="246246"/>
                  </a:cubicBezTo>
                  <a:lnTo>
                    <a:pt x="297943" y="302273"/>
                  </a:lnTo>
                  <a:lnTo>
                    <a:pt x="316619" y="358300"/>
                  </a:lnTo>
                  <a:cubicBezTo>
                    <a:pt x="317977" y="362715"/>
                    <a:pt x="317638" y="367469"/>
                    <a:pt x="315600" y="371204"/>
                  </a:cubicBezTo>
                  <a:cubicBezTo>
                    <a:pt x="313563" y="374939"/>
                    <a:pt x="309828" y="377995"/>
                    <a:pt x="305413" y="379014"/>
                  </a:cubicBezTo>
                  <a:lnTo>
                    <a:pt x="223919" y="399387"/>
                  </a:lnTo>
                  <a:cubicBezTo>
                    <a:pt x="222562" y="399387"/>
                    <a:pt x="221203" y="399727"/>
                    <a:pt x="219845" y="399727"/>
                  </a:cubicBezTo>
                  <a:close/>
                </a:path>
              </a:pathLst>
            </a:custGeom>
            <a:grpFill/>
            <a:ln w="3393" cap="flat">
              <a:noFill/>
              <a:prstDash val="solid"/>
              <a:miter/>
            </a:ln>
          </p:spPr>
          <p:txBody>
            <a:bodyPr rtlCol="0" anchor="ctr"/>
            <a:lstStyle/>
            <a:p>
              <a:endParaRPr lang="en-US"/>
            </a:p>
          </p:txBody>
        </p:sp>
        <p:sp>
          <p:nvSpPr>
            <p:cNvPr id="97" name="Freeform 238">
              <a:extLst>
                <a:ext uri="{FF2B5EF4-FFF2-40B4-BE49-F238E27FC236}">
                  <a16:creationId xmlns:a16="http://schemas.microsoft.com/office/drawing/2014/main" id="{32BC55AE-11BA-E21D-2D33-F730CB037319}"/>
                </a:ext>
              </a:extLst>
            </p:cNvPr>
            <p:cNvSpPr/>
            <p:nvPr/>
          </p:nvSpPr>
          <p:spPr>
            <a:xfrm>
              <a:off x="9497914" y="5693581"/>
              <a:ext cx="134487" cy="47040"/>
            </a:xfrm>
            <a:custGeom>
              <a:avLst/>
              <a:gdLst>
                <a:gd name="connsiteX0" fmla="*/ 118347 w 134487"/>
                <a:gd name="connsiteY0" fmla="*/ 47040 h 47040"/>
                <a:gd name="connsiteX1" fmla="*/ 115970 w 134487"/>
                <a:gd name="connsiteY1" fmla="*/ 47040 h 47040"/>
                <a:gd name="connsiteX2" fmla="*/ 14103 w 134487"/>
                <a:gd name="connsiteY2" fmla="*/ 32439 h 47040"/>
                <a:gd name="connsiteX3" fmla="*/ 181 w 134487"/>
                <a:gd name="connsiteY3" fmla="*/ 14103 h 47040"/>
                <a:gd name="connsiteX4" fmla="*/ 18517 w 134487"/>
                <a:gd name="connsiteY4" fmla="*/ 181 h 47040"/>
                <a:gd name="connsiteX5" fmla="*/ 120385 w 134487"/>
                <a:gd name="connsiteY5" fmla="*/ 14782 h 47040"/>
                <a:gd name="connsiteX6" fmla="*/ 134306 w 134487"/>
                <a:gd name="connsiteY6" fmla="*/ 33118 h 47040"/>
                <a:gd name="connsiteX7" fmla="*/ 118347 w 134487"/>
                <a:gd name="connsiteY7" fmla="*/ 47040 h 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87" h="47040">
                  <a:moveTo>
                    <a:pt x="118347" y="47040"/>
                  </a:moveTo>
                  <a:cubicBezTo>
                    <a:pt x="117668" y="47040"/>
                    <a:pt x="116649" y="47040"/>
                    <a:pt x="115970" y="47040"/>
                  </a:cubicBezTo>
                  <a:lnTo>
                    <a:pt x="14103" y="32439"/>
                  </a:lnTo>
                  <a:cubicBezTo>
                    <a:pt x="5274" y="31081"/>
                    <a:pt x="-1177" y="22931"/>
                    <a:pt x="181" y="14103"/>
                  </a:cubicBezTo>
                  <a:cubicBezTo>
                    <a:pt x="1540" y="5274"/>
                    <a:pt x="9689" y="-1177"/>
                    <a:pt x="18517" y="181"/>
                  </a:cubicBezTo>
                  <a:lnTo>
                    <a:pt x="120385" y="14782"/>
                  </a:lnTo>
                  <a:cubicBezTo>
                    <a:pt x="129213" y="16140"/>
                    <a:pt x="135665" y="24289"/>
                    <a:pt x="134306" y="33118"/>
                  </a:cubicBezTo>
                  <a:cubicBezTo>
                    <a:pt x="133287" y="41267"/>
                    <a:pt x="126157" y="47040"/>
                    <a:pt x="118347" y="47040"/>
                  </a:cubicBezTo>
                  <a:close/>
                </a:path>
              </a:pathLst>
            </a:custGeom>
            <a:grpFill/>
            <a:ln w="3393" cap="flat">
              <a:noFill/>
              <a:prstDash val="solid"/>
              <a:miter/>
            </a:ln>
          </p:spPr>
          <p:txBody>
            <a:bodyPr rtlCol="0" anchor="ctr"/>
            <a:lstStyle/>
            <a:p>
              <a:endParaRPr lang="en-US"/>
            </a:p>
          </p:txBody>
        </p:sp>
        <p:sp>
          <p:nvSpPr>
            <p:cNvPr id="98" name="Freeform 239">
              <a:extLst>
                <a:ext uri="{FF2B5EF4-FFF2-40B4-BE49-F238E27FC236}">
                  <a16:creationId xmlns:a16="http://schemas.microsoft.com/office/drawing/2014/main" id="{D5741772-548C-3A17-C944-164A613A1A7D}"/>
                </a:ext>
              </a:extLst>
            </p:cNvPr>
            <p:cNvSpPr/>
            <p:nvPr/>
          </p:nvSpPr>
          <p:spPr>
            <a:xfrm>
              <a:off x="9702062" y="5727951"/>
              <a:ext cx="244966" cy="85675"/>
            </a:xfrm>
            <a:custGeom>
              <a:avLst/>
              <a:gdLst>
                <a:gd name="connsiteX0" fmla="*/ 228291 w 244966"/>
                <a:gd name="connsiteY0" fmla="*/ 85675 h 85675"/>
                <a:gd name="connsiteX1" fmla="*/ 222178 w 244966"/>
                <a:gd name="connsiteY1" fmla="*/ 84317 h 85675"/>
                <a:gd name="connsiteX2" fmla="*/ 96542 w 244966"/>
                <a:gd name="connsiteY2" fmla="*/ 33383 h 85675"/>
                <a:gd name="connsiteX3" fmla="*/ 20141 w 244966"/>
                <a:gd name="connsiteY3" fmla="*/ 52398 h 85675"/>
                <a:gd name="connsiteX4" fmla="*/ 447 w 244966"/>
                <a:gd name="connsiteY4" fmla="*/ 40514 h 85675"/>
                <a:gd name="connsiteX5" fmla="*/ 12331 w 244966"/>
                <a:gd name="connsiteY5" fmla="*/ 20819 h 85675"/>
                <a:gd name="connsiteX6" fmla="*/ 93825 w 244966"/>
                <a:gd name="connsiteY6" fmla="*/ 446 h 85675"/>
                <a:gd name="connsiteX7" fmla="*/ 104012 w 244966"/>
                <a:gd name="connsiteY7" fmla="*/ 1125 h 85675"/>
                <a:gd name="connsiteX8" fmla="*/ 234742 w 244966"/>
                <a:gd name="connsiteY8" fmla="*/ 53757 h 85675"/>
                <a:gd name="connsiteX9" fmla="*/ 243911 w 244966"/>
                <a:gd name="connsiteY9" fmla="*/ 74809 h 85675"/>
                <a:gd name="connsiteX10" fmla="*/ 228630 w 244966"/>
                <a:gd name="connsiteY10" fmla="*/ 84996 h 8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966" h="85675">
                  <a:moveTo>
                    <a:pt x="228291" y="85675"/>
                  </a:moveTo>
                  <a:cubicBezTo>
                    <a:pt x="226253" y="85675"/>
                    <a:pt x="224216" y="85335"/>
                    <a:pt x="222178" y="84317"/>
                  </a:cubicBezTo>
                  <a:lnTo>
                    <a:pt x="96542" y="33383"/>
                  </a:lnTo>
                  <a:lnTo>
                    <a:pt x="20141" y="52398"/>
                  </a:lnTo>
                  <a:cubicBezTo>
                    <a:pt x="11313" y="54436"/>
                    <a:pt x="2485" y="49342"/>
                    <a:pt x="447" y="40514"/>
                  </a:cubicBezTo>
                  <a:cubicBezTo>
                    <a:pt x="-1590" y="31686"/>
                    <a:pt x="3503" y="22857"/>
                    <a:pt x="12331" y="20819"/>
                  </a:cubicBezTo>
                  <a:lnTo>
                    <a:pt x="93825" y="446"/>
                  </a:lnTo>
                  <a:cubicBezTo>
                    <a:pt x="97221" y="-233"/>
                    <a:pt x="100616" y="-233"/>
                    <a:pt x="104012" y="1125"/>
                  </a:cubicBezTo>
                  <a:lnTo>
                    <a:pt x="234742" y="53757"/>
                  </a:lnTo>
                  <a:cubicBezTo>
                    <a:pt x="243231" y="57152"/>
                    <a:pt x="246966" y="66660"/>
                    <a:pt x="243911" y="74809"/>
                  </a:cubicBezTo>
                  <a:cubicBezTo>
                    <a:pt x="241194" y="81261"/>
                    <a:pt x="235082" y="84996"/>
                    <a:pt x="228630" y="84996"/>
                  </a:cubicBezTo>
                  <a:close/>
                </a:path>
              </a:pathLst>
            </a:custGeom>
            <a:grpFill/>
            <a:ln w="3393" cap="flat">
              <a:noFill/>
              <a:prstDash val="solid"/>
              <a:miter/>
            </a:ln>
          </p:spPr>
          <p:txBody>
            <a:bodyPr rtlCol="0" anchor="ctr"/>
            <a:lstStyle/>
            <a:p>
              <a:endParaRPr lang="en-US"/>
            </a:p>
          </p:txBody>
        </p:sp>
        <p:sp>
          <p:nvSpPr>
            <p:cNvPr id="99" name="Freeform 240">
              <a:extLst>
                <a:ext uri="{FF2B5EF4-FFF2-40B4-BE49-F238E27FC236}">
                  <a16:creationId xmlns:a16="http://schemas.microsoft.com/office/drawing/2014/main" id="{EAFDA3B2-AD98-1885-7AFA-A3AC84EF8C69}"/>
                </a:ext>
              </a:extLst>
            </p:cNvPr>
            <p:cNvSpPr/>
            <p:nvPr/>
          </p:nvSpPr>
          <p:spPr>
            <a:xfrm>
              <a:off x="9783323" y="5646903"/>
              <a:ext cx="32597" cy="114091"/>
            </a:xfrm>
            <a:custGeom>
              <a:avLst/>
              <a:gdLst>
                <a:gd name="connsiteX0" fmla="*/ 16299 w 32597"/>
                <a:gd name="connsiteY0" fmla="*/ 114092 h 114091"/>
                <a:gd name="connsiteX1" fmla="*/ 0 w 32597"/>
                <a:gd name="connsiteY1" fmla="*/ 97793 h 114091"/>
                <a:gd name="connsiteX2" fmla="*/ 0 w 32597"/>
                <a:gd name="connsiteY2" fmla="*/ 16299 h 114091"/>
                <a:gd name="connsiteX3" fmla="*/ 16299 w 32597"/>
                <a:gd name="connsiteY3" fmla="*/ 0 h 114091"/>
                <a:gd name="connsiteX4" fmla="*/ 32598 w 32597"/>
                <a:gd name="connsiteY4" fmla="*/ 16299 h 114091"/>
                <a:gd name="connsiteX5" fmla="*/ 32598 w 32597"/>
                <a:gd name="connsiteY5" fmla="*/ 97793 h 114091"/>
                <a:gd name="connsiteX6" fmla="*/ 16299 w 32597"/>
                <a:gd name="connsiteY6" fmla="*/ 114092 h 11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97" h="114091">
                  <a:moveTo>
                    <a:pt x="16299" y="114092"/>
                  </a:moveTo>
                  <a:cubicBezTo>
                    <a:pt x="7131" y="114092"/>
                    <a:pt x="0" y="106961"/>
                    <a:pt x="0" y="97793"/>
                  </a:cubicBezTo>
                  <a:lnTo>
                    <a:pt x="0" y="16299"/>
                  </a:lnTo>
                  <a:cubicBezTo>
                    <a:pt x="0" y="7131"/>
                    <a:pt x="7131" y="0"/>
                    <a:pt x="16299" y="0"/>
                  </a:cubicBezTo>
                  <a:cubicBezTo>
                    <a:pt x="25467" y="0"/>
                    <a:pt x="32598" y="7131"/>
                    <a:pt x="32598" y="16299"/>
                  </a:cubicBezTo>
                  <a:lnTo>
                    <a:pt x="32598" y="97793"/>
                  </a:lnTo>
                  <a:cubicBezTo>
                    <a:pt x="32598" y="106961"/>
                    <a:pt x="25467" y="114092"/>
                    <a:pt x="16299" y="114092"/>
                  </a:cubicBezTo>
                  <a:close/>
                </a:path>
              </a:pathLst>
            </a:custGeom>
            <a:grpFill/>
            <a:ln w="3393" cap="flat">
              <a:noFill/>
              <a:prstDash val="solid"/>
              <a:miter/>
            </a:ln>
          </p:spPr>
          <p:txBody>
            <a:bodyPr rtlCol="0" anchor="ctr"/>
            <a:lstStyle/>
            <a:p>
              <a:endParaRPr lang="en-US"/>
            </a:p>
          </p:txBody>
        </p:sp>
        <p:sp>
          <p:nvSpPr>
            <p:cNvPr id="100" name="Freeform 241">
              <a:extLst>
                <a:ext uri="{FF2B5EF4-FFF2-40B4-BE49-F238E27FC236}">
                  <a16:creationId xmlns:a16="http://schemas.microsoft.com/office/drawing/2014/main" id="{A52135EA-0D91-EB52-54D5-02A1C6AE3ABD}"/>
                </a:ext>
              </a:extLst>
            </p:cNvPr>
            <p:cNvSpPr/>
            <p:nvPr/>
          </p:nvSpPr>
          <p:spPr>
            <a:xfrm>
              <a:off x="9702070" y="5871251"/>
              <a:ext cx="195721" cy="73104"/>
            </a:xfrm>
            <a:custGeom>
              <a:avLst/>
              <a:gdLst>
                <a:gd name="connsiteX0" fmla="*/ 97552 w 195721"/>
                <a:gd name="connsiteY0" fmla="*/ 73104 h 73104"/>
                <a:gd name="connsiteX1" fmla="*/ 90421 w 195721"/>
                <a:gd name="connsiteY1" fmla="*/ 71407 h 73104"/>
                <a:gd name="connsiteX2" fmla="*/ 8927 w 195721"/>
                <a:gd name="connsiteY2" fmla="*/ 30660 h 73104"/>
                <a:gd name="connsiteX3" fmla="*/ 1797 w 195721"/>
                <a:gd name="connsiteY3" fmla="*/ 8928 h 73104"/>
                <a:gd name="connsiteX4" fmla="*/ 23528 w 195721"/>
                <a:gd name="connsiteY4" fmla="*/ 1797 h 73104"/>
                <a:gd name="connsiteX5" fmla="*/ 97892 w 195721"/>
                <a:gd name="connsiteY5" fmla="*/ 38809 h 73104"/>
                <a:gd name="connsiteX6" fmla="*/ 172255 w 195721"/>
                <a:gd name="connsiteY6" fmla="*/ 1797 h 73104"/>
                <a:gd name="connsiteX7" fmla="*/ 193986 w 195721"/>
                <a:gd name="connsiteY7" fmla="*/ 8928 h 73104"/>
                <a:gd name="connsiteX8" fmla="*/ 186856 w 195721"/>
                <a:gd name="connsiteY8" fmla="*/ 30660 h 73104"/>
                <a:gd name="connsiteX9" fmla="*/ 105362 w 195721"/>
                <a:gd name="connsiteY9" fmla="*/ 71407 h 73104"/>
                <a:gd name="connsiteX10" fmla="*/ 98231 w 195721"/>
                <a:gd name="connsiteY10" fmla="*/ 73104 h 7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21" h="73104">
                  <a:moveTo>
                    <a:pt x="97552" y="73104"/>
                  </a:moveTo>
                  <a:cubicBezTo>
                    <a:pt x="95175" y="73104"/>
                    <a:pt x="92459" y="72425"/>
                    <a:pt x="90421" y="71407"/>
                  </a:cubicBezTo>
                  <a:lnTo>
                    <a:pt x="8927" y="30660"/>
                  </a:lnTo>
                  <a:cubicBezTo>
                    <a:pt x="778" y="26585"/>
                    <a:pt x="-2278" y="16737"/>
                    <a:pt x="1797" y="8928"/>
                  </a:cubicBezTo>
                  <a:cubicBezTo>
                    <a:pt x="5871" y="778"/>
                    <a:pt x="15718" y="-2278"/>
                    <a:pt x="23528" y="1797"/>
                  </a:cubicBezTo>
                  <a:lnTo>
                    <a:pt x="97892" y="38809"/>
                  </a:lnTo>
                  <a:lnTo>
                    <a:pt x="172255" y="1797"/>
                  </a:lnTo>
                  <a:cubicBezTo>
                    <a:pt x="180404" y="-2278"/>
                    <a:pt x="190252" y="1118"/>
                    <a:pt x="193986" y="8928"/>
                  </a:cubicBezTo>
                  <a:cubicBezTo>
                    <a:pt x="198062" y="17077"/>
                    <a:pt x="194666" y="26924"/>
                    <a:pt x="186856" y="30660"/>
                  </a:cubicBezTo>
                  <a:lnTo>
                    <a:pt x="105362" y="71407"/>
                  </a:lnTo>
                  <a:cubicBezTo>
                    <a:pt x="102985" y="72425"/>
                    <a:pt x="100608" y="73104"/>
                    <a:pt x="98231" y="73104"/>
                  </a:cubicBezTo>
                  <a:close/>
                </a:path>
              </a:pathLst>
            </a:custGeom>
            <a:grpFill/>
            <a:ln w="3393" cap="flat">
              <a:noFill/>
              <a:prstDash val="solid"/>
              <a:miter/>
            </a:ln>
          </p:spPr>
          <p:txBody>
            <a:bodyPr rtlCol="0" anchor="ctr"/>
            <a:lstStyle/>
            <a:p>
              <a:endParaRPr lang="en-US"/>
            </a:p>
          </p:txBody>
        </p:sp>
        <p:sp>
          <p:nvSpPr>
            <p:cNvPr id="101" name="Freeform 242">
              <a:extLst>
                <a:ext uri="{FF2B5EF4-FFF2-40B4-BE49-F238E27FC236}">
                  <a16:creationId xmlns:a16="http://schemas.microsoft.com/office/drawing/2014/main" id="{FDD97991-85AC-7866-29C5-96C52C3D7DC7}"/>
                </a:ext>
              </a:extLst>
            </p:cNvPr>
            <p:cNvSpPr/>
            <p:nvPr/>
          </p:nvSpPr>
          <p:spPr>
            <a:xfrm>
              <a:off x="9905564" y="5932131"/>
              <a:ext cx="32597" cy="93718"/>
            </a:xfrm>
            <a:custGeom>
              <a:avLst/>
              <a:gdLst>
                <a:gd name="connsiteX0" fmla="*/ 16299 w 32597"/>
                <a:gd name="connsiteY0" fmla="*/ 93718 h 93718"/>
                <a:gd name="connsiteX1" fmla="*/ 0 w 32597"/>
                <a:gd name="connsiteY1" fmla="*/ 77419 h 93718"/>
                <a:gd name="connsiteX2" fmla="*/ 0 w 32597"/>
                <a:gd name="connsiteY2" fmla="*/ 16299 h 93718"/>
                <a:gd name="connsiteX3" fmla="*/ 16299 w 32597"/>
                <a:gd name="connsiteY3" fmla="*/ 0 h 93718"/>
                <a:gd name="connsiteX4" fmla="*/ 32598 w 32597"/>
                <a:gd name="connsiteY4" fmla="*/ 16299 h 93718"/>
                <a:gd name="connsiteX5" fmla="*/ 32598 w 32597"/>
                <a:gd name="connsiteY5" fmla="*/ 77419 h 93718"/>
                <a:gd name="connsiteX6" fmla="*/ 16299 w 32597"/>
                <a:gd name="connsiteY6" fmla="*/ 93718 h 9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97" h="93718">
                  <a:moveTo>
                    <a:pt x="16299" y="93718"/>
                  </a:moveTo>
                  <a:cubicBezTo>
                    <a:pt x="7131" y="93718"/>
                    <a:pt x="0" y="86587"/>
                    <a:pt x="0" y="77419"/>
                  </a:cubicBezTo>
                  <a:lnTo>
                    <a:pt x="0" y="16299"/>
                  </a:lnTo>
                  <a:cubicBezTo>
                    <a:pt x="0" y="7131"/>
                    <a:pt x="7131" y="0"/>
                    <a:pt x="16299" y="0"/>
                  </a:cubicBezTo>
                  <a:cubicBezTo>
                    <a:pt x="25467" y="0"/>
                    <a:pt x="32598" y="7131"/>
                    <a:pt x="32598" y="16299"/>
                  </a:cubicBezTo>
                  <a:lnTo>
                    <a:pt x="32598" y="77419"/>
                  </a:lnTo>
                  <a:cubicBezTo>
                    <a:pt x="32598" y="86587"/>
                    <a:pt x="25467" y="93718"/>
                    <a:pt x="16299" y="93718"/>
                  </a:cubicBezTo>
                  <a:close/>
                </a:path>
              </a:pathLst>
            </a:custGeom>
            <a:grpFill/>
            <a:ln w="3393" cap="flat">
              <a:noFill/>
              <a:prstDash val="solid"/>
              <a:miter/>
            </a:ln>
          </p:spPr>
          <p:txBody>
            <a:bodyPr rtlCol="0" anchor="ctr"/>
            <a:lstStyle/>
            <a:p>
              <a:endParaRPr lang="en-US"/>
            </a:p>
          </p:txBody>
        </p:sp>
        <p:sp>
          <p:nvSpPr>
            <p:cNvPr id="102" name="Freeform 243">
              <a:extLst>
                <a:ext uri="{FF2B5EF4-FFF2-40B4-BE49-F238E27FC236}">
                  <a16:creationId xmlns:a16="http://schemas.microsoft.com/office/drawing/2014/main" id="{CD4BEEC5-003F-8DE5-A826-E900847A1FA1}"/>
                </a:ext>
              </a:extLst>
            </p:cNvPr>
            <p:cNvSpPr/>
            <p:nvPr/>
          </p:nvSpPr>
          <p:spPr>
            <a:xfrm>
              <a:off x="9620333" y="5891382"/>
              <a:ext cx="113754" cy="134468"/>
            </a:xfrm>
            <a:custGeom>
              <a:avLst/>
              <a:gdLst>
                <a:gd name="connsiteX0" fmla="*/ 97795 w 113754"/>
                <a:gd name="connsiteY0" fmla="*/ 134468 h 134468"/>
                <a:gd name="connsiteX1" fmla="*/ 81496 w 113754"/>
                <a:gd name="connsiteY1" fmla="*/ 118169 h 134468"/>
                <a:gd name="connsiteX2" fmla="*/ 81496 w 113754"/>
                <a:gd name="connsiteY2" fmla="*/ 85572 h 134468"/>
                <a:gd name="connsiteX3" fmla="*/ 6455 w 113754"/>
                <a:gd name="connsiteY3" fmla="*/ 29205 h 134468"/>
                <a:gd name="connsiteX4" fmla="*/ 3059 w 113754"/>
                <a:gd name="connsiteY4" fmla="*/ 6454 h 134468"/>
                <a:gd name="connsiteX5" fmla="*/ 25809 w 113754"/>
                <a:gd name="connsiteY5" fmla="*/ 3059 h 134468"/>
                <a:gd name="connsiteX6" fmla="*/ 107303 w 113754"/>
                <a:gd name="connsiteY6" fmla="*/ 64179 h 134468"/>
                <a:gd name="connsiteX7" fmla="*/ 113754 w 113754"/>
                <a:gd name="connsiteY7" fmla="*/ 77083 h 134468"/>
                <a:gd name="connsiteX8" fmla="*/ 113754 w 113754"/>
                <a:gd name="connsiteY8" fmla="*/ 117830 h 134468"/>
                <a:gd name="connsiteX9" fmla="*/ 97455 w 113754"/>
                <a:gd name="connsiteY9" fmla="*/ 134128 h 13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754" h="134468">
                  <a:moveTo>
                    <a:pt x="97795" y="134468"/>
                  </a:moveTo>
                  <a:cubicBezTo>
                    <a:pt x="88627" y="134468"/>
                    <a:pt x="81496" y="127337"/>
                    <a:pt x="81496" y="118169"/>
                  </a:cubicBezTo>
                  <a:lnTo>
                    <a:pt x="81496" y="85572"/>
                  </a:lnTo>
                  <a:lnTo>
                    <a:pt x="6455" y="29205"/>
                  </a:lnTo>
                  <a:cubicBezTo>
                    <a:pt x="-676" y="23772"/>
                    <a:pt x="-2034" y="13585"/>
                    <a:pt x="3059" y="6454"/>
                  </a:cubicBezTo>
                  <a:cubicBezTo>
                    <a:pt x="8491" y="-676"/>
                    <a:pt x="18678" y="-2034"/>
                    <a:pt x="25809" y="3059"/>
                  </a:cubicBezTo>
                  <a:lnTo>
                    <a:pt x="107303" y="64179"/>
                  </a:lnTo>
                  <a:cubicBezTo>
                    <a:pt x="111378" y="67235"/>
                    <a:pt x="113754" y="71989"/>
                    <a:pt x="113754" y="77083"/>
                  </a:cubicBezTo>
                  <a:lnTo>
                    <a:pt x="113754" y="117830"/>
                  </a:lnTo>
                  <a:cubicBezTo>
                    <a:pt x="113754" y="126998"/>
                    <a:pt x="106624" y="134128"/>
                    <a:pt x="97455" y="134128"/>
                  </a:cubicBezTo>
                  <a:close/>
                </a:path>
              </a:pathLst>
            </a:custGeom>
            <a:grpFill/>
            <a:ln w="3393" cap="flat">
              <a:noFill/>
              <a:prstDash val="solid"/>
              <a:miter/>
            </a:ln>
          </p:spPr>
          <p:txBody>
            <a:bodyPr rtlCol="0" anchor="ctr"/>
            <a:lstStyle/>
            <a:p>
              <a:endParaRPr lang="en-US"/>
            </a:p>
          </p:txBody>
        </p:sp>
        <p:sp>
          <p:nvSpPr>
            <p:cNvPr id="103" name="Freeform 244">
              <a:extLst>
                <a:ext uri="{FF2B5EF4-FFF2-40B4-BE49-F238E27FC236}">
                  <a16:creationId xmlns:a16="http://schemas.microsoft.com/office/drawing/2014/main" id="{84BD04FD-96F7-E50B-F52F-2E9E473838D6}"/>
                </a:ext>
              </a:extLst>
            </p:cNvPr>
            <p:cNvSpPr/>
            <p:nvPr/>
          </p:nvSpPr>
          <p:spPr>
            <a:xfrm>
              <a:off x="9457456" y="5789676"/>
              <a:ext cx="222756" cy="215800"/>
            </a:xfrm>
            <a:custGeom>
              <a:avLst/>
              <a:gdLst>
                <a:gd name="connsiteX0" fmla="*/ 138431 w 222756"/>
                <a:gd name="connsiteY0" fmla="*/ 215800 h 215800"/>
                <a:gd name="connsiteX1" fmla="*/ 133338 w 222756"/>
                <a:gd name="connsiteY1" fmla="*/ 215121 h 215800"/>
                <a:gd name="connsiteX2" fmla="*/ 11097 w 222756"/>
                <a:gd name="connsiteY2" fmla="*/ 174374 h 215800"/>
                <a:gd name="connsiteX3" fmla="*/ 231 w 222756"/>
                <a:gd name="connsiteY3" fmla="*/ 156717 h 215800"/>
                <a:gd name="connsiteX4" fmla="*/ 6004 w 222756"/>
                <a:gd name="connsiteY4" fmla="*/ 115970 h 215800"/>
                <a:gd name="connsiteX5" fmla="*/ 20605 w 222756"/>
                <a:gd name="connsiteY5" fmla="*/ 14103 h 215800"/>
                <a:gd name="connsiteX6" fmla="*/ 38941 w 222756"/>
                <a:gd name="connsiteY6" fmla="*/ 181 h 215800"/>
                <a:gd name="connsiteX7" fmla="*/ 52863 w 222756"/>
                <a:gd name="connsiteY7" fmla="*/ 18517 h 215800"/>
                <a:gd name="connsiteX8" fmla="*/ 34526 w 222756"/>
                <a:gd name="connsiteY8" fmla="*/ 147549 h 215800"/>
                <a:gd name="connsiteX9" fmla="*/ 134696 w 222756"/>
                <a:gd name="connsiteY9" fmla="*/ 180826 h 215800"/>
                <a:gd name="connsiteX10" fmla="*/ 195477 w 222756"/>
                <a:gd name="connsiteY10" fmla="*/ 126157 h 215800"/>
                <a:gd name="connsiteX11" fmla="*/ 218567 w 222756"/>
                <a:gd name="connsiteY11" fmla="*/ 127515 h 215800"/>
                <a:gd name="connsiteX12" fmla="*/ 217209 w 222756"/>
                <a:gd name="connsiteY12" fmla="*/ 150605 h 215800"/>
                <a:gd name="connsiteX13" fmla="*/ 149297 w 222756"/>
                <a:gd name="connsiteY13" fmla="*/ 211725 h 215800"/>
                <a:gd name="connsiteX14" fmla="*/ 138431 w 222756"/>
                <a:gd name="connsiteY14" fmla="*/ 215800 h 2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756" h="215800">
                  <a:moveTo>
                    <a:pt x="138431" y="215800"/>
                  </a:moveTo>
                  <a:cubicBezTo>
                    <a:pt x="136734" y="215800"/>
                    <a:pt x="135036" y="215800"/>
                    <a:pt x="133338" y="215121"/>
                  </a:cubicBezTo>
                  <a:lnTo>
                    <a:pt x="11097" y="174374"/>
                  </a:lnTo>
                  <a:cubicBezTo>
                    <a:pt x="3627" y="171997"/>
                    <a:pt x="-1127" y="164527"/>
                    <a:pt x="231" y="156717"/>
                  </a:cubicBezTo>
                  <a:lnTo>
                    <a:pt x="6004" y="115970"/>
                  </a:lnTo>
                  <a:lnTo>
                    <a:pt x="20605" y="14103"/>
                  </a:lnTo>
                  <a:cubicBezTo>
                    <a:pt x="21963" y="5274"/>
                    <a:pt x="30113" y="-1177"/>
                    <a:pt x="38941" y="181"/>
                  </a:cubicBezTo>
                  <a:cubicBezTo>
                    <a:pt x="47770" y="1539"/>
                    <a:pt x="54221" y="9688"/>
                    <a:pt x="52863" y="18517"/>
                  </a:cubicBezTo>
                  <a:lnTo>
                    <a:pt x="34526" y="147549"/>
                  </a:lnTo>
                  <a:lnTo>
                    <a:pt x="134696" y="180826"/>
                  </a:lnTo>
                  <a:lnTo>
                    <a:pt x="195477" y="126157"/>
                  </a:lnTo>
                  <a:cubicBezTo>
                    <a:pt x="202268" y="120045"/>
                    <a:pt x="212455" y="120724"/>
                    <a:pt x="218567" y="127515"/>
                  </a:cubicBezTo>
                  <a:cubicBezTo>
                    <a:pt x="224679" y="134306"/>
                    <a:pt x="224000" y="144493"/>
                    <a:pt x="217209" y="150605"/>
                  </a:cubicBezTo>
                  <a:lnTo>
                    <a:pt x="149297" y="211725"/>
                  </a:lnTo>
                  <a:cubicBezTo>
                    <a:pt x="146241" y="214442"/>
                    <a:pt x="142506" y="215800"/>
                    <a:pt x="138431" y="215800"/>
                  </a:cubicBezTo>
                  <a:close/>
                </a:path>
              </a:pathLst>
            </a:custGeom>
            <a:grpFill/>
            <a:ln w="3393" cap="flat">
              <a:noFill/>
              <a:prstDash val="solid"/>
              <a:miter/>
            </a:ln>
          </p:spPr>
          <p:txBody>
            <a:bodyPr rtlCol="0" anchor="ctr"/>
            <a:lstStyle/>
            <a:p>
              <a:endParaRPr lang="en-US"/>
            </a:p>
          </p:txBody>
        </p:sp>
        <p:sp>
          <p:nvSpPr>
            <p:cNvPr id="104" name="Freeform 245">
              <a:extLst>
                <a:ext uri="{FF2B5EF4-FFF2-40B4-BE49-F238E27FC236}">
                  <a16:creationId xmlns:a16="http://schemas.microsoft.com/office/drawing/2014/main" id="{4198231F-5CB4-2327-C7B2-63B132B8B375}"/>
                </a:ext>
              </a:extLst>
            </p:cNvPr>
            <p:cNvSpPr/>
            <p:nvPr/>
          </p:nvSpPr>
          <p:spPr>
            <a:xfrm>
              <a:off x="9457348" y="5932131"/>
              <a:ext cx="32597" cy="93718"/>
            </a:xfrm>
            <a:custGeom>
              <a:avLst/>
              <a:gdLst>
                <a:gd name="connsiteX0" fmla="*/ 16299 w 32597"/>
                <a:gd name="connsiteY0" fmla="*/ 93718 h 93718"/>
                <a:gd name="connsiteX1" fmla="*/ 0 w 32597"/>
                <a:gd name="connsiteY1" fmla="*/ 77419 h 93718"/>
                <a:gd name="connsiteX2" fmla="*/ 0 w 32597"/>
                <a:gd name="connsiteY2" fmla="*/ 16299 h 93718"/>
                <a:gd name="connsiteX3" fmla="*/ 16299 w 32597"/>
                <a:gd name="connsiteY3" fmla="*/ 0 h 93718"/>
                <a:gd name="connsiteX4" fmla="*/ 32598 w 32597"/>
                <a:gd name="connsiteY4" fmla="*/ 16299 h 93718"/>
                <a:gd name="connsiteX5" fmla="*/ 32598 w 32597"/>
                <a:gd name="connsiteY5" fmla="*/ 77419 h 93718"/>
                <a:gd name="connsiteX6" fmla="*/ 16299 w 32597"/>
                <a:gd name="connsiteY6" fmla="*/ 93718 h 9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97" h="93718">
                  <a:moveTo>
                    <a:pt x="16299" y="93718"/>
                  </a:moveTo>
                  <a:cubicBezTo>
                    <a:pt x="7131" y="93718"/>
                    <a:pt x="0" y="86587"/>
                    <a:pt x="0" y="77419"/>
                  </a:cubicBezTo>
                  <a:lnTo>
                    <a:pt x="0" y="16299"/>
                  </a:lnTo>
                  <a:cubicBezTo>
                    <a:pt x="0" y="7131"/>
                    <a:pt x="7131" y="0"/>
                    <a:pt x="16299" y="0"/>
                  </a:cubicBezTo>
                  <a:cubicBezTo>
                    <a:pt x="25467" y="0"/>
                    <a:pt x="32598" y="7131"/>
                    <a:pt x="32598" y="16299"/>
                  </a:cubicBezTo>
                  <a:lnTo>
                    <a:pt x="32598" y="77419"/>
                  </a:lnTo>
                  <a:cubicBezTo>
                    <a:pt x="32598" y="86587"/>
                    <a:pt x="25467" y="93718"/>
                    <a:pt x="16299" y="93718"/>
                  </a:cubicBezTo>
                  <a:close/>
                </a:path>
              </a:pathLst>
            </a:custGeom>
            <a:grpFill/>
            <a:ln w="3393" cap="flat">
              <a:noFill/>
              <a:prstDash val="solid"/>
              <a:miter/>
            </a:ln>
          </p:spPr>
          <p:txBody>
            <a:bodyPr rtlCol="0" anchor="ctr"/>
            <a:lstStyle/>
            <a:p>
              <a:endParaRPr lang="en-US"/>
            </a:p>
          </p:txBody>
        </p:sp>
        <p:sp>
          <p:nvSpPr>
            <p:cNvPr id="105" name="Freeform 246">
              <a:extLst>
                <a:ext uri="{FF2B5EF4-FFF2-40B4-BE49-F238E27FC236}">
                  <a16:creationId xmlns:a16="http://schemas.microsoft.com/office/drawing/2014/main" id="{1A4A252E-E3CF-7E4D-C32D-A0B0B89407DF}"/>
                </a:ext>
              </a:extLst>
            </p:cNvPr>
            <p:cNvSpPr/>
            <p:nvPr/>
          </p:nvSpPr>
          <p:spPr>
            <a:xfrm>
              <a:off x="9273986" y="5891428"/>
              <a:ext cx="221687" cy="114048"/>
            </a:xfrm>
            <a:custGeom>
              <a:avLst/>
              <a:gdLst>
                <a:gd name="connsiteX0" fmla="*/ 77419 w 221687"/>
                <a:gd name="connsiteY0" fmla="*/ 114048 h 114048"/>
                <a:gd name="connsiteX1" fmla="*/ 16299 w 221687"/>
                <a:gd name="connsiteY1" fmla="*/ 114048 h 114048"/>
                <a:gd name="connsiteX2" fmla="*/ 0 w 221687"/>
                <a:gd name="connsiteY2" fmla="*/ 97749 h 114048"/>
                <a:gd name="connsiteX3" fmla="*/ 16299 w 221687"/>
                <a:gd name="connsiteY3" fmla="*/ 81450 h 114048"/>
                <a:gd name="connsiteX4" fmla="*/ 65535 w 221687"/>
                <a:gd name="connsiteY4" fmla="*/ 81450 h 114048"/>
                <a:gd name="connsiteX5" fmla="*/ 82173 w 221687"/>
                <a:gd name="connsiteY5" fmla="*/ 31535 h 114048"/>
                <a:gd name="connsiteX6" fmla="*/ 94737 w 221687"/>
                <a:gd name="connsiteY6" fmla="*/ 20670 h 114048"/>
                <a:gd name="connsiteX7" fmla="*/ 202377 w 221687"/>
                <a:gd name="connsiteY7" fmla="*/ 296 h 114048"/>
                <a:gd name="connsiteX8" fmla="*/ 221392 w 221687"/>
                <a:gd name="connsiteY8" fmla="*/ 13199 h 114048"/>
                <a:gd name="connsiteX9" fmla="*/ 208489 w 221687"/>
                <a:gd name="connsiteY9" fmla="*/ 32214 h 114048"/>
                <a:gd name="connsiteX10" fmla="*/ 110017 w 221687"/>
                <a:gd name="connsiteY10" fmla="*/ 50890 h 114048"/>
                <a:gd name="connsiteX11" fmla="*/ 92699 w 221687"/>
                <a:gd name="connsiteY11" fmla="*/ 102843 h 114048"/>
                <a:gd name="connsiteX12" fmla="*/ 77079 w 221687"/>
                <a:gd name="connsiteY12" fmla="*/ 114048 h 11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87" h="114048">
                  <a:moveTo>
                    <a:pt x="77419" y="114048"/>
                  </a:moveTo>
                  <a:lnTo>
                    <a:pt x="16299" y="114048"/>
                  </a:lnTo>
                  <a:cubicBezTo>
                    <a:pt x="7131" y="114048"/>
                    <a:pt x="0" y="106917"/>
                    <a:pt x="0" y="97749"/>
                  </a:cubicBezTo>
                  <a:cubicBezTo>
                    <a:pt x="0" y="88581"/>
                    <a:pt x="7131" y="81450"/>
                    <a:pt x="16299" y="81450"/>
                  </a:cubicBezTo>
                  <a:lnTo>
                    <a:pt x="65535" y="81450"/>
                  </a:lnTo>
                  <a:lnTo>
                    <a:pt x="82173" y="31535"/>
                  </a:lnTo>
                  <a:cubicBezTo>
                    <a:pt x="84211" y="25763"/>
                    <a:pt x="88964" y="21688"/>
                    <a:pt x="94737" y="20670"/>
                  </a:cubicBezTo>
                  <a:lnTo>
                    <a:pt x="202377" y="296"/>
                  </a:lnTo>
                  <a:cubicBezTo>
                    <a:pt x="211205" y="-1402"/>
                    <a:pt x="219694" y="4371"/>
                    <a:pt x="221392" y="13199"/>
                  </a:cubicBezTo>
                  <a:cubicBezTo>
                    <a:pt x="223089" y="22028"/>
                    <a:pt x="217317" y="30517"/>
                    <a:pt x="208489" y="32214"/>
                  </a:cubicBezTo>
                  <a:lnTo>
                    <a:pt x="110017" y="50890"/>
                  </a:lnTo>
                  <a:lnTo>
                    <a:pt x="92699" y="102843"/>
                  </a:lnTo>
                  <a:cubicBezTo>
                    <a:pt x="90323" y="109634"/>
                    <a:pt x="84211" y="114048"/>
                    <a:pt x="77079" y="114048"/>
                  </a:cubicBezTo>
                  <a:close/>
                </a:path>
              </a:pathLst>
            </a:custGeom>
            <a:grpFill/>
            <a:ln w="3393" cap="flat">
              <a:noFill/>
              <a:prstDash val="solid"/>
              <a:miter/>
            </a:ln>
          </p:spPr>
          <p:txBody>
            <a:bodyPr rtlCol="0" anchor="ctr"/>
            <a:lstStyle/>
            <a:p>
              <a:endParaRPr lang="en-US"/>
            </a:p>
          </p:txBody>
        </p:sp>
        <p:sp>
          <p:nvSpPr>
            <p:cNvPr id="106" name="Freeform 247">
              <a:extLst>
                <a:ext uri="{FF2B5EF4-FFF2-40B4-BE49-F238E27FC236}">
                  <a16:creationId xmlns:a16="http://schemas.microsoft.com/office/drawing/2014/main" id="{3F0AB4B4-0256-99A6-BDCE-830DBABBD880}"/>
                </a:ext>
              </a:extLst>
            </p:cNvPr>
            <p:cNvSpPr/>
            <p:nvPr/>
          </p:nvSpPr>
          <p:spPr>
            <a:xfrm>
              <a:off x="9273986" y="5789517"/>
              <a:ext cx="114211" cy="154838"/>
            </a:xfrm>
            <a:custGeom>
              <a:avLst/>
              <a:gdLst>
                <a:gd name="connsiteX0" fmla="*/ 97793 w 114211"/>
                <a:gd name="connsiteY0" fmla="*/ 154839 h 154838"/>
                <a:gd name="connsiteX1" fmla="*/ 82173 w 114211"/>
                <a:gd name="connsiteY1" fmla="*/ 143633 h 154838"/>
                <a:gd name="connsiteX2" fmla="*/ 45161 w 114211"/>
                <a:gd name="connsiteY2" fmla="*/ 32598 h 154838"/>
                <a:gd name="connsiteX3" fmla="*/ 16299 w 114211"/>
                <a:gd name="connsiteY3" fmla="*/ 32598 h 154838"/>
                <a:gd name="connsiteX4" fmla="*/ 0 w 114211"/>
                <a:gd name="connsiteY4" fmla="*/ 16299 h 154838"/>
                <a:gd name="connsiteX5" fmla="*/ 16299 w 114211"/>
                <a:gd name="connsiteY5" fmla="*/ 0 h 154838"/>
                <a:gd name="connsiteX6" fmla="*/ 57046 w 114211"/>
                <a:gd name="connsiteY6" fmla="*/ 0 h 154838"/>
                <a:gd name="connsiteX7" fmla="*/ 72666 w 114211"/>
                <a:gd name="connsiteY7" fmla="*/ 11206 h 154838"/>
                <a:gd name="connsiteX8" fmla="*/ 113413 w 114211"/>
                <a:gd name="connsiteY8" fmla="*/ 133446 h 154838"/>
                <a:gd name="connsiteX9" fmla="*/ 103226 w 114211"/>
                <a:gd name="connsiteY9" fmla="*/ 154159 h 154838"/>
                <a:gd name="connsiteX10" fmla="*/ 98133 w 114211"/>
                <a:gd name="connsiteY10" fmla="*/ 154839 h 15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211" h="154838">
                  <a:moveTo>
                    <a:pt x="97793" y="154839"/>
                  </a:moveTo>
                  <a:cubicBezTo>
                    <a:pt x="91002" y="154839"/>
                    <a:pt x="84550" y="150424"/>
                    <a:pt x="82173" y="143633"/>
                  </a:cubicBezTo>
                  <a:lnTo>
                    <a:pt x="45161" y="32598"/>
                  </a:lnTo>
                  <a:lnTo>
                    <a:pt x="16299" y="32598"/>
                  </a:lnTo>
                  <a:cubicBezTo>
                    <a:pt x="7131" y="32598"/>
                    <a:pt x="0" y="25467"/>
                    <a:pt x="0" y="16299"/>
                  </a:cubicBezTo>
                  <a:cubicBezTo>
                    <a:pt x="0" y="7131"/>
                    <a:pt x="7131" y="0"/>
                    <a:pt x="16299" y="0"/>
                  </a:cubicBezTo>
                  <a:lnTo>
                    <a:pt x="57046" y="0"/>
                  </a:lnTo>
                  <a:cubicBezTo>
                    <a:pt x="64177" y="0"/>
                    <a:pt x="70288" y="4414"/>
                    <a:pt x="72666" y="11206"/>
                  </a:cubicBezTo>
                  <a:lnTo>
                    <a:pt x="113413" y="133446"/>
                  </a:lnTo>
                  <a:cubicBezTo>
                    <a:pt x="116129" y="141935"/>
                    <a:pt x="111715" y="151103"/>
                    <a:pt x="103226" y="154159"/>
                  </a:cubicBezTo>
                  <a:cubicBezTo>
                    <a:pt x="101528" y="154839"/>
                    <a:pt x="99831" y="154839"/>
                    <a:pt x="98133" y="154839"/>
                  </a:cubicBezTo>
                  <a:close/>
                </a:path>
              </a:pathLst>
            </a:custGeom>
            <a:grpFill/>
            <a:ln w="3393" cap="flat">
              <a:noFill/>
              <a:prstDash val="solid"/>
              <a:miter/>
            </a:ln>
          </p:spPr>
          <p:txBody>
            <a:bodyPr rtlCol="0" anchor="ctr"/>
            <a:lstStyle/>
            <a:p>
              <a:endParaRPr lang="en-US"/>
            </a:p>
          </p:txBody>
        </p:sp>
        <p:sp>
          <p:nvSpPr>
            <p:cNvPr id="107" name="Freeform 248">
              <a:extLst>
                <a:ext uri="{FF2B5EF4-FFF2-40B4-BE49-F238E27FC236}">
                  <a16:creationId xmlns:a16="http://schemas.microsoft.com/office/drawing/2014/main" id="{43FD8B21-107E-8993-B57B-CA3B26A5785D}"/>
                </a:ext>
              </a:extLst>
            </p:cNvPr>
            <p:cNvSpPr/>
            <p:nvPr/>
          </p:nvSpPr>
          <p:spPr>
            <a:xfrm>
              <a:off x="9314639" y="5626435"/>
              <a:ext cx="134654" cy="195680"/>
            </a:xfrm>
            <a:custGeom>
              <a:avLst/>
              <a:gdLst>
                <a:gd name="connsiteX0" fmla="*/ 16394 w 134654"/>
                <a:gd name="connsiteY0" fmla="*/ 195680 h 195680"/>
                <a:gd name="connsiteX1" fmla="*/ 2811 w 134654"/>
                <a:gd name="connsiteY1" fmla="*/ 188549 h 195680"/>
                <a:gd name="connsiteX2" fmla="*/ 7226 w 134654"/>
                <a:gd name="connsiteY2" fmla="*/ 165799 h 195680"/>
                <a:gd name="connsiteX3" fmla="*/ 58838 w 134654"/>
                <a:gd name="connsiteY3" fmla="*/ 131504 h 195680"/>
                <a:gd name="connsiteX4" fmla="*/ 41181 w 134654"/>
                <a:gd name="connsiteY4" fmla="*/ 61215 h 195680"/>
                <a:gd name="connsiteX5" fmla="*/ 47973 w 134654"/>
                <a:gd name="connsiteY5" fmla="*/ 43558 h 195680"/>
                <a:gd name="connsiteX6" fmla="*/ 109093 w 134654"/>
                <a:gd name="connsiteY6" fmla="*/ 2811 h 195680"/>
                <a:gd name="connsiteX7" fmla="*/ 131843 w 134654"/>
                <a:gd name="connsiteY7" fmla="*/ 7226 h 195680"/>
                <a:gd name="connsiteX8" fmla="*/ 127429 w 134654"/>
                <a:gd name="connsiteY8" fmla="*/ 29976 h 195680"/>
                <a:gd name="connsiteX9" fmla="*/ 75816 w 134654"/>
                <a:gd name="connsiteY9" fmla="*/ 64271 h 195680"/>
                <a:gd name="connsiteX10" fmla="*/ 93473 w 134654"/>
                <a:gd name="connsiteY10" fmla="*/ 134560 h 195680"/>
                <a:gd name="connsiteX11" fmla="*/ 86682 w 134654"/>
                <a:gd name="connsiteY11" fmla="*/ 152217 h 195680"/>
                <a:gd name="connsiteX12" fmla="*/ 25561 w 134654"/>
                <a:gd name="connsiteY12" fmla="*/ 192964 h 195680"/>
                <a:gd name="connsiteX13" fmla="*/ 16394 w 134654"/>
                <a:gd name="connsiteY13" fmla="*/ 195680 h 19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654" h="195680">
                  <a:moveTo>
                    <a:pt x="16394" y="195680"/>
                  </a:moveTo>
                  <a:cubicBezTo>
                    <a:pt x="10960" y="195680"/>
                    <a:pt x="5867" y="192964"/>
                    <a:pt x="2811" y="188549"/>
                  </a:cubicBezTo>
                  <a:cubicBezTo>
                    <a:pt x="-2282" y="181079"/>
                    <a:pt x="-244" y="170893"/>
                    <a:pt x="7226" y="165799"/>
                  </a:cubicBezTo>
                  <a:lnTo>
                    <a:pt x="58838" y="131504"/>
                  </a:lnTo>
                  <a:lnTo>
                    <a:pt x="41181" y="61215"/>
                  </a:lnTo>
                  <a:cubicBezTo>
                    <a:pt x="39484" y="54424"/>
                    <a:pt x="42200" y="47633"/>
                    <a:pt x="47973" y="43558"/>
                  </a:cubicBezTo>
                  <a:lnTo>
                    <a:pt x="109093" y="2811"/>
                  </a:lnTo>
                  <a:cubicBezTo>
                    <a:pt x="116563" y="-2282"/>
                    <a:pt x="126750" y="-245"/>
                    <a:pt x="131843" y="7226"/>
                  </a:cubicBezTo>
                  <a:cubicBezTo>
                    <a:pt x="136937" y="14696"/>
                    <a:pt x="134899" y="24883"/>
                    <a:pt x="127429" y="29976"/>
                  </a:cubicBezTo>
                  <a:lnTo>
                    <a:pt x="75816" y="64271"/>
                  </a:lnTo>
                  <a:lnTo>
                    <a:pt x="93473" y="134560"/>
                  </a:lnTo>
                  <a:cubicBezTo>
                    <a:pt x="95171" y="141351"/>
                    <a:pt x="92454" y="148142"/>
                    <a:pt x="86682" y="152217"/>
                  </a:cubicBezTo>
                  <a:lnTo>
                    <a:pt x="25561" y="192964"/>
                  </a:lnTo>
                  <a:cubicBezTo>
                    <a:pt x="22845" y="194662"/>
                    <a:pt x="19789" y="195680"/>
                    <a:pt x="16394" y="195680"/>
                  </a:cubicBezTo>
                  <a:close/>
                </a:path>
              </a:pathLst>
            </a:custGeom>
            <a:grpFill/>
            <a:ln w="3393" cap="flat">
              <a:noFill/>
              <a:prstDash val="solid"/>
              <a:miter/>
            </a:ln>
          </p:spPr>
          <p:txBody>
            <a:bodyPr rtlCol="0" anchor="ctr"/>
            <a:lstStyle/>
            <a:p>
              <a:endParaRPr lang="en-US"/>
            </a:p>
          </p:txBody>
        </p:sp>
        <p:sp>
          <p:nvSpPr>
            <p:cNvPr id="108" name="Freeform 249">
              <a:extLst>
                <a:ext uri="{FF2B5EF4-FFF2-40B4-BE49-F238E27FC236}">
                  <a16:creationId xmlns:a16="http://schemas.microsoft.com/office/drawing/2014/main" id="{C1A88615-FB26-6FB9-35A2-9B12892859FD}"/>
                </a:ext>
              </a:extLst>
            </p:cNvPr>
            <p:cNvSpPr/>
            <p:nvPr/>
          </p:nvSpPr>
          <p:spPr>
            <a:xfrm>
              <a:off x="9294657" y="5341302"/>
              <a:ext cx="235732" cy="175210"/>
            </a:xfrm>
            <a:custGeom>
              <a:avLst/>
              <a:gdLst>
                <a:gd name="connsiteX0" fmla="*/ 97496 w 235732"/>
                <a:gd name="connsiteY0" fmla="*/ 175211 h 175210"/>
                <a:gd name="connsiteX1" fmla="*/ 90365 w 235732"/>
                <a:gd name="connsiteY1" fmla="*/ 173513 h 175210"/>
                <a:gd name="connsiteX2" fmla="*/ 8871 w 235732"/>
                <a:gd name="connsiteY2" fmla="*/ 132766 h 175210"/>
                <a:gd name="connsiteX3" fmla="*/ 382 w 235732"/>
                <a:gd name="connsiteY3" fmla="*/ 121560 h 175210"/>
                <a:gd name="connsiteX4" fmla="*/ 3438 w 235732"/>
                <a:gd name="connsiteY4" fmla="*/ 107978 h 175210"/>
                <a:gd name="connsiteX5" fmla="*/ 84932 w 235732"/>
                <a:gd name="connsiteY5" fmla="*/ 6111 h 175210"/>
                <a:gd name="connsiteX6" fmla="*/ 107682 w 235732"/>
                <a:gd name="connsiteY6" fmla="*/ 3734 h 175210"/>
                <a:gd name="connsiteX7" fmla="*/ 110059 w 235732"/>
                <a:gd name="connsiteY7" fmla="*/ 26484 h 175210"/>
                <a:gd name="connsiteX8" fmla="*/ 41129 w 235732"/>
                <a:gd name="connsiteY8" fmla="*/ 112732 h 175210"/>
                <a:gd name="connsiteX9" fmla="*/ 97156 w 235732"/>
                <a:gd name="connsiteY9" fmla="*/ 140915 h 175210"/>
                <a:gd name="connsiteX10" fmla="*/ 212266 w 235732"/>
                <a:gd name="connsiteY10" fmla="*/ 83530 h 175210"/>
                <a:gd name="connsiteX11" fmla="*/ 233998 w 235732"/>
                <a:gd name="connsiteY11" fmla="*/ 90661 h 175210"/>
                <a:gd name="connsiteX12" fmla="*/ 226868 w 235732"/>
                <a:gd name="connsiteY12" fmla="*/ 112393 h 175210"/>
                <a:gd name="connsiteX13" fmla="*/ 104627 w 235732"/>
                <a:gd name="connsiteY13" fmla="*/ 173513 h 175210"/>
                <a:gd name="connsiteX14" fmla="*/ 97496 w 235732"/>
                <a:gd name="connsiteY14" fmla="*/ 175211 h 17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732" h="175210">
                  <a:moveTo>
                    <a:pt x="97496" y="175211"/>
                  </a:moveTo>
                  <a:cubicBezTo>
                    <a:pt x="95119" y="175211"/>
                    <a:pt x="92402" y="174531"/>
                    <a:pt x="90365" y="173513"/>
                  </a:cubicBezTo>
                  <a:lnTo>
                    <a:pt x="8871" y="132766"/>
                  </a:lnTo>
                  <a:cubicBezTo>
                    <a:pt x="4457" y="130728"/>
                    <a:pt x="1401" y="126654"/>
                    <a:pt x="382" y="121560"/>
                  </a:cubicBezTo>
                  <a:cubicBezTo>
                    <a:pt x="-636" y="116807"/>
                    <a:pt x="382" y="111713"/>
                    <a:pt x="3438" y="107978"/>
                  </a:cubicBezTo>
                  <a:lnTo>
                    <a:pt x="84932" y="6111"/>
                  </a:lnTo>
                  <a:cubicBezTo>
                    <a:pt x="90704" y="-1020"/>
                    <a:pt x="100891" y="-2039"/>
                    <a:pt x="107682" y="3734"/>
                  </a:cubicBezTo>
                  <a:cubicBezTo>
                    <a:pt x="114813" y="9506"/>
                    <a:pt x="115831" y="19693"/>
                    <a:pt x="110059" y="26484"/>
                  </a:cubicBezTo>
                  <a:lnTo>
                    <a:pt x="41129" y="112732"/>
                  </a:lnTo>
                  <a:lnTo>
                    <a:pt x="97156" y="140915"/>
                  </a:lnTo>
                  <a:lnTo>
                    <a:pt x="212266" y="83530"/>
                  </a:lnTo>
                  <a:cubicBezTo>
                    <a:pt x="220415" y="79455"/>
                    <a:pt x="230263" y="82851"/>
                    <a:pt x="233998" y="90661"/>
                  </a:cubicBezTo>
                  <a:cubicBezTo>
                    <a:pt x="238072" y="98810"/>
                    <a:pt x="234677" y="108657"/>
                    <a:pt x="226868" y="112393"/>
                  </a:cubicBezTo>
                  <a:lnTo>
                    <a:pt x="104627" y="173513"/>
                  </a:lnTo>
                  <a:cubicBezTo>
                    <a:pt x="102249" y="174531"/>
                    <a:pt x="99872" y="175211"/>
                    <a:pt x="97496" y="175211"/>
                  </a:cubicBezTo>
                  <a:close/>
                </a:path>
              </a:pathLst>
            </a:custGeom>
            <a:grpFill/>
            <a:ln w="3393" cap="flat">
              <a:noFill/>
              <a:prstDash val="solid"/>
              <a:miter/>
            </a:ln>
          </p:spPr>
          <p:txBody>
            <a:bodyPr rtlCol="0" anchor="ctr"/>
            <a:lstStyle/>
            <a:p>
              <a:endParaRPr lang="en-US"/>
            </a:p>
          </p:txBody>
        </p:sp>
        <p:sp>
          <p:nvSpPr>
            <p:cNvPr id="109" name="Freeform 250">
              <a:extLst>
                <a:ext uri="{FF2B5EF4-FFF2-40B4-BE49-F238E27FC236}">
                  <a16:creationId xmlns:a16="http://schemas.microsoft.com/office/drawing/2014/main" id="{F1AD7DF9-E489-D3B9-2468-FFC926D8331A}"/>
                </a:ext>
              </a:extLst>
            </p:cNvPr>
            <p:cNvSpPr/>
            <p:nvPr/>
          </p:nvSpPr>
          <p:spPr>
            <a:xfrm>
              <a:off x="9294360" y="5484006"/>
              <a:ext cx="114000" cy="216207"/>
            </a:xfrm>
            <a:custGeom>
              <a:avLst/>
              <a:gdLst>
                <a:gd name="connsiteX0" fmla="*/ 77419 w 114000"/>
                <a:gd name="connsiteY0" fmla="*/ 215868 h 216207"/>
                <a:gd name="connsiteX1" fmla="*/ 68251 w 114000"/>
                <a:gd name="connsiteY1" fmla="*/ 213151 h 216207"/>
                <a:gd name="connsiteX2" fmla="*/ 7131 w 114000"/>
                <a:gd name="connsiteY2" fmla="*/ 172404 h 216207"/>
                <a:gd name="connsiteX3" fmla="*/ 0 w 114000"/>
                <a:gd name="connsiteY3" fmla="*/ 158822 h 216207"/>
                <a:gd name="connsiteX4" fmla="*/ 0 w 114000"/>
                <a:gd name="connsiteY4" fmla="*/ 77328 h 216207"/>
                <a:gd name="connsiteX5" fmla="*/ 6452 w 114000"/>
                <a:gd name="connsiteY5" fmla="*/ 64425 h 216207"/>
                <a:gd name="connsiteX6" fmla="*/ 87946 w 114000"/>
                <a:gd name="connsiteY6" fmla="*/ 3304 h 216207"/>
                <a:gd name="connsiteX7" fmla="*/ 110696 w 114000"/>
                <a:gd name="connsiteY7" fmla="*/ 6700 h 216207"/>
                <a:gd name="connsiteX8" fmla="*/ 107301 w 114000"/>
                <a:gd name="connsiteY8" fmla="*/ 29451 h 216207"/>
                <a:gd name="connsiteX9" fmla="*/ 32258 w 114000"/>
                <a:gd name="connsiteY9" fmla="*/ 85817 h 216207"/>
                <a:gd name="connsiteX10" fmla="*/ 32258 w 114000"/>
                <a:gd name="connsiteY10" fmla="*/ 150333 h 216207"/>
                <a:gd name="connsiteX11" fmla="*/ 86248 w 114000"/>
                <a:gd name="connsiteY11" fmla="*/ 186326 h 216207"/>
                <a:gd name="connsiteX12" fmla="*/ 90662 w 114000"/>
                <a:gd name="connsiteY12" fmla="*/ 209077 h 216207"/>
                <a:gd name="connsiteX13" fmla="*/ 77079 w 114000"/>
                <a:gd name="connsiteY13" fmla="*/ 216208 h 21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000" h="216207">
                  <a:moveTo>
                    <a:pt x="77419" y="215868"/>
                  </a:moveTo>
                  <a:cubicBezTo>
                    <a:pt x="74364" y="215868"/>
                    <a:pt x="71307" y="214849"/>
                    <a:pt x="68251" y="213151"/>
                  </a:cubicBezTo>
                  <a:lnTo>
                    <a:pt x="7131" y="172404"/>
                  </a:lnTo>
                  <a:cubicBezTo>
                    <a:pt x="2717" y="169348"/>
                    <a:pt x="0" y="164255"/>
                    <a:pt x="0" y="158822"/>
                  </a:cubicBezTo>
                  <a:lnTo>
                    <a:pt x="0" y="77328"/>
                  </a:lnTo>
                  <a:cubicBezTo>
                    <a:pt x="0" y="72235"/>
                    <a:pt x="2377" y="67481"/>
                    <a:pt x="6452" y="64425"/>
                  </a:cubicBezTo>
                  <a:lnTo>
                    <a:pt x="87946" y="3304"/>
                  </a:lnTo>
                  <a:cubicBezTo>
                    <a:pt x="95076" y="-2128"/>
                    <a:pt x="105263" y="-770"/>
                    <a:pt x="110696" y="6700"/>
                  </a:cubicBezTo>
                  <a:cubicBezTo>
                    <a:pt x="116129" y="14171"/>
                    <a:pt x="114771" y="24018"/>
                    <a:pt x="107301" y="29451"/>
                  </a:cubicBezTo>
                  <a:lnTo>
                    <a:pt x="32258" y="85817"/>
                  </a:lnTo>
                  <a:lnTo>
                    <a:pt x="32258" y="150333"/>
                  </a:lnTo>
                  <a:lnTo>
                    <a:pt x="86248" y="186326"/>
                  </a:lnTo>
                  <a:cubicBezTo>
                    <a:pt x="93718" y="191420"/>
                    <a:pt x="95755" y="201606"/>
                    <a:pt x="90662" y="209077"/>
                  </a:cubicBezTo>
                  <a:cubicBezTo>
                    <a:pt x="87606" y="213830"/>
                    <a:pt x="82513" y="216208"/>
                    <a:pt x="77079" y="216208"/>
                  </a:cubicBezTo>
                  <a:close/>
                </a:path>
              </a:pathLst>
            </a:custGeom>
            <a:grpFill/>
            <a:ln w="3393" cap="flat">
              <a:noFill/>
              <a:prstDash val="solid"/>
              <a:miter/>
            </a:ln>
          </p:spPr>
          <p:txBody>
            <a:bodyPr rtlCol="0" anchor="ctr"/>
            <a:lstStyle/>
            <a:p>
              <a:endParaRPr lang="en-US"/>
            </a:p>
          </p:txBody>
        </p:sp>
      </p:grpSp>
      <p:grpSp>
        <p:nvGrpSpPr>
          <p:cNvPr id="110" name="Graphic 2">
            <a:extLst>
              <a:ext uri="{FF2B5EF4-FFF2-40B4-BE49-F238E27FC236}">
                <a16:creationId xmlns:a16="http://schemas.microsoft.com/office/drawing/2014/main" id="{59DF733B-AF73-3338-EE9E-DDABDB4589C2}"/>
              </a:ext>
            </a:extLst>
          </p:cNvPr>
          <p:cNvGrpSpPr/>
          <p:nvPr/>
        </p:nvGrpSpPr>
        <p:grpSpPr>
          <a:xfrm>
            <a:off x="2556402" y="4591977"/>
            <a:ext cx="887690" cy="1132765"/>
            <a:chOff x="7358837" y="4933831"/>
            <a:chExt cx="887690" cy="1132765"/>
          </a:xfrm>
          <a:solidFill>
            <a:srgbClr val="007772"/>
          </a:solidFill>
        </p:grpSpPr>
        <p:sp>
          <p:nvSpPr>
            <p:cNvPr id="111" name="Freeform 185">
              <a:extLst>
                <a:ext uri="{FF2B5EF4-FFF2-40B4-BE49-F238E27FC236}">
                  <a16:creationId xmlns:a16="http://schemas.microsoft.com/office/drawing/2014/main" id="{1DDC446D-63FA-314D-0471-DE371A16F395}"/>
                </a:ext>
              </a:extLst>
            </p:cNvPr>
            <p:cNvSpPr/>
            <p:nvPr/>
          </p:nvSpPr>
          <p:spPr>
            <a:xfrm>
              <a:off x="7460747" y="4933831"/>
              <a:ext cx="684549" cy="114091"/>
            </a:xfrm>
            <a:custGeom>
              <a:avLst/>
              <a:gdLst>
                <a:gd name="connsiteX0" fmla="*/ 668250 w 684549"/>
                <a:gd name="connsiteY0" fmla="*/ 114092 h 114091"/>
                <a:gd name="connsiteX1" fmla="*/ 16299 w 684549"/>
                <a:gd name="connsiteY1" fmla="*/ 114092 h 114091"/>
                <a:gd name="connsiteX2" fmla="*/ 0 w 684549"/>
                <a:gd name="connsiteY2" fmla="*/ 97793 h 114091"/>
                <a:gd name="connsiteX3" fmla="*/ 0 w 684549"/>
                <a:gd name="connsiteY3" fmla="*/ 16299 h 114091"/>
                <a:gd name="connsiteX4" fmla="*/ 16299 w 684549"/>
                <a:gd name="connsiteY4" fmla="*/ 0 h 114091"/>
                <a:gd name="connsiteX5" fmla="*/ 668250 w 684549"/>
                <a:gd name="connsiteY5" fmla="*/ 0 h 114091"/>
                <a:gd name="connsiteX6" fmla="*/ 684549 w 684549"/>
                <a:gd name="connsiteY6" fmla="*/ 16299 h 114091"/>
                <a:gd name="connsiteX7" fmla="*/ 684549 w 684549"/>
                <a:gd name="connsiteY7" fmla="*/ 97793 h 114091"/>
                <a:gd name="connsiteX8" fmla="*/ 668250 w 684549"/>
                <a:gd name="connsiteY8" fmla="*/ 114092 h 114091"/>
                <a:gd name="connsiteX9" fmla="*/ 32598 w 684549"/>
                <a:gd name="connsiteY9" fmla="*/ 81494 h 114091"/>
                <a:gd name="connsiteX10" fmla="*/ 651951 w 684549"/>
                <a:gd name="connsiteY10" fmla="*/ 81494 h 114091"/>
                <a:gd name="connsiteX11" fmla="*/ 651951 w 684549"/>
                <a:gd name="connsiteY11" fmla="*/ 32598 h 114091"/>
                <a:gd name="connsiteX12" fmla="*/ 32598 w 684549"/>
                <a:gd name="connsiteY12" fmla="*/ 32598 h 114091"/>
                <a:gd name="connsiteX13" fmla="*/ 32598 w 684549"/>
                <a:gd name="connsiteY13" fmla="*/ 81494 h 11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4549" h="114091">
                  <a:moveTo>
                    <a:pt x="668250" y="114092"/>
                  </a:moveTo>
                  <a:lnTo>
                    <a:pt x="16299" y="114092"/>
                  </a:lnTo>
                  <a:cubicBezTo>
                    <a:pt x="7131" y="114092"/>
                    <a:pt x="0" y="106961"/>
                    <a:pt x="0" y="97793"/>
                  </a:cubicBezTo>
                  <a:lnTo>
                    <a:pt x="0" y="16299"/>
                  </a:lnTo>
                  <a:cubicBezTo>
                    <a:pt x="0" y="7131"/>
                    <a:pt x="7131" y="0"/>
                    <a:pt x="16299" y="0"/>
                  </a:cubicBezTo>
                  <a:lnTo>
                    <a:pt x="668250" y="0"/>
                  </a:lnTo>
                  <a:cubicBezTo>
                    <a:pt x="677418" y="0"/>
                    <a:pt x="684549" y="7131"/>
                    <a:pt x="684549" y="16299"/>
                  </a:cubicBezTo>
                  <a:lnTo>
                    <a:pt x="684549" y="97793"/>
                  </a:lnTo>
                  <a:cubicBezTo>
                    <a:pt x="684549" y="106961"/>
                    <a:pt x="677418" y="114092"/>
                    <a:pt x="668250" y="114092"/>
                  </a:cubicBezTo>
                  <a:close/>
                  <a:moveTo>
                    <a:pt x="32598" y="81494"/>
                  </a:moveTo>
                  <a:lnTo>
                    <a:pt x="651951" y="81494"/>
                  </a:lnTo>
                  <a:lnTo>
                    <a:pt x="651951" y="32598"/>
                  </a:lnTo>
                  <a:lnTo>
                    <a:pt x="32598" y="32598"/>
                  </a:lnTo>
                  <a:lnTo>
                    <a:pt x="32598" y="81494"/>
                  </a:lnTo>
                  <a:close/>
                </a:path>
              </a:pathLst>
            </a:custGeom>
            <a:grpFill/>
            <a:ln w="3393" cap="flat">
              <a:noFill/>
              <a:prstDash val="solid"/>
              <a:miter/>
            </a:ln>
          </p:spPr>
          <p:txBody>
            <a:bodyPr rtlCol="0" anchor="ctr"/>
            <a:lstStyle/>
            <a:p>
              <a:endParaRPr lang="en-US"/>
            </a:p>
          </p:txBody>
        </p:sp>
        <p:sp>
          <p:nvSpPr>
            <p:cNvPr id="112" name="Freeform 186">
              <a:extLst>
                <a:ext uri="{FF2B5EF4-FFF2-40B4-BE49-F238E27FC236}">
                  <a16:creationId xmlns:a16="http://schemas.microsoft.com/office/drawing/2014/main" id="{B82C09CF-841E-7FC2-3264-8933F389224D}"/>
                </a:ext>
              </a:extLst>
            </p:cNvPr>
            <p:cNvSpPr/>
            <p:nvPr/>
          </p:nvSpPr>
          <p:spPr>
            <a:xfrm>
              <a:off x="7460560" y="5952845"/>
              <a:ext cx="705296" cy="113751"/>
            </a:xfrm>
            <a:custGeom>
              <a:avLst/>
              <a:gdLst>
                <a:gd name="connsiteX0" fmla="*/ 688811 w 705296"/>
                <a:gd name="connsiteY0" fmla="*/ 113752 h 113751"/>
                <a:gd name="connsiteX1" fmla="*/ 36859 w 705296"/>
                <a:gd name="connsiteY1" fmla="*/ 113752 h 113751"/>
                <a:gd name="connsiteX2" fmla="*/ 20900 w 705296"/>
                <a:gd name="connsiteY2" fmla="*/ 101527 h 113751"/>
                <a:gd name="connsiteX3" fmla="*/ 527 w 705296"/>
                <a:gd name="connsiteY3" fmla="*/ 20034 h 113751"/>
                <a:gd name="connsiteX4" fmla="*/ 3582 w 705296"/>
                <a:gd name="connsiteY4" fmla="*/ 6112 h 113751"/>
                <a:gd name="connsiteX5" fmla="*/ 16486 w 705296"/>
                <a:gd name="connsiteY5" fmla="*/ 0 h 113751"/>
                <a:gd name="connsiteX6" fmla="*/ 668437 w 705296"/>
                <a:gd name="connsiteY6" fmla="*/ 0 h 113751"/>
                <a:gd name="connsiteX7" fmla="*/ 684396 w 705296"/>
                <a:gd name="connsiteY7" fmla="*/ 12224 h 113751"/>
                <a:gd name="connsiteX8" fmla="*/ 704770 w 705296"/>
                <a:gd name="connsiteY8" fmla="*/ 93718 h 113751"/>
                <a:gd name="connsiteX9" fmla="*/ 701714 w 705296"/>
                <a:gd name="connsiteY9" fmla="*/ 107640 h 113751"/>
                <a:gd name="connsiteX10" fmla="*/ 688811 w 705296"/>
                <a:gd name="connsiteY10" fmla="*/ 113752 h 113751"/>
                <a:gd name="connsiteX11" fmla="*/ 49423 w 705296"/>
                <a:gd name="connsiteY11" fmla="*/ 81154 h 113751"/>
                <a:gd name="connsiteX12" fmla="*/ 667758 w 705296"/>
                <a:gd name="connsiteY12" fmla="*/ 81154 h 113751"/>
                <a:gd name="connsiteX13" fmla="*/ 655534 w 705296"/>
                <a:gd name="connsiteY13" fmla="*/ 32258 h 113751"/>
                <a:gd name="connsiteX14" fmla="*/ 37199 w 705296"/>
                <a:gd name="connsiteY14" fmla="*/ 32258 h 113751"/>
                <a:gd name="connsiteX15" fmla="*/ 49423 w 705296"/>
                <a:gd name="connsiteY15" fmla="*/ 81154 h 11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296" h="113751">
                  <a:moveTo>
                    <a:pt x="688811" y="113752"/>
                  </a:moveTo>
                  <a:lnTo>
                    <a:pt x="36859" y="113752"/>
                  </a:lnTo>
                  <a:cubicBezTo>
                    <a:pt x="29389" y="113752"/>
                    <a:pt x="22937" y="108659"/>
                    <a:pt x="20900" y="101527"/>
                  </a:cubicBezTo>
                  <a:lnTo>
                    <a:pt x="527" y="20034"/>
                  </a:lnTo>
                  <a:cubicBezTo>
                    <a:pt x="-832" y="15280"/>
                    <a:pt x="527" y="9847"/>
                    <a:pt x="3582" y="6112"/>
                  </a:cubicBezTo>
                  <a:cubicBezTo>
                    <a:pt x="6639" y="2037"/>
                    <a:pt x="11392" y="0"/>
                    <a:pt x="16486" y="0"/>
                  </a:cubicBezTo>
                  <a:lnTo>
                    <a:pt x="668437" y="0"/>
                  </a:lnTo>
                  <a:cubicBezTo>
                    <a:pt x="675907" y="0"/>
                    <a:pt x="682359" y="5093"/>
                    <a:pt x="684396" y="12224"/>
                  </a:cubicBezTo>
                  <a:lnTo>
                    <a:pt x="704770" y="93718"/>
                  </a:lnTo>
                  <a:cubicBezTo>
                    <a:pt x="706128" y="98472"/>
                    <a:pt x="704770" y="103905"/>
                    <a:pt x="701714" y="107640"/>
                  </a:cubicBezTo>
                  <a:cubicBezTo>
                    <a:pt x="698657" y="111714"/>
                    <a:pt x="693904" y="113752"/>
                    <a:pt x="688811" y="113752"/>
                  </a:cubicBezTo>
                  <a:close/>
                  <a:moveTo>
                    <a:pt x="49423" y="81154"/>
                  </a:moveTo>
                  <a:lnTo>
                    <a:pt x="667758" y="81154"/>
                  </a:lnTo>
                  <a:lnTo>
                    <a:pt x="655534" y="32258"/>
                  </a:lnTo>
                  <a:lnTo>
                    <a:pt x="37199" y="32258"/>
                  </a:lnTo>
                  <a:lnTo>
                    <a:pt x="49423" y="81154"/>
                  </a:lnTo>
                  <a:close/>
                </a:path>
              </a:pathLst>
            </a:custGeom>
            <a:grpFill/>
            <a:ln w="3393" cap="flat">
              <a:noFill/>
              <a:prstDash val="solid"/>
              <a:miter/>
            </a:ln>
          </p:spPr>
          <p:txBody>
            <a:bodyPr rtlCol="0" anchor="ctr"/>
            <a:lstStyle/>
            <a:p>
              <a:endParaRPr lang="en-US"/>
            </a:p>
          </p:txBody>
        </p:sp>
        <p:sp>
          <p:nvSpPr>
            <p:cNvPr id="113" name="Freeform 187">
              <a:extLst>
                <a:ext uri="{FF2B5EF4-FFF2-40B4-BE49-F238E27FC236}">
                  <a16:creationId xmlns:a16="http://schemas.microsoft.com/office/drawing/2014/main" id="{463D1CD7-B865-8844-9BEA-C48100F30396}"/>
                </a:ext>
              </a:extLst>
            </p:cNvPr>
            <p:cNvSpPr/>
            <p:nvPr/>
          </p:nvSpPr>
          <p:spPr>
            <a:xfrm>
              <a:off x="7358837" y="5015308"/>
              <a:ext cx="235738" cy="969794"/>
            </a:xfrm>
            <a:custGeom>
              <a:avLst/>
              <a:gdLst>
                <a:gd name="connsiteX0" fmla="*/ 118209 w 235738"/>
                <a:gd name="connsiteY0" fmla="*/ 969795 h 969794"/>
                <a:gd name="connsiteX1" fmla="*/ 106664 w 235738"/>
                <a:gd name="connsiteY1" fmla="*/ 965041 h 969794"/>
                <a:gd name="connsiteX2" fmla="*/ 4797 w 235738"/>
                <a:gd name="connsiteY2" fmla="*/ 863174 h 969794"/>
                <a:gd name="connsiteX3" fmla="*/ 43 w 235738"/>
                <a:gd name="connsiteY3" fmla="*/ 850610 h 969794"/>
                <a:gd name="connsiteX4" fmla="*/ 40789 w 235738"/>
                <a:gd name="connsiteY4" fmla="*/ 198658 h 969794"/>
                <a:gd name="connsiteX5" fmla="*/ 41468 w 235738"/>
                <a:gd name="connsiteY5" fmla="*/ 194584 h 969794"/>
                <a:gd name="connsiteX6" fmla="*/ 102589 w 235738"/>
                <a:gd name="connsiteY6" fmla="*/ 11223 h 969794"/>
                <a:gd name="connsiteX7" fmla="*/ 118888 w 235738"/>
                <a:gd name="connsiteY7" fmla="*/ 17 h 969794"/>
                <a:gd name="connsiteX8" fmla="*/ 133829 w 235738"/>
                <a:gd name="connsiteY8" fmla="*/ 12920 h 969794"/>
                <a:gd name="connsiteX9" fmla="*/ 174576 w 235738"/>
                <a:gd name="connsiteY9" fmla="*/ 196282 h 969794"/>
                <a:gd name="connsiteX10" fmla="*/ 174576 w 235738"/>
                <a:gd name="connsiteY10" fmla="*/ 198319 h 969794"/>
                <a:gd name="connsiteX11" fmla="*/ 235696 w 235738"/>
                <a:gd name="connsiteY11" fmla="*/ 850270 h 969794"/>
                <a:gd name="connsiteX12" fmla="*/ 230942 w 235738"/>
                <a:gd name="connsiteY12" fmla="*/ 863174 h 969794"/>
                <a:gd name="connsiteX13" fmla="*/ 129075 w 235738"/>
                <a:gd name="connsiteY13" fmla="*/ 965041 h 969794"/>
                <a:gd name="connsiteX14" fmla="*/ 117530 w 235738"/>
                <a:gd name="connsiteY14" fmla="*/ 969795 h 969794"/>
                <a:gd name="connsiteX15" fmla="*/ 32979 w 235738"/>
                <a:gd name="connsiteY15" fmla="*/ 845177 h 969794"/>
                <a:gd name="connsiteX16" fmla="*/ 118209 w 235738"/>
                <a:gd name="connsiteY16" fmla="*/ 930406 h 969794"/>
                <a:gd name="connsiteX17" fmla="*/ 203098 w 235738"/>
                <a:gd name="connsiteY17" fmla="*/ 845516 h 969794"/>
                <a:gd name="connsiteX18" fmla="*/ 142657 w 235738"/>
                <a:gd name="connsiteY18" fmla="*/ 202054 h 969794"/>
                <a:gd name="connsiteX19" fmla="*/ 114813 w 235738"/>
                <a:gd name="connsiteY19" fmla="*/ 77097 h 969794"/>
                <a:gd name="connsiteX20" fmla="*/ 73047 w 235738"/>
                <a:gd name="connsiteY20" fmla="*/ 202733 h 969794"/>
                <a:gd name="connsiteX21" fmla="*/ 32979 w 235738"/>
                <a:gd name="connsiteY21" fmla="*/ 845177 h 9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5738" h="969794">
                  <a:moveTo>
                    <a:pt x="118209" y="969795"/>
                  </a:moveTo>
                  <a:cubicBezTo>
                    <a:pt x="114134" y="969795"/>
                    <a:pt x="109720" y="968097"/>
                    <a:pt x="106664" y="965041"/>
                  </a:cubicBezTo>
                  <a:lnTo>
                    <a:pt x="4797" y="863174"/>
                  </a:lnTo>
                  <a:cubicBezTo>
                    <a:pt x="1401" y="859778"/>
                    <a:pt x="-297" y="855364"/>
                    <a:pt x="43" y="850610"/>
                  </a:cubicBezTo>
                  <a:lnTo>
                    <a:pt x="40789" y="198658"/>
                  </a:lnTo>
                  <a:cubicBezTo>
                    <a:pt x="40789" y="197301"/>
                    <a:pt x="41129" y="195942"/>
                    <a:pt x="41468" y="194584"/>
                  </a:cubicBezTo>
                  <a:lnTo>
                    <a:pt x="102589" y="11223"/>
                  </a:lnTo>
                  <a:cubicBezTo>
                    <a:pt x="104966" y="4432"/>
                    <a:pt x="111758" y="-322"/>
                    <a:pt x="118888" y="17"/>
                  </a:cubicBezTo>
                  <a:cubicBezTo>
                    <a:pt x="126358" y="357"/>
                    <a:pt x="132470" y="5450"/>
                    <a:pt x="133829" y="12920"/>
                  </a:cubicBezTo>
                  <a:lnTo>
                    <a:pt x="174576" y="196282"/>
                  </a:lnTo>
                  <a:cubicBezTo>
                    <a:pt x="174576" y="196961"/>
                    <a:pt x="174576" y="197640"/>
                    <a:pt x="174576" y="198319"/>
                  </a:cubicBezTo>
                  <a:lnTo>
                    <a:pt x="235696" y="850270"/>
                  </a:lnTo>
                  <a:cubicBezTo>
                    <a:pt x="236035" y="855024"/>
                    <a:pt x="234338" y="859778"/>
                    <a:pt x="230942" y="863174"/>
                  </a:cubicBezTo>
                  <a:lnTo>
                    <a:pt x="129075" y="965041"/>
                  </a:lnTo>
                  <a:cubicBezTo>
                    <a:pt x="126019" y="968097"/>
                    <a:pt x="121604" y="969795"/>
                    <a:pt x="117530" y="969795"/>
                  </a:cubicBezTo>
                  <a:close/>
                  <a:moveTo>
                    <a:pt x="32979" y="845177"/>
                  </a:moveTo>
                  <a:lnTo>
                    <a:pt x="118209" y="930406"/>
                  </a:lnTo>
                  <a:lnTo>
                    <a:pt x="203098" y="845516"/>
                  </a:lnTo>
                  <a:lnTo>
                    <a:pt x="142657" y="202054"/>
                  </a:lnTo>
                  <a:lnTo>
                    <a:pt x="114813" y="77097"/>
                  </a:lnTo>
                  <a:lnTo>
                    <a:pt x="73047" y="202733"/>
                  </a:lnTo>
                  <a:lnTo>
                    <a:pt x="32979" y="845177"/>
                  </a:lnTo>
                  <a:close/>
                </a:path>
              </a:pathLst>
            </a:custGeom>
            <a:grpFill/>
            <a:ln w="3393" cap="flat">
              <a:noFill/>
              <a:prstDash val="solid"/>
              <a:miter/>
            </a:ln>
          </p:spPr>
          <p:txBody>
            <a:bodyPr rtlCol="0" anchor="ctr"/>
            <a:lstStyle/>
            <a:p>
              <a:endParaRPr lang="en-US"/>
            </a:p>
          </p:txBody>
        </p:sp>
        <p:sp>
          <p:nvSpPr>
            <p:cNvPr id="114" name="Freeform 188">
              <a:extLst>
                <a:ext uri="{FF2B5EF4-FFF2-40B4-BE49-F238E27FC236}">
                  <a16:creationId xmlns:a16="http://schemas.microsoft.com/office/drawing/2014/main" id="{9EF34DB5-DAF8-9C27-5414-5A952E9795F1}"/>
                </a:ext>
              </a:extLst>
            </p:cNvPr>
            <p:cNvSpPr/>
            <p:nvPr/>
          </p:nvSpPr>
          <p:spPr>
            <a:xfrm>
              <a:off x="8112614" y="5015254"/>
              <a:ext cx="133913" cy="969848"/>
            </a:xfrm>
            <a:custGeom>
              <a:avLst/>
              <a:gdLst>
                <a:gd name="connsiteX0" fmla="*/ 16384 w 133913"/>
                <a:gd name="connsiteY0" fmla="*/ 969849 h 969848"/>
                <a:gd name="connsiteX1" fmla="*/ 4839 w 133913"/>
                <a:gd name="connsiteY1" fmla="*/ 965095 h 969848"/>
                <a:gd name="connsiteX2" fmla="*/ 4839 w 133913"/>
                <a:gd name="connsiteY2" fmla="*/ 942005 h 969848"/>
                <a:gd name="connsiteX3" fmla="*/ 101273 w 133913"/>
                <a:gd name="connsiteY3" fmla="*/ 845570 h 969848"/>
                <a:gd name="connsiteX4" fmla="*/ 40832 w 133913"/>
                <a:gd name="connsiteY4" fmla="*/ 202108 h 969848"/>
                <a:gd name="connsiteX5" fmla="*/ 425 w 133913"/>
                <a:gd name="connsiteY5" fmla="*/ 19765 h 969848"/>
                <a:gd name="connsiteX6" fmla="*/ 12648 w 133913"/>
                <a:gd name="connsiteY6" fmla="*/ 411 h 969848"/>
                <a:gd name="connsiteX7" fmla="*/ 32004 w 133913"/>
                <a:gd name="connsiteY7" fmla="*/ 12635 h 969848"/>
                <a:gd name="connsiteX8" fmla="*/ 72751 w 133913"/>
                <a:gd name="connsiteY8" fmla="*/ 195996 h 969848"/>
                <a:gd name="connsiteX9" fmla="*/ 72751 w 133913"/>
                <a:gd name="connsiteY9" fmla="*/ 198033 h 969848"/>
                <a:gd name="connsiteX10" fmla="*/ 133871 w 133913"/>
                <a:gd name="connsiteY10" fmla="*/ 849985 h 969848"/>
                <a:gd name="connsiteX11" fmla="*/ 129117 w 133913"/>
                <a:gd name="connsiteY11" fmla="*/ 862888 h 969848"/>
                <a:gd name="connsiteX12" fmla="*/ 27249 w 133913"/>
                <a:gd name="connsiteY12" fmla="*/ 964755 h 969848"/>
                <a:gd name="connsiteX13" fmla="*/ 15705 w 133913"/>
                <a:gd name="connsiteY13" fmla="*/ 969509 h 9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913" h="969848">
                  <a:moveTo>
                    <a:pt x="16384" y="969849"/>
                  </a:moveTo>
                  <a:cubicBezTo>
                    <a:pt x="12309" y="969849"/>
                    <a:pt x="7895" y="968151"/>
                    <a:pt x="4839" y="965095"/>
                  </a:cubicBezTo>
                  <a:cubicBezTo>
                    <a:pt x="-1613" y="958643"/>
                    <a:pt x="-1613" y="948456"/>
                    <a:pt x="4839" y="942005"/>
                  </a:cubicBezTo>
                  <a:lnTo>
                    <a:pt x="101273" y="845570"/>
                  </a:lnTo>
                  <a:lnTo>
                    <a:pt x="40832" y="202108"/>
                  </a:lnTo>
                  <a:lnTo>
                    <a:pt x="425" y="19765"/>
                  </a:lnTo>
                  <a:cubicBezTo>
                    <a:pt x="-1613" y="10937"/>
                    <a:pt x="4159" y="2109"/>
                    <a:pt x="12648" y="411"/>
                  </a:cubicBezTo>
                  <a:cubicBezTo>
                    <a:pt x="21477" y="-1627"/>
                    <a:pt x="30306" y="4146"/>
                    <a:pt x="32004" y="12635"/>
                  </a:cubicBezTo>
                  <a:lnTo>
                    <a:pt x="72751" y="195996"/>
                  </a:lnTo>
                  <a:cubicBezTo>
                    <a:pt x="72751" y="196675"/>
                    <a:pt x="72751" y="197354"/>
                    <a:pt x="72751" y="198033"/>
                  </a:cubicBezTo>
                  <a:lnTo>
                    <a:pt x="133871" y="849985"/>
                  </a:lnTo>
                  <a:cubicBezTo>
                    <a:pt x="134210" y="854738"/>
                    <a:pt x="132512" y="859492"/>
                    <a:pt x="129117" y="862888"/>
                  </a:cubicBezTo>
                  <a:lnTo>
                    <a:pt x="27249" y="964755"/>
                  </a:lnTo>
                  <a:cubicBezTo>
                    <a:pt x="24194" y="967811"/>
                    <a:pt x="19779" y="969509"/>
                    <a:pt x="15705" y="969509"/>
                  </a:cubicBezTo>
                  <a:close/>
                </a:path>
              </a:pathLst>
            </a:custGeom>
            <a:grpFill/>
            <a:ln w="3393" cap="flat">
              <a:noFill/>
              <a:prstDash val="solid"/>
              <a:miter/>
            </a:ln>
          </p:spPr>
          <p:txBody>
            <a:bodyPr rtlCol="0" anchor="ctr"/>
            <a:lstStyle/>
            <a:p>
              <a:endParaRPr lang="en-US"/>
            </a:p>
          </p:txBody>
        </p:sp>
        <p:sp>
          <p:nvSpPr>
            <p:cNvPr id="115" name="Freeform 189">
              <a:extLst>
                <a:ext uri="{FF2B5EF4-FFF2-40B4-BE49-F238E27FC236}">
                  <a16:creationId xmlns:a16="http://schemas.microsoft.com/office/drawing/2014/main" id="{CC7E3049-2899-073F-735C-FE21C4BD24B0}"/>
                </a:ext>
              </a:extLst>
            </p:cNvPr>
            <p:cNvSpPr/>
            <p:nvPr/>
          </p:nvSpPr>
          <p:spPr>
            <a:xfrm>
              <a:off x="7582839" y="5239433"/>
              <a:ext cx="562605" cy="582681"/>
            </a:xfrm>
            <a:custGeom>
              <a:avLst/>
              <a:gdLst>
                <a:gd name="connsiteX0" fmla="*/ 546158 w 562605"/>
                <a:gd name="connsiteY0" fmla="*/ 582682 h 582681"/>
                <a:gd name="connsiteX1" fmla="*/ 77568 w 562605"/>
                <a:gd name="connsiteY1" fmla="*/ 582682 h 582681"/>
                <a:gd name="connsiteX2" fmla="*/ 61269 w 562605"/>
                <a:gd name="connsiteY2" fmla="*/ 568081 h 582681"/>
                <a:gd name="connsiteX3" fmla="*/ 149 w 562605"/>
                <a:gd name="connsiteY3" fmla="*/ 17997 h 582681"/>
                <a:gd name="connsiteX4" fmla="*/ 4223 w 562605"/>
                <a:gd name="connsiteY4" fmla="*/ 5433 h 582681"/>
                <a:gd name="connsiteX5" fmla="*/ 16448 w 562605"/>
                <a:gd name="connsiteY5" fmla="*/ 0 h 582681"/>
                <a:gd name="connsiteX6" fmla="*/ 485037 w 562605"/>
                <a:gd name="connsiteY6" fmla="*/ 0 h 582681"/>
                <a:gd name="connsiteX7" fmla="*/ 501336 w 562605"/>
                <a:gd name="connsiteY7" fmla="*/ 14601 h 582681"/>
                <a:gd name="connsiteX8" fmla="*/ 562457 w 562605"/>
                <a:gd name="connsiteY8" fmla="*/ 564685 h 582681"/>
                <a:gd name="connsiteX9" fmla="*/ 558382 w 562605"/>
                <a:gd name="connsiteY9" fmla="*/ 577248 h 582681"/>
                <a:gd name="connsiteX10" fmla="*/ 546158 w 562605"/>
                <a:gd name="connsiteY10" fmla="*/ 582682 h 582681"/>
                <a:gd name="connsiteX11" fmla="*/ 92169 w 562605"/>
                <a:gd name="connsiteY11" fmla="*/ 550084 h 582681"/>
                <a:gd name="connsiteX12" fmla="*/ 527822 w 562605"/>
                <a:gd name="connsiteY12" fmla="*/ 550084 h 582681"/>
                <a:gd name="connsiteX13" fmla="*/ 470436 w 562605"/>
                <a:gd name="connsiteY13" fmla="*/ 32598 h 582681"/>
                <a:gd name="connsiteX14" fmla="*/ 34783 w 562605"/>
                <a:gd name="connsiteY14" fmla="*/ 32598 h 582681"/>
                <a:gd name="connsiteX15" fmla="*/ 92169 w 562605"/>
                <a:gd name="connsiteY15" fmla="*/ 550084 h 58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2605" h="582681">
                  <a:moveTo>
                    <a:pt x="546158" y="582682"/>
                  </a:moveTo>
                  <a:lnTo>
                    <a:pt x="77568" y="582682"/>
                  </a:lnTo>
                  <a:cubicBezTo>
                    <a:pt x="69419" y="582682"/>
                    <a:pt x="62288" y="576570"/>
                    <a:pt x="61269" y="568081"/>
                  </a:cubicBezTo>
                  <a:lnTo>
                    <a:pt x="149" y="17997"/>
                  </a:lnTo>
                  <a:cubicBezTo>
                    <a:pt x="-530" y="13243"/>
                    <a:pt x="1167" y="8829"/>
                    <a:pt x="4223" y="5433"/>
                  </a:cubicBezTo>
                  <a:cubicBezTo>
                    <a:pt x="7280" y="2038"/>
                    <a:pt x="11694" y="0"/>
                    <a:pt x="16448" y="0"/>
                  </a:cubicBezTo>
                  <a:lnTo>
                    <a:pt x="485037" y="0"/>
                  </a:lnTo>
                  <a:cubicBezTo>
                    <a:pt x="493187" y="0"/>
                    <a:pt x="500318" y="6112"/>
                    <a:pt x="501336" y="14601"/>
                  </a:cubicBezTo>
                  <a:lnTo>
                    <a:pt x="562457" y="564685"/>
                  </a:lnTo>
                  <a:cubicBezTo>
                    <a:pt x="563136" y="569439"/>
                    <a:pt x="561438" y="573853"/>
                    <a:pt x="558382" y="577248"/>
                  </a:cubicBezTo>
                  <a:cubicBezTo>
                    <a:pt x="555326" y="580644"/>
                    <a:pt x="550911" y="582682"/>
                    <a:pt x="546158" y="582682"/>
                  </a:cubicBezTo>
                  <a:close/>
                  <a:moveTo>
                    <a:pt x="92169" y="550084"/>
                  </a:moveTo>
                  <a:lnTo>
                    <a:pt x="527822" y="550084"/>
                  </a:lnTo>
                  <a:lnTo>
                    <a:pt x="470436" y="32598"/>
                  </a:lnTo>
                  <a:lnTo>
                    <a:pt x="34783" y="32598"/>
                  </a:lnTo>
                  <a:lnTo>
                    <a:pt x="92169" y="550084"/>
                  </a:lnTo>
                  <a:close/>
                </a:path>
              </a:pathLst>
            </a:custGeom>
            <a:grpFill/>
            <a:ln w="3393" cap="flat">
              <a:noFill/>
              <a:prstDash val="solid"/>
              <a:miter/>
            </a:ln>
          </p:spPr>
          <p:txBody>
            <a:bodyPr rtlCol="0" anchor="ctr"/>
            <a:lstStyle/>
            <a:p>
              <a:endParaRPr lang="en-US"/>
            </a:p>
          </p:txBody>
        </p:sp>
        <p:sp>
          <p:nvSpPr>
            <p:cNvPr id="116" name="Freeform 190">
              <a:extLst>
                <a:ext uri="{FF2B5EF4-FFF2-40B4-BE49-F238E27FC236}">
                  <a16:creationId xmlns:a16="http://schemas.microsoft.com/office/drawing/2014/main" id="{28F80C96-04CB-712B-F41F-AD31859146C0}"/>
                </a:ext>
              </a:extLst>
            </p:cNvPr>
            <p:cNvSpPr/>
            <p:nvPr/>
          </p:nvSpPr>
          <p:spPr>
            <a:xfrm>
              <a:off x="7827470" y="5320973"/>
              <a:ext cx="113751" cy="195879"/>
            </a:xfrm>
            <a:custGeom>
              <a:avLst/>
              <a:gdLst>
                <a:gd name="connsiteX0" fmla="*/ 57046 w 113751"/>
                <a:gd name="connsiteY0" fmla="*/ 195540 h 195879"/>
                <a:gd name="connsiteX1" fmla="*/ 46859 w 113751"/>
                <a:gd name="connsiteY1" fmla="*/ 192144 h 195879"/>
                <a:gd name="connsiteX2" fmla="*/ 43124 w 113751"/>
                <a:gd name="connsiteY2" fmla="*/ 189428 h 195879"/>
                <a:gd name="connsiteX3" fmla="*/ 0 w 113751"/>
                <a:gd name="connsiteY3" fmla="*/ 117102 h 195879"/>
                <a:gd name="connsiteX4" fmla="*/ 11545 w 113751"/>
                <a:gd name="connsiteY4" fmla="*/ 60735 h 195879"/>
                <a:gd name="connsiteX5" fmla="*/ 19355 w 113751"/>
                <a:gd name="connsiteY5" fmla="*/ 18970 h 195879"/>
                <a:gd name="connsiteX6" fmla="*/ 25467 w 113751"/>
                <a:gd name="connsiteY6" fmla="*/ 3350 h 195879"/>
                <a:gd name="connsiteX7" fmla="*/ 42106 w 113751"/>
                <a:gd name="connsiteY7" fmla="*/ 1652 h 195879"/>
                <a:gd name="connsiteX8" fmla="*/ 113752 w 113751"/>
                <a:gd name="connsiteY8" fmla="*/ 117442 h 195879"/>
                <a:gd name="connsiteX9" fmla="*/ 64177 w 113751"/>
                <a:gd name="connsiteY9" fmla="*/ 193842 h 195879"/>
                <a:gd name="connsiteX10" fmla="*/ 56706 w 113751"/>
                <a:gd name="connsiteY10" fmla="*/ 195880 h 195879"/>
                <a:gd name="connsiteX11" fmla="*/ 49915 w 113751"/>
                <a:gd name="connsiteY11" fmla="*/ 45795 h 195879"/>
                <a:gd name="connsiteX12" fmla="*/ 42785 w 113751"/>
                <a:gd name="connsiteY12" fmla="*/ 70583 h 195879"/>
                <a:gd name="connsiteX13" fmla="*/ 32937 w 113751"/>
                <a:gd name="connsiteY13" fmla="*/ 116762 h 195879"/>
                <a:gd name="connsiteX14" fmla="*/ 57725 w 113751"/>
                <a:gd name="connsiteY14" fmla="*/ 159207 h 195879"/>
                <a:gd name="connsiteX15" fmla="*/ 81834 w 113751"/>
                <a:gd name="connsiteY15" fmla="*/ 116762 h 195879"/>
                <a:gd name="connsiteX16" fmla="*/ 50255 w 113751"/>
                <a:gd name="connsiteY16" fmla="*/ 45455 h 1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51" h="195879">
                  <a:moveTo>
                    <a:pt x="57046" y="195540"/>
                  </a:moveTo>
                  <a:cubicBezTo>
                    <a:pt x="53310" y="195540"/>
                    <a:pt x="49915" y="194521"/>
                    <a:pt x="46859" y="192144"/>
                  </a:cubicBezTo>
                  <a:cubicBezTo>
                    <a:pt x="45840" y="191465"/>
                    <a:pt x="44482" y="190447"/>
                    <a:pt x="43124" y="189428"/>
                  </a:cubicBezTo>
                  <a:cubicBezTo>
                    <a:pt x="30221" y="180260"/>
                    <a:pt x="0" y="158868"/>
                    <a:pt x="0" y="117102"/>
                  </a:cubicBezTo>
                  <a:cubicBezTo>
                    <a:pt x="0" y="75336"/>
                    <a:pt x="6112" y="77374"/>
                    <a:pt x="11545" y="60735"/>
                  </a:cubicBezTo>
                  <a:cubicBezTo>
                    <a:pt x="16639" y="44437"/>
                    <a:pt x="21392" y="30515"/>
                    <a:pt x="19355" y="18970"/>
                  </a:cubicBezTo>
                  <a:cubicBezTo>
                    <a:pt x="18337" y="12858"/>
                    <a:pt x="20713" y="7085"/>
                    <a:pt x="25467" y="3350"/>
                  </a:cubicBezTo>
                  <a:cubicBezTo>
                    <a:pt x="30221" y="-385"/>
                    <a:pt x="36672" y="-1064"/>
                    <a:pt x="42106" y="1652"/>
                  </a:cubicBezTo>
                  <a:cubicBezTo>
                    <a:pt x="45161" y="3010"/>
                    <a:pt x="113752" y="35948"/>
                    <a:pt x="113752" y="117442"/>
                  </a:cubicBezTo>
                  <a:cubicBezTo>
                    <a:pt x="113752" y="198936"/>
                    <a:pt x="66214" y="192823"/>
                    <a:pt x="64177" y="193842"/>
                  </a:cubicBezTo>
                  <a:cubicBezTo>
                    <a:pt x="61799" y="195200"/>
                    <a:pt x="59084" y="195880"/>
                    <a:pt x="56706" y="195880"/>
                  </a:cubicBezTo>
                  <a:close/>
                  <a:moveTo>
                    <a:pt x="49915" y="45795"/>
                  </a:moveTo>
                  <a:cubicBezTo>
                    <a:pt x="47878" y="54284"/>
                    <a:pt x="45161" y="62433"/>
                    <a:pt x="42785" y="70583"/>
                  </a:cubicBezTo>
                  <a:cubicBezTo>
                    <a:pt x="38030" y="85523"/>
                    <a:pt x="32937" y="101143"/>
                    <a:pt x="32937" y="116762"/>
                  </a:cubicBezTo>
                  <a:cubicBezTo>
                    <a:pt x="32937" y="132382"/>
                    <a:pt x="44482" y="149360"/>
                    <a:pt x="57725" y="159207"/>
                  </a:cubicBezTo>
                  <a:cubicBezTo>
                    <a:pt x="67233" y="151737"/>
                    <a:pt x="81834" y="137136"/>
                    <a:pt x="81834" y="116762"/>
                  </a:cubicBezTo>
                  <a:cubicBezTo>
                    <a:pt x="81834" y="82128"/>
                    <a:pt x="64856" y="59038"/>
                    <a:pt x="50255" y="45455"/>
                  </a:cubicBezTo>
                  <a:close/>
                </a:path>
              </a:pathLst>
            </a:custGeom>
            <a:grpFill/>
            <a:ln w="3393" cap="flat">
              <a:noFill/>
              <a:prstDash val="solid"/>
              <a:miter/>
            </a:ln>
          </p:spPr>
          <p:txBody>
            <a:bodyPr rtlCol="0" anchor="ctr"/>
            <a:lstStyle/>
            <a:p>
              <a:endParaRPr lang="en-US"/>
            </a:p>
          </p:txBody>
        </p:sp>
        <p:sp>
          <p:nvSpPr>
            <p:cNvPr id="117" name="Freeform 191">
              <a:extLst>
                <a:ext uri="{FF2B5EF4-FFF2-40B4-BE49-F238E27FC236}">
                  <a16:creationId xmlns:a16="http://schemas.microsoft.com/office/drawing/2014/main" id="{C71AA661-4EAE-C19A-CD14-0690AAC9D87D}"/>
                </a:ext>
              </a:extLst>
            </p:cNvPr>
            <p:cNvSpPr/>
            <p:nvPr/>
          </p:nvSpPr>
          <p:spPr>
            <a:xfrm>
              <a:off x="7745976" y="5493207"/>
              <a:ext cx="154782" cy="145546"/>
            </a:xfrm>
            <a:custGeom>
              <a:avLst/>
              <a:gdLst>
                <a:gd name="connsiteX0" fmla="*/ 82513 w 154782"/>
                <a:gd name="connsiteY0" fmla="*/ 145547 h 145546"/>
                <a:gd name="connsiteX1" fmla="*/ 31919 w 154782"/>
                <a:gd name="connsiteY1" fmla="*/ 132304 h 145546"/>
                <a:gd name="connsiteX2" fmla="*/ 0 w 154782"/>
                <a:gd name="connsiteY2" fmla="*/ 27041 h 145546"/>
                <a:gd name="connsiteX3" fmla="*/ 10187 w 154782"/>
                <a:gd name="connsiteY3" fmla="*/ 11761 h 145546"/>
                <a:gd name="connsiteX4" fmla="*/ 28183 w 154782"/>
                <a:gd name="connsiteY4" fmla="*/ 15835 h 145546"/>
                <a:gd name="connsiteX5" fmla="*/ 64516 w 154782"/>
                <a:gd name="connsiteY5" fmla="*/ 35869 h 145546"/>
                <a:gd name="connsiteX6" fmla="*/ 153820 w 154782"/>
                <a:gd name="connsiteY6" fmla="*/ 117024 h 145546"/>
                <a:gd name="connsiteX7" fmla="*/ 152801 w 154782"/>
                <a:gd name="connsiteY7" fmla="*/ 130606 h 145546"/>
                <a:gd name="connsiteX8" fmla="*/ 141935 w 154782"/>
                <a:gd name="connsiteY8" fmla="*/ 138756 h 145546"/>
                <a:gd name="connsiteX9" fmla="*/ 82513 w 154782"/>
                <a:gd name="connsiteY9" fmla="*/ 145547 h 145546"/>
                <a:gd name="connsiteX10" fmla="*/ 34296 w 154782"/>
                <a:gd name="connsiteY10" fmla="*/ 58620 h 145546"/>
                <a:gd name="connsiteX11" fmla="*/ 53990 w 154782"/>
                <a:gd name="connsiteY11" fmla="*/ 108535 h 145546"/>
                <a:gd name="connsiteX12" fmla="*/ 114771 w 154782"/>
                <a:gd name="connsiteY12" fmla="*/ 110572 h 145546"/>
                <a:gd name="connsiteX13" fmla="*/ 52292 w 154782"/>
                <a:gd name="connsiteY13" fmla="*/ 66430 h 145546"/>
                <a:gd name="connsiteX14" fmla="*/ 34296 w 154782"/>
                <a:gd name="connsiteY14" fmla="*/ 58959 h 14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782" h="145546">
                  <a:moveTo>
                    <a:pt x="82513" y="145547"/>
                  </a:moveTo>
                  <a:cubicBezTo>
                    <a:pt x="62818" y="145547"/>
                    <a:pt x="43124" y="142491"/>
                    <a:pt x="31919" y="132304"/>
                  </a:cubicBezTo>
                  <a:cubicBezTo>
                    <a:pt x="9848" y="112270"/>
                    <a:pt x="0" y="78993"/>
                    <a:pt x="0" y="27041"/>
                  </a:cubicBezTo>
                  <a:cubicBezTo>
                    <a:pt x="0" y="-24912"/>
                    <a:pt x="4075" y="14477"/>
                    <a:pt x="10187" y="11761"/>
                  </a:cubicBezTo>
                  <a:cubicBezTo>
                    <a:pt x="16299" y="9384"/>
                    <a:pt x="23430" y="10742"/>
                    <a:pt x="28183" y="15835"/>
                  </a:cubicBezTo>
                  <a:cubicBezTo>
                    <a:pt x="35993" y="23985"/>
                    <a:pt x="49236" y="29418"/>
                    <a:pt x="64516" y="35869"/>
                  </a:cubicBezTo>
                  <a:cubicBezTo>
                    <a:pt x="96095" y="48773"/>
                    <a:pt x="135144" y="64732"/>
                    <a:pt x="153820" y="117024"/>
                  </a:cubicBezTo>
                  <a:cubicBezTo>
                    <a:pt x="155518" y="121438"/>
                    <a:pt x="154839" y="126531"/>
                    <a:pt x="152801" y="130606"/>
                  </a:cubicBezTo>
                  <a:cubicBezTo>
                    <a:pt x="150424" y="134681"/>
                    <a:pt x="146689" y="137737"/>
                    <a:pt x="141935" y="138756"/>
                  </a:cubicBezTo>
                  <a:cubicBezTo>
                    <a:pt x="131070" y="141132"/>
                    <a:pt x="106622" y="145547"/>
                    <a:pt x="82513" y="145547"/>
                  </a:cubicBezTo>
                  <a:close/>
                  <a:moveTo>
                    <a:pt x="34296" y="58620"/>
                  </a:moveTo>
                  <a:cubicBezTo>
                    <a:pt x="37351" y="82389"/>
                    <a:pt x="43803" y="99027"/>
                    <a:pt x="53990" y="108535"/>
                  </a:cubicBezTo>
                  <a:cubicBezTo>
                    <a:pt x="59763" y="113968"/>
                    <a:pt x="86248" y="114307"/>
                    <a:pt x="114771" y="110572"/>
                  </a:cubicBezTo>
                  <a:cubicBezTo>
                    <a:pt x="99491" y="85784"/>
                    <a:pt x="76401" y="76277"/>
                    <a:pt x="52292" y="66430"/>
                  </a:cubicBezTo>
                  <a:cubicBezTo>
                    <a:pt x="46180" y="64053"/>
                    <a:pt x="40068" y="61336"/>
                    <a:pt x="34296" y="58959"/>
                  </a:cubicBezTo>
                  <a:close/>
                </a:path>
              </a:pathLst>
            </a:custGeom>
            <a:grpFill/>
            <a:ln w="3393" cap="flat">
              <a:noFill/>
              <a:prstDash val="solid"/>
              <a:miter/>
            </a:ln>
          </p:spPr>
          <p:txBody>
            <a:bodyPr rtlCol="0" anchor="ctr"/>
            <a:lstStyle/>
            <a:p>
              <a:endParaRPr lang="en-US"/>
            </a:p>
          </p:txBody>
        </p:sp>
        <p:sp>
          <p:nvSpPr>
            <p:cNvPr id="118" name="Freeform 192">
              <a:extLst>
                <a:ext uri="{FF2B5EF4-FFF2-40B4-BE49-F238E27FC236}">
                  <a16:creationId xmlns:a16="http://schemas.microsoft.com/office/drawing/2014/main" id="{13CA44A5-7C9E-F756-DDE9-10A4E4C90270}"/>
                </a:ext>
              </a:extLst>
            </p:cNvPr>
            <p:cNvSpPr/>
            <p:nvPr/>
          </p:nvSpPr>
          <p:spPr>
            <a:xfrm>
              <a:off x="7868174" y="5504752"/>
              <a:ext cx="175076" cy="134340"/>
            </a:xfrm>
            <a:custGeom>
              <a:avLst/>
              <a:gdLst>
                <a:gd name="connsiteX0" fmla="*/ 65577 w 175076"/>
                <a:gd name="connsiteY0" fmla="*/ 133661 h 134340"/>
                <a:gd name="connsiteX1" fmla="*/ 10908 w 175076"/>
                <a:gd name="connsiteY1" fmla="*/ 124833 h 134340"/>
                <a:gd name="connsiteX2" fmla="*/ 1061 w 175076"/>
                <a:gd name="connsiteY2" fmla="*/ 115326 h 134340"/>
                <a:gd name="connsiteX3" fmla="*/ 2080 w 175076"/>
                <a:gd name="connsiteY3" fmla="*/ 101403 h 134340"/>
                <a:gd name="connsiteX4" fmla="*/ 149109 w 175076"/>
                <a:gd name="connsiteY4" fmla="*/ 1234 h 134340"/>
                <a:gd name="connsiteX5" fmla="*/ 152504 w 175076"/>
                <a:gd name="connsiteY5" fmla="*/ 1234 h 134340"/>
                <a:gd name="connsiteX6" fmla="*/ 166087 w 175076"/>
                <a:gd name="connsiteY6" fmla="*/ 1574 h 134340"/>
                <a:gd name="connsiteX7" fmla="*/ 173557 w 175076"/>
                <a:gd name="connsiteY7" fmla="*/ 22966 h 134340"/>
                <a:gd name="connsiteX8" fmla="*/ 167105 w 175076"/>
                <a:gd name="connsiteY8" fmla="*/ 46395 h 134340"/>
                <a:gd name="connsiteX9" fmla="*/ 137563 w 175076"/>
                <a:gd name="connsiteY9" fmla="*/ 108874 h 134340"/>
                <a:gd name="connsiteX10" fmla="*/ 65577 w 175076"/>
                <a:gd name="connsiteY10" fmla="*/ 134341 h 134340"/>
                <a:gd name="connsiteX11" fmla="*/ 41808 w 175076"/>
                <a:gd name="connsiteY11" fmla="*/ 99366 h 134340"/>
                <a:gd name="connsiteX12" fmla="*/ 112436 w 175076"/>
                <a:gd name="connsiteY12" fmla="*/ 87482 h 134340"/>
                <a:gd name="connsiteX13" fmla="*/ 135186 w 175076"/>
                <a:gd name="connsiteY13" fmla="*/ 40623 h 134340"/>
                <a:gd name="connsiteX14" fmla="*/ 136205 w 175076"/>
                <a:gd name="connsiteY14" fmla="*/ 35190 h 134340"/>
                <a:gd name="connsiteX15" fmla="*/ 41808 w 175076"/>
                <a:gd name="connsiteY15" fmla="*/ 99366 h 134340"/>
                <a:gd name="connsiteX16" fmla="*/ 144694 w 175076"/>
                <a:gd name="connsiteY16" fmla="*/ 8025 h 134340"/>
                <a:gd name="connsiteX17" fmla="*/ 144694 w 175076"/>
                <a:gd name="connsiteY17" fmla="*/ 8025 h 134340"/>
                <a:gd name="connsiteX18" fmla="*/ 144694 w 175076"/>
                <a:gd name="connsiteY18" fmla="*/ 8025 h 1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6" h="134340">
                  <a:moveTo>
                    <a:pt x="65577" y="133661"/>
                  </a:moveTo>
                  <a:cubicBezTo>
                    <a:pt x="46561" y="133661"/>
                    <a:pt x="27547" y="130606"/>
                    <a:pt x="10908" y="124833"/>
                  </a:cubicBezTo>
                  <a:cubicBezTo>
                    <a:pt x="6494" y="123135"/>
                    <a:pt x="2759" y="119740"/>
                    <a:pt x="1061" y="115326"/>
                  </a:cubicBezTo>
                  <a:cubicBezTo>
                    <a:pt x="-637" y="110911"/>
                    <a:pt x="-297" y="105818"/>
                    <a:pt x="2080" y="101403"/>
                  </a:cubicBezTo>
                  <a:cubicBezTo>
                    <a:pt x="55050" y="8025"/>
                    <a:pt x="126018" y="2932"/>
                    <a:pt x="149109" y="1234"/>
                  </a:cubicBezTo>
                  <a:cubicBezTo>
                    <a:pt x="150127" y="1234"/>
                    <a:pt x="151485" y="1234"/>
                    <a:pt x="152504" y="1234"/>
                  </a:cubicBezTo>
                  <a:cubicBezTo>
                    <a:pt x="156918" y="-464"/>
                    <a:pt x="161672" y="-464"/>
                    <a:pt x="166087" y="1574"/>
                  </a:cubicBezTo>
                  <a:cubicBezTo>
                    <a:pt x="173896" y="5648"/>
                    <a:pt x="177291" y="14816"/>
                    <a:pt x="173557" y="22966"/>
                  </a:cubicBezTo>
                  <a:cubicBezTo>
                    <a:pt x="169482" y="31794"/>
                    <a:pt x="168463" y="38585"/>
                    <a:pt x="167105" y="46395"/>
                  </a:cubicBezTo>
                  <a:cubicBezTo>
                    <a:pt x="164728" y="61675"/>
                    <a:pt x="161672" y="78993"/>
                    <a:pt x="137563" y="108874"/>
                  </a:cubicBezTo>
                  <a:cubicBezTo>
                    <a:pt x="122962" y="126531"/>
                    <a:pt x="94779" y="134341"/>
                    <a:pt x="65577" y="134341"/>
                  </a:cubicBezTo>
                  <a:close/>
                  <a:moveTo>
                    <a:pt x="41808" y="99366"/>
                  </a:moveTo>
                  <a:cubicBezTo>
                    <a:pt x="76783" y="105818"/>
                    <a:pt x="105305" y="96310"/>
                    <a:pt x="112436" y="87482"/>
                  </a:cubicBezTo>
                  <a:cubicBezTo>
                    <a:pt x="131112" y="64731"/>
                    <a:pt x="132810" y="54205"/>
                    <a:pt x="135186" y="40623"/>
                  </a:cubicBezTo>
                  <a:cubicBezTo>
                    <a:pt x="135186" y="38925"/>
                    <a:pt x="135865" y="37227"/>
                    <a:pt x="136205" y="35190"/>
                  </a:cubicBezTo>
                  <a:cubicBezTo>
                    <a:pt x="112436" y="38925"/>
                    <a:pt x="75424" y="51149"/>
                    <a:pt x="41808" y="99366"/>
                  </a:cubicBezTo>
                  <a:close/>
                  <a:moveTo>
                    <a:pt x="144694" y="8025"/>
                  </a:moveTo>
                  <a:cubicBezTo>
                    <a:pt x="144694" y="8025"/>
                    <a:pt x="144694" y="8025"/>
                    <a:pt x="144694" y="8025"/>
                  </a:cubicBezTo>
                  <a:cubicBezTo>
                    <a:pt x="144694" y="8025"/>
                    <a:pt x="144694" y="8025"/>
                    <a:pt x="144694" y="8025"/>
                  </a:cubicBezTo>
                  <a:close/>
                </a:path>
              </a:pathLst>
            </a:custGeom>
            <a:grpFill/>
            <a:ln w="3393" cap="flat">
              <a:noFill/>
              <a:prstDash val="solid"/>
              <a:miter/>
            </a:ln>
          </p:spPr>
          <p:txBody>
            <a:bodyPr rtlCol="0" anchor="ctr"/>
            <a:lstStyle/>
            <a:p>
              <a:endParaRPr lang="en-US"/>
            </a:p>
          </p:txBody>
        </p:sp>
        <p:sp>
          <p:nvSpPr>
            <p:cNvPr id="119" name="Freeform 193">
              <a:extLst>
                <a:ext uri="{FF2B5EF4-FFF2-40B4-BE49-F238E27FC236}">
                  <a16:creationId xmlns:a16="http://schemas.microsoft.com/office/drawing/2014/main" id="{31BB92E5-681D-C6B7-860E-B02C5E993820}"/>
                </a:ext>
              </a:extLst>
            </p:cNvPr>
            <p:cNvSpPr/>
            <p:nvPr/>
          </p:nvSpPr>
          <p:spPr>
            <a:xfrm>
              <a:off x="7868217" y="5483915"/>
              <a:ext cx="32597" cy="236332"/>
            </a:xfrm>
            <a:custGeom>
              <a:avLst/>
              <a:gdLst>
                <a:gd name="connsiteX0" fmla="*/ 16299 w 32597"/>
                <a:gd name="connsiteY0" fmla="*/ 236333 h 236332"/>
                <a:gd name="connsiteX1" fmla="*/ 0 w 32597"/>
                <a:gd name="connsiteY1" fmla="*/ 220034 h 236332"/>
                <a:gd name="connsiteX2" fmla="*/ 0 w 32597"/>
                <a:gd name="connsiteY2" fmla="*/ 16299 h 236332"/>
                <a:gd name="connsiteX3" fmla="*/ 16299 w 32597"/>
                <a:gd name="connsiteY3" fmla="*/ 0 h 236332"/>
                <a:gd name="connsiteX4" fmla="*/ 32598 w 32597"/>
                <a:gd name="connsiteY4" fmla="*/ 16299 h 236332"/>
                <a:gd name="connsiteX5" fmla="*/ 32598 w 32597"/>
                <a:gd name="connsiteY5" fmla="*/ 220034 h 236332"/>
                <a:gd name="connsiteX6" fmla="*/ 16299 w 32597"/>
                <a:gd name="connsiteY6" fmla="*/ 236333 h 23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97" h="236332">
                  <a:moveTo>
                    <a:pt x="16299" y="236333"/>
                  </a:moveTo>
                  <a:cubicBezTo>
                    <a:pt x="7131" y="236333"/>
                    <a:pt x="0" y="229202"/>
                    <a:pt x="0" y="220034"/>
                  </a:cubicBezTo>
                  <a:lnTo>
                    <a:pt x="0" y="16299"/>
                  </a:lnTo>
                  <a:cubicBezTo>
                    <a:pt x="0" y="7131"/>
                    <a:pt x="7131" y="0"/>
                    <a:pt x="16299" y="0"/>
                  </a:cubicBezTo>
                  <a:cubicBezTo>
                    <a:pt x="25467" y="0"/>
                    <a:pt x="32598" y="7131"/>
                    <a:pt x="32598" y="16299"/>
                  </a:cubicBezTo>
                  <a:lnTo>
                    <a:pt x="32598" y="220034"/>
                  </a:lnTo>
                  <a:cubicBezTo>
                    <a:pt x="32598" y="229202"/>
                    <a:pt x="25467" y="236333"/>
                    <a:pt x="16299" y="236333"/>
                  </a:cubicBezTo>
                  <a:close/>
                </a:path>
              </a:pathLst>
            </a:custGeom>
            <a:grpFill/>
            <a:ln w="3393" cap="flat">
              <a:noFill/>
              <a:prstDash val="solid"/>
              <a:miter/>
            </a:ln>
          </p:spPr>
          <p:txBody>
            <a:bodyPr rtlCol="0" anchor="ctr"/>
            <a:lstStyle/>
            <a:p>
              <a:endParaRPr lang="en-US"/>
            </a:p>
          </p:txBody>
        </p:sp>
        <p:sp>
          <p:nvSpPr>
            <p:cNvPr id="120" name="Freeform 194">
              <a:extLst>
                <a:ext uri="{FF2B5EF4-FFF2-40B4-BE49-F238E27FC236}">
                  <a16:creationId xmlns:a16="http://schemas.microsoft.com/office/drawing/2014/main" id="{81B949A2-4E6A-CB12-DEE5-6715C44B5AA9}"/>
                </a:ext>
              </a:extLst>
            </p:cNvPr>
            <p:cNvSpPr/>
            <p:nvPr/>
          </p:nvSpPr>
          <p:spPr>
            <a:xfrm>
              <a:off x="7623735" y="5157939"/>
              <a:ext cx="378946" cy="32597"/>
            </a:xfrm>
            <a:custGeom>
              <a:avLst/>
              <a:gdLst>
                <a:gd name="connsiteX0" fmla="*/ 362648 w 378946"/>
                <a:gd name="connsiteY0" fmla="*/ 32598 h 32597"/>
                <a:gd name="connsiteX1" fmla="*/ 16299 w 378946"/>
                <a:gd name="connsiteY1" fmla="*/ 32598 h 32597"/>
                <a:gd name="connsiteX2" fmla="*/ 0 w 378946"/>
                <a:gd name="connsiteY2" fmla="*/ 16299 h 32597"/>
                <a:gd name="connsiteX3" fmla="*/ 16299 w 378946"/>
                <a:gd name="connsiteY3" fmla="*/ 0 h 32597"/>
                <a:gd name="connsiteX4" fmla="*/ 362648 w 378946"/>
                <a:gd name="connsiteY4" fmla="*/ 0 h 32597"/>
                <a:gd name="connsiteX5" fmla="*/ 378947 w 378946"/>
                <a:gd name="connsiteY5" fmla="*/ 16299 h 32597"/>
                <a:gd name="connsiteX6" fmla="*/ 362648 w 378946"/>
                <a:gd name="connsiteY6" fmla="*/ 32598 h 3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46" h="32597">
                  <a:moveTo>
                    <a:pt x="362648" y="32598"/>
                  </a:moveTo>
                  <a:lnTo>
                    <a:pt x="16299" y="32598"/>
                  </a:lnTo>
                  <a:cubicBezTo>
                    <a:pt x="7131" y="32598"/>
                    <a:pt x="0" y="25467"/>
                    <a:pt x="0" y="16299"/>
                  </a:cubicBezTo>
                  <a:cubicBezTo>
                    <a:pt x="0" y="7131"/>
                    <a:pt x="7131" y="0"/>
                    <a:pt x="16299" y="0"/>
                  </a:cubicBezTo>
                  <a:lnTo>
                    <a:pt x="362648" y="0"/>
                  </a:lnTo>
                  <a:cubicBezTo>
                    <a:pt x="371816" y="0"/>
                    <a:pt x="378947" y="7131"/>
                    <a:pt x="378947" y="16299"/>
                  </a:cubicBezTo>
                  <a:cubicBezTo>
                    <a:pt x="378947" y="25467"/>
                    <a:pt x="371816" y="32598"/>
                    <a:pt x="362648" y="32598"/>
                  </a:cubicBezTo>
                  <a:close/>
                </a:path>
              </a:pathLst>
            </a:custGeom>
            <a:grpFill/>
            <a:ln w="3393" cap="flat">
              <a:noFill/>
              <a:prstDash val="solid"/>
              <a:miter/>
            </a:ln>
          </p:spPr>
          <p:txBody>
            <a:bodyPr rtlCol="0" anchor="ctr"/>
            <a:lstStyle/>
            <a:p>
              <a:endParaRPr lang="en-US"/>
            </a:p>
          </p:txBody>
        </p:sp>
        <p:sp>
          <p:nvSpPr>
            <p:cNvPr id="121" name="Freeform 195">
              <a:extLst>
                <a:ext uri="{FF2B5EF4-FFF2-40B4-BE49-F238E27FC236}">
                  <a16:creationId xmlns:a16="http://schemas.microsoft.com/office/drawing/2014/main" id="{DEB0BEB1-5D42-B5DF-34C0-7B40C3B21FAA}"/>
                </a:ext>
              </a:extLst>
            </p:cNvPr>
            <p:cNvSpPr/>
            <p:nvPr/>
          </p:nvSpPr>
          <p:spPr>
            <a:xfrm>
              <a:off x="7705161" y="5687990"/>
              <a:ext cx="382554" cy="57384"/>
            </a:xfrm>
            <a:custGeom>
              <a:avLst/>
              <a:gdLst>
                <a:gd name="connsiteX0" fmla="*/ 93786 w 382554"/>
                <a:gd name="connsiteY0" fmla="*/ 56706 h 57384"/>
                <a:gd name="connsiteX1" fmla="*/ 91409 w 382554"/>
                <a:gd name="connsiteY1" fmla="*/ 56706 h 57384"/>
                <a:gd name="connsiteX2" fmla="*/ 16366 w 382554"/>
                <a:gd name="connsiteY2" fmla="*/ 52971 h 57384"/>
                <a:gd name="connsiteX3" fmla="*/ 67 w 382554"/>
                <a:gd name="connsiteY3" fmla="*/ 36672 h 57384"/>
                <a:gd name="connsiteX4" fmla="*/ 16366 w 382554"/>
                <a:gd name="connsiteY4" fmla="*/ 20373 h 57384"/>
                <a:gd name="connsiteX5" fmla="*/ 93786 w 382554"/>
                <a:gd name="connsiteY5" fmla="*/ 24109 h 57384"/>
                <a:gd name="connsiteX6" fmla="*/ 118574 w 382554"/>
                <a:gd name="connsiteY6" fmla="*/ 15959 h 57384"/>
                <a:gd name="connsiteX7" fmla="*/ 179354 w 382554"/>
                <a:gd name="connsiteY7" fmla="*/ 0 h 57384"/>
                <a:gd name="connsiteX8" fmla="*/ 247606 w 382554"/>
                <a:gd name="connsiteY8" fmla="*/ 10526 h 57384"/>
                <a:gd name="connsiteX9" fmla="*/ 270016 w 382554"/>
                <a:gd name="connsiteY9" fmla="*/ 15280 h 57384"/>
                <a:gd name="connsiteX10" fmla="*/ 363055 w 382554"/>
                <a:gd name="connsiteY10" fmla="*/ 20373 h 57384"/>
                <a:gd name="connsiteX11" fmla="*/ 379353 w 382554"/>
                <a:gd name="connsiteY11" fmla="*/ 36672 h 57384"/>
                <a:gd name="connsiteX12" fmla="*/ 363055 w 382554"/>
                <a:gd name="connsiteY12" fmla="*/ 52971 h 57384"/>
                <a:gd name="connsiteX13" fmla="*/ 264244 w 382554"/>
                <a:gd name="connsiteY13" fmla="*/ 47538 h 57384"/>
                <a:gd name="connsiteX14" fmla="*/ 240475 w 382554"/>
                <a:gd name="connsiteY14" fmla="*/ 42445 h 57384"/>
                <a:gd name="connsiteX15" fmla="*/ 179694 w 382554"/>
                <a:gd name="connsiteY15" fmla="*/ 32937 h 57384"/>
                <a:gd name="connsiteX16" fmla="*/ 130797 w 382554"/>
                <a:gd name="connsiteY16" fmla="*/ 46859 h 57384"/>
                <a:gd name="connsiteX17" fmla="*/ 94465 w 382554"/>
                <a:gd name="connsiteY17" fmla="*/ 57385 h 5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2554" h="57384">
                  <a:moveTo>
                    <a:pt x="93786" y="56706"/>
                  </a:moveTo>
                  <a:cubicBezTo>
                    <a:pt x="93107" y="56706"/>
                    <a:pt x="92088" y="56706"/>
                    <a:pt x="91409" y="56706"/>
                  </a:cubicBezTo>
                  <a:cubicBezTo>
                    <a:pt x="78166" y="55348"/>
                    <a:pt x="34702" y="52971"/>
                    <a:pt x="16366" y="52971"/>
                  </a:cubicBezTo>
                  <a:cubicBezTo>
                    <a:pt x="-1970" y="52971"/>
                    <a:pt x="67" y="45840"/>
                    <a:pt x="67" y="36672"/>
                  </a:cubicBezTo>
                  <a:cubicBezTo>
                    <a:pt x="67" y="27504"/>
                    <a:pt x="7198" y="20373"/>
                    <a:pt x="16366" y="20373"/>
                  </a:cubicBezTo>
                  <a:cubicBezTo>
                    <a:pt x="35382" y="20373"/>
                    <a:pt x="79524" y="22750"/>
                    <a:pt x="93786" y="24109"/>
                  </a:cubicBezTo>
                  <a:cubicBezTo>
                    <a:pt x="97860" y="24109"/>
                    <a:pt x="109745" y="19355"/>
                    <a:pt x="118574" y="15959"/>
                  </a:cubicBezTo>
                  <a:cubicBezTo>
                    <a:pt x="137928" y="8489"/>
                    <a:pt x="159999" y="0"/>
                    <a:pt x="179354" y="0"/>
                  </a:cubicBezTo>
                  <a:cubicBezTo>
                    <a:pt x="198709" y="0"/>
                    <a:pt x="226213" y="5433"/>
                    <a:pt x="247606" y="10526"/>
                  </a:cubicBezTo>
                  <a:cubicBezTo>
                    <a:pt x="255755" y="12224"/>
                    <a:pt x="263225" y="14261"/>
                    <a:pt x="270016" y="15280"/>
                  </a:cubicBezTo>
                  <a:cubicBezTo>
                    <a:pt x="290050" y="19015"/>
                    <a:pt x="332834" y="20373"/>
                    <a:pt x="363055" y="20373"/>
                  </a:cubicBezTo>
                  <a:cubicBezTo>
                    <a:pt x="393276" y="20373"/>
                    <a:pt x="379353" y="27504"/>
                    <a:pt x="379353" y="36672"/>
                  </a:cubicBezTo>
                  <a:cubicBezTo>
                    <a:pt x="379353" y="45840"/>
                    <a:pt x="372223" y="52971"/>
                    <a:pt x="363055" y="52971"/>
                  </a:cubicBezTo>
                  <a:cubicBezTo>
                    <a:pt x="353887" y="52971"/>
                    <a:pt x="293106" y="52971"/>
                    <a:pt x="264244" y="47538"/>
                  </a:cubicBezTo>
                  <a:cubicBezTo>
                    <a:pt x="256773" y="46180"/>
                    <a:pt x="248963" y="44482"/>
                    <a:pt x="240475" y="42445"/>
                  </a:cubicBezTo>
                  <a:cubicBezTo>
                    <a:pt x="220780" y="38030"/>
                    <a:pt x="198370" y="32937"/>
                    <a:pt x="179694" y="32937"/>
                  </a:cubicBezTo>
                  <a:cubicBezTo>
                    <a:pt x="161018" y="32937"/>
                    <a:pt x="146756" y="40747"/>
                    <a:pt x="130797" y="46859"/>
                  </a:cubicBezTo>
                  <a:cubicBezTo>
                    <a:pt x="113819" y="53310"/>
                    <a:pt x="103293" y="57385"/>
                    <a:pt x="94465" y="57385"/>
                  </a:cubicBezTo>
                  <a:close/>
                </a:path>
              </a:pathLst>
            </a:custGeom>
            <a:grpFill/>
            <a:ln w="3393" cap="flat">
              <a:noFill/>
              <a:prstDash val="solid"/>
              <a:miter/>
            </a:ln>
          </p:spPr>
          <p:txBody>
            <a:bodyPr rtlCol="0" anchor="ctr"/>
            <a:lstStyle/>
            <a:p>
              <a:endParaRPr lang="en-US"/>
            </a:p>
          </p:txBody>
        </p:sp>
      </p:grpSp>
    </p:spTree>
    <p:extLst>
      <p:ext uri="{BB962C8B-B14F-4D97-AF65-F5344CB8AC3E}">
        <p14:creationId xmlns:p14="http://schemas.microsoft.com/office/powerpoint/2010/main" val="2711158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Google Shape;388;p8"/>
          <p:cNvSpPr txBox="1">
            <a:spLocks noGrp="1"/>
          </p:cNvSpPr>
          <p:nvPr>
            <p:ph type="body" idx="1"/>
          </p:nvPr>
        </p:nvSpPr>
        <p:spPr>
          <a:xfrm>
            <a:off x="1651560" y="832752"/>
            <a:ext cx="9649486"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3600"/>
              <a:buNone/>
            </a:pPr>
            <a:r>
              <a:rPr lang="en-US" b="1">
                <a:solidFill>
                  <a:schemeClr val="accent4"/>
                </a:solidFill>
              </a:rPr>
              <a:t>GREAT JOB!</a:t>
            </a:r>
            <a:endParaRPr>
              <a:solidFill>
                <a:schemeClr val="accent4"/>
              </a:solidFill>
            </a:endParaRPr>
          </a:p>
        </p:txBody>
      </p:sp>
      <p:sp>
        <p:nvSpPr>
          <p:cNvPr id="389" name="Google Shape;389;p8"/>
          <p:cNvSpPr txBox="1">
            <a:spLocks noGrp="1"/>
          </p:cNvSpPr>
          <p:nvPr>
            <p:ph type="body" idx="3"/>
          </p:nvPr>
        </p:nvSpPr>
        <p:spPr>
          <a:xfrm>
            <a:off x="886806" y="1717767"/>
            <a:ext cx="9637200" cy="1228500"/>
          </a:xfrm>
          <a:prstGeom prst="rect">
            <a:avLst/>
          </a:prstGeom>
          <a:noFill/>
          <a:ln>
            <a:noFill/>
          </a:ln>
        </p:spPr>
        <p:txBody>
          <a:bodyPr spcFirstLastPara="1" wrap="square" lIns="91425" tIns="45700" rIns="91425" bIns="45700" anchor="t" anchorCtr="0">
            <a:noAutofit/>
          </a:bodyPr>
          <a:lstStyle/>
          <a:p>
            <a:pPr marL="0" lvl="0" indent="0"/>
            <a:r>
              <a:rPr lang="en-US" dirty="0">
                <a:solidFill>
                  <a:schemeClr val="tx2">
                    <a:lumMod val="25000"/>
                  </a:schemeClr>
                </a:solidFill>
              </a:rPr>
              <a:t>Your knowledge is been taken it to the next level! It's time for module 4. You will learn how to combine the irrigation and fertilization processes to get the maximum benefits.</a:t>
            </a:r>
            <a:endParaRPr dirty="0">
              <a:solidFill>
                <a:schemeClr val="tx2">
                  <a:lumMod val="25000"/>
                </a:schemeClr>
              </a:solidFill>
            </a:endParaRPr>
          </a:p>
        </p:txBody>
      </p:sp>
      <p:sp>
        <p:nvSpPr>
          <p:cNvPr id="390" name="Google Shape;390;p8"/>
          <p:cNvSpPr/>
          <p:nvPr/>
        </p:nvSpPr>
        <p:spPr>
          <a:xfrm>
            <a:off x="10784089" y="0"/>
            <a:ext cx="1407911" cy="5042136"/>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8"/>
          <p:cNvSpPr/>
          <p:nvPr/>
        </p:nvSpPr>
        <p:spPr>
          <a:xfrm>
            <a:off x="0" y="3172000"/>
            <a:ext cx="1407900" cy="14862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Symbol zastępczy obrazu 4" descr="Obraz zawierający osoba, na wolnym powietrzu, trawa, ziemia&#10;&#10;Zawartość wygenerowana przez sztuczną inteligencję może być niepoprawna.">
            <a:extLst>
              <a:ext uri="{FF2B5EF4-FFF2-40B4-BE49-F238E27FC236}">
                <a16:creationId xmlns:a16="http://schemas.microsoft.com/office/drawing/2014/main" id="{E0735506-47F2-0C13-11F3-6FED77FF5782}"/>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1964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42" name="Graphic 3">
              <a:extLst>
                <a:ext uri="{FF2B5EF4-FFF2-40B4-BE49-F238E27FC236}">
                  <a16:creationId xmlns:a16="http://schemas.microsoft.com/office/drawing/2014/main" id="{450C8D16-8075-480A-22AE-AD6C1A7280DB}"/>
                </a:ext>
              </a:extLst>
            </p:cNvPr>
            <p:cNvGrpSpPr/>
            <p:nvPr/>
          </p:nvGrpSpPr>
          <p:grpSpPr>
            <a:xfrm>
              <a:off x="10239527" y="5409126"/>
              <a:ext cx="280634" cy="280634"/>
              <a:chOff x="-147782" y="2499889"/>
              <a:chExt cx="850463" cy="850463"/>
            </a:xfrm>
          </p:grpSpPr>
          <p:sp>
            <p:nvSpPr>
              <p:cNvPr id="51" name="Freeform 50">
                <a:extLst>
                  <a:ext uri="{FF2B5EF4-FFF2-40B4-BE49-F238E27FC236}">
                    <a16:creationId xmlns:a16="http://schemas.microsoft.com/office/drawing/2014/main" id="{5FEEDE3F-44ED-C980-9AB9-2FB72A3FE355}"/>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703C77A-1060-EDDE-4551-28CE2EAA708B}"/>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err="1">
                <a:solidFill>
                  <a:schemeClr val="bg1"/>
                </a:solidFill>
              </a:rPr>
              <a:t>www.</a:t>
            </a:r>
            <a:r>
              <a:rPr lang="en-US" sz="4000" b="1" dirty="0" err="1">
                <a:solidFill>
                  <a:schemeClr val="bg1"/>
                </a:solidFill>
                <a:latin typeface="Calibri" panose="020F0502020204030204" pitchFamily="34" charset="0"/>
                <a:cs typeface="Calibri" panose="020F0502020204030204" pitchFamily="34" charset="0"/>
              </a:rPr>
              <a:t>smartskills</a:t>
            </a:r>
            <a:r>
              <a:rPr lang="en-US" sz="4000" dirty="0" err="1">
                <a:solidFill>
                  <a:schemeClr val="bg1"/>
                </a:solidFill>
              </a:rPr>
              <a:t>.eu</a:t>
            </a:r>
            <a:endParaRPr lang="en-US" sz="4000" dirty="0">
              <a:solidFill>
                <a:schemeClr val="bg1"/>
              </a:solidFill>
            </a:endParaRP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314500" y="2257815"/>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014887" y="2243771"/>
            <a:ext cx="4541325" cy="566444"/>
          </a:xfrm>
          <a:prstGeom prst="rect">
            <a:avLst/>
          </a:prstGeom>
        </p:spPr>
        <p:txBody>
          <a:bodyPr/>
          <a:lstStyle/>
          <a:p>
            <a:r>
              <a:rPr lang="en-US" noProof="0" dirty="0"/>
              <a:t>Understanding fertilizer needs </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314500" y="2835677"/>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014887" y="2821633"/>
            <a:ext cx="6234260" cy="566444"/>
          </a:xfrm>
          <a:prstGeom prst="rect">
            <a:avLst/>
          </a:prstGeom>
        </p:spPr>
        <p:txBody>
          <a:bodyPr/>
          <a:lstStyle/>
          <a:p>
            <a:r>
              <a:rPr lang="en-US" dirty="0"/>
              <a:t>Precision nutrient mapping for balanced fertilization</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314500" y="3414746"/>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014887" y="3414745"/>
            <a:ext cx="6397419" cy="566444"/>
          </a:xfrm>
          <a:prstGeom prst="rect">
            <a:avLst/>
          </a:prstGeom>
        </p:spPr>
        <p:txBody>
          <a:bodyPr/>
          <a:lstStyle/>
          <a:p>
            <a:r>
              <a:rPr lang="en-US" noProof="0" dirty="0"/>
              <a:t>Reducing chemical use through targeted applications</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314500" y="3997074"/>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014887" y="3983028"/>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277831" y="1541917"/>
            <a:ext cx="4891069" cy="4057649"/>
          </a:xfrm>
          <a:prstGeom prst="rect">
            <a:avLst/>
          </a:prstGeom>
        </p:spPr>
        <p:txBody>
          <a:bodyPr/>
          <a:lstStyle/>
          <a:p>
            <a:r>
              <a:rPr lang="en-US" noProof="0" dirty="0"/>
              <a:t>This module introduces </a:t>
            </a:r>
            <a:r>
              <a:rPr lang="en-US" b="1" noProof="0" dirty="0"/>
              <a:t>precision fertilization techniques </a:t>
            </a:r>
            <a:r>
              <a:rPr lang="en-US" noProof="0" dirty="0"/>
              <a:t>that match nutrient delivery to specific field conditions. Learners explore nutrient mapping, the use of drones &amp; sensors, and targeted chemical applications—empowering them to boost yields, reduce input costs, and protect soil health while promoting more sustainable farming.</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69015" y="5129409"/>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463991" y="2806829"/>
            <a:ext cx="6498623"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307909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descr="Tractor in a field">
            <a:extLst>
              <a:ext uri="{FF2B5EF4-FFF2-40B4-BE49-F238E27FC236}">
                <a16:creationId xmlns:a16="http://schemas.microsoft.com/office/drawing/2014/main" id="{C367FFC3-8A67-A32F-9380-6503EDDD560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15" name="TextBox 14">
            <a:extLst>
              <a:ext uri="{FF2B5EF4-FFF2-40B4-BE49-F238E27FC236}">
                <a16:creationId xmlns:a16="http://schemas.microsoft.com/office/drawing/2014/main" id="{04695EEA-D075-3642-8CB0-45ED61E791B1}"/>
              </a:ext>
            </a:extLst>
          </p:cNvPr>
          <p:cNvSpPr txBox="1"/>
          <p:nvPr/>
        </p:nvSpPr>
        <p:spPr>
          <a:xfrm>
            <a:off x="754028" y="2268415"/>
            <a:ext cx="8182582"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UNDERSTANDING FERTILIZER NEEDS </a:t>
            </a:r>
          </a:p>
        </p:txBody>
      </p:sp>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a:lstStyle/>
          <a:p>
            <a:r>
              <a:rPr lang="en-US" dirty="0"/>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0952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55228" y="705956"/>
            <a:ext cx="9649486" cy="697353"/>
          </a:xfrm>
        </p:spPr>
        <p:txBody>
          <a:bodyPr/>
          <a:lstStyle/>
          <a:p>
            <a:r>
              <a:rPr lang="pl-PL" b="1" dirty="0">
                <a:solidFill>
                  <a:srgbClr val="007772"/>
                </a:solidFill>
              </a:rPr>
              <a:t>Nutrient requirements</a:t>
            </a:r>
            <a:endParaRPr lang="en-US" dirty="0"/>
          </a:p>
        </p:txBody>
      </p:sp>
      <p:sp>
        <p:nvSpPr>
          <p:cNvPr id="12" name="Text Placeholder 11"/>
          <p:cNvSpPr>
            <a:spLocks noGrp="1"/>
          </p:cNvSpPr>
          <p:nvPr>
            <p:ph type="body" sz="quarter" idx="14"/>
          </p:nvPr>
        </p:nvSpPr>
        <p:spPr>
          <a:xfrm>
            <a:off x="1555228" y="1713571"/>
            <a:ext cx="8905480" cy="1228628"/>
          </a:xfrm>
        </p:spPr>
        <p:txBody>
          <a:bodyPr/>
          <a:lstStyle/>
          <a:p>
            <a:r>
              <a:rPr lang="en-US" dirty="0"/>
              <a:t>Each plant needs specific nutrients for proper growth and yield. Imbalance leads to weakened plants, reduced yields and susceptibility to diseases. The key to effective fertilization is understanding the needs of plants, choosing the right fertilizers and optimizing their application.</a:t>
            </a:r>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5042136"/>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1C261B-0539-BF45-6F89-52892D09CF71}"/>
              </a:ext>
            </a:extLst>
          </p:cNvPr>
          <p:cNvSpPr/>
          <p:nvPr/>
        </p:nvSpPr>
        <p:spPr>
          <a:xfrm>
            <a:off x="0" y="2946400"/>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Symbol zastępczy obrazu 9" descr="Obraz zawierający osoba, na wolnym powietrzu, trawa, dłoń&#10;&#10;Zawartość wygenerowana przez sztuczną inteligencję może być niepoprawna.">
            <a:extLst>
              <a:ext uri="{FF2B5EF4-FFF2-40B4-BE49-F238E27FC236}">
                <a16:creationId xmlns:a16="http://schemas.microsoft.com/office/drawing/2014/main" id="{99BB2AA4-F8DC-3521-EE06-64DF1C78A67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79513" y="3870976"/>
            <a:ext cx="11125201" cy="2342319"/>
          </a:xfrm>
        </p:spPr>
      </p:pic>
    </p:spTree>
    <p:extLst>
      <p:ext uri="{BB962C8B-B14F-4D97-AF65-F5344CB8AC3E}">
        <p14:creationId xmlns:p14="http://schemas.microsoft.com/office/powerpoint/2010/main" val="103515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prstGeom prst="rect">
            <a:avLst/>
          </a:prstGeom>
        </p:spPr>
        <p:txBody>
          <a:bodyPr/>
          <a:lstStyle/>
          <a:p>
            <a:r>
              <a:rPr lang="pl-PL" dirty="0"/>
              <a:t>Macro and micronutrients</a:t>
            </a:r>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prstGeom prst="rect">
            <a:avLst/>
          </a:prstGeom>
        </p:spPr>
        <p:txBody>
          <a:bodyPr/>
          <a:lstStyle/>
          <a:p>
            <a:r>
              <a:rPr lang="pl-PL" b="1" dirty="0"/>
              <a:t>Macronutrients</a:t>
            </a:r>
            <a:r>
              <a:rPr lang="pl-PL" dirty="0"/>
              <a:t> </a:t>
            </a:r>
            <a:r>
              <a:rPr lang="en-US" dirty="0"/>
              <a:t>are elements that plants need in large quantities - nitrogen (N), phosphorus (P), potassium (K), calcium (Ca), magnesium (Mg) and sulfur (S). They play a key role in basic life processes: growth, photosynthesis, tissue building and regulation of water management. Without them, plants quickly lose their vitality, do not develop properly and are unable to produce healthy crops.</a:t>
            </a:r>
            <a:endParaRPr lang="pl-PL" dirty="0"/>
          </a:p>
          <a:p>
            <a:r>
              <a:rPr lang="pl-PL" b="1" dirty="0"/>
              <a:t>Micronutrients</a:t>
            </a:r>
            <a:r>
              <a:rPr lang="pl-PL" dirty="0"/>
              <a:t> </a:t>
            </a:r>
            <a:r>
              <a:rPr lang="pl-PL" dirty="0" err="1"/>
              <a:t>are</a:t>
            </a:r>
            <a:r>
              <a:rPr lang="pl-PL" dirty="0"/>
              <a:t> </a:t>
            </a:r>
            <a:r>
              <a:rPr lang="pl-PL" dirty="0" err="1"/>
              <a:t>essential</a:t>
            </a:r>
            <a:r>
              <a:rPr lang="pl-PL" dirty="0"/>
              <a:t> </a:t>
            </a:r>
            <a:r>
              <a:rPr lang="pl-PL" dirty="0" err="1"/>
              <a:t>elements</a:t>
            </a:r>
            <a:r>
              <a:rPr lang="pl-PL" dirty="0"/>
              <a:t> in </a:t>
            </a:r>
            <a:r>
              <a:rPr lang="pl-PL" dirty="0" err="1"/>
              <a:t>trace</a:t>
            </a:r>
            <a:r>
              <a:rPr lang="pl-PL" dirty="0"/>
              <a:t> </a:t>
            </a:r>
            <a:r>
              <a:rPr lang="pl-PL" dirty="0" err="1"/>
              <a:t>amounts</a:t>
            </a:r>
            <a:r>
              <a:rPr lang="pl-PL" dirty="0"/>
              <a:t>: iron (Fe), </a:t>
            </a:r>
            <a:r>
              <a:rPr lang="pl-PL" dirty="0" err="1"/>
              <a:t>boron</a:t>
            </a:r>
            <a:r>
              <a:rPr lang="pl-PL" dirty="0"/>
              <a:t> (B), </a:t>
            </a:r>
            <a:r>
              <a:rPr lang="pl-PL" dirty="0" err="1"/>
              <a:t>copper</a:t>
            </a:r>
            <a:r>
              <a:rPr lang="pl-PL" dirty="0"/>
              <a:t> (Cu), </a:t>
            </a:r>
            <a:r>
              <a:rPr lang="pl-PL" dirty="0" err="1"/>
              <a:t>zinc</a:t>
            </a:r>
            <a:r>
              <a:rPr lang="pl-PL" dirty="0"/>
              <a:t> (Zn), </a:t>
            </a:r>
            <a:r>
              <a:rPr lang="pl-PL" dirty="0" err="1"/>
              <a:t>manganese</a:t>
            </a:r>
            <a:r>
              <a:rPr lang="pl-PL" dirty="0"/>
              <a:t> (Mn) and </a:t>
            </a:r>
            <a:r>
              <a:rPr lang="pl-PL" dirty="0" err="1"/>
              <a:t>molybdenum</a:t>
            </a:r>
            <a:r>
              <a:rPr lang="pl-PL" dirty="0"/>
              <a:t> (Mo). </a:t>
            </a:r>
            <a:r>
              <a:rPr lang="pl-PL" dirty="0" err="1"/>
              <a:t>They</a:t>
            </a:r>
            <a:r>
              <a:rPr lang="pl-PL" dirty="0"/>
              <a:t> </a:t>
            </a:r>
            <a:r>
              <a:rPr lang="pl-PL" dirty="0" err="1"/>
              <a:t>affect</a:t>
            </a:r>
            <a:r>
              <a:rPr lang="pl-PL" dirty="0"/>
              <a:t> </a:t>
            </a:r>
            <a:r>
              <a:rPr lang="pl-PL" dirty="0" err="1"/>
              <a:t>enzymatic</a:t>
            </a:r>
            <a:r>
              <a:rPr lang="pl-PL" dirty="0"/>
              <a:t> </a:t>
            </a:r>
            <a:r>
              <a:rPr lang="pl-PL" dirty="0" err="1"/>
              <a:t>processes</a:t>
            </a:r>
            <a:r>
              <a:rPr lang="pl-PL" dirty="0"/>
              <a:t>, </a:t>
            </a:r>
            <a:r>
              <a:rPr lang="pl-PL" dirty="0" err="1"/>
              <a:t>crop</a:t>
            </a:r>
            <a:r>
              <a:rPr lang="pl-PL" dirty="0"/>
              <a:t> </a:t>
            </a:r>
            <a:r>
              <a:rPr lang="pl-PL" dirty="0" err="1"/>
              <a:t>quality</a:t>
            </a:r>
            <a:r>
              <a:rPr lang="pl-PL" dirty="0"/>
              <a:t>, </a:t>
            </a:r>
            <a:r>
              <a:rPr lang="pl-PL" dirty="0" err="1"/>
              <a:t>disease</a:t>
            </a:r>
            <a:r>
              <a:rPr lang="pl-PL" dirty="0"/>
              <a:t> </a:t>
            </a:r>
            <a:r>
              <a:rPr lang="pl-PL" dirty="0" err="1"/>
              <a:t>resistance</a:t>
            </a:r>
            <a:r>
              <a:rPr lang="pl-PL" dirty="0"/>
              <a:t> and </a:t>
            </a:r>
            <a:r>
              <a:rPr lang="pl-PL" dirty="0" err="1"/>
              <a:t>proper</a:t>
            </a:r>
            <a:r>
              <a:rPr lang="pl-PL" dirty="0"/>
              <a:t> plant development. </a:t>
            </a:r>
            <a:r>
              <a:rPr lang="pl-PL" dirty="0" err="1"/>
              <a:t>Their</a:t>
            </a:r>
            <a:r>
              <a:rPr lang="pl-PL" dirty="0"/>
              <a:t> </a:t>
            </a:r>
            <a:r>
              <a:rPr lang="pl-PL" dirty="0" err="1"/>
              <a:t>lack</a:t>
            </a:r>
            <a:r>
              <a:rPr lang="pl-PL" dirty="0"/>
              <a:t> </a:t>
            </a:r>
            <a:r>
              <a:rPr lang="pl-PL" dirty="0" err="1"/>
              <a:t>can</a:t>
            </a:r>
            <a:r>
              <a:rPr lang="pl-PL" dirty="0"/>
              <a:t> </a:t>
            </a:r>
            <a:r>
              <a:rPr lang="pl-PL" dirty="0" err="1"/>
              <a:t>cause</a:t>
            </a:r>
            <a:r>
              <a:rPr lang="pl-PL" dirty="0"/>
              <a:t> </a:t>
            </a:r>
            <a:r>
              <a:rPr lang="pl-PL" dirty="0" err="1"/>
              <a:t>serious</a:t>
            </a:r>
            <a:r>
              <a:rPr lang="pl-PL" dirty="0"/>
              <a:t> </a:t>
            </a:r>
            <a:r>
              <a:rPr lang="pl-PL" dirty="0" err="1"/>
              <a:t>metabolic</a:t>
            </a:r>
            <a:r>
              <a:rPr lang="pl-PL" dirty="0"/>
              <a:t> </a:t>
            </a:r>
            <a:r>
              <a:rPr lang="pl-PL" dirty="0" err="1"/>
              <a:t>disorders</a:t>
            </a:r>
            <a:r>
              <a:rPr lang="pl-PL" dirty="0"/>
              <a:t>, but </a:t>
            </a:r>
            <a:r>
              <a:rPr lang="pl-PL" dirty="0" err="1"/>
              <a:t>excess</a:t>
            </a:r>
            <a:r>
              <a:rPr lang="pl-PL" dirty="0"/>
              <a:t> </a:t>
            </a:r>
            <a:r>
              <a:rPr lang="pl-PL" dirty="0" err="1"/>
              <a:t>can</a:t>
            </a:r>
            <a:r>
              <a:rPr lang="pl-PL" dirty="0"/>
              <a:t> </a:t>
            </a:r>
            <a:r>
              <a:rPr lang="pl-PL" dirty="0" err="1"/>
              <a:t>also</a:t>
            </a:r>
            <a:r>
              <a:rPr lang="pl-PL" dirty="0"/>
              <a:t> be </a:t>
            </a:r>
            <a:r>
              <a:rPr lang="pl-PL" dirty="0" err="1"/>
              <a:t>harmful</a:t>
            </a:r>
            <a:r>
              <a:rPr lang="pl-PL" dirty="0"/>
              <a:t>.</a:t>
            </a:r>
          </a:p>
        </p:txBody>
      </p:sp>
    </p:spTree>
    <p:extLst>
      <p:ext uri="{BB962C8B-B14F-4D97-AF65-F5344CB8AC3E}">
        <p14:creationId xmlns:p14="http://schemas.microsoft.com/office/powerpoint/2010/main" val="249081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5245700" y="3513862"/>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US" sz="900"/>
          </a:p>
        </p:txBody>
      </p:sp>
      <p:sp>
        <p:nvSpPr>
          <p:cNvPr id="208" name="Freeform 173"/>
          <p:cNvSpPr>
            <a:spLocks noChangeArrowheads="1"/>
          </p:cNvSpPr>
          <p:nvPr/>
        </p:nvSpPr>
        <p:spPr bwMode="auto">
          <a:xfrm>
            <a:off x="8729175" y="2466076"/>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US" sz="900" dirty="0"/>
          </a:p>
        </p:txBody>
      </p:sp>
      <p:sp>
        <p:nvSpPr>
          <p:cNvPr id="211" name="Freeform 176"/>
          <p:cNvSpPr>
            <a:spLocks noChangeArrowheads="1"/>
          </p:cNvSpPr>
          <p:nvPr/>
        </p:nvSpPr>
        <p:spPr bwMode="auto">
          <a:xfrm>
            <a:off x="4741840" y="1169412"/>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US" sz="900"/>
          </a:p>
        </p:txBody>
      </p:sp>
      <p:sp>
        <p:nvSpPr>
          <p:cNvPr id="212" name="Freeform 177"/>
          <p:cNvSpPr>
            <a:spLocks noChangeArrowheads="1"/>
          </p:cNvSpPr>
          <p:nvPr/>
        </p:nvSpPr>
        <p:spPr bwMode="auto">
          <a:xfrm>
            <a:off x="4852632" y="761603"/>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214" name="Freeform 179"/>
          <p:cNvSpPr>
            <a:spLocks noChangeArrowheads="1"/>
          </p:cNvSpPr>
          <p:nvPr/>
        </p:nvSpPr>
        <p:spPr bwMode="auto">
          <a:xfrm>
            <a:off x="8704424" y="4789008"/>
            <a:ext cx="3170541" cy="1202212"/>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007772">
              <a:alpha val="78661"/>
            </a:srgbClr>
          </a:solidFill>
          <a:ln>
            <a:noFill/>
          </a:ln>
          <a:effectLst/>
        </p:spPr>
        <p:txBody>
          <a:bodyPr wrap="none" anchor="ctr"/>
          <a:lstStyle/>
          <a:p>
            <a:endParaRPr lang="en-US" sz="900"/>
          </a:p>
        </p:txBody>
      </p:sp>
      <p:sp>
        <p:nvSpPr>
          <p:cNvPr id="206" name="Freeform 171"/>
          <p:cNvSpPr>
            <a:spLocks noChangeArrowheads="1"/>
          </p:cNvSpPr>
          <p:nvPr/>
        </p:nvSpPr>
        <p:spPr bwMode="auto">
          <a:xfrm>
            <a:off x="5354135" y="3106052"/>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US" sz="900"/>
          </a:p>
        </p:txBody>
      </p:sp>
      <p:sp>
        <p:nvSpPr>
          <p:cNvPr id="215" name="Freeform 180"/>
          <p:cNvSpPr>
            <a:spLocks noChangeArrowheads="1"/>
          </p:cNvSpPr>
          <p:nvPr/>
        </p:nvSpPr>
        <p:spPr bwMode="auto">
          <a:xfrm>
            <a:off x="8812858" y="4381199"/>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07772"/>
          </a:solidFill>
          <a:ln>
            <a:noFill/>
          </a:ln>
          <a:effectLst/>
        </p:spPr>
        <p:txBody>
          <a:bodyPr wrap="none" anchor="ctr"/>
          <a:lstStyle/>
          <a:p>
            <a:endParaRPr lang="en-US" sz="90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5515027" y="863003"/>
            <a:ext cx="2508144"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Soil pH</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5736325" y="3186433"/>
            <a:ext cx="2234390"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Soil moisture</a:t>
            </a:r>
          </a:p>
        </p:txBody>
      </p:sp>
      <p:sp>
        <p:nvSpPr>
          <p:cNvPr id="56" name="CuadroTexto 601">
            <a:extLst>
              <a:ext uri="{FF2B5EF4-FFF2-40B4-BE49-F238E27FC236}">
                <a16:creationId xmlns:a16="http://schemas.microsoft.com/office/drawing/2014/main" id="{8F4CA201-0A03-4136-3133-8C9A9DA2CDAD}"/>
              </a:ext>
            </a:extLst>
          </p:cNvPr>
          <p:cNvSpPr txBox="1"/>
          <p:nvPr/>
        </p:nvSpPr>
        <p:spPr>
          <a:xfrm>
            <a:off x="9381254" y="4488702"/>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 Interactions</a:t>
            </a:r>
          </a:p>
        </p:txBody>
      </p:sp>
      <p:sp>
        <p:nvSpPr>
          <p:cNvPr id="57" name="Rectángulo 602">
            <a:extLst>
              <a:ext uri="{FF2B5EF4-FFF2-40B4-BE49-F238E27FC236}">
                <a16:creationId xmlns:a16="http://schemas.microsoft.com/office/drawing/2014/main" id="{412B025F-8F7A-8C10-ADDC-78BA76DC48A8}"/>
              </a:ext>
            </a:extLst>
          </p:cNvPr>
          <p:cNvSpPr/>
          <p:nvPr/>
        </p:nvSpPr>
        <p:spPr>
          <a:xfrm>
            <a:off x="5073038" y="1544220"/>
            <a:ext cx="2604960" cy="584775"/>
          </a:xfrm>
          <a:prstGeom prst="rect">
            <a:avLst/>
          </a:prstGeom>
        </p:spPr>
        <p:txBody>
          <a:bodyPr wrap="square">
            <a:spAutoFit/>
          </a:bodyPr>
          <a:lstStyle/>
          <a:p>
            <a:r>
              <a:rPr lang="en-US" sz="1600" dirty="0">
                <a:solidFill>
                  <a:schemeClr val="bg1"/>
                </a:solidFill>
              </a:rPr>
              <a:t>Key for the absorption of ingredients</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9011965" y="2819867"/>
            <a:ext cx="2604960" cy="584775"/>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Humus improves the soil's ability to retain nutrients</a:t>
            </a:r>
          </a:p>
        </p:txBody>
      </p:sp>
      <p:sp>
        <p:nvSpPr>
          <p:cNvPr id="63" name="Rectángulo 602">
            <a:extLst>
              <a:ext uri="{FF2B5EF4-FFF2-40B4-BE49-F238E27FC236}">
                <a16:creationId xmlns:a16="http://schemas.microsoft.com/office/drawing/2014/main" id="{94ABEF3A-8016-83F9-4644-80A1E2284961}"/>
              </a:ext>
            </a:extLst>
          </p:cNvPr>
          <p:cNvSpPr/>
          <p:nvPr/>
        </p:nvSpPr>
        <p:spPr>
          <a:xfrm>
            <a:off x="5415341" y="3841536"/>
            <a:ext cx="2900470" cy="830997"/>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Water deficiency makes it difficult to transport ingredients, and excess washes them out</a:t>
            </a:r>
          </a:p>
        </p:txBody>
      </p:sp>
      <p:sp>
        <p:nvSpPr>
          <p:cNvPr id="64" name="Rectángulo 602">
            <a:extLst>
              <a:ext uri="{FF2B5EF4-FFF2-40B4-BE49-F238E27FC236}">
                <a16:creationId xmlns:a16="http://schemas.microsoft.com/office/drawing/2014/main" id="{BB683988-E501-7AA1-BD0D-EF54923BF080}"/>
              </a:ext>
            </a:extLst>
          </p:cNvPr>
          <p:cNvSpPr/>
          <p:nvPr/>
        </p:nvSpPr>
        <p:spPr>
          <a:xfrm>
            <a:off x="8987214" y="5158121"/>
            <a:ext cx="2792210" cy="584775"/>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An excess of one element can block the uptake of another</a:t>
            </a: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p:txBody>
          <a:bodyPr/>
          <a:lstStyle/>
          <a:p>
            <a:r>
              <a:rPr lang="pl-PL" b="1" dirty="0" err="1">
                <a:solidFill>
                  <a:srgbClr val="007772"/>
                </a:solidFill>
              </a:rPr>
              <a:t>Factors</a:t>
            </a:r>
            <a:r>
              <a:rPr lang="pl-PL" b="1" dirty="0">
                <a:solidFill>
                  <a:srgbClr val="007772"/>
                </a:solidFill>
              </a:rPr>
              <a:t> </a:t>
            </a:r>
            <a:r>
              <a:rPr lang="pl-PL" b="1" dirty="0" err="1">
                <a:solidFill>
                  <a:srgbClr val="007772"/>
                </a:solidFill>
              </a:rPr>
              <a:t>affecting</a:t>
            </a:r>
            <a:r>
              <a:rPr lang="pl-PL" b="1" dirty="0">
                <a:solidFill>
                  <a:srgbClr val="007772"/>
                </a:solidFill>
              </a:rPr>
              <a:t> </a:t>
            </a:r>
            <a:r>
              <a:rPr lang="pl-PL" b="1" dirty="0" err="1">
                <a:solidFill>
                  <a:srgbClr val="007772"/>
                </a:solidFill>
              </a:rPr>
              <a:t>nutrient</a:t>
            </a:r>
            <a:r>
              <a:rPr lang="pl-PL" b="1" dirty="0">
                <a:solidFill>
                  <a:srgbClr val="007772"/>
                </a:solidFill>
              </a:rPr>
              <a:t> </a:t>
            </a:r>
            <a:r>
              <a:rPr lang="pl-PL" b="1" dirty="0" err="1">
                <a:solidFill>
                  <a:srgbClr val="007772"/>
                </a:solidFill>
              </a:rPr>
              <a:t>uptake</a:t>
            </a:r>
            <a:endParaRPr lang="en-US" b="1" dirty="0">
              <a:solidFill>
                <a:srgbClr val="007772"/>
              </a:solidFill>
            </a:endParaRPr>
          </a:p>
        </p:txBody>
      </p:sp>
      <p:sp>
        <p:nvSpPr>
          <p:cNvPr id="2" name="Freeform 177">
            <a:extLst>
              <a:ext uri="{FF2B5EF4-FFF2-40B4-BE49-F238E27FC236}">
                <a16:creationId xmlns:a16="http://schemas.microsoft.com/office/drawing/2014/main" id="{7AAB3630-78E9-EACC-32FD-478E185304F2}"/>
              </a:ext>
            </a:extLst>
          </p:cNvPr>
          <p:cNvSpPr>
            <a:spLocks noChangeArrowheads="1"/>
          </p:cNvSpPr>
          <p:nvPr/>
        </p:nvSpPr>
        <p:spPr bwMode="auto">
          <a:xfrm>
            <a:off x="8704424" y="1869574"/>
            <a:ext cx="2745050" cy="896541"/>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3" name="CuadroTexto 598">
            <a:extLst>
              <a:ext uri="{FF2B5EF4-FFF2-40B4-BE49-F238E27FC236}">
                <a16:creationId xmlns:a16="http://schemas.microsoft.com/office/drawing/2014/main" id="{304F10FB-0C13-2756-A6E4-976507D5039A}"/>
              </a:ext>
            </a:extLst>
          </p:cNvPr>
          <p:cNvSpPr txBox="1"/>
          <p:nvPr/>
        </p:nvSpPr>
        <p:spPr>
          <a:xfrm>
            <a:off x="8741234" y="1924969"/>
            <a:ext cx="2708240" cy="769441"/>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Structure &amp; content of organic matter</a:t>
            </a:r>
          </a:p>
        </p:txBody>
      </p:sp>
      <p:pic>
        <p:nvPicPr>
          <p:cNvPr id="4" name="Obraz 3">
            <a:extLst>
              <a:ext uri="{FF2B5EF4-FFF2-40B4-BE49-F238E27FC236}">
                <a16:creationId xmlns:a16="http://schemas.microsoft.com/office/drawing/2014/main" id="{AFCB101F-B08F-0B84-3055-5185CD187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576" y="2981558"/>
            <a:ext cx="4673426" cy="3114839"/>
          </a:xfrm>
          <a:prstGeom prst="rect">
            <a:avLst/>
          </a:prstGeom>
        </p:spPr>
      </p:pic>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reeform 170"/>
          <p:cNvSpPr>
            <a:spLocks noChangeArrowheads="1"/>
          </p:cNvSpPr>
          <p:nvPr/>
        </p:nvSpPr>
        <p:spPr bwMode="auto">
          <a:xfrm>
            <a:off x="1438741" y="3331241"/>
            <a:ext cx="2297595" cy="2121388"/>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07772"/>
          </a:solidFill>
          <a:ln>
            <a:noFill/>
          </a:ln>
          <a:effectLst/>
        </p:spPr>
        <p:txBody>
          <a:bodyPr wrap="none" anchor="ctr"/>
          <a:lstStyle/>
          <a:p>
            <a:endParaRPr lang="en-US" sz="900"/>
          </a:p>
        </p:txBody>
      </p:sp>
      <p:sp>
        <p:nvSpPr>
          <p:cNvPr id="229" name="Freeform 171"/>
          <p:cNvSpPr>
            <a:spLocks noChangeArrowheads="1"/>
          </p:cNvSpPr>
          <p:nvPr/>
        </p:nvSpPr>
        <p:spPr bwMode="auto">
          <a:xfrm>
            <a:off x="1368355" y="2309329"/>
            <a:ext cx="2430647"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EEA821"/>
          </a:solidFill>
          <a:ln>
            <a:noFill/>
          </a:ln>
          <a:effectLst/>
        </p:spPr>
        <p:txBody>
          <a:bodyPr wrap="none" anchor="ctr"/>
          <a:lstStyle/>
          <a:p>
            <a:endParaRPr lang="en-US" sz="900"/>
          </a:p>
        </p:txBody>
      </p:sp>
      <p:sp>
        <p:nvSpPr>
          <p:cNvPr id="231" name="Freeform 173"/>
          <p:cNvSpPr>
            <a:spLocks noChangeArrowheads="1"/>
          </p:cNvSpPr>
          <p:nvPr/>
        </p:nvSpPr>
        <p:spPr bwMode="auto">
          <a:xfrm>
            <a:off x="1313250" y="5359210"/>
            <a:ext cx="2453370" cy="1037554"/>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EEA821"/>
          </a:solidFill>
          <a:ln>
            <a:noFill/>
          </a:ln>
          <a:effectLst/>
        </p:spPr>
        <p:txBody>
          <a:bodyPr wrap="none" anchor="ctr"/>
          <a:lstStyle/>
          <a:p>
            <a:endParaRPr lang="en-US" sz="900"/>
          </a:p>
        </p:txBody>
      </p:sp>
      <p:sp>
        <p:nvSpPr>
          <p:cNvPr id="304" name="Freeform 246"/>
          <p:cNvSpPr>
            <a:spLocks noChangeArrowheads="1"/>
          </p:cNvSpPr>
          <p:nvPr/>
        </p:nvSpPr>
        <p:spPr bwMode="auto">
          <a:xfrm>
            <a:off x="4861736" y="3299472"/>
            <a:ext cx="2297594" cy="216117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07772"/>
          </a:solidFill>
          <a:ln>
            <a:noFill/>
          </a:ln>
          <a:effectLst/>
        </p:spPr>
        <p:txBody>
          <a:bodyPr wrap="none" anchor="ctr"/>
          <a:lstStyle/>
          <a:p>
            <a:endParaRPr lang="en-US" sz="900"/>
          </a:p>
        </p:txBody>
      </p:sp>
      <p:sp>
        <p:nvSpPr>
          <p:cNvPr id="305" name="Freeform 247"/>
          <p:cNvSpPr>
            <a:spLocks noChangeArrowheads="1"/>
          </p:cNvSpPr>
          <p:nvPr/>
        </p:nvSpPr>
        <p:spPr bwMode="auto">
          <a:xfrm>
            <a:off x="4802497" y="2309329"/>
            <a:ext cx="2430647"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007772">
              <a:alpha val="72000"/>
            </a:srgbClr>
          </a:solidFill>
          <a:ln>
            <a:noFill/>
          </a:ln>
          <a:effectLst/>
        </p:spPr>
        <p:txBody>
          <a:bodyPr wrap="none" anchor="ctr"/>
          <a:lstStyle/>
          <a:p>
            <a:endParaRPr lang="en-US" sz="900"/>
          </a:p>
        </p:txBody>
      </p:sp>
      <p:sp>
        <p:nvSpPr>
          <p:cNvPr id="307" name="Freeform 249"/>
          <p:cNvSpPr>
            <a:spLocks noChangeArrowheads="1"/>
          </p:cNvSpPr>
          <p:nvPr/>
        </p:nvSpPr>
        <p:spPr bwMode="auto">
          <a:xfrm>
            <a:off x="4770116" y="5359210"/>
            <a:ext cx="2405238" cy="1037554"/>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007772">
              <a:alpha val="72000"/>
            </a:srgbClr>
          </a:solidFill>
          <a:ln>
            <a:noFill/>
          </a:ln>
          <a:effectLst/>
        </p:spPr>
        <p:txBody>
          <a:bodyPr wrap="none" anchor="ctr"/>
          <a:lstStyle/>
          <a:p>
            <a:endParaRPr lang="en-US" sz="900"/>
          </a:p>
        </p:txBody>
      </p:sp>
      <p:sp>
        <p:nvSpPr>
          <p:cNvPr id="382" name="Freeform 324"/>
          <p:cNvSpPr>
            <a:spLocks noChangeArrowheads="1"/>
          </p:cNvSpPr>
          <p:nvPr/>
        </p:nvSpPr>
        <p:spPr bwMode="auto">
          <a:xfrm>
            <a:off x="8628616" y="3242794"/>
            <a:ext cx="2300695" cy="2351362"/>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07772"/>
          </a:solidFill>
          <a:ln>
            <a:noFill/>
          </a:ln>
          <a:effectLst/>
        </p:spPr>
        <p:txBody>
          <a:bodyPr wrap="none" anchor="ctr"/>
          <a:lstStyle/>
          <a:p>
            <a:endParaRPr lang="en-US" sz="900"/>
          </a:p>
        </p:txBody>
      </p:sp>
      <p:sp>
        <p:nvSpPr>
          <p:cNvPr id="383" name="Freeform 325"/>
          <p:cNvSpPr>
            <a:spLocks noChangeArrowheads="1"/>
          </p:cNvSpPr>
          <p:nvPr/>
        </p:nvSpPr>
        <p:spPr bwMode="auto">
          <a:xfrm>
            <a:off x="8570682" y="2254911"/>
            <a:ext cx="2430645"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EEA821"/>
          </a:solidFill>
          <a:ln>
            <a:noFill/>
          </a:ln>
          <a:effectLst/>
        </p:spPr>
        <p:txBody>
          <a:bodyPr wrap="none" anchor="ctr"/>
          <a:lstStyle/>
          <a:p>
            <a:endParaRPr lang="en-US" sz="900"/>
          </a:p>
        </p:txBody>
      </p:sp>
      <p:sp>
        <p:nvSpPr>
          <p:cNvPr id="385" name="Freeform 327"/>
          <p:cNvSpPr>
            <a:spLocks noChangeArrowheads="1"/>
          </p:cNvSpPr>
          <p:nvPr/>
        </p:nvSpPr>
        <p:spPr bwMode="auto">
          <a:xfrm>
            <a:off x="8502977" y="5359622"/>
            <a:ext cx="2523867" cy="1037554"/>
          </a:xfrm>
          <a:custGeom>
            <a:avLst/>
            <a:gdLst>
              <a:gd name="T0" fmla="*/ 0 w 3505"/>
              <a:gd name="T1" fmla="*/ 0 h 1753"/>
              <a:gd name="T2" fmla="*/ 0 w 3505"/>
              <a:gd name="T3" fmla="*/ 0 h 1753"/>
              <a:gd name="T4" fmla="*/ 1753 w 3505"/>
              <a:gd name="T5" fmla="*/ 1752 h 1753"/>
              <a:gd name="T6" fmla="*/ 1753 w 3505"/>
              <a:gd name="T7" fmla="*/ 1752 h 1753"/>
              <a:gd name="T8" fmla="*/ 3504 w 3505"/>
              <a:gd name="T9" fmla="*/ 0 h 1753"/>
              <a:gd name="T10" fmla="*/ 0 w 3505"/>
              <a:gd name="T11" fmla="*/ 0 h 1753"/>
            </a:gdLst>
            <a:ahLst/>
            <a:cxnLst>
              <a:cxn ang="0">
                <a:pos x="T0" y="T1"/>
              </a:cxn>
              <a:cxn ang="0">
                <a:pos x="T2" y="T3"/>
              </a:cxn>
              <a:cxn ang="0">
                <a:pos x="T4" y="T5"/>
              </a:cxn>
              <a:cxn ang="0">
                <a:pos x="T6" y="T7"/>
              </a:cxn>
              <a:cxn ang="0">
                <a:pos x="T8" y="T9"/>
              </a:cxn>
              <a:cxn ang="0">
                <a:pos x="T10" y="T11"/>
              </a:cxn>
            </a:cxnLst>
            <a:rect l="0" t="0" r="r" b="b"/>
            <a:pathLst>
              <a:path w="3505" h="1753">
                <a:moveTo>
                  <a:pt x="0" y="0"/>
                </a:moveTo>
                <a:lnTo>
                  <a:pt x="0" y="0"/>
                </a:lnTo>
                <a:cubicBezTo>
                  <a:pt x="0" y="968"/>
                  <a:pt x="784" y="1752"/>
                  <a:pt x="1753" y="1752"/>
                </a:cubicBezTo>
                <a:lnTo>
                  <a:pt x="1753" y="1752"/>
                </a:lnTo>
                <a:cubicBezTo>
                  <a:pt x="2720" y="1752"/>
                  <a:pt x="3504" y="968"/>
                  <a:pt x="3504" y="0"/>
                </a:cubicBezTo>
                <a:lnTo>
                  <a:pt x="0" y="0"/>
                </a:lnTo>
              </a:path>
            </a:pathLst>
          </a:custGeom>
          <a:solidFill>
            <a:srgbClr val="EEA821"/>
          </a:solidFill>
          <a:ln>
            <a:noFill/>
          </a:ln>
          <a:effectLst/>
        </p:spPr>
        <p:txBody>
          <a:bodyPr wrap="none" anchor="ctr"/>
          <a:lstStyle/>
          <a:p>
            <a:endParaRPr lang="en-US" sz="900"/>
          </a:p>
        </p:txBody>
      </p:sp>
      <p:sp>
        <p:nvSpPr>
          <p:cNvPr id="599" name="CuadroTexto 598"/>
          <p:cNvSpPr txBox="1"/>
          <p:nvPr/>
        </p:nvSpPr>
        <p:spPr>
          <a:xfrm>
            <a:off x="1507508" y="2712775"/>
            <a:ext cx="200211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Soil analysis</a:t>
            </a:r>
          </a:p>
        </p:txBody>
      </p:sp>
      <p:sp>
        <p:nvSpPr>
          <p:cNvPr id="600" name="CuadroTexto 599"/>
          <p:cNvSpPr txBox="1"/>
          <p:nvPr/>
        </p:nvSpPr>
        <p:spPr>
          <a:xfrm>
            <a:off x="4953656" y="2511181"/>
            <a:ext cx="2265545" cy="769441"/>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Plant tissue analysis</a:t>
            </a:r>
          </a:p>
        </p:txBody>
      </p:sp>
      <p:sp>
        <p:nvSpPr>
          <p:cNvPr id="601" name="CuadroTexto 600"/>
          <p:cNvSpPr txBox="1"/>
          <p:nvPr/>
        </p:nvSpPr>
        <p:spPr>
          <a:xfrm>
            <a:off x="8402536" y="2553048"/>
            <a:ext cx="2724747" cy="738664"/>
          </a:xfrm>
          <a:prstGeom prst="rect">
            <a:avLst/>
          </a:prstGeom>
          <a:noFill/>
        </p:spPr>
        <p:txBody>
          <a:bodyPr wrap="square" rtlCol="0">
            <a:spAutoFit/>
          </a:bodyPr>
          <a:lstStyle/>
          <a:p>
            <a:pPr algn="ctr"/>
            <a:r>
              <a:rPr lang="en-US" sz="2100" b="1" dirty="0">
                <a:solidFill>
                  <a:schemeClr val="bg1"/>
                </a:solidFill>
                <a:latin typeface="Calibri" panose="020F0502020204030204" pitchFamily="34" charset="0"/>
                <a:ea typeface="Lato" charset="0"/>
                <a:cs typeface="Calibri" panose="020F0502020204030204" pitchFamily="34" charset="0"/>
              </a:rPr>
              <a:t>Observation of deficiency symptoms</a:t>
            </a:r>
          </a:p>
        </p:txBody>
      </p:sp>
      <p:sp>
        <p:nvSpPr>
          <p:cNvPr id="603" name="Rectángulo 602"/>
          <p:cNvSpPr/>
          <p:nvPr/>
        </p:nvSpPr>
        <p:spPr>
          <a:xfrm>
            <a:off x="1599841" y="3378619"/>
            <a:ext cx="1906350" cy="1477328"/>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Soil testing allows to determine the level of nutrients and determine fertilizer doses</a:t>
            </a:r>
          </a:p>
        </p:txBody>
      </p:sp>
      <p:sp>
        <p:nvSpPr>
          <p:cNvPr id="605" name="Rectángulo 604"/>
          <p:cNvSpPr/>
          <p:nvPr/>
        </p:nvSpPr>
        <p:spPr>
          <a:xfrm>
            <a:off x="4952269" y="3437021"/>
            <a:ext cx="2108703" cy="1754326"/>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Testing the leaves or other parts of the plant allows you to check whether the nutrients are properly absorbed</a:t>
            </a:r>
          </a:p>
        </p:txBody>
      </p:sp>
      <p:sp>
        <p:nvSpPr>
          <p:cNvPr id="606" name="Rectángulo 605"/>
          <p:cNvSpPr/>
          <p:nvPr/>
        </p:nvSpPr>
        <p:spPr>
          <a:xfrm>
            <a:off x="8711486" y="3412092"/>
            <a:ext cx="2106846" cy="1754326"/>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Regular inspection of the appearance of plants can help to detect problems quickly, although it requires experience</a:t>
            </a:r>
          </a:p>
        </p:txBody>
      </p:sp>
      <p:grpSp>
        <p:nvGrpSpPr>
          <p:cNvPr id="52" name="Graphic 3">
            <a:extLst>
              <a:ext uri="{FF2B5EF4-FFF2-40B4-BE49-F238E27FC236}">
                <a16:creationId xmlns:a16="http://schemas.microsoft.com/office/drawing/2014/main" id="{6C70853E-88F1-7715-9C84-76CC2EF7C326}"/>
              </a:ext>
            </a:extLst>
          </p:cNvPr>
          <p:cNvGrpSpPr/>
          <p:nvPr/>
        </p:nvGrpSpPr>
        <p:grpSpPr>
          <a:xfrm>
            <a:off x="5913521" y="1298143"/>
            <a:ext cx="772300" cy="871495"/>
            <a:chOff x="4643578" y="432838"/>
            <a:chExt cx="1028134" cy="1160188"/>
          </a:xfrm>
          <a:solidFill>
            <a:srgbClr val="007772"/>
          </a:solidFill>
        </p:grpSpPr>
        <p:sp>
          <p:nvSpPr>
            <p:cNvPr id="53" name="Freeform 1035">
              <a:extLst>
                <a:ext uri="{FF2B5EF4-FFF2-40B4-BE49-F238E27FC236}">
                  <a16:creationId xmlns:a16="http://schemas.microsoft.com/office/drawing/2014/main" id="{89EB335C-B34A-65BE-D9E6-D3593DC1436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54" name="Graphic 3">
              <a:extLst>
                <a:ext uri="{FF2B5EF4-FFF2-40B4-BE49-F238E27FC236}">
                  <a16:creationId xmlns:a16="http://schemas.microsoft.com/office/drawing/2014/main" id="{F6FFA6DE-D9BC-5404-8413-867868445E19}"/>
                </a:ext>
              </a:extLst>
            </p:cNvPr>
            <p:cNvGrpSpPr/>
            <p:nvPr/>
          </p:nvGrpSpPr>
          <p:grpSpPr>
            <a:xfrm>
              <a:off x="4643578" y="432838"/>
              <a:ext cx="1028134" cy="1160188"/>
              <a:chOff x="4643578" y="432838"/>
              <a:chExt cx="1028134" cy="1160188"/>
            </a:xfrm>
            <a:grpFill/>
          </p:grpSpPr>
          <p:sp>
            <p:nvSpPr>
              <p:cNvPr id="55" name="Freeform 1037">
                <a:extLst>
                  <a:ext uri="{FF2B5EF4-FFF2-40B4-BE49-F238E27FC236}">
                    <a16:creationId xmlns:a16="http://schemas.microsoft.com/office/drawing/2014/main" id="{3A1F6793-F7C0-CC41-ADA1-FD9F819F25FA}"/>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56" name="Freeform 1038">
                <a:extLst>
                  <a:ext uri="{FF2B5EF4-FFF2-40B4-BE49-F238E27FC236}">
                    <a16:creationId xmlns:a16="http://schemas.microsoft.com/office/drawing/2014/main" id="{BE052037-E051-CE0F-704B-BB3CE7E5A68B}"/>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nvGrpSpPr>
          <p:cNvPr id="59" name="Graphic 3">
            <a:extLst>
              <a:ext uri="{FF2B5EF4-FFF2-40B4-BE49-F238E27FC236}">
                <a16:creationId xmlns:a16="http://schemas.microsoft.com/office/drawing/2014/main" id="{C72ECC97-F93C-22B0-E2D2-4FE8AA37DA69}"/>
              </a:ext>
            </a:extLst>
          </p:cNvPr>
          <p:cNvGrpSpPr/>
          <p:nvPr/>
        </p:nvGrpSpPr>
        <p:grpSpPr>
          <a:xfrm>
            <a:off x="9461915" y="1225791"/>
            <a:ext cx="837349" cy="785687"/>
            <a:chOff x="6615628" y="2116894"/>
            <a:chExt cx="1066935" cy="1001108"/>
          </a:xfrm>
          <a:solidFill>
            <a:srgbClr val="007772"/>
          </a:solidFill>
        </p:grpSpPr>
        <p:sp>
          <p:nvSpPr>
            <p:cNvPr id="60" name="Freeform 1130">
              <a:extLst>
                <a:ext uri="{FF2B5EF4-FFF2-40B4-BE49-F238E27FC236}">
                  <a16:creationId xmlns:a16="http://schemas.microsoft.com/office/drawing/2014/main" id="{79F017C7-0873-2C11-48F5-777F1811ADB3}"/>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61" name="Freeform 1131">
              <a:extLst>
                <a:ext uri="{FF2B5EF4-FFF2-40B4-BE49-F238E27FC236}">
                  <a16:creationId xmlns:a16="http://schemas.microsoft.com/office/drawing/2014/main" id="{9E37413C-97A2-3816-0EBC-8DA2917EAFB7}"/>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62" name="Freeform 1132">
              <a:extLst>
                <a:ext uri="{FF2B5EF4-FFF2-40B4-BE49-F238E27FC236}">
                  <a16:creationId xmlns:a16="http://schemas.microsoft.com/office/drawing/2014/main" id="{EB950071-E812-7CD0-251D-9A66A8B4724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63" name="Freeform 1133">
              <a:extLst>
                <a:ext uri="{FF2B5EF4-FFF2-40B4-BE49-F238E27FC236}">
                  <a16:creationId xmlns:a16="http://schemas.microsoft.com/office/drawing/2014/main" id="{283CEF13-A39A-D352-5A6D-D6F635E1A501}"/>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64" name="Freeform 1134">
              <a:extLst>
                <a:ext uri="{FF2B5EF4-FFF2-40B4-BE49-F238E27FC236}">
                  <a16:creationId xmlns:a16="http://schemas.microsoft.com/office/drawing/2014/main" id="{F45A46C2-F7B7-0CAB-4EBE-8A9583FFF51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65" name="Freeform 1135">
              <a:extLst>
                <a:ext uri="{FF2B5EF4-FFF2-40B4-BE49-F238E27FC236}">
                  <a16:creationId xmlns:a16="http://schemas.microsoft.com/office/drawing/2014/main" id="{DFB1352F-4152-59C6-18A2-6626C7468FA6}"/>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66" name="Freeform 1136">
              <a:extLst>
                <a:ext uri="{FF2B5EF4-FFF2-40B4-BE49-F238E27FC236}">
                  <a16:creationId xmlns:a16="http://schemas.microsoft.com/office/drawing/2014/main" id="{F8A08DD7-8F19-1D83-CE0F-4F8F329FB213}"/>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67" name="Freeform 1137">
              <a:extLst>
                <a:ext uri="{FF2B5EF4-FFF2-40B4-BE49-F238E27FC236}">
                  <a16:creationId xmlns:a16="http://schemas.microsoft.com/office/drawing/2014/main" id="{224F7FEA-0016-4537-D842-34451F614A1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8" name="Freeform 1138">
              <a:extLst>
                <a:ext uri="{FF2B5EF4-FFF2-40B4-BE49-F238E27FC236}">
                  <a16:creationId xmlns:a16="http://schemas.microsoft.com/office/drawing/2014/main" id="{40EDB70A-0DB2-F5A3-524C-BB7129000D4E}"/>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9" name="Freeform 1139">
              <a:extLst>
                <a:ext uri="{FF2B5EF4-FFF2-40B4-BE49-F238E27FC236}">
                  <a16:creationId xmlns:a16="http://schemas.microsoft.com/office/drawing/2014/main" id="{D95649FC-8B73-7F60-D776-1DE038D875D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70" name="Freeform 1140">
              <a:extLst>
                <a:ext uri="{FF2B5EF4-FFF2-40B4-BE49-F238E27FC236}">
                  <a16:creationId xmlns:a16="http://schemas.microsoft.com/office/drawing/2014/main" id="{BB5DA24E-ED4F-D019-AED5-8B9FFBBD44F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71" name="Freeform 1141">
              <a:extLst>
                <a:ext uri="{FF2B5EF4-FFF2-40B4-BE49-F238E27FC236}">
                  <a16:creationId xmlns:a16="http://schemas.microsoft.com/office/drawing/2014/main" id="{1D77A5F5-3CC3-C696-F1BD-96BD5FE701A4}"/>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F1B1F022-5E2F-687C-55E3-0A8CEADCA693}"/>
              </a:ext>
            </a:extLst>
          </p:cNvPr>
          <p:cNvGrpSpPr/>
          <p:nvPr/>
        </p:nvGrpSpPr>
        <p:grpSpPr>
          <a:xfrm>
            <a:off x="2114575" y="1455130"/>
            <a:ext cx="676288" cy="676171"/>
            <a:chOff x="3258209" y="1217582"/>
            <a:chExt cx="4712093" cy="4711281"/>
          </a:xfrm>
          <a:solidFill>
            <a:srgbClr val="007772"/>
          </a:solidFill>
        </p:grpSpPr>
        <p:sp>
          <p:nvSpPr>
            <p:cNvPr id="73" name="Freeform 31">
              <a:extLst>
                <a:ext uri="{FF2B5EF4-FFF2-40B4-BE49-F238E27FC236}">
                  <a16:creationId xmlns:a16="http://schemas.microsoft.com/office/drawing/2014/main" id="{9E310D9A-C343-EE25-6B2D-2D0D4B98125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grpFill/>
            <a:ln w="9514" cap="flat">
              <a:noFill/>
              <a:prstDash val="solid"/>
              <a:miter/>
            </a:ln>
          </p:spPr>
          <p:txBody>
            <a:bodyPr rtlCol="0" anchor="ctr"/>
            <a:lstStyle/>
            <a:p>
              <a:endParaRPr lang="en-US"/>
            </a:p>
          </p:txBody>
        </p:sp>
        <p:sp>
          <p:nvSpPr>
            <p:cNvPr id="74" name="Freeform 32">
              <a:extLst>
                <a:ext uri="{FF2B5EF4-FFF2-40B4-BE49-F238E27FC236}">
                  <a16:creationId xmlns:a16="http://schemas.microsoft.com/office/drawing/2014/main" id="{689D402C-0937-3D0A-F63C-F61DEF0BFF8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grpFill/>
            <a:ln w="9514" cap="flat">
              <a:noFill/>
              <a:prstDash val="solid"/>
              <a:miter/>
            </a:ln>
          </p:spPr>
          <p:txBody>
            <a:bodyPr rtlCol="0" anchor="ctr"/>
            <a:lstStyle/>
            <a:p>
              <a:endParaRPr lang="en-US" dirty="0"/>
            </a:p>
          </p:txBody>
        </p:sp>
        <p:grpSp>
          <p:nvGrpSpPr>
            <p:cNvPr id="75" name="Group 74">
              <a:extLst>
                <a:ext uri="{FF2B5EF4-FFF2-40B4-BE49-F238E27FC236}">
                  <a16:creationId xmlns:a16="http://schemas.microsoft.com/office/drawing/2014/main" id="{90A9441B-ADAC-A727-21A6-77725279F60D}"/>
                </a:ext>
              </a:extLst>
            </p:cNvPr>
            <p:cNvGrpSpPr/>
            <p:nvPr/>
          </p:nvGrpSpPr>
          <p:grpSpPr>
            <a:xfrm>
              <a:off x="3258209" y="1217582"/>
              <a:ext cx="4712093" cy="4711281"/>
              <a:chOff x="3258209" y="1217582"/>
              <a:chExt cx="4712093" cy="4711281"/>
            </a:xfrm>
            <a:grpFill/>
          </p:grpSpPr>
          <p:sp>
            <p:nvSpPr>
              <p:cNvPr id="76" name="Freeform 16">
                <a:extLst>
                  <a:ext uri="{FF2B5EF4-FFF2-40B4-BE49-F238E27FC236}">
                    <a16:creationId xmlns:a16="http://schemas.microsoft.com/office/drawing/2014/main" id="{39EF74BF-C7B3-EEE1-5D6F-A1EC49EACC22}"/>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77" name="Freeform 18">
                <a:extLst>
                  <a:ext uri="{FF2B5EF4-FFF2-40B4-BE49-F238E27FC236}">
                    <a16:creationId xmlns:a16="http://schemas.microsoft.com/office/drawing/2014/main" id="{CCD3F8A7-3086-83B0-161B-4BAEC778290E}"/>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78" name="Freeform 19">
                <a:extLst>
                  <a:ext uri="{FF2B5EF4-FFF2-40B4-BE49-F238E27FC236}">
                    <a16:creationId xmlns:a16="http://schemas.microsoft.com/office/drawing/2014/main" id="{E2FBDFBC-6F03-186D-3F14-F6374F222295}"/>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79" name="Freeform 20">
                <a:extLst>
                  <a:ext uri="{FF2B5EF4-FFF2-40B4-BE49-F238E27FC236}">
                    <a16:creationId xmlns:a16="http://schemas.microsoft.com/office/drawing/2014/main" id="{03360667-D789-AE78-C3EF-98CB275ED2FA}"/>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80" name="Freeform 21">
                <a:extLst>
                  <a:ext uri="{FF2B5EF4-FFF2-40B4-BE49-F238E27FC236}">
                    <a16:creationId xmlns:a16="http://schemas.microsoft.com/office/drawing/2014/main" id="{F54EEC31-958C-FAA7-EF64-A1F12875385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1" name="Freeform 22">
                <a:extLst>
                  <a:ext uri="{FF2B5EF4-FFF2-40B4-BE49-F238E27FC236}">
                    <a16:creationId xmlns:a16="http://schemas.microsoft.com/office/drawing/2014/main" id="{F38B125C-1418-72C5-5854-7F1D7B883233}"/>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2" name="Freeform 23">
                <a:extLst>
                  <a:ext uri="{FF2B5EF4-FFF2-40B4-BE49-F238E27FC236}">
                    <a16:creationId xmlns:a16="http://schemas.microsoft.com/office/drawing/2014/main" id="{60F206AB-61FF-0735-74AE-FF913568135F}"/>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83" name="Freeform 24">
                <a:extLst>
                  <a:ext uri="{FF2B5EF4-FFF2-40B4-BE49-F238E27FC236}">
                    <a16:creationId xmlns:a16="http://schemas.microsoft.com/office/drawing/2014/main" id="{58D44409-7F6B-55AA-41F8-B8E116E466FF}"/>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4" name="Freeform 25">
                <a:extLst>
                  <a:ext uri="{FF2B5EF4-FFF2-40B4-BE49-F238E27FC236}">
                    <a16:creationId xmlns:a16="http://schemas.microsoft.com/office/drawing/2014/main" id="{D49CF8BA-FF0A-9ED2-9CC6-ECC71E0B5E7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5" name="Freeform 26">
                <a:extLst>
                  <a:ext uri="{FF2B5EF4-FFF2-40B4-BE49-F238E27FC236}">
                    <a16:creationId xmlns:a16="http://schemas.microsoft.com/office/drawing/2014/main" id="{73CB1FE9-1707-ED90-C8D2-04A349443B4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86" name="Freeform 27">
                <a:extLst>
                  <a:ext uri="{FF2B5EF4-FFF2-40B4-BE49-F238E27FC236}">
                    <a16:creationId xmlns:a16="http://schemas.microsoft.com/office/drawing/2014/main" id="{08C1EBE1-2C69-F104-3147-A2C51B1DBC0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87" name="Freeform 28">
                <a:extLst>
                  <a:ext uri="{FF2B5EF4-FFF2-40B4-BE49-F238E27FC236}">
                    <a16:creationId xmlns:a16="http://schemas.microsoft.com/office/drawing/2014/main" id="{C21DE01D-38AD-7C6A-2339-442AA84246A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88" name="Freeform 29">
                <a:extLst>
                  <a:ext uri="{FF2B5EF4-FFF2-40B4-BE49-F238E27FC236}">
                    <a16:creationId xmlns:a16="http://schemas.microsoft.com/office/drawing/2014/main" id="{A15A5E1F-2633-A191-D143-AF9C490B07A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89" name="Freeform 30">
                <a:extLst>
                  <a:ext uri="{FF2B5EF4-FFF2-40B4-BE49-F238E27FC236}">
                    <a16:creationId xmlns:a16="http://schemas.microsoft.com/office/drawing/2014/main" id="{E21D0402-813E-127A-673C-65F72E12FE8E}"/>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2" name="Text Placeholder 1">
            <a:extLst>
              <a:ext uri="{FF2B5EF4-FFF2-40B4-BE49-F238E27FC236}">
                <a16:creationId xmlns:a16="http://schemas.microsoft.com/office/drawing/2014/main" id="{27AE02B1-9185-7182-F216-A4322C15DEEB}"/>
              </a:ext>
            </a:extLst>
          </p:cNvPr>
          <p:cNvSpPr>
            <a:spLocks noGrp="1"/>
          </p:cNvSpPr>
          <p:nvPr>
            <p:ph type="body" sz="quarter" idx="16"/>
          </p:nvPr>
        </p:nvSpPr>
        <p:spPr/>
        <p:txBody>
          <a:bodyPr/>
          <a:lstStyle/>
          <a:p>
            <a:r>
              <a:rPr lang="en-US" dirty="0"/>
              <a:t>How to determine the nutrient </a:t>
            </a:r>
            <a:r>
              <a:rPr lang="pl-PL" dirty="0" err="1"/>
              <a:t>need</a:t>
            </a:r>
            <a:r>
              <a:rPr lang="en-US" dirty="0"/>
              <a:t>s of plants?</a:t>
            </a:r>
          </a:p>
        </p:txBody>
      </p:sp>
    </p:spTree>
    <p:extLst>
      <p:ext uri="{BB962C8B-B14F-4D97-AF65-F5344CB8AC3E}">
        <p14:creationId xmlns:p14="http://schemas.microsoft.com/office/powerpoint/2010/main" val="163486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50CB2-A2CF-6885-C6F4-B2061AF01CD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7B9CB63-F896-59DE-3A5D-D28D13D02AA2}"/>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FBE332-557E-9B1D-1378-A71CC3A5EA0D}"/>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1EAECB3-0702-0E94-E02F-AE7112508DBD}"/>
              </a:ext>
            </a:extLst>
          </p:cNvPr>
          <p:cNvSpPr>
            <a:spLocks noGrp="1"/>
          </p:cNvSpPr>
          <p:nvPr>
            <p:ph type="body" sz="quarter" idx="17"/>
          </p:nvPr>
        </p:nvSpPr>
        <p:spPr>
          <a:xfrm>
            <a:off x="9241981" y="871477"/>
            <a:ext cx="2066906" cy="582221"/>
          </a:xfrm>
        </p:spPr>
        <p:txBody>
          <a:bodyPr/>
          <a:lstStyle/>
          <a:p>
            <a:r>
              <a:rPr lang="en-US" dirty="0"/>
              <a:t>0</a:t>
            </a:r>
            <a:r>
              <a:rPr lang="pl-PL" dirty="0"/>
              <a:t>2</a:t>
            </a:r>
            <a:endParaRPr lang="en-US" dirty="0"/>
          </a:p>
        </p:txBody>
      </p:sp>
      <p:grpSp>
        <p:nvGrpSpPr>
          <p:cNvPr id="10" name="Group 9">
            <a:extLst>
              <a:ext uri="{FF2B5EF4-FFF2-40B4-BE49-F238E27FC236}">
                <a16:creationId xmlns:a16="http://schemas.microsoft.com/office/drawing/2014/main" id="{384977F5-FE28-3444-007A-AA6EF4ACDEB7}"/>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390104B-AEE6-E128-1D43-C00B533C0CD7}"/>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D8EDDFC-EC3C-CEB8-5514-308CD49E257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14" name="Symbol zastępczy obrazu 13" descr="Obraz zawierający na wolnym powietrzu, Maszyna rolnicza, Kombajn, koło&#10;&#10;Zawartość wygenerowana przez sztuczną inteligencję może być niepoprawna.">
            <a:extLst>
              <a:ext uri="{FF2B5EF4-FFF2-40B4-BE49-F238E27FC236}">
                <a16:creationId xmlns:a16="http://schemas.microsoft.com/office/drawing/2014/main" id="{F6AA554E-CB72-9C9C-65D7-F46D161E95E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906457"/>
            <a:ext cx="7708195" cy="3396829"/>
          </a:xfrm>
        </p:spPr>
      </p:pic>
      <p:sp>
        <p:nvSpPr>
          <p:cNvPr id="15" name="TextBox 14">
            <a:extLst>
              <a:ext uri="{FF2B5EF4-FFF2-40B4-BE49-F238E27FC236}">
                <a16:creationId xmlns:a16="http://schemas.microsoft.com/office/drawing/2014/main" id="{BE7853A9-780B-C8C3-0A31-841F7B660853}"/>
              </a:ext>
            </a:extLst>
          </p:cNvPr>
          <p:cNvSpPr txBox="1"/>
          <p:nvPr/>
        </p:nvSpPr>
        <p:spPr>
          <a:xfrm>
            <a:off x="756139" y="2226023"/>
            <a:ext cx="8640325" cy="1200329"/>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USE OF PRECISION NUTRIENT MAPPING FOR BALANCED FERTILIZATION</a:t>
            </a:r>
          </a:p>
        </p:txBody>
      </p:sp>
    </p:spTree>
    <p:extLst>
      <p:ext uri="{BB962C8B-B14F-4D97-AF65-F5344CB8AC3E}">
        <p14:creationId xmlns:p14="http://schemas.microsoft.com/office/powerpoint/2010/main" val="357417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A559C5-7F6B-408C-8C00-22ED0B30E141}">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customXml/itemProps2.xml><?xml version="1.0" encoding="utf-8"?>
<ds:datastoreItem xmlns:ds="http://schemas.openxmlformats.org/officeDocument/2006/customXml" ds:itemID="{90ABBDF1-F615-4413-BBAE-289CC5AEC56C}"/>
</file>

<file path=customXml/itemProps3.xml><?xml version="1.0" encoding="utf-8"?>
<ds:datastoreItem xmlns:ds="http://schemas.openxmlformats.org/officeDocument/2006/customXml" ds:itemID="{46E79684-4514-49B1-B589-3319087ED5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3088</TotalTime>
  <Words>1476</Words>
  <Application>Microsoft Office PowerPoint</Application>
  <PresentationFormat>Widescreen</PresentationFormat>
  <Paragraphs>108</Paragraphs>
  <Slides>24</Slides>
  <Notes>9</Notes>
  <HiddenSlides>0</HiddenSlides>
  <MMClips>3</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Montserrat Light</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131</cp:revision>
  <dcterms:created xsi:type="dcterms:W3CDTF">2019-11-20T14:08:21Z</dcterms:created>
  <dcterms:modified xsi:type="dcterms:W3CDTF">2025-07-09T16:10:13Z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