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84" r:id="rId5"/>
    <p:sldMasterId id="2147483648" r:id="rId6"/>
  </p:sldMasterIdLst>
  <p:notesMasterIdLst>
    <p:notesMasterId r:id="rId26"/>
  </p:notesMasterIdLst>
  <p:sldIdLst>
    <p:sldId id="4388" r:id="rId7"/>
    <p:sldId id="4384" r:id="rId8"/>
    <p:sldId id="4389" r:id="rId9"/>
    <p:sldId id="4358" r:id="rId10"/>
    <p:sldId id="260" r:id="rId11"/>
    <p:sldId id="281" r:id="rId12"/>
    <p:sldId id="4366" r:id="rId13"/>
    <p:sldId id="4373" r:id="rId14"/>
    <p:sldId id="277" r:id="rId15"/>
    <p:sldId id="4374" r:id="rId16"/>
    <p:sldId id="4375" r:id="rId17"/>
    <p:sldId id="4367" r:id="rId18"/>
    <p:sldId id="263" r:id="rId19"/>
    <p:sldId id="4376" r:id="rId20"/>
    <p:sldId id="4377" r:id="rId21"/>
    <p:sldId id="4371" r:id="rId22"/>
    <p:sldId id="4379" r:id="rId23"/>
    <p:sldId id="4383" r:id="rId24"/>
    <p:sldId id="2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007772"/>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34" autoAdjust="0"/>
    <p:restoredTop sz="94729"/>
  </p:normalViewPr>
  <p:slideViewPr>
    <p:cSldViewPr snapToGrid="0" snapToObjects="1">
      <p:cViewPr varScale="1">
        <p:scale>
          <a:sx n="106" d="100"/>
          <a:sy n="106" d="100"/>
        </p:scale>
        <p:origin x="846" y="10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5B3C6-48B3-9476-C237-41445C3AB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87934-C281-A675-DDAB-B5001A384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4C967-F280-8FA5-E1B6-18AF2F9254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CACE3E-B59D-CA68-C997-D62366E0A20A}"/>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912083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83A1-A57C-E6BC-8562-7AB077F2B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6C382-DA65-F93A-2161-88D743D691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13CD6-366A-B8BC-AFAD-55A92C1C71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295F20-C324-4180-1C66-AB7A565FF8E7}"/>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198344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5D59B-3816-82C3-C249-2C395A0F4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5D48D-B4FE-9C8D-CF81-66EC074B8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94C215-4729-93C0-AF18-6C721158BF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D8D3E0-4E07-655F-1683-5EBEA996EA8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181409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7489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175631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1.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2"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83"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video" Target="https://www.youtube.com/embed/rKsYmE_dr9Q?feature=oembed" TargetMode="External"/><Relationship Id="rId5" Type="http://schemas.openxmlformats.org/officeDocument/2006/relationships/image" Target="../media/image17.jpeg"/><Relationship Id="rId4" Type="http://schemas.openxmlformats.org/officeDocument/2006/relationships/hyperlink" Target="https://www.youtube.com/watch?v=rKsYmE_dr9Q"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3.xml"/><Relationship Id="rId1" Type="http://schemas.openxmlformats.org/officeDocument/2006/relationships/video" Target="https://www.youtube.com/embed/DCsscmAP30o?feature=oembed" TargetMode="External"/><Relationship Id="rId4" Type="http://schemas.openxmlformats.org/officeDocument/2006/relationships/hyperlink" Target="https://www.youtube.com/watch?v=DCsscmAP30o"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9.xml"/><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Automatic sprinkler watering grass">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8" y="3463185"/>
            <a:ext cx="3817140" cy="1566075"/>
          </a:xfrm>
        </p:spPr>
        <p:txBody>
          <a:bodyPr lIns="91440" tIns="45720" rIns="91440" bIns="45720" anchor="ctr">
            <a:normAutofit fontScale="85000" lnSpcReduction="10000"/>
          </a:bodyPr>
          <a:lstStyle/>
          <a:p>
            <a:r>
              <a:rPr lang="en-GB" sz="4000" noProof="0" dirty="0">
                <a:solidFill>
                  <a:schemeClr val="bg1"/>
                </a:solidFill>
              </a:rPr>
              <a:t>M4: </a:t>
            </a:r>
            <a:r>
              <a:rPr lang="en-US" sz="4000" dirty="0">
                <a:solidFill>
                  <a:schemeClr val="bg1"/>
                </a:solidFill>
              </a:rPr>
              <a:t>Integrated Irrigation &amp; Fertilization Systems</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56309" y="2465108"/>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en-GB" dirty="0">
                <a:solidFill>
                  <a:schemeClr val="bg1"/>
                </a:solidFill>
              </a:rPr>
              <a:t>2</a:t>
            </a:r>
            <a:r>
              <a:rPr lang="en-GB" noProof="0" dirty="0">
                <a:solidFill>
                  <a:schemeClr val="bg1"/>
                </a:solidFill>
              </a:rPr>
              <a:t>: </a:t>
            </a:r>
            <a:r>
              <a:rPr lang="en-GB" dirty="0">
                <a:solidFill>
                  <a:schemeClr val="bg1"/>
                </a:solidFill>
              </a:rPr>
              <a:t> Smart Irrigation and Fertilisation</a:t>
            </a:r>
            <a:endParaRPr lang="en-GB" noProof="0" dirty="0">
              <a:solidFill>
                <a:schemeClr val="bg1"/>
              </a:solidFill>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1FF8C-4460-3910-8CCF-35A873AF35A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93D3D67F-D430-2F30-2849-136CBEA54A06}"/>
              </a:ext>
            </a:extLst>
          </p:cNvPr>
          <p:cNvSpPr>
            <a:spLocks noGrp="1"/>
          </p:cNvSpPr>
          <p:nvPr>
            <p:ph type="body" sz="quarter" idx="13"/>
          </p:nvPr>
        </p:nvSpPr>
        <p:spPr>
          <a:xfrm>
            <a:off x="663094" y="1517650"/>
            <a:ext cx="5607690" cy="697353"/>
          </a:xfrm>
        </p:spPr>
        <p:txBody>
          <a:bodyPr>
            <a:normAutofit/>
          </a:bodyPr>
          <a:lstStyle/>
          <a:p>
            <a:r>
              <a:rPr lang="pl-PL" b="1" dirty="0" err="1">
                <a:solidFill>
                  <a:srgbClr val="007772"/>
                </a:solidFill>
              </a:rPr>
              <a:t>Injector</a:t>
            </a:r>
            <a:endParaRPr lang="en-US" dirty="0"/>
          </a:p>
        </p:txBody>
      </p:sp>
      <p:sp>
        <p:nvSpPr>
          <p:cNvPr id="12" name="Text Placeholder 11">
            <a:extLst>
              <a:ext uri="{FF2B5EF4-FFF2-40B4-BE49-F238E27FC236}">
                <a16:creationId xmlns:a16="http://schemas.microsoft.com/office/drawing/2014/main" id="{B80585B7-A039-A909-6579-0F2C401ED7BC}"/>
              </a:ext>
            </a:extLst>
          </p:cNvPr>
          <p:cNvSpPr>
            <a:spLocks noGrp="1"/>
          </p:cNvSpPr>
          <p:nvPr>
            <p:ph type="body" sz="quarter" idx="14"/>
          </p:nvPr>
        </p:nvSpPr>
        <p:spPr>
          <a:xfrm>
            <a:off x="575933" y="2334450"/>
            <a:ext cx="4627662" cy="3686908"/>
          </a:xfrm>
        </p:spPr>
        <p:txBody>
          <a:bodyPr/>
          <a:lstStyle/>
          <a:p>
            <a:r>
              <a:rPr lang="en-US" dirty="0">
                <a:solidFill>
                  <a:schemeClr val="tx1">
                    <a:lumMod val="65000"/>
                    <a:lumOff val="35000"/>
                  </a:schemeClr>
                </a:solidFill>
                <a:latin typeface="Inter"/>
              </a:rPr>
              <a:t>The injector works on the basis of a phenomenon known as the </a:t>
            </a:r>
            <a:r>
              <a:rPr lang="en-US" b="1" dirty="0">
                <a:solidFill>
                  <a:schemeClr val="tx1">
                    <a:lumMod val="65000"/>
                    <a:lumOff val="35000"/>
                  </a:schemeClr>
                </a:solidFill>
                <a:latin typeface="Inter"/>
              </a:rPr>
              <a:t>Venturi effect</a:t>
            </a:r>
            <a:r>
              <a:rPr lang="en-US" dirty="0">
                <a:solidFill>
                  <a:schemeClr val="tx1">
                    <a:lumMod val="65000"/>
                    <a:lumOff val="35000"/>
                  </a:schemeClr>
                </a:solidFill>
                <a:latin typeface="Inter"/>
              </a:rPr>
              <a:t>. Its functioning is based on creating a pressure difference during the flow of water. The negative pressure created by the water, flowing through the system, sucks the nutrient solution into the irrigation system</a:t>
            </a:r>
            <a:r>
              <a:rPr lang="pl-PL" b="0" i="0" dirty="0">
                <a:solidFill>
                  <a:schemeClr val="tx1">
                    <a:lumMod val="65000"/>
                    <a:lumOff val="35000"/>
                  </a:schemeClr>
                </a:solidFill>
                <a:effectLst/>
                <a:latin typeface="Inter"/>
              </a:rPr>
              <a:t>.</a:t>
            </a:r>
            <a:endParaRPr lang="pl-PL" dirty="0">
              <a:solidFill>
                <a:schemeClr val="tx1">
                  <a:lumMod val="65000"/>
                  <a:lumOff val="35000"/>
                </a:schemeClr>
              </a:solidFill>
              <a:latin typeface="Roboto" panose="02000000000000000000" pitchFamily="2" charset="0"/>
            </a:endParaRPr>
          </a:p>
          <a:p>
            <a:endParaRPr lang="en-US" dirty="0">
              <a:solidFill>
                <a:schemeClr val="tx1">
                  <a:lumMod val="65000"/>
                  <a:lumOff val="35000"/>
                </a:schemeClr>
              </a:solidFill>
            </a:endParaRPr>
          </a:p>
        </p:txBody>
      </p:sp>
      <p:sp>
        <p:nvSpPr>
          <p:cNvPr id="15" name="Rectangle 14">
            <a:extLst>
              <a:ext uri="{FF2B5EF4-FFF2-40B4-BE49-F238E27FC236}">
                <a16:creationId xmlns:a16="http://schemas.microsoft.com/office/drawing/2014/main" id="{3213091F-F109-7914-890C-34E15198AAB2}"/>
              </a:ext>
            </a:extLst>
          </p:cNvPr>
          <p:cNvSpPr/>
          <p:nvPr/>
        </p:nvSpPr>
        <p:spPr>
          <a:xfrm>
            <a:off x="5714564" y="-143447"/>
            <a:ext cx="649238" cy="725083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88B054A-2D18-3BBF-9D4A-25A8FDBBB5CC}"/>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1">
            <a:extLst>
              <a:ext uri="{FF2B5EF4-FFF2-40B4-BE49-F238E27FC236}">
                <a16:creationId xmlns:a16="http://schemas.microsoft.com/office/drawing/2014/main" id="{0D140CDA-1F5D-8887-D9C7-BB2BAC3E25E8}"/>
              </a:ext>
            </a:extLst>
          </p:cNvPr>
          <p:cNvSpPr txBox="1">
            <a:spLocks/>
          </p:cNvSpPr>
          <p:nvPr/>
        </p:nvSpPr>
        <p:spPr>
          <a:xfrm>
            <a:off x="7105317" y="2253784"/>
            <a:ext cx="4621628" cy="3686908"/>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chemeClr val="tx1">
                    <a:lumMod val="65000"/>
                    <a:lumOff val="35000"/>
                  </a:schemeClr>
                </a:solidFill>
                <a:latin typeface="Figtree"/>
              </a:rPr>
              <a:t>Dosing pumps are used to apply ready-made liquid fertilizer mixtures by injecting a pressurized solution into irrigation systems. With the help of pumps, it is possible to feed nutrients and fertilizing acids directly into the root system at the same time.</a:t>
            </a:r>
            <a:endParaRPr lang="en-US" dirty="0">
              <a:solidFill>
                <a:schemeClr val="tx1">
                  <a:lumMod val="65000"/>
                  <a:lumOff val="35000"/>
                </a:schemeClr>
              </a:solidFill>
            </a:endParaRPr>
          </a:p>
        </p:txBody>
      </p:sp>
      <p:sp>
        <p:nvSpPr>
          <p:cNvPr id="4" name="Text Placeholder 10">
            <a:extLst>
              <a:ext uri="{FF2B5EF4-FFF2-40B4-BE49-F238E27FC236}">
                <a16:creationId xmlns:a16="http://schemas.microsoft.com/office/drawing/2014/main" id="{A43E58BC-51A3-FD8A-6DA1-3BC5DFA1D305}"/>
              </a:ext>
            </a:extLst>
          </p:cNvPr>
          <p:cNvSpPr txBox="1">
            <a:spLocks/>
          </p:cNvSpPr>
          <p:nvPr/>
        </p:nvSpPr>
        <p:spPr>
          <a:xfrm>
            <a:off x="7102865" y="1517650"/>
            <a:ext cx="5607690" cy="697353"/>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b="1" dirty="0" err="1">
                <a:solidFill>
                  <a:srgbClr val="007772"/>
                </a:solidFill>
              </a:rPr>
              <a:t>Dosing</a:t>
            </a:r>
            <a:r>
              <a:rPr lang="pl-PL" b="1" dirty="0">
                <a:solidFill>
                  <a:srgbClr val="007772"/>
                </a:solidFill>
              </a:rPr>
              <a:t> </a:t>
            </a:r>
            <a:r>
              <a:rPr lang="pl-PL" b="1" dirty="0" err="1">
                <a:solidFill>
                  <a:srgbClr val="007772"/>
                </a:solidFill>
              </a:rPr>
              <a:t>pumps</a:t>
            </a:r>
            <a:endParaRPr lang="en-US" dirty="0"/>
          </a:p>
        </p:txBody>
      </p:sp>
    </p:spTree>
    <p:extLst>
      <p:ext uri="{BB962C8B-B14F-4D97-AF65-F5344CB8AC3E}">
        <p14:creationId xmlns:p14="http://schemas.microsoft.com/office/powerpoint/2010/main" val="1234497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D7AEEE-5232-7762-8CB6-4CF4185814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9343"/>
          <a:stretch/>
        </p:blipFill>
        <p:spPr>
          <a:xfrm>
            <a:off x="3522734" y="2266231"/>
            <a:ext cx="8450840" cy="4245429"/>
          </a:xfrm>
          <a:prstGeom prst="rect">
            <a:avLst/>
          </a:prstGeom>
        </p:spPr>
      </p:pic>
      <p:sp>
        <p:nvSpPr>
          <p:cNvPr id="10" name="Text Placeholder 1">
            <a:extLst>
              <a:ext uri="{FF2B5EF4-FFF2-40B4-BE49-F238E27FC236}">
                <a16:creationId xmlns:a16="http://schemas.microsoft.com/office/drawing/2014/main" id="{76DF9D92-CEA7-BA3F-5061-A595CB9ED01C}"/>
              </a:ext>
            </a:extLst>
          </p:cNvPr>
          <p:cNvSpPr>
            <a:spLocks noGrp="1"/>
          </p:cNvSpPr>
          <p:nvPr>
            <p:ph type="body" sz="quarter" idx="13"/>
          </p:nvPr>
        </p:nvSpPr>
        <p:spPr>
          <a:xfrm>
            <a:off x="1565675" y="1047682"/>
            <a:ext cx="9649486" cy="697353"/>
          </a:xfrm>
        </p:spPr>
        <p:txBody>
          <a:bodyPr/>
          <a:lstStyle/>
          <a:p>
            <a:r>
              <a:rPr lang="en-US" dirty="0"/>
              <a:t>Principles of operation of the injector</a:t>
            </a:r>
          </a:p>
        </p:txBody>
      </p:sp>
      <p:sp>
        <p:nvSpPr>
          <p:cNvPr id="12" name="Text Placeholder 2">
            <a:extLst>
              <a:ext uri="{FF2B5EF4-FFF2-40B4-BE49-F238E27FC236}">
                <a16:creationId xmlns:a16="http://schemas.microsoft.com/office/drawing/2014/main" id="{3A5B1869-A47E-A60A-ED27-DA7030AC5FCA}"/>
              </a:ext>
            </a:extLst>
          </p:cNvPr>
          <p:cNvSpPr>
            <a:spLocks noGrp="1"/>
          </p:cNvSpPr>
          <p:nvPr>
            <p:ph type="body" sz="quarter" idx="14"/>
          </p:nvPr>
        </p:nvSpPr>
        <p:spPr>
          <a:xfrm>
            <a:off x="1731410" y="2512721"/>
            <a:ext cx="3108780" cy="3752451"/>
          </a:xfrm>
        </p:spPr>
        <p:txBody>
          <a:bodyPr/>
          <a:lstStyle/>
          <a:p>
            <a:r>
              <a:rPr lang="en-US" dirty="0"/>
              <a:t>Watch this video that explains in simple terms what fertigation is and what is the principle of the injector's operation</a:t>
            </a:r>
            <a:r>
              <a:rPr lang="pl-PL" dirty="0"/>
              <a:t>.</a:t>
            </a:r>
          </a:p>
          <a:p>
            <a:r>
              <a:rPr lang="en-US" dirty="0">
                <a:hlinkClick r:id="rId4"/>
              </a:rPr>
              <a:t>Venturi effect</a:t>
            </a:r>
            <a:r>
              <a:rPr lang="pl-PL" dirty="0"/>
              <a:t> </a:t>
            </a:r>
            <a:endParaRPr lang="en-US" dirty="0"/>
          </a:p>
        </p:txBody>
      </p:sp>
      <p:pic>
        <p:nvPicPr>
          <p:cNvPr id="5" name="Multimedia online 4" title="Venturi Fertigation">
            <a:hlinkClick r:id="" action="ppaction://media"/>
            <a:extLst>
              <a:ext uri="{FF2B5EF4-FFF2-40B4-BE49-F238E27FC236}">
                <a16:creationId xmlns:a16="http://schemas.microsoft.com/office/drawing/2014/main" id="{676BA4BC-3900-C09C-8A09-FF2394F8879B}"/>
              </a:ext>
            </a:extLst>
          </p:cNvPr>
          <p:cNvPicPr>
            <a:picLocks noRot="1" noChangeAspect="1"/>
          </p:cNvPicPr>
          <p:nvPr>
            <a:videoFile r:link="rId1"/>
          </p:nvPr>
        </p:nvPicPr>
        <p:blipFill>
          <a:blip r:embed="rId5"/>
          <a:stretch>
            <a:fillRect/>
          </a:stretch>
        </p:blipFill>
        <p:spPr>
          <a:xfrm>
            <a:off x="6015497" y="2601798"/>
            <a:ext cx="5130910" cy="2898963"/>
          </a:xfrm>
          <a:prstGeom prst="rect">
            <a:avLst/>
          </a:prstGeom>
          <a:noFill/>
        </p:spPr>
      </p:pic>
    </p:spTree>
    <p:extLst>
      <p:ext uri="{BB962C8B-B14F-4D97-AF65-F5344CB8AC3E}">
        <p14:creationId xmlns:p14="http://schemas.microsoft.com/office/powerpoint/2010/main" val="288609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0CB2-A2CF-6885-C6F4-B2061AF01CD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7B9CB63-F896-59DE-3A5D-D28D13D02AA2}"/>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DFBE332-557E-9B1D-1378-A71CC3A5EA0D}"/>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61EAECB3-0702-0E94-E02F-AE7112508DBD}"/>
              </a:ext>
            </a:extLst>
          </p:cNvPr>
          <p:cNvSpPr>
            <a:spLocks noGrp="1"/>
          </p:cNvSpPr>
          <p:nvPr>
            <p:ph type="body" sz="quarter" idx="17"/>
          </p:nvPr>
        </p:nvSpPr>
        <p:spPr>
          <a:xfrm>
            <a:off x="9241981" y="871477"/>
            <a:ext cx="2066906" cy="582221"/>
          </a:xfrm>
        </p:spPr>
        <p:txBody>
          <a:bodyPr/>
          <a:lstStyle/>
          <a:p>
            <a:r>
              <a:rPr lang="en-US" dirty="0"/>
              <a:t>0</a:t>
            </a:r>
            <a:r>
              <a:rPr lang="pl-PL" dirty="0"/>
              <a:t>3</a:t>
            </a:r>
            <a:endParaRPr lang="en-US" dirty="0"/>
          </a:p>
        </p:txBody>
      </p:sp>
      <p:grpSp>
        <p:nvGrpSpPr>
          <p:cNvPr id="10" name="Group 9">
            <a:extLst>
              <a:ext uri="{FF2B5EF4-FFF2-40B4-BE49-F238E27FC236}">
                <a16:creationId xmlns:a16="http://schemas.microsoft.com/office/drawing/2014/main" id="{384977F5-FE28-3444-007A-AA6EF4ACDEB7}"/>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390104B-AEE6-E128-1D43-C00B533C0CD7}"/>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D8EDDFC-EC3C-CEB8-5514-308CD49E257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7" name="Symbol zastępczy obrazu 6" descr="Obraz zawierający woda, kropla, Wilgoć, rosa&#10;&#10;Zawartość wygenerowana przez sztuczną inteligencję może być niepoprawna.">
            <a:extLst>
              <a:ext uri="{FF2B5EF4-FFF2-40B4-BE49-F238E27FC236}">
                <a16:creationId xmlns:a16="http://schemas.microsoft.com/office/drawing/2014/main" id="{151470F0-F557-D48E-25A9-06A99B40D12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BE7853A9-780B-C8C3-0A31-841F7B660853}"/>
              </a:ext>
            </a:extLst>
          </p:cNvPr>
          <p:cNvSpPr txBox="1"/>
          <p:nvPr/>
        </p:nvSpPr>
        <p:spPr>
          <a:xfrm>
            <a:off x="703955" y="2239306"/>
            <a:ext cx="8322964"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BEST PRACTICES FOR IMPLEMENTATION</a:t>
            </a:r>
          </a:p>
        </p:txBody>
      </p:sp>
    </p:spTree>
    <p:extLst>
      <p:ext uri="{BB962C8B-B14F-4D97-AF65-F5344CB8AC3E}">
        <p14:creationId xmlns:p14="http://schemas.microsoft.com/office/powerpoint/2010/main" val="357417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obrazu 3" descr="Ripe strawberries growing on stems">
            <a:extLst>
              <a:ext uri="{FF2B5EF4-FFF2-40B4-BE49-F238E27FC236}">
                <a16:creationId xmlns:a16="http://schemas.microsoft.com/office/drawing/2014/main" id="{8CBDF86D-D6A7-5FA2-18BB-D508B0AE8AE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857999" y="0"/>
            <a:ext cx="5334001" cy="6858000"/>
          </a:xfrm>
        </p:spPr>
      </p:pic>
      <p:sp>
        <p:nvSpPr>
          <p:cNvPr id="5" name="Text Placeholder 4"/>
          <p:cNvSpPr>
            <a:spLocks noGrp="1"/>
          </p:cNvSpPr>
          <p:nvPr>
            <p:ph type="body" sz="quarter" idx="13"/>
          </p:nvPr>
        </p:nvSpPr>
        <p:spPr/>
        <p:txBody>
          <a:bodyPr>
            <a:noAutofit/>
          </a:bodyPr>
          <a:lstStyle/>
          <a:p>
            <a:r>
              <a:rPr lang="en-US" b="1" dirty="0">
                <a:solidFill>
                  <a:srgbClr val="007772"/>
                </a:solidFill>
              </a:rPr>
              <a:t>The main application of fertigation in agriculture</a:t>
            </a:r>
            <a:endParaRPr lang="en-US" dirty="0"/>
          </a:p>
        </p:txBody>
      </p:sp>
      <p:sp>
        <p:nvSpPr>
          <p:cNvPr id="6" name="Text Placeholder 5"/>
          <p:cNvSpPr>
            <a:spLocks noGrp="1"/>
          </p:cNvSpPr>
          <p:nvPr>
            <p:ph type="body" sz="quarter" idx="14"/>
          </p:nvPr>
        </p:nvSpPr>
        <p:spPr/>
        <p:txBody>
          <a:bodyPr/>
          <a:lstStyle/>
          <a:p>
            <a:r>
              <a:rPr lang="en-US" dirty="0">
                <a:solidFill>
                  <a:schemeClr val="tx1">
                    <a:lumMod val="65000"/>
                    <a:lumOff val="35000"/>
                  </a:schemeClr>
                </a:solidFill>
              </a:rPr>
              <a:t>Fertigation is most often used in field crops of species that are prone to water shortages or when the producer wants to obtain the highest quality of the crop. These species include mainly strawberries, raspberries, blueberries, but also in vegetables: cucumbers, peppers, tomatoes, broccoli. Fertigation is widely used in crops under cover, where it is a basic element</a:t>
            </a:r>
            <a:r>
              <a:rPr lang="pl-PL" b="0" i="0" dirty="0">
                <a:solidFill>
                  <a:schemeClr val="tx1">
                    <a:lumMod val="65000"/>
                    <a:lumOff val="35000"/>
                  </a:schemeClr>
                </a:solidFill>
                <a:effectLst/>
              </a:rPr>
              <a:t>.</a:t>
            </a:r>
            <a:endParaRPr lang="en-US" dirty="0">
              <a:solidFill>
                <a:schemeClr val="tx1">
                  <a:lumMod val="65000"/>
                  <a:lumOff val="35000"/>
                </a:schemeClr>
              </a:solidFill>
            </a:endParaRPr>
          </a:p>
        </p:txBody>
      </p:sp>
    </p:spTree>
    <p:extLst>
      <p:ext uri="{BB962C8B-B14F-4D97-AF65-F5344CB8AC3E}">
        <p14:creationId xmlns:p14="http://schemas.microsoft.com/office/powerpoint/2010/main" val="1557448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E0FAD45E-EF36-976E-90A8-A9CFE27F0BB1}"/>
              </a:ext>
            </a:extLst>
          </p:cNvPr>
          <p:cNvSpPr>
            <a:spLocks noGrp="1"/>
          </p:cNvSpPr>
          <p:nvPr>
            <p:ph type="pic" sz="quarter" idx="10"/>
          </p:nvPr>
        </p:nvSpPr>
        <p:spPr/>
        <p:txBody>
          <a:bodyPr/>
          <a:lstStyle/>
          <a:p>
            <a:endParaRPr lang="pl-PL"/>
          </a:p>
        </p:txBody>
      </p:sp>
      <p:sp>
        <p:nvSpPr>
          <p:cNvPr id="3" name="Symbol zastępczy tekstu 2">
            <a:extLst>
              <a:ext uri="{FF2B5EF4-FFF2-40B4-BE49-F238E27FC236}">
                <a16:creationId xmlns:a16="http://schemas.microsoft.com/office/drawing/2014/main" id="{B4F4E7D6-5646-804E-38C4-9D3E52AD1630}"/>
              </a:ext>
            </a:extLst>
          </p:cNvPr>
          <p:cNvSpPr>
            <a:spLocks noGrp="1"/>
          </p:cNvSpPr>
          <p:nvPr>
            <p:ph type="body" sz="quarter" idx="13"/>
          </p:nvPr>
        </p:nvSpPr>
        <p:spPr>
          <a:xfrm>
            <a:off x="4156363" y="1027352"/>
            <a:ext cx="6947548" cy="957225"/>
          </a:xfrm>
        </p:spPr>
        <p:txBody>
          <a:bodyPr>
            <a:noAutofit/>
          </a:bodyPr>
          <a:lstStyle/>
          <a:p>
            <a:r>
              <a:rPr lang="pl-PL" b="1" dirty="0" err="1"/>
              <a:t>Growing</a:t>
            </a:r>
            <a:r>
              <a:rPr lang="pl-PL" b="1" dirty="0"/>
              <a:t> </a:t>
            </a:r>
            <a:r>
              <a:rPr lang="pl-PL" b="1" dirty="0" err="1"/>
              <a:t>tomatoes</a:t>
            </a:r>
            <a:r>
              <a:rPr lang="pl-PL" b="1" dirty="0"/>
              <a:t> </a:t>
            </a:r>
            <a:r>
              <a:rPr lang="pl-PL" b="1" dirty="0" err="1"/>
              <a:t>under</a:t>
            </a:r>
            <a:r>
              <a:rPr lang="pl-PL" b="1" dirty="0"/>
              <a:t> </a:t>
            </a:r>
            <a:r>
              <a:rPr lang="pl-PL" b="1" dirty="0" err="1"/>
              <a:t>cover</a:t>
            </a:r>
            <a:endParaRPr lang="pl-PL" b="1" dirty="0"/>
          </a:p>
        </p:txBody>
      </p:sp>
      <p:sp>
        <p:nvSpPr>
          <p:cNvPr id="4" name="Symbol zastępczy tekstu 3">
            <a:extLst>
              <a:ext uri="{FF2B5EF4-FFF2-40B4-BE49-F238E27FC236}">
                <a16:creationId xmlns:a16="http://schemas.microsoft.com/office/drawing/2014/main" id="{BC1622DA-8D56-59E4-B66E-F02AC73901E8}"/>
              </a:ext>
            </a:extLst>
          </p:cNvPr>
          <p:cNvSpPr>
            <a:spLocks noGrp="1"/>
          </p:cNvSpPr>
          <p:nvPr>
            <p:ph type="body" sz="quarter" idx="14"/>
          </p:nvPr>
        </p:nvSpPr>
        <p:spPr/>
        <p:txBody>
          <a:bodyPr/>
          <a:lstStyle/>
          <a:p>
            <a:r>
              <a:rPr lang="en-US" dirty="0">
                <a:solidFill>
                  <a:schemeClr val="tx1">
                    <a:lumMod val="65000"/>
                    <a:lumOff val="35000"/>
                  </a:schemeClr>
                </a:solidFill>
              </a:rPr>
              <a:t>Precise irrigation and fertilization in tomato cultivation under cover affects the quantity and quality of crops. This video presents the fertilization plan and the positive effects of fertigation.</a:t>
            </a:r>
            <a:endParaRPr lang="pl-PL" dirty="0">
              <a:solidFill>
                <a:schemeClr val="tx1">
                  <a:lumMod val="65000"/>
                  <a:lumOff val="35000"/>
                </a:schemeClr>
              </a:solidFill>
            </a:endParaRPr>
          </a:p>
        </p:txBody>
      </p:sp>
      <p:pic>
        <p:nvPicPr>
          <p:cNvPr id="5" name="Multimedia online 4" title="Fertygacyjne odżywianie pomidorów pod osłonami">
            <a:hlinkClick r:id="" action="ppaction://media"/>
            <a:extLst>
              <a:ext uri="{FF2B5EF4-FFF2-40B4-BE49-F238E27FC236}">
                <a16:creationId xmlns:a16="http://schemas.microsoft.com/office/drawing/2014/main" id="{1E30E121-EFA9-23D6-48FD-BA595622DDEE}"/>
              </a:ext>
            </a:extLst>
          </p:cNvPr>
          <p:cNvPicPr>
            <a:picLocks noRot="1" noChangeAspect="1"/>
          </p:cNvPicPr>
          <p:nvPr>
            <a:videoFile r:link="rId1"/>
          </p:nvPr>
        </p:nvPicPr>
        <p:blipFill>
          <a:blip r:embed="rId3"/>
          <a:stretch>
            <a:fillRect/>
          </a:stretch>
        </p:blipFill>
        <p:spPr>
          <a:xfrm>
            <a:off x="1114362" y="2802349"/>
            <a:ext cx="4981638" cy="3090444"/>
          </a:xfrm>
          <a:prstGeom prst="rect">
            <a:avLst/>
          </a:prstGeom>
        </p:spPr>
      </p:pic>
      <p:sp>
        <p:nvSpPr>
          <p:cNvPr id="7" name="TextBox 6">
            <a:extLst>
              <a:ext uri="{FF2B5EF4-FFF2-40B4-BE49-F238E27FC236}">
                <a16:creationId xmlns:a16="http://schemas.microsoft.com/office/drawing/2014/main" id="{4744ABAA-4A29-797D-1F6A-C55A7716FCB5}"/>
              </a:ext>
            </a:extLst>
          </p:cNvPr>
          <p:cNvSpPr txBox="1"/>
          <p:nvPr/>
        </p:nvSpPr>
        <p:spPr>
          <a:xfrm>
            <a:off x="6858000" y="4785686"/>
            <a:ext cx="6853472" cy="369332"/>
          </a:xfrm>
          <a:prstGeom prst="rect">
            <a:avLst/>
          </a:prstGeom>
          <a:noFill/>
        </p:spPr>
        <p:txBody>
          <a:bodyPr wrap="square">
            <a:spAutoFit/>
          </a:bodyPr>
          <a:lstStyle/>
          <a:p>
            <a:r>
              <a:rPr lang="pl-PL" dirty="0">
                <a:hlinkClick r:id="rId4"/>
              </a:rPr>
              <a:t>Fertygacyjne odżywianie pomidorów pod osłonami</a:t>
            </a:r>
            <a:endParaRPr lang="en-IE" dirty="0"/>
          </a:p>
        </p:txBody>
      </p:sp>
    </p:spTree>
    <p:extLst>
      <p:ext uri="{BB962C8B-B14F-4D97-AF65-F5344CB8AC3E}">
        <p14:creationId xmlns:p14="http://schemas.microsoft.com/office/powerpoint/2010/main" val="59968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96E9-8E2B-854A-3B23-35B2C07797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78FCCE0-179D-91F3-B21E-DD0724D9CA61}"/>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393299C-51E6-640C-32C1-3941846C8474}"/>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ACA7D1BE-403A-DEF0-0B5A-CABCAB626CF4}"/>
              </a:ext>
            </a:extLst>
          </p:cNvPr>
          <p:cNvSpPr>
            <a:spLocks noGrp="1"/>
          </p:cNvSpPr>
          <p:nvPr>
            <p:ph type="body" sz="quarter" idx="17"/>
          </p:nvPr>
        </p:nvSpPr>
        <p:spPr>
          <a:xfrm>
            <a:off x="9241981" y="871477"/>
            <a:ext cx="2066906" cy="582221"/>
          </a:xfrm>
        </p:spPr>
        <p:txBody>
          <a:bodyPr/>
          <a:lstStyle/>
          <a:p>
            <a:r>
              <a:rPr lang="en-US" dirty="0"/>
              <a:t>0</a:t>
            </a:r>
            <a:r>
              <a:rPr lang="pl-PL" dirty="0"/>
              <a:t>4</a:t>
            </a:r>
            <a:endParaRPr lang="en-US" dirty="0"/>
          </a:p>
        </p:txBody>
      </p:sp>
      <p:grpSp>
        <p:nvGrpSpPr>
          <p:cNvPr id="10" name="Group 9">
            <a:extLst>
              <a:ext uri="{FF2B5EF4-FFF2-40B4-BE49-F238E27FC236}">
                <a16:creationId xmlns:a16="http://schemas.microsoft.com/office/drawing/2014/main" id="{814F1403-0FEB-7DA1-50D1-246DA3801E87}"/>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779DAFDE-6F04-FA80-E7BF-4545A187A2C3}"/>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CDB4035-19D2-10E2-F5FC-5D0D4194B84D}"/>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3" name="Obraz 2" descr="Kule połączone skrzyżowanymi przewodami">
            <a:extLst>
              <a:ext uri="{FF2B5EF4-FFF2-40B4-BE49-F238E27FC236}">
                <a16:creationId xmlns:a16="http://schemas.microsoft.com/office/drawing/2014/main" id="{6AD7D540-4031-1C3A-0037-F8756EA606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3203" y="2819322"/>
            <a:ext cx="6222080" cy="2797707"/>
          </a:xfrm>
          <a:prstGeom prst="rect">
            <a:avLst/>
          </a:prstGeom>
        </p:spPr>
      </p:pic>
      <p:pic>
        <p:nvPicPr>
          <p:cNvPr id="21" name="Symbol zastępczy obrazu 20" descr="Kule połączone skrzyżowanymi przewodami">
            <a:extLst>
              <a:ext uri="{FF2B5EF4-FFF2-40B4-BE49-F238E27FC236}">
                <a16:creationId xmlns:a16="http://schemas.microsoft.com/office/drawing/2014/main" id="{10532781-6C26-20E5-19C9-5D2CEEC78214}"/>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3EB1475D-8508-FCB3-8FE7-E75AA3DB2C12}"/>
              </a:ext>
            </a:extLst>
          </p:cNvPr>
          <p:cNvSpPr txBox="1"/>
          <p:nvPr/>
        </p:nvSpPr>
        <p:spPr>
          <a:xfrm>
            <a:off x="3387375" y="2076741"/>
            <a:ext cx="4028213"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LET’S PRACTICE</a:t>
            </a:r>
          </a:p>
        </p:txBody>
      </p:sp>
    </p:spTree>
    <p:extLst>
      <p:ext uri="{BB962C8B-B14F-4D97-AF65-F5344CB8AC3E}">
        <p14:creationId xmlns:p14="http://schemas.microsoft.com/office/powerpoint/2010/main" val="3164739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F5F97AC-6EA4-2DD0-85C2-A657D24EDA89}"/>
              </a:ext>
            </a:extLst>
          </p:cNvPr>
          <p:cNvSpPr>
            <a:spLocks noGrp="1"/>
          </p:cNvSpPr>
          <p:nvPr>
            <p:ph type="body" sz="quarter" idx="13"/>
          </p:nvPr>
        </p:nvSpPr>
        <p:spPr>
          <a:xfrm>
            <a:off x="798382" y="1086752"/>
            <a:ext cx="4028451" cy="1202212"/>
          </a:xfrm>
        </p:spPr>
        <p:txBody>
          <a:bodyPr>
            <a:normAutofit lnSpcReduction="10000"/>
          </a:bodyPr>
          <a:lstStyle/>
          <a:p>
            <a:r>
              <a:rPr lang="en-IE" b="1" dirty="0">
                <a:solidFill>
                  <a:srgbClr val="007772"/>
                </a:solidFill>
                <a:highlight>
                  <a:srgbClr val="EEA821"/>
                </a:highlight>
              </a:rPr>
              <a:t>Learner Exercise:</a:t>
            </a:r>
          </a:p>
          <a:p>
            <a:r>
              <a:rPr lang="pl-PL" b="1" dirty="0">
                <a:solidFill>
                  <a:srgbClr val="007772"/>
                </a:solidFill>
              </a:rPr>
              <a:t>Scenario</a:t>
            </a:r>
            <a:endParaRPr lang="pl-PL" dirty="0"/>
          </a:p>
        </p:txBody>
      </p:sp>
      <p:sp>
        <p:nvSpPr>
          <p:cNvPr id="4" name="Symbol zastępczy tekstu 3">
            <a:extLst>
              <a:ext uri="{FF2B5EF4-FFF2-40B4-BE49-F238E27FC236}">
                <a16:creationId xmlns:a16="http://schemas.microsoft.com/office/drawing/2014/main" id="{83A1EE95-03AD-2C72-53B1-F2B5AB6CB098}"/>
              </a:ext>
            </a:extLst>
          </p:cNvPr>
          <p:cNvSpPr>
            <a:spLocks noGrp="1"/>
          </p:cNvSpPr>
          <p:nvPr>
            <p:ph type="body" sz="quarter" idx="14"/>
          </p:nvPr>
        </p:nvSpPr>
        <p:spPr>
          <a:xfrm>
            <a:off x="870997" y="2467541"/>
            <a:ext cx="3807554" cy="2917534"/>
          </a:xfrm>
        </p:spPr>
        <p:txBody>
          <a:bodyPr/>
          <a:lstStyle/>
          <a:p>
            <a:r>
              <a:rPr lang="en-US" dirty="0"/>
              <a:t>You take over a strawberry plantation from your parents. You intend to continue cultivating this species in the coming years. You are planning a change in your approach to cultivation and investments. </a:t>
            </a:r>
            <a:r>
              <a:rPr lang="en-US" b="1" dirty="0"/>
              <a:t>Choose the most advantageous solution</a:t>
            </a:r>
            <a:endParaRPr lang="pl-PL" b="1" dirty="0"/>
          </a:p>
        </p:txBody>
      </p:sp>
      <p:sp>
        <p:nvSpPr>
          <p:cNvPr id="5" name="Freeform 176">
            <a:extLst>
              <a:ext uri="{FF2B5EF4-FFF2-40B4-BE49-F238E27FC236}">
                <a16:creationId xmlns:a16="http://schemas.microsoft.com/office/drawing/2014/main" id="{C8B204D1-3B55-504A-049F-ECD2DC433AD4}"/>
              </a:ext>
            </a:extLst>
          </p:cNvPr>
          <p:cNvSpPr>
            <a:spLocks noChangeArrowheads="1"/>
          </p:cNvSpPr>
          <p:nvPr/>
        </p:nvSpPr>
        <p:spPr bwMode="auto">
          <a:xfrm>
            <a:off x="5293442" y="1125797"/>
            <a:ext cx="6100176"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dirty="0"/>
          </a:p>
        </p:txBody>
      </p:sp>
      <p:sp>
        <p:nvSpPr>
          <p:cNvPr id="6" name="Freeform 176">
            <a:extLst>
              <a:ext uri="{FF2B5EF4-FFF2-40B4-BE49-F238E27FC236}">
                <a16:creationId xmlns:a16="http://schemas.microsoft.com/office/drawing/2014/main" id="{900E6B0E-525C-35F1-E3F6-008E4907D80A}"/>
              </a:ext>
            </a:extLst>
          </p:cNvPr>
          <p:cNvSpPr>
            <a:spLocks noChangeArrowheads="1"/>
          </p:cNvSpPr>
          <p:nvPr/>
        </p:nvSpPr>
        <p:spPr bwMode="auto">
          <a:xfrm>
            <a:off x="5536724" y="4805168"/>
            <a:ext cx="6100176"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dirty="0"/>
          </a:p>
        </p:txBody>
      </p:sp>
      <p:sp>
        <p:nvSpPr>
          <p:cNvPr id="7" name="Freeform 173">
            <a:extLst>
              <a:ext uri="{FF2B5EF4-FFF2-40B4-BE49-F238E27FC236}">
                <a16:creationId xmlns:a16="http://schemas.microsoft.com/office/drawing/2014/main" id="{FCE49638-DE77-1D0A-1A7F-CC8E88584161}"/>
              </a:ext>
            </a:extLst>
          </p:cNvPr>
          <p:cNvSpPr>
            <a:spLocks noChangeArrowheads="1"/>
          </p:cNvSpPr>
          <p:nvPr/>
        </p:nvSpPr>
        <p:spPr bwMode="auto">
          <a:xfrm>
            <a:off x="5878286" y="2910257"/>
            <a:ext cx="5442717"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A8A08B00-73F6-2CB6-C86A-52C76E35E3BD}"/>
              </a:ext>
            </a:extLst>
          </p:cNvPr>
          <p:cNvSpPr>
            <a:spLocks noChangeArrowheads="1"/>
          </p:cNvSpPr>
          <p:nvPr/>
        </p:nvSpPr>
        <p:spPr bwMode="auto">
          <a:xfrm>
            <a:off x="5404234" y="71798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dirty="0"/>
          </a:p>
        </p:txBody>
      </p:sp>
      <p:sp>
        <p:nvSpPr>
          <p:cNvPr id="9" name="Freeform 177">
            <a:extLst>
              <a:ext uri="{FF2B5EF4-FFF2-40B4-BE49-F238E27FC236}">
                <a16:creationId xmlns:a16="http://schemas.microsoft.com/office/drawing/2014/main" id="{10D7CCC0-2469-B0C1-CF43-1E4B874CC24F}"/>
              </a:ext>
            </a:extLst>
          </p:cNvPr>
          <p:cNvSpPr>
            <a:spLocks noChangeArrowheads="1"/>
          </p:cNvSpPr>
          <p:nvPr/>
        </p:nvSpPr>
        <p:spPr bwMode="auto">
          <a:xfrm>
            <a:off x="5924368" y="2698503"/>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10" name="Freeform 177">
            <a:extLst>
              <a:ext uri="{FF2B5EF4-FFF2-40B4-BE49-F238E27FC236}">
                <a16:creationId xmlns:a16="http://schemas.microsoft.com/office/drawing/2014/main" id="{D612CE26-4200-DE16-BB7B-34D7194C3AD9}"/>
              </a:ext>
            </a:extLst>
          </p:cNvPr>
          <p:cNvSpPr>
            <a:spLocks noChangeArrowheads="1"/>
          </p:cNvSpPr>
          <p:nvPr/>
        </p:nvSpPr>
        <p:spPr bwMode="auto">
          <a:xfrm>
            <a:off x="5709034" y="4482220"/>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11" name="CuadroTexto 598">
            <a:extLst>
              <a:ext uri="{FF2B5EF4-FFF2-40B4-BE49-F238E27FC236}">
                <a16:creationId xmlns:a16="http://schemas.microsoft.com/office/drawing/2014/main" id="{061EE195-DA6B-65B8-CABF-F86FC9AB9CC7}"/>
              </a:ext>
            </a:extLst>
          </p:cNvPr>
          <p:cNvSpPr txBox="1"/>
          <p:nvPr/>
        </p:nvSpPr>
        <p:spPr>
          <a:xfrm>
            <a:off x="5735437" y="828100"/>
            <a:ext cx="2508144" cy="430887"/>
          </a:xfrm>
          <a:prstGeom prst="rect">
            <a:avLst/>
          </a:prstGeom>
          <a:noFill/>
        </p:spPr>
        <p:txBody>
          <a:bodyPr wrap="square" rtlCol="0">
            <a:spAutoFit/>
          </a:bodyPr>
          <a:lstStyle/>
          <a:p>
            <a:r>
              <a:rPr lang="pl-PL" sz="2200" b="1" dirty="0" err="1">
                <a:solidFill>
                  <a:schemeClr val="bg1"/>
                </a:solidFill>
                <a:latin typeface="Calibri" panose="020F0502020204030204" pitchFamily="34" charset="0"/>
                <a:ea typeface="Lato" charset="0"/>
                <a:cs typeface="Calibri" panose="020F0502020204030204" pitchFamily="34" charset="0"/>
              </a:rPr>
              <a:t>Answer</a:t>
            </a:r>
            <a:r>
              <a:rPr lang="pl-PL" sz="2200" b="1" dirty="0">
                <a:solidFill>
                  <a:schemeClr val="bg1"/>
                </a:solidFill>
                <a:latin typeface="Calibri" panose="020F0502020204030204" pitchFamily="34" charset="0"/>
                <a:ea typeface="Lato" charset="0"/>
                <a:cs typeface="Calibri" panose="020F0502020204030204" pitchFamily="34" charset="0"/>
              </a:rPr>
              <a:t> A</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2" name="CuadroTexto 598">
            <a:extLst>
              <a:ext uri="{FF2B5EF4-FFF2-40B4-BE49-F238E27FC236}">
                <a16:creationId xmlns:a16="http://schemas.microsoft.com/office/drawing/2014/main" id="{8566BC3A-3B18-A9DC-8DA7-D31924418E31}"/>
              </a:ext>
            </a:extLst>
          </p:cNvPr>
          <p:cNvSpPr txBox="1"/>
          <p:nvPr/>
        </p:nvSpPr>
        <p:spPr>
          <a:xfrm>
            <a:off x="6331245" y="2758784"/>
            <a:ext cx="2508144" cy="430887"/>
          </a:xfrm>
          <a:prstGeom prst="rect">
            <a:avLst/>
          </a:prstGeom>
          <a:noFill/>
        </p:spPr>
        <p:txBody>
          <a:bodyPr wrap="square" rtlCol="0">
            <a:spAutoFit/>
          </a:bodyPr>
          <a:lstStyle/>
          <a:p>
            <a:r>
              <a:rPr lang="pl-PL" sz="2200" b="1" dirty="0" err="1">
                <a:solidFill>
                  <a:schemeClr val="bg1"/>
                </a:solidFill>
                <a:latin typeface="Calibri" panose="020F0502020204030204" pitchFamily="34" charset="0"/>
                <a:ea typeface="Lato" charset="0"/>
                <a:cs typeface="Calibri" panose="020F0502020204030204" pitchFamily="34" charset="0"/>
              </a:rPr>
              <a:t>Answer</a:t>
            </a:r>
            <a:r>
              <a:rPr lang="pl-PL" sz="2200" b="1" dirty="0">
                <a:solidFill>
                  <a:schemeClr val="bg1"/>
                </a:solidFill>
                <a:latin typeface="Calibri" panose="020F0502020204030204" pitchFamily="34" charset="0"/>
                <a:ea typeface="Lato" charset="0"/>
                <a:cs typeface="Calibri" panose="020F0502020204030204" pitchFamily="34" charset="0"/>
              </a:rPr>
              <a:t> B</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8">
            <a:extLst>
              <a:ext uri="{FF2B5EF4-FFF2-40B4-BE49-F238E27FC236}">
                <a16:creationId xmlns:a16="http://schemas.microsoft.com/office/drawing/2014/main" id="{48060CB5-4149-2EC8-F4E6-1F0769D4B355}"/>
              </a:ext>
            </a:extLst>
          </p:cNvPr>
          <p:cNvSpPr txBox="1"/>
          <p:nvPr/>
        </p:nvSpPr>
        <p:spPr>
          <a:xfrm>
            <a:off x="6078668" y="4589724"/>
            <a:ext cx="2508144" cy="430887"/>
          </a:xfrm>
          <a:prstGeom prst="rect">
            <a:avLst/>
          </a:prstGeom>
          <a:noFill/>
        </p:spPr>
        <p:txBody>
          <a:bodyPr wrap="square" rtlCol="0">
            <a:spAutoFit/>
          </a:bodyPr>
          <a:lstStyle/>
          <a:p>
            <a:r>
              <a:rPr lang="pl-PL" sz="2200" b="1" dirty="0" err="1">
                <a:solidFill>
                  <a:schemeClr val="bg1"/>
                </a:solidFill>
                <a:latin typeface="Calibri" panose="020F0502020204030204" pitchFamily="34" charset="0"/>
                <a:ea typeface="Lato" charset="0"/>
                <a:cs typeface="Calibri" panose="020F0502020204030204" pitchFamily="34" charset="0"/>
              </a:rPr>
              <a:t>Answer</a:t>
            </a:r>
            <a:r>
              <a:rPr lang="pl-PL" sz="2200" b="1" dirty="0">
                <a:solidFill>
                  <a:schemeClr val="bg1"/>
                </a:solidFill>
                <a:latin typeface="Calibri" panose="020F0502020204030204" pitchFamily="34" charset="0"/>
                <a:ea typeface="Lato" charset="0"/>
                <a:cs typeface="Calibri" panose="020F0502020204030204" pitchFamily="34" charset="0"/>
              </a:rPr>
              <a:t> C</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4" name="Rectángulo 602">
            <a:extLst>
              <a:ext uri="{FF2B5EF4-FFF2-40B4-BE49-F238E27FC236}">
                <a16:creationId xmlns:a16="http://schemas.microsoft.com/office/drawing/2014/main" id="{97ED06AC-3D78-C6E3-60C8-C1CCFC6A3E55}"/>
              </a:ext>
            </a:extLst>
          </p:cNvPr>
          <p:cNvSpPr/>
          <p:nvPr/>
        </p:nvSpPr>
        <p:spPr>
          <a:xfrm>
            <a:off x="5624639" y="1500605"/>
            <a:ext cx="5544103"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 will install sprinklers to irrigate plantations during periods of drought</a:t>
            </a:r>
          </a:p>
        </p:txBody>
      </p:sp>
      <p:sp>
        <p:nvSpPr>
          <p:cNvPr id="15" name="Rectángulo 602">
            <a:extLst>
              <a:ext uri="{FF2B5EF4-FFF2-40B4-BE49-F238E27FC236}">
                <a16:creationId xmlns:a16="http://schemas.microsoft.com/office/drawing/2014/main" id="{24507478-6A74-71BC-F2B2-AC508E703527}"/>
              </a:ext>
            </a:extLst>
          </p:cNvPr>
          <p:cNvSpPr/>
          <p:nvPr/>
        </p:nvSpPr>
        <p:spPr>
          <a:xfrm>
            <a:off x="6078668" y="3333065"/>
            <a:ext cx="5253666"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 will apply appropriate fertilization using a drip irrigation system for plants</a:t>
            </a:r>
          </a:p>
        </p:txBody>
      </p:sp>
      <p:sp>
        <p:nvSpPr>
          <p:cNvPr id="16" name="Rectángulo 602">
            <a:extLst>
              <a:ext uri="{FF2B5EF4-FFF2-40B4-BE49-F238E27FC236}">
                <a16:creationId xmlns:a16="http://schemas.microsoft.com/office/drawing/2014/main" id="{DE6C03D6-E468-6E51-E19C-B4657B5B7870}"/>
              </a:ext>
            </a:extLst>
          </p:cNvPr>
          <p:cNvSpPr/>
          <p:nvPr/>
        </p:nvSpPr>
        <p:spPr>
          <a:xfrm>
            <a:off x="5924368" y="5205478"/>
            <a:ext cx="5544103"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 will conduct soil tests and apply fertilization tailored to the needs of the plants.</a:t>
            </a:r>
          </a:p>
        </p:txBody>
      </p:sp>
    </p:spTree>
    <p:extLst>
      <p:ext uri="{BB962C8B-B14F-4D97-AF65-F5344CB8AC3E}">
        <p14:creationId xmlns:p14="http://schemas.microsoft.com/office/powerpoint/2010/main" val="506686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E242A7-9DD4-5F43-6B32-8F98F2CB7059}"/>
              </a:ext>
            </a:extLst>
          </p:cNvPr>
          <p:cNvSpPr txBox="1">
            <a:spLocks/>
          </p:cNvSpPr>
          <p:nvPr/>
        </p:nvSpPr>
        <p:spPr>
          <a:xfrm>
            <a:off x="-2" y="375841"/>
            <a:ext cx="12191999"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3600" b="1" dirty="0">
                <a:solidFill>
                  <a:srgbClr val="007772"/>
                </a:solidFill>
                <a:latin typeface="Calibri" panose="020F0502020204030204" pitchFamily="34" charset="0"/>
              </a:rPr>
              <a:t>Feedback on </a:t>
            </a:r>
            <a:r>
              <a:rPr lang="pl-PL" sz="3600" b="1" dirty="0" err="1">
                <a:solidFill>
                  <a:srgbClr val="007772"/>
                </a:solidFill>
                <a:latin typeface="Calibri" panose="020F0502020204030204" pitchFamily="34" charset="0"/>
              </a:rPr>
              <a:t>answers</a:t>
            </a:r>
            <a:endParaRPr lang="en-US" sz="3600" dirty="0"/>
          </a:p>
        </p:txBody>
      </p:sp>
      <p:sp>
        <p:nvSpPr>
          <p:cNvPr id="3" name="Freeform 1">
            <a:extLst>
              <a:ext uri="{FF2B5EF4-FFF2-40B4-BE49-F238E27FC236}">
                <a16:creationId xmlns:a16="http://schemas.microsoft.com/office/drawing/2014/main" id="{E6E1F49B-661A-1A1E-D012-984276F6F8E9}"/>
              </a:ext>
            </a:extLst>
          </p:cNvPr>
          <p:cNvSpPr>
            <a:spLocks noChangeArrowheads="1"/>
          </p:cNvSpPr>
          <p:nvPr/>
        </p:nvSpPr>
        <p:spPr bwMode="auto">
          <a:xfrm>
            <a:off x="970304" y="1525394"/>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dirty="0"/>
          </a:p>
        </p:txBody>
      </p:sp>
      <p:sp>
        <p:nvSpPr>
          <p:cNvPr id="4" name="Freeform 1">
            <a:extLst>
              <a:ext uri="{FF2B5EF4-FFF2-40B4-BE49-F238E27FC236}">
                <a16:creationId xmlns:a16="http://schemas.microsoft.com/office/drawing/2014/main" id="{384B3430-744A-93BE-85CE-CEE461BD801C}"/>
              </a:ext>
            </a:extLst>
          </p:cNvPr>
          <p:cNvSpPr>
            <a:spLocks noChangeArrowheads="1"/>
          </p:cNvSpPr>
          <p:nvPr/>
        </p:nvSpPr>
        <p:spPr bwMode="auto">
          <a:xfrm>
            <a:off x="7815572" y="157146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dirty="0"/>
          </a:p>
        </p:txBody>
      </p:sp>
      <p:sp>
        <p:nvSpPr>
          <p:cNvPr id="5" name="Freeform 247">
            <a:extLst>
              <a:ext uri="{FF2B5EF4-FFF2-40B4-BE49-F238E27FC236}">
                <a16:creationId xmlns:a16="http://schemas.microsoft.com/office/drawing/2014/main" id="{2063198A-1C54-F4C1-3FBB-1AF1245CA480}"/>
              </a:ext>
            </a:extLst>
          </p:cNvPr>
          <p:cNvSpPr>
            <a:spLocks noChangeArrowheads="1"/>
          </p:cNvSpPr>
          <p:nvPr/>
        </p:nvSpPr>
        <p:spPr bwMode="auto">
          <a:xfrm>
            <a:off x="4397415" y="2676593"/>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6" name="CuadroTexto 553">
            <a:extLst>
              <a:ext uri="{FF2B5EF4-FFF2-40B4-BE49-F238E27FC236}">
                <a16:creationId xmlns:a16="http://schemas.microsoft.com/office/drawing/2014/main" id="{8DCBA9C6-2980-8D30-8898-83F770085FEC}"/>
              </a:ext>
            </a:extLst>
          </p:cNvPr>
          <p:cNvSpPr txBox="1"/>
          <p:nvPr/>
        </p:nvSpPr>
        <p:spPr>
          <a:xfrm>
            <a:off x="979676" y="1764875"/>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BC0D8E1A-7FF0-66D8-BEC0-788A333B1A26}"/>
              </a:ext>
            </a:extLst>
          </p:cNvPr>
          <p:cNvSpPr txBox="1"/>
          <p:nvPr/>
        </p:nvSpPr>
        <p:spPr>
          <a:xfrm>
            <a:off x="4418876" y="2969457"/>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B</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 name="CuadroTexto 553">
            <a:extLst>
              <a:ext uri="{FF2B5EF4-FFF2-40B4-BE49-F238E27FC236}">
                <a16:creationId xmlns:a16="http://schemas.microsoft.com/office/drawing/2014/main" id="{3F4FB163-542B-BADD-616A-B791E893D4D3}"/>
              </a:ext>
            </a:extLst>
          </p:cNvPr>
          <p:cNvSpPr txBox="1"/>
          <p:nvPr/>
        </p:nvSpPr>
        <p:spPr>
          <a:xfrm>
            <a:off x="7775005" y="1717220"/>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C</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9" name="Freeform 246">
            <a:extLst>
              <a:ext uri="{FF2B5EF4-FFF2-40B4-BE49-F238E27FC236}">
                <a16:creationId xmlns:a16="http://schemas.microsoft.com/office/drawing/2014/main" id="{2A0BFB46-9184-2811-3D4E-12C7CBDBBD8B}"/>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0" name="Freeform 246">
            <a:extLst>
              <a:ext uri="{FF2B5EF4-FFF2-40B4-BE49-F238E27FC236}">
                <a16:creationId xmlns:a16="http://schemas.microsoft.com/office/drawing/2014/main" id="{C4FEBC89-3B92-43F6-4AA5-8C4C2F41D55C}"/>
              </a:ext>
            </a:extLst>
          </p:cNvPr>
          <p:cNvSpPr>
            <a:spLocks noChangeArrowheads="1"/>
          </p:cNvSpPr>
          <p:nvPr/>
        </p:nvSpPr>
        <p:spPr bwMode="auto">
          <a:xfrm>
            <a:off x="7762914" y="1467540"/>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1" name="Freeform 246">
            <a:extLst>
              <a:ext uri="{FF2B5EF4-FFF2-40B4-BE49-F238E27FC236}">
                <a16:creationId xmlns:a16="http://schemas.microsoft.com/office/drawing/2014/main" id="{D02A6A53-7818-507A-5B64-5E185A2B946C}"/>
              </a:ext>
            </a:extLst>
          </p:cNvPr>
          <p:cNvSpPr>
            <a:spLocks noChangeArrowheads="1"/>
          </p:cNvSpPr>
          <p:nvPr/>
        </p:nvSpPr>
        <p:spPr bwMode="auto">
          <a:xfrm>
            <a:off x="4383583" y="6146605"/>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grpSp>
        <p:nvGrpSpPr>
          <p:cNvPr id="12" name="Group 24">
            <a:extLst>
              <a:ext uri="{FF2B5EF4-FFF2-40B4-BE49-F238E27FC236}">
                <a16:creationId xmlns:a16="http://schemas.microsoft.com/office/drawing/2014/main" id="{EC79A358-0030-33CE-80F4-8B0756040E2A}"/>
              </a:ext>
            </a:extLst>
          </p:cNvPr>
          <p:cNvGrpSpPr/>
          <p:nvPr/>
        </p:nvGrpSpPr>
        <p:grpSpPr>
          <a:xfrm>
            <a:off x="2414378" y="5427523"/>
            <a:ext cx="676288" cy="676171"/>
            <a:chOff x="3258209" y="1217582"/>
            <a:chExt cx="4712093" cy="4711281"/>
          </a:xfrm>
          <a:solidFill>
            <a:srgbClr val="007772"/>
          </a:solidFill>
        </p:grpSpPr>
        <p:sp>
          <p:nvSpPr>
            <p:cNvPr id="13" name="Freeform 31">
              <a:extLst>
                <a:ext uri="{FF2B5EF4-FFF2-40B4-BE49-F238E27FC236}">
                  <a16:creationId xmlns:a16="http://schemas.microsoft.com/office/drawing/2014/main" id="{44B38FA3-D882-0FEE-44CB-D5425E6F7D9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14" name="Freeform 32">
              <a:extLst>
                <a:ext uri="{FF2B5EF4-FFF2-40B4-BE49-F238E27FC236}">
                  <a16:creationId xmlns:a16="http://schemas.microsoft.com/office/drawing/2014/main" id="{BD10A8C7-3A9F-C0F3-BD8A-CD797C4E650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15" name="Group 27">
              <a:extLst>
                <a:ext uri="{FF2B5EF4-FFF2-40B4-BE49-F238E27FC236}">
                  <a16:creationId xmlns:a16="http://schemas.microsoft.com/office/drawing/2014/main" id="{DD80B298-64B4-AD19-D1B5-A4F97BF6192A}"/>
                </a:ext>
              </a:extLst>
            </p:cNvPr>
            <p:cNvGrpSpPr/>
            <p:nvPr/>
          </p:nvGrpSpPr>
          <p:grpSpPr>
            <a:xfrm>
              <a:off x="3258209" y="1217582"/>
              <a:ext cx="4712093" cy="4711281"/>
              <a:chOff x="3258209" y="1217582"/>
              <a:chExt cx="4712093" cy="4711281"/>
            </a:xfrm>
            <a:grpFill/>
          </p:grpSpPr>
          <p:sp>
            <p:nvSpPr>
              <p:cNvPr id="16" name="Freeform 16">
                <a:extLst>
                  <a:ext uri="{FF2B5EF4-FFF2-40B4-BE49-F238E27FC236}">
                    <a16:creationId xmlns:a16="http://schemas.microsoft.com/office/drawing/2014/main" id="{E0ECC27B-1C35-6463-FAA9-5DB7919CBCA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7" name="Freeform 18">
                <a:extLst>
                  <a:ext uri="{FF2B5EF4-FFF2-40B4-BE49-F238E27FC236}">
                    <a16:creationId xmlns:a16="http://schemas.microsoft.com/office/drawing/2014/main" id="{6D212259-4946-D31A-1498-1219C1D4B5E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8" name="Freeform 19">
                <a:extLst>
                  <a:ext uri="{FF2B5EF4-FFF2-40B4-BE49-F238E27FC236}">
                    <a16:creationId xmlns:a16="http://schemas.microsoft.com/office/drawing/2014/main" id="{847A65C2-A435-C027-5BA3-893B49DCEBE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9" name="Freeform 20">
                <a:extLst>
                  <a:ext uri="{FF2B5EF4-FFF2-40B4-BE49-F238E27FC236}">
                    <a16:creationId xmlns:a16="http://schemas.microsoft.com/office/drawing/2014/main" id="{66DAF775-8B2F-3FDC-471D-3D73B72CC66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20" name="Freeform 21">
                <a:extLst>
                  <a:ext uri="{FF2B5EF4-FFF2-40B4-BE49-F238E27FC236}">
                    <a16:creationId xmlns:a16="http://schemas.microsoft.com/office/drawing/2014/main" id="{A4EA66C5-2456-6AC3-5F95-81342E616A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1" name="Freeform 22">
                <a:extLst>
                  <a:ext uri="{FF2B5EF4-FFF2-40B4-BE49-F238E27FC236}">
                    <a16:creationId xmlns:a16="http://schemas.microsoft.com/office/drawing/2014/main" id="{014082B4-FE8A-2594-FA22-C3B93B55D8A1}"/>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2" name="Freeform 23">
                <a:extLst>
                  <a:ext uri="{FF2B5EF4-FFF2-40B4-BE49-F238E27FC236}">
                    <a16:creationId xmlns:a16="http://schemas.microsoft.com/office/drawing/2014/main" id="{B264DF59-DE81-07E8-F05E-A861ADE4A549}"/>
                  </a:ext>
                </a:extLst>
              </p:cNvPr>
              <p:cNvSpPr/>
              <p:nvPr/>
            </p:nvSpPr>
            <p:spPr>
              <a:xfrm>
                <a:off x="4447415" y="3653667"/>
                <a:ext cx="2001048" cy="80727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dirty="0"/>
              </a:p>
            </p:txBody>
          </p:sp>
          <p:sp>
            <p:nvSpPr>
              <p:cNvPr id="23" name="Freeform 24">
                <a:extLst>
                  <a:ext uri="{FF2B5EF4-FFF2-40B4-BE49-F238E27FC236}">
                    <a16:creationId xmlns:a16="http://schemas.microsoft.com/office/drawing/2014/main" id="{568CE004-F16C-C4BD-EA85-C4077ED81DD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4" name="Freeform 25">
                <a:extLst>
                  <a:ext uri="{FF2B5EF4-FFF2-40B4-BE49-F238E27FC236}">
                    <a16:creationId xmlns:a16="http://schemas.microsoft.com/office/drawing/2014/main" id="{1C097B16-A96E-F14F-F910-66967624AE37}"/>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25" name="Freeform 26">
                <a:extLst>
                  <a:ext uri="{FF2B5EF4-FFF2-40B4-BE49-F238E27FC236}">
                    <a16:creationId xmlns:a16="http://schemas.microsoft.com/office/drawing/2014/main" id="{616D4095-0902-FE3B-E491-DE1B0ABE363F}"/>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26" name="Freeform 27">
                <a:extLst>
                  <a:ext uri="{FF2B5EF4-FFF2-40B4-BE49-F238E27FC236}">
                    <a16:creationId xmlns:a16="http://schemas.microsoft.com/office/drawing/2014/main" id="{82D4A381-10C3-DCC0-5CE8-4C2198A42D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7" name="Freeform 28">
                <a:extLst>
                  <a:ext uri="{FF2B5EF4-FFF2-40B4-BE49-F238E27FC236}">
                    <a16:creationId xmlns:a16="http://schemas.microsoft.com/office/drawing/2014/main" id="{269235BB-713B-04FD-BD28-74CEC5663229}"/>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8" name="Freeform 29">
                <a:extLst>
                  <a:ext uri="{FF2B5EF4-FFF2-40B4-BE49-F238E27FC236}">
                    <a16:creationId xmlns:a16="http://schemas.microsoft.com/office/drawing/2014/main" id="{F6554407-5A43-F113-97F3-37BD2CABC68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9" name="Freeform 30">
                <a:extLst>
                  <a:ext uri="{FF2B5EF4-FFF2-40B4-BE49-F238E27FC236}">
                    <a16:creationId xmlns:a16="http://schemas.microsoft.com/office/drawing/2014/main" id="{1482DE51-28D8-6FE5-0B21-665A942CFB6C}"/>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30" name="Freeform 1038">
            <a:extLst>
              <a:ext uri="{FF2B5EF4-FFF2-40B4-BE49-F238E27FC236}">
                <a16:creationId xmlns:a16="http://schemas.microsoft.com/office/drawing/2014/main" id="{D7DFBCB4-9950-AD3E-106E-E3C202AC6AD9}"/>
              </a:ext>
            </a:extLst>
          </p:cNvPr>
          <p:cNvSpPr/>
          <p:nvPr/>
        </p:nvSpPr>
        <p:spPr>
          <a:xfrm>
            <a:off x="4742860" y="1362154"/>
            <a:ext cx="772300" cy="871495"/>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7772"/>
          </a:solidFill>
          <a:ln w="27426" cap="flat">
            <a:noFill/>
            <a:prstDash val="solid"/>
            <a:miter/>
          </a:ln>
        </p:spPr>
        <p:txBody>
          <a:bodyPr rtlCol="0" anchor="ctr"/>
          <a:lstStyle/>
          <a:p>
            <a:endParaRPr lang="en-US" dirty="0"/>
          </a:p>
        </p:txBody>
      </p:sp>
      <p:sp>
        <p:nvSpPr>
          <p:cNvPr id="31" name="Freeform 1141">
            <a:extLst>
              <a:ext uri="{FF2B5EF4-FFF2-40B4-BE49-F238E27FC236}">
                <a16:creationId xmlns:a16="http://schemas.microsoft.com/office/drawing/2014/main" id="{75E16700-A652-D648-F31E-B6B615F8BBB6}"/>
              </a:ext>
            </a:extLst>
          </p:cNvPr>
          <p:cNvSpPr/>
          <p:nvPr/>
        </p:nvSpPr>
        <p:spPr>
          <a:xfrm>
            <a:off x="7611594" y="5726110"/>
            <a:ext cx="837349" cy="363783"/>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7772"/>
          </a:solidFill>
          <a:ln w="27426" cap="flat">
            <a:noFill/>
            <a:prstDash val="solid"/>
            <a:miter/>
          </a:ln>
        </p:spPr>
        <p:txBody>
          <a:bodyPr rtlCol="0" anchor="ctr"/>
          <a:lstStyle/>
          <a:p>
            <a:endParaRPr lang="en-US" dirty="0"/>
          </a:p>
        </p:txBody>
      </p:sp>
      <p:sp>
        <p:nvSpPr>
          <p:cNvPr id="32" name="Rectángulo 602">
            <a:extLst>
              <a:ext uri="{FF2B5EF4-FFF2-40B4-BE49-F238E27FC236}">
                <a16:creationId xmlns:a16="http://schemas.microsoft.com/office/drawing/2014/main" id="{45E04E10-3657-80AA-477D-022F17FFD87D}"/>
              </a:ext>
            </a:extLst>
          </p:cNvPr>
          <p:cNvSpPr/>
          <p:nvPr/>
        </p:nvSpPr>
        <p:spPr>
          <a:xfrm>
            <a:off x="950640" y="2434925"/>
            <a:ext cx="2291547" cy="1323439"/>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A good start. Plants like these need the right amount of water throughout the growing season</a:t>
            </a:r>
          </a:p>
        </p:txBody>
      </p:sp>
      <p:sp>
        <p:nvSpPr>
          <p:cNvPr id="34" name="Rectángulo 602">
            <a:extLst>
              <a:ext uri="{FF2B5EF4-FFF2-40B4-BE49-F238E27FC236}">
                <a16:creationId xmlns:a16="http://schemas.microsoft.com/office/drawing/2014/main" id="{923CCD15-07CA-5B01-6499-A420E96C16E1}"/>
              </a:ext>
            </a:extLst>
          </p:cNvPr>
          <p:cNvSpPr/>
          <p:nvPr/>
        </p:nvSpPr>
        <p:spPr>
          <a:xfrm>
            <a:off x="7858495" y="2170836"/>
            <a:ext cx="2291547" cy="1815882"/>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Proper fertilization is the basis for high yields and savings. Analyze whether this is a sufficient step to ensure your success. Pay attention to the water needs of strawberries.</a:t>
            </a:r>
          </a:p>
        </p:txBody>
      </p:sp>
      <p:sp>
        <p:nvSpPr>
          <p:cNvPr id="35" name="Rectángulo 602">
            <a:extLst>
              <a:ext uri="{FF2B5EF4-FFF2-40B4-BE49-F238E27FC236}">
                <a16:creationId xmlns:a16="http://schemas.microsoft.com/office/drawing/2014/main" id="{8FBFCE49-B5A6-7467-E514-E3F0CDCD6C0E}"/>
              </a:ext>
            </a:extLst>
          </p:cNvPr>
          <p:cNvSpPr/>
          <p:nvPr/>
        </p:nvSpPr>
        <p:spPr>
          <a:xfrm>
            <a:off x="4479164" y="3570207"/>
            <a:ext cx="2291547" cy="1323439"/>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Sensational! Fertigation is an effective way to provide your plants with water and proper fertilization</a:t>
            </a:r>
          </a:p>
        </p:txBody>
      </p:sp>
    </p:spTree>
    <p:extLst>
      <p:ext uri="{BB962C8B-B14F-4D97-AF65-F5344CB8AC3E}">
        <p14:creationId xmlns:p14="http://schemas.microsoft.com/office/powerpoint/2010/main" val="2711158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Google Shape;388;p8"/>
          <p:cNvSpPr txBox="1">
            <a:spLocks noGrp="1"/>
          </p:cNvSpPr>
          <p:nvPr>
            <p:ph type="body" idx="1"/>
          </p:nvPr>
        </p:nvSpPr>
        <p:spPr>
          <a:xfrm>
            <a:off x="1651560" y="832752"/>
            <a:ext cx="96494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04040"/>
              </a:buClr>
              <a:buSzPts val="3600"/>
              <a:buNone/>
            </a:pPr>
            <a:r>
              <a:rPr lang="en-US" b="1">
                <a:solidFill>
                  <a:schemeClr val="accent4"/>
                </a:solidFill>
              </a:rPr>
              <a:t>GREAT JOB!</a:t>
            </a:r>
            <a:endParaRPr>
              <a:solidFill>
                <a:schemeClr val="accent4"/>
              </a:solidFill>
            </a:endParaRPr>
          </a:p>
        </p:txBody>
      </p:sp>
      <p:sp>
        <p:nvSpPr>
          <p:cNvPr id="389" name="Google Shape;389;p8"/>
          <p:cNvSpPr txBox="1">
            <a:spLocks noGrp="1"/>
          </p:cNvSpPr>
          <p:nvPr>
            <p:ph type="body" idx="3"/>
          </p:nvPr>
        </p:nvSpPr>
        <p:spPr>
          <a:xfrm>
            <a:off x="886806" y="1717767"/>
            <a:ext cx="9637200" cy="1228500"/>
          </a:xfrm>
          <a:prstGeom prst="rect">
            <a:avLst/>
          </a:prstGeom>
          <a:noFill/>
          <a:ln>
            <a:noFill/>
          </a:ln>
        </p:spPr>
        <p:txBody>
          <a:bodyPr spcFirstLastPara="1" wrap="square" lIns="91425" tIns="45700" rIns="91425" bIns="45700" anchor="t" anchorCtr="0">
            <a:noAutofit/>
          </a:bodyPr>
          <a:lstStyle/>
          <a:p>
            <a:pPr marL="0" lvl="0" indent="0"/>
            <a:r>
              <a:rPr lang="en-US" dirty="0"/>
              <a:t>You already know what fertigation is and what its use is in agriculture. Check how renewable energy sources can be used in the irrigation process. Take a look at module 5 and enrich your knowledge!</a:t>
            </a:r>
            <a:endParaRPr dirty="0"/>
          </a:p>
        </p:txBody>
      </p:sp>
      <p:sp>
        <p:nvSpPr>
          <p:cNvPr id="390" name="Google Shape;390;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8"/>
          <p:cNvSpPr/>
          <p:nvPr/>
        </p:nvSpPr>
        <p:spPr>
          <a:xfrm>
            <a:off x="0" y="3172000"/>
            <a:ext cx="1407900" cy="1486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 name="Symbol zastępczy obrazu 16" descr="Obraz zawierający na wolnym powietrzu, agrokultura, trawa, plantacja&#10;&#10;Zawartość wygenerowana przez sztuczną inteligencję może być niepoprawna.">
            <a:extLst>
              <a:ext uri="{FF2B5EF4-FFF2-40B4-BE49-F238E27FC236}">
                <a16:creationId xmlns:a16="http://schemas.microsoft.com/office/drawing/2014/main" id="{F1033F18-41B7-2855-FFEF-C29656D228A9}"/>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1964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err="1">
                <a:solidFill>
                  <a:schemeClr val="bg1"/>
                </a:solidFill>
              </a:rPr>
              <a:t>www.</a:t>
            </a:r>
            <a:r>
              <a:rPr lang="en-US" sz="4000" b="1" dirty="0" err="1">
                <a:solidFill>
                  <a:schemeClr val="bg1"/>
                </a:solidFill>
                <a:latin typeface="Calibri" panose="020F0502020204030204" pitchFamily="34" charset="0"/>
                <a:cs typeface="Calibri" panose="020F0502020204030204" pitchFamily="34" charset="0"/>
              </a:rPr>
              <a:t>smartskills</a:t>
            </a:r>
            <a:r>
              <a:rPr lang="en-US" sz="4000" dirty="0" err="1">
                <a:solidFill>
                  <a:schemeClr val="bg1"/>
                </a:solidFill>
              </a:rPr>
              <a:t>.eu</a:t>
            </a:r>
            <a:endParaRPr lang="en-US" sz="4000" dirty="0">
              <a:solidFill>
                <a:schemeClr val="bg1"/>
              </a:solidFill>
            </a:endParaRP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670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8" y="309248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84732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04027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705611" y="2889131"/>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8468" y="1293563"/>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the concept of fertigation.</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660174" y="3424465"/>
            <a:ext cx="2604960" cy="584775"/>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 advantages of using fertigation systems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584775"/>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pl-PL" sz="1600" noProof="0" dirty="0">
                <a:solidFill>
                  <a:schemeClr val="bg1"/>
                </a:solidFill>
                <a:latin typeface="Calibri" panose="020F0502020204030204" pitchFamily="34" charset="0"/>
                <a:ea typeface="Lato" charset="0"/>
                <a:cs typeface="Calibri" panose="020F0502020204030204" pitchFamily="34" charset="0"/>
              </a:rPr>
              <a:t>p</a:t>
            </a:r>
            <a:r>
              <a:rPr lang="en-US" sz="1600" dirty="0" err="1">
                <a:solidFill>
                  <a:schemeClr val="bg1"/>
                </a:solidFill>
                <a:latin typeface="Calibri" panose="020F0502020204030204" pitchFamily="34" charset="0"/>
                <a:ea typeface="Lato" charset="0"/>
                <a:cs typeface="Calibri" panose="020F0502020204030204" pitchFamily="34" charset="0"/>
              </a:rPr>
              <a:t>rinciples</a:t>
            </a:r>
            <a:r>
              <a:rPr lang="en-US" sz="1600" dirty="0">
                <a:solidFill>
                  <a:schemeClr val="bg1"/>
                </a:solidFill>
                <a:latin typeface="Calibri" panose="020F0502020204030204" pitchFamily="34" charset="0"/>
                <a:ea typeface="Lato" charset="0"/>
                <a:cs typeface="Calibri" panose="020F0502020204030204" pitchFamily="34" charset="0"/>
              </a:rPr>
              <a:t> of fertigation systems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a:lstStyle/>
          <a:p>
            <a:pPr marL="0" indent="0"/>
            <a:r>
              <a:rPr lang="en-US" dirty="0">
                <a:solidFill>
                  <a:schemeClr val="tx1">
                    <a:lumMod val="75000"/>
                    <a:lumOff val="25000"/>
                  </a:schemeClr>
                </a:solidFill>
              </a:rPr>
              <a:t>This module aims to introduce the principles of integrated irrigation and fertilization systems, known as </a:t>
            </a:r>
            <a:r>
              <a:rPr lang="en-US" b="1" dirty="0">
                <a:solidFill>
                  <a:schemeClr val="tx1">
                    <a:lumMod val="75000"/>
                    <a:lumOff val="25000"/>
                  </a:schemeClr>
                </a:solidFill>
              </a:rPr>
              <a:t>fertigation</a:t>
            </a:r>
            <a:r>
              <a:rPr lang="en-US" dirty="0">
                <a:solidFill>
                  <a:schemeClr val="tx1">
                    <a:lumMod val="75000"/>
                    <a:lumOff val="25000"/>
                  </a:schemeClr>
                </a:solidFill>
              </a:rPr>
              <a:t>. You will learn what fertigation systems are and how they enable plants to simultaneously deliver water and nutrients directly to the roots. You will also learn about best practices for implementing fertigation, which help to achieve high yields with fewer resources. This module is a great opportunity to discover how modern technologies support sustainable and smart farming</a:t>
            </a:r>
            <a:endParaRPr lang="en-GB" noProof="0"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9286279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726376" y="2245984"/>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507876" y="2245983"/>
            <a:ext cx="4541325" cy="566444"/>
          </a:xfrm>
          <a:prstGeom prst="rect">
            <a:avLst/>
          </a:prstGeom>
        </p:spPr>
        <p:txBody>
          <a:bodyPr/>
          <a:lstStyle/>
          <a:p>
            <a:r>
              <a:rPr lang="en-US" noProof="0" dirty="0"/>
              <a:t>Overview of fertigation systems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726376" y="2823846"/>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507876" y="2823845"/>
            <a:ext cx="4541325" cy="566444"/>
          </a:xfrm>
          <a:prstGeom prst="rect">
            <a:avLst/>
          </a:prstGeom>
        </p:spPr>
        <p:txBody>
          <a:bodyPr/>
          <a:lstStyle/>
          <a:p>
            <a:r>
              <a:rPr lang="en-US" dirty="0"/>
              <a:t>Designing systems for simultaneous water and nutrient delivery</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726376" y="3402915"/>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507876" y="3402914"/>
            <a:ext cx="4541325" cy="566444"/>
          </a:xfrm>
          <a:prstGeom prst="rect">
            <a:avLst/>
          </a:prstGeom>
        </p:spPr>
        <p:txBody>
          <a:bodyPr/>
          <a:lstStyle/>
          <a:p>
            <a:r>
              <a:rPr lang="en-US" noProof="0" dirty="0"/>
              <a:t>Best practices for implementation</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726376" y="3985243"/>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507876" y="3985240"/>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05353" y="1429444"/>
            <a:ext cx="4763547" cy="4057649"/>
          </a:xfrm>
          <a:prstGeom prst="rect">
            <a:avLst/>
          </a:prstGeom>
        </p:spPr>
        <p:txBody>
          <a:bodyPr/>
          <a:lstStyle/>
          <a:p>
            <a:r>
              <a:rPr lang="en-US" noProof="0" dirty="0"/>
              <a:t>This module introduces fertigation—the technique of delivering water and nutrients simultaneously through irrigation systems. Learners explore system design, injection methods, and best practices that enhance crop quality while reducing input use, showing how integrated approaches can boost productivity and sustainability in modern farming.</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875867"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8" name="Symbol zastępczy obrazu 7" descr="Obraz zawierający szklarnia, budynek, roślina, w pomieszczeniu&#10;&#10;Zawartość wygenerowana przez sztuczną inteligencję może być niepoprawna.">
            <a:extLst>
              <a:ext uri="{FF2B5EF4-FFF2-40B4-BE49-F238E27FC236}">
                <a16:creationId xmlns:a16="http://schemas.microsoft.com/office/drawing/2014/main" id="{F5D56F7F-5670-B5A5-A212-7521DADFC28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754028" y="2268415"/>
            <a:ext cx="8735628"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OVERVIEW OF FERTIGATION SYSTEMS</a:t>
            </a:r>
          </a:p>
        </p:txBody>
      </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555228" y="705956"/>
            <a:ext cx="9649486" cy="697353"/>
          </a:xfrm>
        </p:spPr>
        <p:txBody>
          <a:bodyPr/>
          <a:lstStyle/>
          <a:p>
            <a:r>
              <a:rPr lang="pl-PL" b="1" dirty="0" err="1">
                <a:solidFill>
                  <a:srgbClr val="007772"/>
                </a:solidFill>
              </a:rPr>
              <a:t>What</a:t>
            </a:r>
            <a:r>
              <a:rPr lang="pl-PL" b="1" dirty="0">
                <a:solidFill>
                  <a:srgbClr val="007772"/>
                </a:solidFill>
              </a:rPr>
              <a:t> </a:t>
            </a:r>
            <a:r>
              <a:rPr lang="pl-PL" b="1" dirty="0" err="1">
                <a:solidFill>
                  <a:srgbClr val="007772"/>
                </a:solidFill>
              </a:rPr>
              <a:t>is</a:t>
            </a:r>
            <a:r>
              <a:rPr lang="pl-PL" b="1" dirty="0">
                <a:solidFill>
                  <a:srgbClr val="007772"/>
                </a:solidFill>
              </a:rPr>
              <a:t> </a:t>
            </a:r>
            <a:r>
              <a:rPr lang="pl-PL" b="1" dirty="0" err="1">
                <a:solidFill>
                  <a:srgbClr val="007772"/>
                </a:solidFill>
              </a:rPr>
              <a:t>fertigation</a:t>
            </a:r>
            <a:r>
              <a:rPr lang="pl-PL" b="1" dirty="0">
                <a:solidFill>
                  <a:srgbClr val="007772"/>
                </a:solidFill>
              </a:rPr>
              <a:t>?</a:t>
            </a:r>
            <a:endParaRPr lang="en-US" dirty="0"/>
          </a:p>
        </p:txBody>
      </p:sp>
      <p:sp>
        <p:nvSpPr>
          <p:cNvPr id="12" name="Text Placeholder 11"/>
          <p:cNvSpPr>
            <a:spLocks noGrp="1"/>
          </p:cNvSpPr>
          <p:nvPr>
            <p:ph type="body" sz="quarter" idx="14"/>
          </p:nvPr>
        </p:nvSpPr>
        <p:spPr>
          <a:xfrm>
            <a:off x="1407911" y="1592760"/>
            <a:ext cx="9376178" cy="1228628"/>
          </a:xfrm>
        </p:spPr>
        <p:txBody>
          <a:bodyPr/>
          <a:lstStyle/>
          <a:p>
            <a:r>
              <a:rPr lang="en-US" dirty="0">
                <a:solidFill>
                  <a:schemeClr val="bg2">
                    <a:lumMod val="25000"/>
                  </a:schemeClr>
                </a:solidFill>
              </a:rPr>
              <a:t>Fertigation is the application of fertilization during irrigation using irrigation systems. Fertigation is a common way of fertilizing horticultural crops under cover and crops on inert substrates. It is also used to fertilize field vegetable crops, fruit crops, berry plantations, and ornamental plant nurseries.</a:t>
            </a:r>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Symbol zastępczy obrazu 21" descr="Obraz zawierający szklarnia, budynek, ubrania, roślina&#10;&#10;Zawartość wygenerowana przez sztuczną inteligencję może być niepoprawna.">
            <a:extLst>
              <a:ext uri="{FF2B5EF4-FFF2-40B4-BE49-F238E27FC236}">
                <a16:creationId xmlns:a16="http://schemas.microsoft.com/office/drawing/2014/main" id="{76286840-FB17-51DF-D522-5DBB46FF8E4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35154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2">
            <a:extLst>
              <a:ext uri="{FF2B5EF4-FFF2-40B4-BE49-F238E27FC236}">
                <a16:creationId xmlns:a16="http://schemas.microsoft.com/office/drawing/2014/main" id="{684D1A5D-DAC7-B095-5DCD-A1E540EF7623}"/>
              </a:ext>
            </a:extLst>
          </p:cNvPr>
          <p:cNvSpPr>
            <a:spLocks noChangeArrowheads="1"/>
          </p:cNvSpPr>
          <p:nvPr/>
        </p:nvSpPr>
        <p:spPr bwMode="auto">
          <a:xfrm>
            <a:off x="8069021" y="1096609"/>
            <a:ext cx="2483357" cy="244459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44" name="Freeform 182">
            <a:extLst>
              <a:ext uri="{FF2B5EF4-FFF2-40B4-BE49-F238E27FC236}">
                <a16:creationId xmlns:a16="http://schemas.microsoft.com/office/drawing/2014/main" id="{5A82CE0D-7EBC-A1EA-D3C1-459107799332}"/>
              </a:ext>
            </a:extLst>
          </p:cNvPr>
          <p:cNvSpPr>
            <a:spLocks noChangeArrowheads="1"/>
          </p:cNvSpPr>
          <p:nvPr/>
        </p:nvSpPr>
        <p:spPr bwMode="auto">
          <a:xfrm>
            <a:off x="8091998" y="106961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808346" y="2825152"/>
            <a:ext cx="2433251" cy="2359134"/>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US" sz="900"/>
          </a:p>
        </p:txBody>
      </p:sp>
      <p:sp>
        <p:nvSpPr>
          <p:cNvPr id="211" name="Freeform 172"/>
          <p:cNvSpPr>
            <a:spLocks noChangeArrowheads="1"/>
          </p:cNvSpPr>
          <p:nvPr/>
        </p:nvSpPr>
        <p:spPr bwMode="auto">
          <a:xfrm>
            <a:off x="701236" y="2814129"/>
            <a:ext cx="2613927" cy="237015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2528229" y="4112192"/>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07772"/>
          </a:solidFill>
          <a:ln>
            <a:noFill/>
          </a:ln>
          <a:effectLst/>
        </p:spPr>
        <p:txBody>
          <a:bodyPr wrap="none" anchor="ctr"/>
          <a:lstStyle/>
          <a:p>
            <a:endParaRPr lang="en-US" sz="900"/>
          </a:p>
        </p:txBody>
      </p:sp>
      <p:sp>
        <p:nvSpPr>
          <p:cNvPr id="213" name="Freeform 174"/>
          <p:cNvSpPr>
            <a:spLocks noChangeArrowheads="1"/>
          </p:cNvSpPr>
          <p:nvPr/>
        </p:nvSpPr>
        <p:spPr bwMode="auto">
          <a:xfrm>
            <a:off x="2475093" y="4059054"/>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5" name="Freeform 175"/>
          <p:cNvSpPr>
            <a:spLocks noChangeArrowheads="1"/>
          </p:cNvSpPr>
          <p:nvPr/>
        </p:nvSpPr>
        <p:spPr bwMode="auto">
          <a:xfrm>
            <a:off x="3623865" y="348213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76"/>
          <p:cNvSpPr>
            <a:spLocks noChangeArrowheads="1"/>
          </p:cNvSpPr>
          <p:nvPr/>
        </p:nvSpPr>
        <p:spPr bwMode="auto">
          <a:xfrm>
            <a:off x="3704791" y="3584919"/>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US" sz="900"/>
          </a:p>
        </p:txBody>
      </p:sp>
      <p:sp>
        <p:nvSpPr>
          <p:cNvPr id="217" name="Freeform 177"/>
          <p:cNvSpPr>
            <a:spLocks noChangeArrowheads="1"/>
          </p:cNvSpPr>
          <p:nvPr/>
        </p:nvSpPr>
        <p:spPr bwMode="auto">
          <a:xfrm>
            <a:off x="3747850" y="3603594"/>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8" name="Freeform 178"/>
          <p:cNvSpPr>
            <a:spLocks noChangeArrowheads="1"/>
          </p:cNvSpPr>
          <p:nvPr/>
        </p:nvSpPr>
        <p:spPr bwMode="auto">
          <a:xfrm>
            <a:off x="5212914" y="4901656"/>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07772"/>
          </a:solidFill>
          <a:ln>
            <a:noFill/>
          </a:ln>
          <a:effectLst/>
        </p:spPr>
        <p:txBody>
          <a:bodyPr wrap="none" anchor="ctr"/>
          <a:lstStyle/>
          <a:p>
            <a:endParaRPr lang="en-US" sz="900"/>
          </a:p>
        </p:txBody>
      </p:sp>
      <p:sp>
        <p:nvSpPr>
          <p:cNvPr id="219" name="Freeform 179"/>
          <p:cNvSpPr>
            <a:spLocks noChangeArrowheads="1"/>
          </p:cNvSpPr>
          <p:nvPr/>
        </p:nvSpPr>
        <p:spPr bwMode="auto">
          <a:xfrm>
            <a:off x="5159777" y="4848518"/>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1"/>
          <p:cNvSpPr>
            <a:spLocks noChangeArrowheads="1"/>
          </p:cNvSpPr>
          <p:nvPr/>
        </p:nvSpPr>
        <p:spPr bwMode="auto">
          <a:xfrm>
            <a:off x="2724279" y="1057414"/>
            <a:ext cx="2449847"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a:effectLst/>
        </p:spPr>
        <p:txBody>
          <a:bodyPr wrap="none" anchor="ctr"/>
          <a:lstStyle/>
          <a:p>
            <a:endParaRPr lang="en-US" sz="900"/>
          </a:p>
        </p:txBody>
      </p:sp>
      <p:sp>
        <p:nvSpPr>
          <p:cNvPr id="222" name="Freeform 182"/>
          <p:cNvSpPr>
            <a:spLocks noChangeArrowheads="1"/>
          </p:cNvSpPr>
          <p:nvPr/>
        </p:nvSpPr>
        <p:spPr bwMode="auto">
          <a:xfrm>
            <a:off x="6123835" y="281412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4" name="Freeform 184"/>
          <p:cNvSpPr>
            <a:spLocks noChangeArrowheads="1"/>
          </p:cNvSpPr>
          <p:nvPr/>
        </p:nvSpPr>
        <p:spPr bwMode="auto">
          <a:xfrm>
            <a:off x="7538291" y="4059054"/>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5" name="Freeform 185"/>
          <p:cNvSpPr>
            <a:spLocks noChangeArrowheads="1"/>
          </p:cNvSpPr>
          <p:nvPr/>
        </p:nvSpPr>
        <p:spPr bwMode="auto">
          <a:xfrm>
            <a:off x="8684533" y="348213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6" name="Freeform 186"/>
          <p:cNvSpPr>
            <a:spLocks noChangeArrowheads="1"/>
          </p:cNvSpPr>
          <p:nvPr/>
        </p:nvSpPr>
        <p:spPr bwMode="auto">
          <a:xfrm>
            <a:off x="8745261" y="3542866"/>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007772">
              <a:alpha val="72948"/>
            </a:srgbClr>
          </a:solidFill>
          <a:ln>
            <a:noFill/>
          </a:ln>
          <a:effectLst/>
        </p:spPr>
        <p:txBody>
          <a:bodyPr wrap="none" anchor="ctr"/>
          <a:lstStyle/>
          <a:p>
            <a:endParaRPr lang="en-US" sz="900"/>
          </a:p>
        </p:txBody>
      </p:sp>
      <p:sp>
        <p:nvSpPr>
          <p:cNvPr id="227" name="Freeform 187"/>
          <p:cNvSpPr>
            <a:spLocks noChangeArrowheads="1"/>
          </p:cNvSpPr>
          <p:nvPr/>
        </p:nvSpPr>
        <p:spPr bwMode="auto">
          <a:xfrm>
            <a:off x="8808518" y="360359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8" name="Freeform 188"/>
          <p:cNvSpPr>
            <a:spLocks noChangeArrowheads="1"/>
          </p:cNvSpPr>
          <p:nvPr/>
        </p:nvSpPr>
        <p:spPr bwMode="auto">
          <a:xfrm>
            <a:off x="10580974" y="5130185"/>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07772"/>
          </a:solidFill>
          <a:ln>
            <a:noFill/>
          </a:ln>
          <a:effectLst/>
        </p:spPr>
        <p:txBody>
          <a:bodyPr wrap="none" anchor="ctr"/>
          <a:lstStyle/>
          <a:p>
            <a:endParaRPr lang="en-US" sz="900"/>
          </a:p>
        </p:txBody>
      </p:sp>
      <p:sp>
        <p:nvSpPr>
          <p:cNvPr id="229" name="Freeform 189"/>
          <p:cNvSpPr>
            <a:spLocks noChangeArrowheads="1"/>
          </p:cNvSpPr>
          <p:nvPr/>
        </p:nvSpPr>
        <p:spPr bwMode="auto">
          <a:xfrm>
            <a:off x="10527836" y="5077047"/>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17825" y="315752"/>
            <a:ext cx="12191999" cy="803654"/>
          </a:xfrm>
        </p:spPr>
        <p:txBody>
          <a:bodyPr/>
          <a:lstStyle/>
          <a:p>
            <a:r>
              <a:rPr lang="pl-PL" dirty="0" err="1"/>
              <a:t>Advantages</a:t>
            </a:r>
            <a:r>
              <a:rPr lang="pl-PL" dirty="0"/>
              <a:t> of </a:t>
            </a:r>
            <a:r>
              <a:rPr lang="pl-PL" dirty="0" err="1"/>
              <a:t>fertigation</a:t>
            </a:r>
            <a:endParaRPr lang="en-US" dirty="0"/>
          </a:p>
        </p:txBody>
      </p:sp>
      <p:grpSp>
        <p:nvGrpSpPr>
          <p:cNvPr id="25" name="Group 24">
            <a:extLst>
              <a:ext uri="{FF2B5EF4-FFF2-40B4-BE49-F238E27FC236}">
                <a16:creationId xmlns:a16="http://schemas.microsoft.com/office/drawing/2014/main" id="{04F63D71-F733-552B-38EE-4D2AE55E8E97}"/>
              </a:ext>
            </a:extLst>
          </p:cNvPr>
          <p:cNvGrpSpPr/>
          <p:nvPr/>
        </p:nvGrpSpPr>
        <p:grpSpPr>
          <a:xfrm>
            <a:off x="506401" y="4685575"/>
            <a:ext cx="676288" cy="676171"/>
            <a:chOff x="3258209" y="1217582"/>
            <a:chExt cx="4712093" cy="4711281"/>
          </a:xfrm>
          <a:solidFill>
            <a:srgbClr val="007772"/>
          </a:solidFill>
        </p:grpSpPr>
        <p:sp>
          <p:nvSpPr>
            <p:cNvPr id="26" name="Freeform 31">
              <a:extLst>
                <a:ext uri="{FF2B5EF4-FFF2-40B4-BE49-F238E27FC236}">
                  <a16:creationId xmlns:a16="http://schemas.microsoft.com/office/drawing/2014/main" id="{03819E89-C72D-607E-CDA2-E0198C24284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EA821"/>
            </a:solidFill>
            <a:ln w="9514" cap="flat">
              <a:noFill/>
              <a:prstDash val="solid"/>
              <a:miter/>
            </a:ln>
          </p:spPr>
          <p:txBody>
            <a:bodyPr rtlCol="0" anchor="ctr"/>
            <a:lstStyle/>
            <a:p>
              <a:endParaRPr lang="en-US"/>
            </a:p>
          </p:txBody>
        </p:sp>
        <p:sp>
          <p:nvSpPr>
            <p:cNvPr id="27" name="Freeform 32">
              <a:extLst>
                <a:ext uri="{FF2B5EF4-FFF2-40B4-BE49-F238E27FC236}">
                  <a16:creationId xmlns:a16="http://schemas.microsoft.com/office/drawing/2014/main" id="{096F472D-C244-1F30-665A-6989EA24976A}"/>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EA821"/>
            </a:solidFill>
            <a:ln w="9514" cap="flat">
              <a:noFill/>
              <a:prstDash val="solid"/>
              <a:miter/>
            </a:ln>
          </p:spPr>
          <p:txBody>
            <a:bodyPr rtlCol="0" anchor="ctr"/>
            <a:lstStyle/>
            <a:p>
              <a:endParaRPr lang="en-US" dirty="0"/>
            </a:p>
          </p:txBody>
        </p:sp>
        <p:grpSp>
          <p:nvGrpSpPr>
            <p:cNvPr id="28" name="Group 27">
              <a:extLst>
                <a:ext uri="{FF2B5EF4-FFF2-40B4-BE49-F238E27FC236}">
                  <a16:creationId xmlns:a16="http://schemas.microsoft.com/office/drawing/2014/main" id="{B2349FCC-B692-DED3-56C9-111847A55216}"/>
                </a:ext>
              </a:extLst>
            </p:cNvPr>
            <p:cNvGrpSpPr/>
            <p:nvPr/>
          </p:nvGrpSpPr>
          <p:grpSpPr>
            <a:xfrm>
              <a:off x="3258209" y="1217582"/>
              <a:ext cx="4712093" cy="4711281"/>
              <a:chOff x="3258209" y="1217582"/>
              <a:chExt cx="4712093" cy="4711281"/>
            </a:xfrm>
            <a:grpFill/>
          </p:grpSpPr>
          <p:sp>
            <p:nvSpPr>
              <p:cNvPr id="29" name="Freeform 16">
                <a:extLst>
                  <a:ext uri="{FF2B5EF4-FFF2-40B4-BE49-F238E27FC236}">
                    <a16:creationId xmlns:a16="http://schemas.microsoft.com/office/drawing/2014/main" id="{D2B7CA55-B745-7AC7-0654-BC5E668EF5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0" name="Freeform 18">
                <a:extLst>
                  <a:ext uri="{FF2B5EF4-FFF2-40B4-BE49-F238E27FC236}">
                    <a16:creationId xmlns:a16="http://schemas.microsoft.com/office/drawing/2014/main" id="{D512C37B-285D-0D57-8A5F-65542FF6479F}"/>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1" name="Freeform 19">
                <a:extLst>
                  <a:ext uri="{FF2B5EF4-FFF2-40B4-BE49-F238E27FC236}">
                    <a16:creationId xmlns:a16="http://schemas.microsoft.com/office/drawing/2014/main" id="{E2F14109-1F93-E265-22B3-653E8A32B53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2" name="Freeform 20">
                <a:extLst>
                  <a:ext uri="{FF2B5EF4-FFF2-40B4-BE49-F238E27FC236}">
                    <a16:creationId xmlns:a16="http://schemas.microsoft.com/office/drawing/2014/main" id="{6A7121C7-0ED6-9482-C271-C0297EFDF4C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3" name="Freeform 21">
                <a:extLst>
                  <a:ext uri="{FF2B5EF4-FFF2-40B4-BE49-F238E27FC236}">
                    <a16:creationId xmlns:a16="http://schemas.microsoft.com/office/drawing/2014/main" id="{880D00CB-8903-2D98-07EF-CCBA1FC5847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4" name="Freeform 22">
                <a:extLst>
                  <a:ext uri="{FF2B5EF4-FFF2-40B4-BE49-F238E27FC236}">
                    <a16:creationId xmlns:a16="http://schemas.microsoft.com/office/drawing/2014/main" id="{0AEB76A8-19DF-DC3E-290F-CD04A4BCBC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5" name="Freeform 23">
                <a:extLst>
                  <a:ext uri="{FF2B5EF4-FFF2-40B4-BE49-F238E27FC236}">
                    <a16:creationId xmlns:a16="http://schemas.microsoft.com/office/drawing/2014/main" id="{DE0A360C-1616-6125-5A3B-1F8EC6934CE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6" name="Freeform 24">
                <a:extLst>
                  <a:ext uri="{FF2B5EF4-FFF2-40B4-BE49-F238E27FC236}">
                    <a16:creationId xmlns:a16="http://schemas.microsoft.com/office/drawing/2014/main" id="{8D47F7D7-F02B-582A-576F-E9184C1BBCD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7" name="Freeform 25">
                <a:extLst>
                  <a:ext uri="{FF2B5EF4-FFF2-40B4-BE49-F238E27FC236}">
                    <a16:creationId xmlns:a16="http://schemas.microsoft.com/office/drawing/2014/main" id="{A0A78138-D6BA-DAB5-6D96-E32D5F74627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8" name="Freeform 26">
                <a:extLst>
                  <a:ext uri="{FF2B5EF4-FFF2-40B4-BE49-F238E27FC236}">
                    <a16:creationId xmlns:a16="http://schemas.microsoft.com/office/drawing/2014/main" id="{1C5D664B-6A97-C892-B5F3-3A9F03C6BE2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9" name="Freeform 27">
                <a:extLst>
                  <a:ext uri="{FF2B5EF4-FFF2-40B4-BE49-F238E27FC236}">
                    <a16:creationId xmlns:a16="http://schemas.microsoft.com/office/drawing/2014/main" id="{7545138D-D6BB-0001-DEED-C8F995B7FD2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1" name="Freeform 28">
                <a:extLst>
                  <a:ext uri="{FF2B5EF4-FFF2-40B4-BE49-F238E27FC236}">
                    <a16:creationId xmlns:a16="http://schemas.microsoft.com/office/drawing/2014/main" id="{8C501962-511A-2C0C-708C-247393BC040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2" name="Freeform 29">
                <a:extLst>
                  <a:ext uri="{FF2B5EF4-FFF2-40B4-BE49-F238E27FC236}">
                    <a16:creationId xmlns:a16="http://schemas.microsoft.com/office/drawing/2014/main" id="{A098BB50-CAF3-DE3D-9F91-58225B4E40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3" name="Freeform 30">
                <a:extLst>
                  <a:ext uri="{FF2B5EF4-FFF2-40B4-BE49-F238E27FC236}">
                    <a16:creationId xmlns:a16="http://schemas.microsoft.com/office/drawing/2014/main" id="{337D8782-7BF8-9BF8-1D2D-8077E5E230F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53" name="CuadroTexto 553">
            <a:extLst>
              <a:ext uri="{FF2B5EF4-FFF2-40B4-BE49-F238E27FC236}">
                <a16:creationId xmlns:a16="http://schemas.microsoft.com/office/drawing/2014/main" id="{FA9A4C0F-9001-7641-7D0F-E4A07EF0C5E4}"/>
              </a:ext>
            </a:extLst>
          </p:cNvPr>
          <p:cNvSpPr txBox="1"/>
          <p:nvPr/>
        </p:nvSpPr>
        <p:spPr>
          <a:xfrm>
            <a:off x="858253" y="3321609"/>
            <a:ext cx="2328391" cy="1015663"/>
          </a:xfrm>
          <a:prstGeom prst="rect">
            <a:avLst/>
          </a:prstGeom>
          <a:noFill/>
        </p:spPr>
        <p:txBody>
          <a:bodyPr wrap="square" rtlCol="0">
            <a:spAutoFit/>
          </a:bodyPr>
          <a:lstStyle/>
          <a:p>
            <a:pPr algn="ctr"/>
            <a:r>
              <a:rPr lang="en-US" sz="2000" b="1" dirty="0">
                <a:solidFill>
                  <a:schemeClr val="bg1"/>
                </a:solidFill>
              </a:rPr>
              <a:t>Possibility of using lower doses of fertilizers</a:t>
            </a:r>
            <a:endParaRPr lang="en-US" sz="2000" b="1" dirty="0">
              <a:solidFill>
                <a:schemeClr val="bg1"/>
              </a:solidFill>
              <a:ea typeface="Lato" charset="0"/>
              <a:cs typeface="Calibri" panose="020F0502020204030204" pitchFamily="34" charset="0"/>
            </a:endParaRP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3803773" y="3954035"/>
            <a:ext cx="1897999"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Increased rate of nutrient delivery to the root zone</a:t>
            </a:r>
          </a:p>
        </p:txBody>
      </p:sp>
      <p:sp>
        <p:nvSpPr>
          <p:cNvPr id="57" name="CuadroTexto 553">
            <a:extLst>
              <a:ext uri="{FF2B5EF4-FFF2-40B4-BE49-F238E27FC236}">
                <a16:creationId xmlns:a16="http://schemas.microsoft.com/office/drawing/2014/main" id="{BDA8319F-21E8-E601-2B21-16D95606CE1A}"/>
              </a:ext>
            </a:extLst>
          </p:cNvPr>
          <p:cNvSpPr txBox="1"/>
          <p:nvPr/>
        </p:nvSpPr>
        <p:spPr>
          <a:xfrm>
            <a:off x="6071788" y="3151688"/>
            <a:ext cx="2328391" cy="1015663"/>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Tworzenie</a:t>
            </a:r>
            <a:r>
              <a:rPr lang="en-US" sz="2000" b="1" dirty="0">
                <a:solidFill>
                  <a:schemeClr val="bg1"/>
                </a:solidFill>
                <a:latin typeface="Calibri" panose="020F0502020204030204" pitchFamily="34" charset="0"/>
                <a:ea typeface="Lato" charset="0"/>
                <a:cs typeface="Calibri" panose="020F0502020204030204" pitchFamily="34" charset="0"/>
              </a:rPr>
              <a:t> </a:t>
            </a:r>
            <a:r>
              <a:rPr lang="en-US" sz="2000" b="1" dirty="0" err="1">
                <a:solidFill>
                  <a:schemeClr val="bg1"/>
                </a:solidFill>
                <a:latin typeface="Calibri" panose="020F0502020204030204" pitchFamily="34" charset="0"/>
                <a:ea typeface="Lato" charset="0"/>
                <a:cs typeface="Calibri" panose="020F0502020204030204" pitchFamily="34" charset="0"/>
              </a:rPr>
              <a:t>cyfrowych</a:t>
            </a:r>
            <a:r>
              <a:rPr lang="en-US" sz="2000" b="1" dirty="0">
                <a:solidFill>
                  <a:schemeClr val="bg1"/>
                </a:solidFill>
                <a:latin typeface="Calibri" panose="020F0502020204030204" pitchFamily="34" charset="0"/>
                <a:ea typeface="Lato" charset="0"/>
                <a:cs typeface="Calibri" panose="020F0502020204030204" pitchFamily="34" charset="0"/>
              </a:rPr>
              <a:t> map </a:t>
            </a:r>
            <a:r>
              <a:rPr lang="en-US" sz="2000" b="1" dirty="0" err="1">
                <a:solidFill>
                  <a:schemeClr val="bg1"/>
                </a:solidFill>
                <a:latin typeface="Calibri" panose="020F0502020204030204" pitchFamily="34" charset="0"/>
                <a:ea typeface="Lato" charset="0"/>
                <a:cs typeface="Calibri" panose="020F0502020204030204" pitchFamily="34" charset="0"/>
              </a:rPr>
              <a:t>gleby</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8852730" y="3759530"/>
            <a:ext cx="2122312" cy="1846659"/>
          </a:xfrm>
          <a:prstGeom prst="rect">
            <a:avLst/>
          </a:prstGeom>
          <a:noFill/>
        </p:spPr>
        <p:txBody>
          <a:bodyPr wrap="square" rtlCol="0">
            <a:spAutoFit/>
          </a:bodyPr>
          <a:lstStyle/>
          <a:p>
            <a:pPr algn="ctr"/>
            <a:r>
              <a:rPr lang="en-US" sz="1900" b="1" dirty="0">
                <a:solidFill>
                  <a:schemeClr val="bg1"/>
                </a:solidFill>
                <a:latin typeface="Calibri" panose="020F0502020204030204" pitchFamily="34" charset="0"/>
                <a:ea typeface="Lato" charset="0"/>
                <a:cs typeface="Calibri" panose="020F0502020204030204" pitchFamily="34" charset="0"/>
              </a:rPr>
              <a:t>Freedom to regulate the amount of application and the frequency of fertilization</a:t>
            </a:r>
          </a:p>
        </p:txBody>
      </p:sp>
      <p:sp>
        <p:nvSpPr>
          <p:cNvPr id="60" name="CuadroTexto 553">
            <a:extLst>
              <a:ext uri="{FF2B5EF4-FFF2-40B4-BE49-F238E27FC236}">
                <a16:creationId xmlns:a16="http://schemas.microsoft.com/office/drawing/2014/main" id="{48E1334F-601B-84A6-9123-EBDE32D47AE4}"/>
              </a:ext>
            </a:extLst>
          </p:cNvPr>
          <p:cNvSpPr txBox="1"/>
          <p:nvPr/>
        </p:nvSpPr>
        <p:spPr>
          <a:xfrm>
            <a:off x="2608287" y="4257205"/>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01</a:t>
            </a:r>
          </a:p>
        </p:txBody>
      </p:sp>
      <p:sp>
        <p:nvSpPr>
          <p:cNvPr id="63" name="CuadroTexto 553">
            <a:extLst>
              <a:ext uri="{FF2B5EF4-FFF2-40B4-BE49-F238E27FC236}">
                <a16:creationId xmlns:a16="http://schemas.microsoft.com/office/drawing/2014/main" id="{4F81E465-9D14-08A9-B923-79F34E4B4F73}"/>
              </a:ext>
            </a:extLst>
          </p:cNvPr>
          <p:cNvSpPr txBox="1"/>
          <p:nvPr/>
        </p:nvSpPr>
        <p:spPr>
          <a:xfrm>
            <a:off x="10683082" y="5222751"/>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a:t>
            </a:r>
            <a:r>
              <a:rPr lang="pl-PL" sz="3600" b="1" dirty="0">
                <a:solidFill>
                  <a:schemeClr val="bg1"/>
                </a:solidFill>
                <a:latin typeface="Calibri" panose="020F0502020204030204" pitchFamily="34" charset="0"/>
                <a:ea typeface="Lato" charset="0"/>
                <a:cs typeface="Calibri" panose="020F0502020204030204" pitchFamily="34" charset="0"/>
              </a:rPr>
              <a:t>6</a:t>
            </a:r>
            <a:endParaRPr lang="en-US" sz="3600" b="1" dirty="0">
              <a:solidFill>
                <a:schemeClr val="bg1"/>
              </a:solidFill>
              <a:latin typeface="Calibri" panose="020F0502020204030204" pitchFamily="34" charset="0"/>
              <a:ea typeface="Lato" charset="0"/>
              <a:cs typeface="Calibri" panose="020F0502020204030204" pitchFamily="34" charset="0"/>
            </a:endParaRPr>
          </a:p>
        </p:txBody>
      </p:sp>
      <p:sp>
        <p:nvSpPr>
          <p:cNvPr id="3" name="Freeform 182">
            <a:extLst>
              <a:ext uri="{FF2B5EF4-FFF2-40B4-BE49-F238E27FC236}">
                <a16:creationId xmlns:a16="http://schemas.microsoft.com/office/drawing/2014/main" id="{4A7C3BB0-C47B-EF66-9306-7B19184DD163}"/>
              </a:ext>
            </a:extLst>
          </p:cNvPr>
          <p:cNvSpPr>
            <a:spLocks noChangeArrowheads="1"/>
          </p:cNvSpPr>
          <p:nvPr/>
        </p:nvSpPr>
        <p:spPr bwMode="auto">
          <a:xfrm>
            <a:off x="2706061" y="103760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4" name="Freeform 182">
            <a:extLst>
              <a:ext uri="{FF2B5EF4-FFF2-40B4-BE49-F238E27FC236}">
                <a16:creationId xmlns:a16="http://schemas.microsoft.com/office/drawing/2014/main" id="{6B72F2D0-681C-72BF-5350-2F5D084562E5}"/>
              </a:ext>
            </a:extLst>
          </p:cNvPr>
          <p:cNvSpPr>
            <a:spLocks noChangeArrowheads="1"/>
          </p:cNvSpPr>
          <p:nvPr/>
        </p:nvSpPr>
        <p:spPr bwMode="auto">
          <a:xfrm>
            <a:off x="2809007" y="110160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2" name="Freeform 181">
            <a:extLst>
              <a:ext uri="{FF2B5EF4-FFF2-40B4-BE49-F238E27FC236}">
                <a16:creationId xmlns:a16="http://schemas.microsoft.com/office/drawing/2014/main" id="{FBC28594-3B7B-CE9F-1826-667E20ACEA6B}"/>
              </a:ext>
            </a:extLst>
          </p:cNvPr>
          <p:cNvSpPr>
            <a:spLocks noChangeArrowheads="1"/>
          </p:cNvSpPr>
          <p:nvPr/>
        </p:nvSpPr>
        <p:spPr bwMode="auto">
          <a:xfrm>
            <a:off x="8077124" y="1167427"/>
            <a:ext cx="2449846"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a:effectLst/>
        </p:spPr>
        <p:txBody>
          <a:bodyPr wrap="none" anchor="ctr"/>
          <a:lstStyle/>
          <a:p>
            <a:endParaRPr lang="en-US" sz="900"/>
          </a:p>
        </p:txBody>
      </p:sp>
      <p:sp>
        <p:nvSpPr>
          <p:cNvPr id="54" name="Freeform 181">
            <a:extLst>
              <a:ext uri="{FF2B5EF4-FFF2-40B4-BE49-F238E27FC236}">
                <a16:creationId xmlns:a16="http://schemas.microsoft.com/office/drawing/2014/main" id="{FD4FFBB4-5054-188C-A2FC-18615F35CF51}"/>
              </a:ext>
            </a:extLst>
          </p:cNvPr>
          <p:cNvSpPr>
            <a:spLocks noChangeArrowheads="1"/>
          </p:cNvSpPr>
          <p:nvPr/>
        </p:nvSpPr>
        <p:spPr bwMode="auto">
          <a:xfrm>
            <a:off x="5994277" y="279089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a:effectLst/>
        </p:spPr>
        <p:txBody>
          <a:bodyPr wrap="none" anchor="ctr"/>
          <a:lstStyle/>
          <a:p>
            <a:endParaRPr lang="en-US" sz="900"/>
          </a:p>
        </p:txBody>
      </p:sp>
      <p:sp>
        <p:nvSpPr>
          <p:cNvPr id="62" name="CuadroTexto 553">
            <a:extLst>
              <a:ext uri="{FF2B5EF4-FFF2-40B4-BE49-F238E27FC236}">
                <a16:creationId xmlns:a16="http://schemas.microsoft.com/office/drawing/2014/main" id="{82AEB9A5-8001-B630-5439-B9E2AA573990}"/>
              </a:ext>
            </a:extLst>
          </p:cNvPr>
          <p:cNvSpPr txBox="1"/>
          <p:nvPr/>
        </p:nvSpPr>
        <p:spPr>
          <a:xfrm>
            <a:off x="5318568" y="5034932"/>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03</a:t>
            </a:r>
          </a:p>
        </p:txBody>
      </p:sp>
      <p:sp>
        <p:nvSpPr>
          <p:cNvPr id="58" name="Freeform 183">
            <a:extLst>
              <a:ext uri="{FF2B5EF4-FFF2-40B4-BE49-F238E27FC236}">
                <a16:creationId xmlns:a16="http://schemas.microsoft.com/office/drawing/2014/main" id="{8F89FB05-BDAB-7CF2-7224-4842C8680023}"/>
              </a:ext>
            </a:extLst>
          </p:cNvPr>
          <p:cNvSpPr>
            <a:spLocks noChangeArrowheads="1"/>
          </p:cNvSpPr>
          <p:nvPr/>
        </p:nvSpPr>
        <p:spPr bwMode="auto">
          <a:xfrm>
            <a:off x="4143760" y="257527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a:effectLst/>
        </p:spPr>
        <p:txBody>
          <a:bodyPr wrap="none" anchor="ctr"/>
          <a:lstStyle/>
          <a:p>
            <a:endParaRPr lang="en-US" sz="900"/>
          </a:p>
        </p:txBody>
      </p:sp>
      <p:sp>
        <p:nvSpPr>
          <p:cNvPr id="192" name="Freeform 183">
            <a:extLst>
              <a:ext uri="{FF2B5EF4-FFF2-40B4-BE49-F238E27FC236}">
                <a16:creationId xmlns:a16="http://schemas.microsoft.com/office/drawing/2014/main" id="{C384DE13-9F35-84F0-3C53-086EF5FF88A7}"/>
              </a:ext>
            </a:extLst>
          </p:cNvPr>
          <p:cNvSpPr>
            <a:spLocks noChangeArrowheads="1"/>
          </p:cNvSpPr>
          <p:nvPr/>
        </p:nvSpPr>
        <p:spPr bwMode="auto">
          <a:xfrm>
            <a:off x="10129353" y="258335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a:effectLst/>
        </p:spPr>
        <p:txBody>
          <a:bodyPr wrap="none" anchor="ctr"/>
          <a:lstStyle/>
          <a:p>
            <a:endParaRPr lang="en-US" sz="900"/>
          </a:p>
        </p:txBody>
      </p:sp>
      <p:sp>
        <p:nvSpPr>
          <p:cNvPr id="61" name="CuadroTexto 553">
            <a:extLst>
              <a:ext uri="{FF2B5EF4-FFF2-40B4-BE49-F238E27FC236}">
                <a16:creationId xmlns:a16="http://schemas.microsoft.com/office/drawing/2014/main" id="{7E4A7338-9EDD-DA9C-B3C5-51C25FD2C3C0}"/>
              </a:ext>
            </a:extLst>
          </p:cNvPr>
          <p:cNvSpPr txBox="1"/>
          <p:nvPr/>
        </p:nvSpPr>
        <p:spPr>
          <a:xfrm>
            <a:off x="4205996" y="2707276"/>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02</a:t>
            </a:r>
          </a:p>
        </p:txBody>
      </p:sp>
      <p:sp>
        <p:nvSpPr>
          <p:cNvPr id="223" name="Freeform 183"/>
          <p:cNvSpPr>
            <a:spLocks noChangeArrowheads="1"/>
          </p:cNvSpPr>
          <p:nvPr/>
        </p:nvSpPr>
        <p:spPr bwMode="auto">
          <a:xfrm>
            <a:off x="7588897" y="4112192"/>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a:effectLst/>
        </p:spPr>
        <p:txBody>
          <a:bodyPr wrap="none" anchor="ctr"/>
          <a:lstStyle/>
          <a:p>
            <a:endParaRPr lang="en-US" sz="900"/>
          </a:p>
        </p:txBody>
      </p:sp>
      <p:sp>
        <p:nvSpPr>
          <p:cNvPr id="193" name="CuadroTexto 553">
            <a:extLst>
              <a:ext uri="{FF2B5EF4-FFF2-40B4-BE49-F238E27FC236}">
                <a16:creationId xmlns:a16="http://schemas.microsoft.com/office/drawing/2014/main" id="{6BFFBD0A-3BA6-B527-CA1A-89C905D3922D}"/>
              </a:ext>
            </a:extLst>
          </p:cNvPr>
          <p:cNvSpPr txBox="1"/>
          <p:nvPr/>
        </p:nvSpPr>
        <p:spPr>
          <a:xfrm>
            <a:off x="7712216" y="4276091"/>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04</a:t>
            </a:r>
          </a:p>
        </p:txBody>
      </p:sp>
      <p:sp>
        <p:nvSpPr>
          <p:cNvPr id="194" name="CuadroTexto 553">
            <a:extLst>
              <a:ext uri="{FF2B5EF4-FFF2-40B4-BE49-F238E27FC236}">
                <a16:creationId xmlns:a16="http://schemas.microsoft.com/office/drawing/2014/main" id="{6B050C82-3047-FB66-E1BA-7E81C1C44E7F}"/>
              </a:ext>
            </a:extLst>
          </p:cNvPr>
          <p:cNvSpPr txBox="1"/>
          <p:nvPr/>
        </p:nvSpPr>
        <p:spPr>
          <a:xfrm>
            <a:off x="10207081" y="2731683"/>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a:t>
            </a:r>
            <a:r>
              <a:rPr lang="pl-PL" sz="3600" b="1" dirty="0">
                <a:solidFill>
                  <a:schemeClr val="bg1"/>
                </a:solidFill>
                <a:latin typeface="Calibri" panose="020F0502020204030204" pitchFamily="34" charset="0"/>
                <a:ea typeface="Lato" charset="0"/>
                <a:cs typeface="Calibri" panose="020F0502020204030204" pitchFamily="34" charset="0"/>
              </a:rPr>
              <a:t>5</a:t>
            </a:r>
            <a:endParaRPr lang="en-US" sz="3600" b="1" dirty="0">
              <a:solidFill>
                <a:schemeClr val="bg1"/>
              </a:solidFill>
              <a:latin typeface="Calibri" panose="020F0502020204030204" pitchFamily="34" charset="0"/>
              <a:ea typeface="Lato" charset="0"/>
              <a:cs typeface="Calibri" panose="020F0502020204030204" pitchFamily="34" charset="0"/>
            </a:endParaRPr>
          </a:p>
        </p:txBody>
      </p:sp>
      <p:sp>
        <p:nvSpPr>
          <p:cNvPr id="195" name="CuadroTexto 553">
            <a:extLst>
              <a:ext uri="{FF2B5EF4-FFF2-40B4-BE49-F238E27FC236}">
                <a16:creationId xmlns:a16="http://schemas.microsoft.com/office/drawing/2014/main" id="{9FEA5532-016F-4ACD-3894-511868C23F30}"/>
              </a:ext>
            </a:extLst>
          </p:cNvPr>
          <p:cNvSpPr txBox="1"/>
          <p:nvPr/>
        </p:nvSpPr>
        <p:spPr>
          <a:xfrm>
            <a:off x="2747488" y="1501713"/>
            <a:ext cx="2328391"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Uniform supply of elements in dissolved form in water</a:t>
            </a:r>
          </a:p>
        </p:txBody>
      </p:sp>
      <p:sp>
        <p:nvSpPr>
          <p:cNvPr id="196" name="CuadroTexto 553">
            <a:extLst>
              <a:ext uri="{FF2B5EF4-FFF2-40B4-BE49-F238E27FC236}">
                <a16:creationId xmlns:a16="http://schemas.microsoft.com/office/drawing/2014/main" id="{98EB5933-72E2-14A1-2987-8DC647B4FCA7}"/>
              </a:ext>
            </a:extLst>
          </p:cNvPr>
          <p:cNvSpPr txBox="1"/>
          <p:nvPr/>
        </p:nvSpPr>
        <p:spPr>
          <a:xfrm>
            <a:off x="5943641" y="3444377"/>
            <a:ext cx="2328391" cy="707886"/>
          </a:xfrm>
          <a:prstGeom prst="rect">
            <a:avLst/>
          </a:prstGeom>
          <a:noFill/>
        </p:spPr>
        <p:txBody>
          <a:bodyPr wrap="square" rtlCol="0">
            <a:spAutoFit/>
          </a:bodyPr>
          <a:lstStyle/>
          <a:p>
            <a:pPr algn="ctr"/>
            <a:r>
              <a:rPr lang="pl-PL" sz="2000" b="1" dirty="0" err="1">
                <a:solidFill>
                  <a:schemeClr val="bg1"/>
                </a:solidFill>
                <a:latin typeface="Calibri" panose="020F0502020204030204" pitchFamily="34" charset="0"/>
                <a:ea typeface="Lato" charset="0"/>
                <a:cs typeface="Calibri" panose="020F0502020204030204" pitchFamily="34" charset="0"/>
              </a:rPr>
              <a:t>Precise</a:t>
            </a:r>
            <a:r>
              <a:rPr lang="pl-PL" sz="2000" b="1" dirty="0">
                <a:solidFill>
                  <a:schemeClr val="bg1"/>
                </a:solidFill>
                <a:latin typeface="Calibri" panose="020F0502020204030204" pitchFamily="34" charset="0"/>
                <a:ea typeface="Lato" charset="0"/>
                <a:cs typeface="Calibri" panose="020F0502020204030204" pitchFamily="34" charset="0"/>
              </a:rPr>
              <a:t> 
plant </a:t>
            </a:r>
            <a:r>
              <a:rPr lang="pl-PL" sz="2000" b="1" dirty="0" err="1">
                <a:solidFill>
                  <a:schemeClr val="bg1"/>
                </a:solidFill>
                <a:latin typeface="Calibri" panose="020F0502020204030204" pitchFamily="34" charset="0"/>
                <a:ea typeface="Lato" charset="0"/>
                <a:cs typeface="Calibri" panose="020F0502020204030204" pitchFamily="34" charset="0"/>
              </a:rPr>
              <a:t>nutrition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97" name="CuadroTexto 553">
            <a:extLst>
              <a:ext uri="{FF2B5EF4-FFF2-40B4-BE49-F238E27FC236}">
                <a16:creationId xmlns:a16="http://schemas.microsoft.com/office/drawing/2014/main" id="{841E1736-810C-C679-F426-36578581D8F6}"/>
              </a:ext>
            </a:extLst>
          </p:cNvPr>
          <p:cNvSpPr txBox="1"/>
          <p:nvPr/>
        </p:nvSpPr>
        <p:spPr>
          <a:xfrm>
            <a:off x="8229094" y="1374131"/>
            <a:ext cx="2075249" cy="1754326"/>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Ease of changing the composition of the nutrient solution depending on the stage of plant development</a:t>
            </a:r>
          </a:p>
        </p:txBody>
      </p:sp>
      <p:sp>
        <p:nvSpPr>
          <p:cNvPr id="220" name="Freeform 180"/>
          <p:cNvSpPr>
            <a:spLocks noChangeArrowheads="1"/>
          </p:cNvSpPr>
          <p:nvPr/>
        </p:nvSpPr>
        <p:spPr bwMode="auto">
          <a:xfrm>
            <a:off x="6002379" y="2692673"/>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40" name="Freeform 1"/>
          <p:cNvSpPr>
            <a:spLocks noChangeArrowheads="1"/>
          </p:cNvSpPr>
          <p:nvPr/>
        </p:nvSpPr>
        <p:spPr bwMode="auto">
          <a:xfrm>
            <a:off x="939179" y="2692673"/>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1" name="Freeform 184">
            <a:extLst>
              <a:ext uri="{FF2B5EF4-FFF2-40B4-BE49-F238E27FC236}">
                <a16:creationId xmlns:a16="http://schemas.microsoft.com/office/drawing/2014/main" id="{48732057-D82C-C001-E616-FC30772956A4}"/>
              </a:ext>
            </a:extLst>
          </p:cNvPr>
          <p:cNvSpPr>
            <a:spLocks noChangeArrowheads="1"/>
          </p:cNvSpPr>
          <p:nvPr/>
        </p:nvSpPr>
        <p:spPr bwMode="auto">
          <a:xfrm>
            <a:off x="10085021" y="252213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6" name="Freeform 184">
            <a:extLst>
              <a:ext uri="{FF2B5EF4-FFF2-40B4-BE49-F238E27FC236}">
                <a16:creationId xmlns:a16="http://schemas.microsoft.com/office/drawing/2014/main" id="{095B9B29-F482-1288-8C2F-FBC4782CBA8F}"/>
              </a:ext>
            </a:extLst>
          </p:cNvPr>
          <p:cNvSpPr>
            <a:spLocks noChangeArrowheads="1"/>
          </p:cNvSpPr>
          <p:nvPr/>
        </p:nvSpPr>
        <p:spPr bwMode="auto">
          <a:xfrm>
            <a:off x="4109130" y="252399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8" name="Freeform 301">
            <a:extLst>
              <a:ext uri="{FF2B5EF4-FFF2-40B4-BE49-F238E27FC236}">
                <a16:creationId xmlns:a16="http://schemas.microsoft.com/office/drawing/2014/main" id="{1848E9E3-DA2E-07D3-B7C7-95E5160A6AC8}"/>
              </a:ext>
            </a:extLst>
          </p:cNvPr>
          <p:cNvSpPr/>
          <p:nvPr/>
        </p:nvSpPr>
        <p:spPr>
          <a:xfrm>
            <a:off x="7004271" y="5315993"/>
            <a:ext cx="794364" cy="804151"/>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07772"/>
          </a:solidFill>
          <a:ln w="3074" cap="flat">
            <a:noFill/>
            <a:prstDash val="solid"/>
            <a:miter/>
          </a:ln>
        </p:spPr>
        <p:txBody>
          <a:bodyPr rtlCol="0" anchor="ctr"/>
          <a:lstStyle/>
          <a:p>
            <a:endParaRPr lang="en-US" dirty="0"/>
          </a:p>
        </p:txBody>
      </p:sp>
      <p:grpSp>
        <p:nvGrpSpPr>
          <p:cNvPr id="199" name="Graphic 303">
            <a:extLst>
              <a:ext uri="{FF2B5EF4-FFF2-40B4-BE49-F238E27FC236}">
                <a16:creationId xmlns:a16="http://schemas.microsoft.com/office/drawing/2014/main" id="{2CECEE95-E945-20A5-5835-E75FF4035889}"/>
              </a:ext>
            </a:extLst>
          </p:cNvPr>
          <p:cNvGrpSpPr/>
          <p:nvPr/>
        </p:nvGrpSpPr>
        <p:grpSpPr>
          <a:xfrm>
            <a:off x="11141797" y="3486246"/>
            <a:ext cx="1032377" cy="946041"/>
            <a:chOff x="8279657" y="2078112"/>
            <a:chExt cx="1220032" cy="1242297"/>
          </a:xfrm>
          <a:solidFill>
            <a:srgbClr val="007772"/>
          </a:solidFill>
        </p:grpSpPr>
        <p:sp>
          <p:nvSpPr>
            <p:cNvPr id="200" name="Freeform 309">
              <a:extLst>
                <a:ext uri="{FF2B5EF4-FFF2-40B4-BE49-F238E27FC236}">
                  <a16:creationId xmlns:a16="http://schemas.microsoft.com/office/drawing/2014/main" id="{AC935173-0B3F-257C-46D0-C87A4E421598}"/>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grpFill/>
            <a:ln w="3330" cap="flat">
              <a:noFill/>
              <a:prstDash val="solid"/>
              <a:miter/>
            </a:ln>
          </p:spPr>
          <p:txBody>
            <a:bodyPr rtlCol="0" anchor="ctr"/>
            <a:lstStyle/>
            <a:p>
              <a:endParaRPr lang="en-US"/>
            </a:p>
          </p:txBody>
        </p:sp>
        <p:sp>
          <p:nvSpPr>
            <p:cNvPr id="201" name="Freeform 310">
              <a:extLst>
                <a:ext uri="{FF2B5EF4-FFF2-40B4-BE49-F238E27FC236}">
                  <a16:creationId xmlns:a16="http://schemas.microsoft.com/office/drawing/2014/main" id="{ECDCA952-39BE-D705-EE4F-FDA76B4FF4E6}"/>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grpFill/>
            <a:ln w="3330" cap="flat">
              <a:noFill/>
              <a:prstDash val="solid"/>
              <a:miter/>
            </a:ln>
          </p:spPr>
          <p:txBody>
            <a:bodyPr rtlCol="0" anchor="ctr"/>
            <a:lstStyle/>
            <a:p>
              <a:endParaRPr lang="en-US"/>
            </a:p>
          </p:txBody>
        </p:sp>
        <p:sp>
          <p:nvSpPr>
            <p:cNvPr id="202" name="Freeform 311">
              <a:extLst>
                <a:ext uri="{FF2B5EF4-FFF2-40B4-BE49-F238E27FC236}">
                  <a16:creationId xmlns:a16="http://schemas.microsoft.com/office/drawing/2014/main" id="{17523915-E5F2-1323-A38D-D6D6522DE353}"/>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grpFill/>
            <a:ln w="3330" cap="flat">
              <a:noFill/>
              <a:prstDash val="solid"/>
              <a:miter/>
            </a:ln>
          </p:spPr>
          <p:txBody>
            <a:bodyPr rtlCol="0" anchor="ctr"/>
            <a:lstStyle/>
            <a:p>
              <a:endParaRPr lang="en-US"/>
            </a:p>
          </p:txBody>
        </p:sp>
        <p:sp>
          <p:nvSpPr>
            <p:cNvPr id="203" name="Freeform 312">
              <a:extLst>
                <a:ext uri="{FF2B5EF4-FFF2-40B4-BE49-F238E27FC236}">
                  <a16:creationId xmlns:a16="http://schemas.microsoft.com/office/drawing/2014/main" id="{8D71A55E-2A70-0959-B1CE-593C2873BCE4}"/>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grpFill/>
            <a:ln w="3330" cap="flat">
              <a:noFill/>
              <a:prstDash val="solid"/>
              <a:miter/>
            </a:ln>
          </p:spPr>
          <p:txBody>
            <a:bodyPr rtlCol="0" anchor="ctr"/>
            <a:lstStyle/>
            <a:p>
              <a:endParaRPr lang="en-US"/>
            </a:p>
          </p:txBody>
        </p:sp>
      </p:grpSp>
      <p:grpSp>
        <p:nvGrpSpPr>
          <p:cNvPr id="204" name="Graphic 2">
            <a:extLst>
              <a:ext uri="{FF2B5EF4-FFF2-40B4-BE49-F238E27FC236}">
                <a16:creationId xmlns:a16="http://schemas.microsoft.com/office/drawing/2014/main" id="{FC1B7EA5-3740-E404-4DA9-B5B8C994C90F}"/>
              </a:ext>
            </a:extLst>
          </p:cNvPr>
          <p:cNvGrpSpPr/>
          <p:nvPr/>
        </p:nvGrpSpPr>
        <p:grpSpPr>
          <a:xfrm>
            <a:off x="10312311" y="601014"/>
            <a:ext cx="1132764" cy="912800"/>
            <a:chOff x="9274326" y="2998283"/>
            <a:chExt cx="1132764" cy="912800"/>
          </a:xfrm>
          <a:solidFill>
            <a:srgbClr val="007772"/>
          </a:solidFill>
        </p:grpSpPr>
        <p:grpSp>
          <p:nvGrpSpPr>
            <p:cNvPr id="205" name="Graphic 2">
              <a:extLst>
                <a:ext uri="{FF2B5EF4-FFF2-40B4-BE49-F238E27FC236}">
                  <a16:creationId xmlns:a16="http://schemas.microsoft.com/office/drawing/2014/main" id="{1653A4A1-1400-F207-E22B-9495156EB8E5}"/>
                </a:ext>
              </a:extLst>
            </p:cNvPr>
            <p:cNvGrpSpPr/>
            <p:nvPr/>
          </p:nvGrpSpPr>
          <p:grpSpPr>
            <a:xfrm>
              <a:off x="9494020" y="3748095"/>
              <a:ext cx="876059" cy="162987"/>
              <a:chOff x="9494020" y="3748095"/>
              <a:chExt cx="876059" cy="162987"/>
            </a:xfrm>
            <a:grpFill/>
          </p:grpSpPr>
          <p:sp>
            <p:nvSpPr>
              <p:cNvPr id="246" name="Freeform 137">
                <a:extLst>
                  <a:ext uri="{FF2B5EF4-FFF2-40B4-BE49-F238E27FC236}">
                    <a16:creationId xmlns:a16="http://schemas.microsoft.com/office/drawing/2014/main" id="{E8863E5B-0230-B90B-5496-3E1A00BDFE0D}"/>
                  </a:ext>
                </a:extLst>
              </p:cNvPr>
              <p:cNvSpPr/>
              <p:nvPr/>
            </p:nvSpPr>
            <p:spPr>
              <a:xfrm>
                <a:off x="10329333" y="3849963"/>
                <a:ext cx="40746" cy="40746"/>
              </a:xfrm>
              <a:custGeom>
                <a:avLst/>
                <a:gdLst>
                  <a:gd name="connsiteX0" fmla="*/ 0 w 40746"/>
                  <a:gd name="connsiteY0" fmla="*/ 20373 h 40746"/>
                  <a:gd name="connsiteX1" fmla="*/ 20373 w 40746"/>
                  <a:gd name="connsiteY1" fmla="*/ 0 h 40746"/>
                  <a:gd name="connsiteX2" fmla="*/ 40747 w 40746"/>
                  <a:gd name="connsiteY2" fmla="*/ 20373 h 40746"/>
                  <a:gd name="connsiteX3" fmla="*/ 20373 w 40746"/>
                  <a:gd name="connsiteY3" fmla="*/ 40747 h 40746"/>
                  <a:gd name="connsiteX4" fmla="*/ 0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0" y="20373"/>
                    </a:moveTo>
                    <a:cubicBezTo>
                      <a:pt x="0" y="9168"/>
                      <a:pt x="9168" y="0"/>
                      <a:pt x="20373" y="0"/>
                    </a:cubicBezTo>
                    <a:cubicBezTo>
                      <a:pt x="31579" y="0"/>
                      <a:pt x="40747" y="9168"/>
                      <a:pt x="40747" y="20373"/>
                    </a:cubicBezTo>
                    <a:cubicBezTo>
                      <a:pt x="40747" y="31579"/>
                      <a:pt x="31579" y="40747"/>
                      <a:pt x="20373" y="40747"/>
                    </a:cubicBezTo>
                    <a:cubicBezTo>
                      <a:pt x="9168" y="40747"/>
                      <a:pt x="0" y="31579"/>
                      <a:pt x="0" y="20373"/>
                    </a:cubicBezTo>
                    <a:close/>
                  </a:path>
                </a:pathLst>
              </a:custGeom>
              <a:grpFill/>
              <a:ln w="3393" cap="flat">
                <a:noFill/>
                <a:prstDash val="solid"/>
                <a:miter/>
              </a:ln>
            </p:spPr>
            <p:txBody>
              <a:bodyPr rtlCol="0" anchor="ctr"/>
              <a:lstStyle/>
              <a:p>
                <a:endParaRPr lang="en-US"/>
              </a:p>
            </p:txBody>
          </p:sp>
          <p:sp>
            <p:nvSpPr>
              <p:cNvPr id="247" name="Freeform 138">
                <a:extLst>
                  <a:ext uri="{FF2B5EF4-FFF2-40B4-BE49-F238E27FC236}">
                    <a16:creationId xmlns:a16="http://schemas.microsoft.com/office/drawing/2014/main" id="{2A20DB31-60E5-9FDD-5E33-B01A27AD32F5}"/>
                  </a:ext>
                </a:extLst>
              </p:cNvPr>
              <p:cNvSpPr/>
              <p:nvPr/>
            </p:nvSpPr>
            <p:spPr>
              <a:xfrm>
                <a:off x="10166345" y="3870336"/>
                <a:ext cx="40746" cy="40746"/>
              </a:xfrm>
              <a:custGeom>
                <a:avLst/>
                <a:gdLst>
                  <a:gd name="connsiteX0" fmla="*/ 0 w 40746"/>
                  <a:gd name="connsiteY0" fmla="*/ 20373 h 40746"/>
                  <a:gd name="connsiteX1" fmla="*/ 20373 w 40746"/>
                  <a:gd name="connsiteY1" fmla="*/ 0 h 40746"/>
                  <a:gd name="connsiteX2" fmla="*/ 40747 w 40746"/>
                  <a:gd name="connsiteY2" fmla="*/ 20373 h 40746"/>
                  <a:gd name="connsiteX3" fmla="*/ 20373 w 40746"/>
                  <a:gd name="connsiteY3" fmla="*/ 40747 h 40746"/>
                  <a:gd name="connsiteX4" fmla="*/ 0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0" y="20373"/>
                    </a:moveTo>
                    <a:cubicBezTo>
                      <a:pt x="0" y="9168"/>
                      <a:pt x="9168" y="0"/>
                      <a:pt x="20373" y="0"/>
                    </a:cubicBezTo>
                    <a:cubicBezTo>
                      <a:pt x="31579" y="0"/>
                      <a:pt x="40747" y="9168"/>
                      <a:pt x="40747" y="20373"/>
                    </a:cubicBezTo>
                    <a:cubicBezTo>
                      <a:pt x="40747" y="31579"/>
                      <a:pt x="31918" y="40747"/>
                      <a:pt x="20373" y="40747"/>
                    </a:cubicBezTo>
                    <a:cubicBezTo>
                      <a:pt x="8829" y="40747"/>
                      <a:pt x="0" y="31579"/>
                      <a:pt x="0" y="20373"/>
                    </a:cubicBezTo>
                    <a:close/>
                  </a:path>
                </a:pathLst>
              </a:custGeom>
              <a:grpFill/>
              <a:ln w="3393" cap="flat">
                <a:noFill/>
                <a:prstDash val="solid"/>
                <a:miter/>
              </a:ln>
            </p:spPr>
            <p:txBody>
              <a:bodyPr rtlCol="0" anchor="ctr"/>
              <a:lstStyle/>
              <a:p>
                <a:endParaRPr lang="en-US"/>
              </a:p>
            </p:txBody>
          </p:sp>
          <p:sp>
            <p:nvSpPr>
              <p:cNvPr id="248" name="Freeform 139">
                <a:extLst>
                  <a:ext uri="{FF2B5EF4-FFF2-40B4-BE49-F238E27FC236}">
                    <a16:creationId xmlns:a16="http://schemas.microsoft.com/office/drawing/2014/main" id="{81A530B0-4B3A-9CAD-56CF-1BA335FDFC63}"/>
                  </a:ext>
                </a:extLst>
              </p:cNvPr>
              <p:cNvSpPr/>
              <p:nvPr/>
            </p:nvSpPr>
            <p:spPr>
              <a:xfrm>
                <a:off x="10044104" y="3788503"/>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49" name="Freeform 140">
                <a:extLst>
                  <a:ext uri="{FF2B5EF4-FFF2-40B4-BE49-F238E27FC236}">
                    <a16:creationId xmlns:a16="http://schemas.microsoft.com/office/drawing/2014/main" id="{F19D2470-FAD1-97D1-DB74-1A154B609FFA}"/>
                  </a:ext>
                </a:extLst>
              </p:cNvPr>
              <p:cNvSpPr/>
              <p:nvPr/>
            </p:nvSpPr>
            <p:spPr>
              <a:xfrm>
                <a:off x="9860743" y="3772204"/>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8828"/>
                      <a:pt x="40747" y="20373"/>
                    </a:cubicBezTo>
                    <a:cubicBezTo>
                      <a:pt x="40747" y="3191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50" name="Freeform 141">
                <a:extLst>
                  <a:ext uri="{FF2B5EF4-FFF2-40B4-BE49-F238E27FC236}">
                    <a16:creationId xmlns:a16="http://schemas.microsoft.com/office/drawing/2014/main" id="{5A2D031F-6761-354B-BCA3-C6ECE35E131B}"/>
                  </a:ext>
                </a:extLst>
              </p:cNvPr>
              <p:cNvSpPr/>
              <p:nvPr/>
            </p:nvSpPr>
            <p:spPr>
              <a:xfrm>
                <a:off x="9738502" y="3748095"/>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51" name="Freeform 142">
                <a:extLst>
                  <a:ext uri="{FF2B5EF4-FFF2-40B4-BE49-F238E27FC236}">
                    <a16:creationId xmlns:a16="http://schemas.microsoft.com/office/drawing/2014/main" id="{60B03D0F-4D1F-6227-780A-CC96296EC781}"/>
                  </a:ext>
                </a:extLst>
              </p:cNvPr>
              <p:cNvSpPr/>
              <p:nvPr/>
            </p:nvSpPr>
            <p:spPr>
              <a:xfrm>
                <a:off x="9718128" y="3849963"/>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52" name="Freeform 143">
                <a:extLst>
                  <a:ext uri="{FF2B5EF4-FFF2-40B4-BE49-F238E27FC236}">
                    <a16:creationId xmlns:a16="http://schemas.microsoft.com/office/drawing/2014/main" id="{87FE0A22-86B5-6997-EC8C-D3B96160D39F}"/>
                  </a:ext>
                </a:extLst>
              </p:cNvPr>
              <p:cNvSpPr/>
              <p:nvPr/>
            </p:nvSpPr>
            <p:spPr>
              <a:xfrm>
                <a:off x="9616261" y="3788503"/>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53" name="Freeform 144">
                <a:extLst>
                  <a:ext uri="{FF2B5EF4-FFF2-40B4-BE49-F238E27FC236}">
                    <a16:creationId xmlns:a16="http://schemas.microsoft.com/office/drawing/2014/main" id="{65713283-180E-DE48-68EE-C2EF7179F180}"/>
                  </a:ext>
                </a:extLst>
              </p:cNvPr>
              <p:cNvSpPr/>
              <p:nvPr/>
            </p:nvSpPr>
            <p:spPr>
              <a:xfrm>
                <a:off x="9514394" y="3849963"/>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54" name="Freeform 145">
                <a:extLst>
                  <a:ext uri="{FF2B5EF4-FFF2-40B4-BE49-F238E27FC236}">
                    <a16:creationId xmlns:a16="http://schemas.microsoft.com/office/drawing/2014/main" id="{1031C99B-21FE-8627-AF37-A374C29F3518}"/>
                  </a:ext>
                </a:extLst>
              </p:cNvPr>
              <p:cNvSpPr/>
              <p:nvPr/>
            </p:nvSpPr>
            <p:spPr>
              <a:xfrm>
                <a:off x="9494020" y="3748095"/>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grpSp>
        <p:grpSp>
          <p:nvGrpSpPr>
            <p:cNvPr id="206" name="Graphic 2">
              <a:extLst>
                <a:ext uri="{FF2B5EF4-FFF2-40B4-BE49-F238E27FC236}">
                  <a16:creationId xmlns:a16="http://schemas.microsoft.com/office/drawing/2014/main" id="{62365D68-3CBE-6812-FAFB-6162811876E2}"/>
                </a:ext>
              </a:extLst>
            </p:cNvPr>
            <p:cNvGrpSpPr/>
            <p:nvPr/>
          </p:nvGrpSpPr>
          <p:grpSpPr>
            <a:xfrm>
              <a:off x="9274326" y="2998283"/>
              <a:ext cx="1132764" cy="908725"/>
              <a:chOff x="9274326" y="2998283"/>
              <a:chExt cx="1132764" cy="908725"/>
            </a:xfrm>
            <a:grpFill/>
          </p:grpSpPr>
          <p:sp>
            <p:nvSpPr>
              <p:cNvPr id="207" name="Freeform 147">
                <a:extLst>
                  <a:ext uri="{FF2B5EF4-FFF2-40B4-BE49-F238E27FC236}">
                    <a16:creationId xmlns:a16="http://schemas.microsoft.com/office/drawing/2014/main" id="{0F02B61E-3DDB-9733-9BEC-6E79177DAE97}"/>
                  </a:ext>
                </a:extLst>
              </p:cNvPr>
              <p:cNvSpPr/>
              <p:nvPr/>
            </p:nvSpPr>
            <p:spPr>
              <a:xfrm>
                <a:off x="9416601" y="3426194"/>
                <a:ext cx="156053" cy="154838"/>
              </a:xfrm>
              <a:custGeom>
                <a:avLst/>
                <a:gdLst>
                  <a:gd name="connsiteX0" fmla="*/ 16299 w 156053"/>
                  <a:gd name="connsiteY0" fmla="*/ 154838 h 154838"/>
                  <a:gd name="connsiteX1" fmla="*/ 5093 w 156053"/>
                  <a:gd name="connsiteY1" fmla="*/ 150085 h 154838"/>
                  <a:gd name="connsiteX2" fmla="*/ 0 w 156053"/>
                  <a:gd name="connsiteY2" fmla="*/ 138200 h 154838"/>
                  <a:gd name="connsiteX3" fmla="*/ 138540 w 156053"/>
                  <a:gd name="connsiteY3" fmla="*/ 0 h 154838"/>
                  <a:gd name="connsiteX4" fmla="*/ 151782 w 156053"/>
                  <a:gd name="connsiteY4" fmla="*/ 6791 h 154838"/>
                  <a:gd name="connsiteX5" fmla="*/ 153820 w 156053"/>
                  <a:gd name="connsiteY5" fmla="*/ 21732 h 154838"/>
                  <a:gd name="connsiteX6" fmla="*/ 144312 w 156053"/>
                  <a:gd name="connsiteY6" fmla="*/ 66214 h 154838"/>
                  <a:gd name="connsiteX7" fmla="*/ 117147 w 156053"/>
                  <a:gd name="connsiteY7" fmla="*/ 126655 h 154838"/>
                  <a:gd name="connsiteX8" fmla="*/ 31919 w 156053"/>
                  <a:gd name="connsiteY8" fmla="*/ 154159 h 154838"/>
                  <a:gd name="connsiteX9" fmla="*/ 17318 w 156053"/>
                  <a:gd name="connsiteY9" fmla="*/ 154499 h 154838"/>
                  <a:gd name="connsiteX10" fmla="*/ 16639 w 156053"/>
                  <a:gd name="connsiteY10" fmla="*/ 154499 h 154838"/>
                  <a:gd name="connsiteX11" fmla="*/ 115111 w 156053"/>
                  <a:gd name="connsiteY11" fmla="*/ 38709 h 154838"/>
                  <a:gd name="connsiteX12" fmla="*/ 34296 w 156053"/>
                  <a:gd name="connsiteY12" fmla="*/ 121562 h 154838"/>
                  <a:gd name="connsiteX13" fmla="*/ 93378 w 156053"/>
                  <a:gd name="connsiteY13" fmla="*/ 103905 h 154838"/>
                  <a:gd name="connsiteX14" fmla="*/ 111715 w 156053"/>
                  <a:gd name="connsiteY14" fmla="*/ 62818 h 154838"/>
                  <a:gd name="connsiteX15" fmla="*/ 115111 w 156053"/>
                  <a:gd name="connsiteY15" fmla="*/ 38709 h 15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6053" h="154838">
                    <a:moveTo>
                      <a:pt x="16299" y="154838"/>
                    </a:moveTo>
                    <a:cubicBezTo>
                      <a:pt x="12224" y="154838"/>
                      <a:pt x="8150" y="153141"/>
                      <a:pt x="5093" y="150085"/>
                    </a:cubicBezTo>
                    <a:cubicBezTo>
                      <a:pt x="1698" y="147029"/>
                      <a:pt x="0" y="142614"/>
                      <a:pt x="0" y="138200"/>
                    </a:cubicBezTo>
                    <a:cubicBezTo>
                      <a:pt x="1698" y="43124"/>
                      <a:pt x="106961" y="0"/>
                      <a:pt x="138540" y="0"/>
                    </a:cubicBezTo>
                    <a:cubicBezTo>
                      <a:pt x="170119" y="0"/>
                      <a:pt x="148727" y="2716"/>
                      <a:pt x="151782" y="6791"/>
                    </a:cubicBezTo>
                    <a:cubicBezTo>
                      <a:pt x="154839" y="10866"/>
                      <a:pt x="155518" y="16638"/>
                      <a:pt x="153820" y="21732"/>
                    </a:cubicBezTo>
                    <a:cubicBezTo>
                      <a:pt x="146689" y="41086"/>
                      <a:pt x="145331" y="54329"/>
                      <a:pt x="144312" y="66214"/>
                    </a:cubicBezTo>
                    <a:cubicBezTo>
                      <a:pt x="142275" y="85569"/>
                      <a:pt x="140577" y="102207"/>
                      <a:pt x="117147" y="126655"/>
                    </a:cubicBezTo>
                    <a:cubicBezTo>
                      <a:pt x="92021" y="152461"/>
                      <a:pt x="61460" y="153480"/>
                      <a:pt x="31919" y="154159"/>
                    </a:cubicBezTo>
                    <a:cubicBezTo>
                      <a:pt x="27165" y="154159"/>
                      <a:pt x="22071" y="154159"/>
                      <a:pt x="17318" y="154499"/>
                    </a:cubicBezTo>
                    <a:cubicBezTo>
                      <a:pt x="17318" y="154499"/>
                      <a:pt x="16639" y="154499"/>
                      <a:pt x="16639" y="154499"/>
                    </a:cubicBezTo>
                    <a:close/>
                    <a:moveTo>
                      <a:pt x="115111" y="38709"/>
                    </a:moveTo>
                    <a:cubicBezTo>
                      <a:pt x="86927" y="49575"/>
                      <a:pt x="44143" y="76061"/>
                      <a:pt x="34296" y="121562"/>
                    </a:cubicBezTo>
                    <a:cubicBezTo>
                      <a:pt x="58744" y="120883"/>
                      <a:pt x="78098" y="119524"/>
                      <a:pt x="93378" y="103905"/>
                    </a:cubicBezTo>
                    <a:cubicBezTo>
                      <a:pt x="108998" y="87606"/>
                      <a:pt x="110017" y="79456"/>
                      <a:pt x="111715" y="62818"/>
                    </a:cubicBezTo>
                    <a:cubicBezTo>
                      <a:pt x="112394" y="56027"/>
                      <a:pt x="113073" y="47878"/>
                      <a:pt x="115111" y="38709"/>
                    </a:cubicBezTo>
                    <a:close/>
                  </a:path>
                </a:pathLst>
              </a:custGeom>
              <a:grpFill/>
              <a:ln w="3393" cap="flat">
                <a:noFill/>
                <a:prstDash val="solid"/>
                <a:miter/>
              </a:ln>
            </p:spPr>
            <p:txBody>
              <a:bodyPr rtlCol="0" anchor="ctr"/>
              <a:lstStyle/>
              <a:p>
                <a:endParaRPr lang="en-US"/>
              </a:p>
            </p:txBody>
          </p:sp>
          <p:sp>
            <p:nvSpPr>
              <p:cNvPr id="208" name="Freeform 148">
                <a:extLst>
                  <a:ext uri="{FF2B5EF4-FFF2-40B4-BE49-F238E27FC236}">
                    <a16:creationId xmlns:a16="http://schemas.microsoft.com/office/drawing/2014/main" id="{347320F8-0BA4-36CD-F7DD-B2164B03650A}"/>
                  </a:ext>
                </a:extLst>
              </p:cNvPr>
              <p:cNvSpPr/>
              <p:nvPr/>
            </p:nvSpPr>
            <p:spPr>
              <a:xfrm>
                <a:off x="9314492" y="3466650"/>
                <a:ext cx="134706" cy="216249"/>
              </a:xfrm>
              <a:custGeom>
                <a:avLst/>
                <a:gdLst>
                  <a:gd name="connsiteX0" fmla="*/ 118408 w 134706"/>
                  <a:gd name="connsiteY0" fmla="*/ 216250 h 216249"/>
                  <a:gd name="connsiteX1" fmla="*/ 102109 w 134706"/>
                  <a:gd name="connsiteY1" fmla="*/ 199951 h 216249"/>
                  <a:gd name="connsiteX2" fmla="*/ 102109 w 134706"/>
                  <a:gd name="connsiteY2" fmla="*/ 123211 h 216249"/>
                  <a:gd name="connsiteX3" fmla="*/ 37254 w 134706"/>
                  <a:gd name="connsiteY3" fmla="*/ 113364 h 216249"/>
                  <a:gd name="connsiteX4" fmla="*/ 1940 w 134706"/>
                  <a:gd name="connsiteY4" fmla="*/ 13194 h 216249"/>
                  <a:gd name="connsiteX5" fmla="*/ 11447 w 134706"/>
                  <a:gd name="connsiteY5" fmla="*/ 1310 h 216249"/>
                  <a:gd name="connsiteX6" fmla="*/ 26727 w 134706"/>
                  <a:gd name="connsiteY6" fmla="*/ 2328 h 216249"/>
                  <a:gd name="connsiteX7" fmla="*/ 56948 w 134706"/>
                  <a:gd name="connsiteY7" fmla="*/ 14213 h 216249"/>
                  <a:gd name="connsiteX8" fmla="*/ 134707 w 134706"/>
                  <a:gd name="connsiteY8" fmla="*/ 96046 h 216249"/>
                  <a:gd name="connsiteX9" fmla="*/ 134707 w 134706"/>
                  <a:gd name="connsiteY9" fmla="*/ 97405 h 216249"/>
                  <a:gd name="connsiteX10" fmla="*/ 134707 w 134706"/>
                  <a:gd name="connsiteY10" fmla="*/ 97405 h 216249"/>
                  <a:gd name="connsiteX11" fmla="*/ 134707 w 134706"/>
                  <a:gd name="connsiteY11" fmla="*/ 98423 h 216249"/>
                  <a:gd name="connsiteX12" fmla="*/ 134707 w 134706"/>
                  <a:gd name="connsiteY12" fmla="*/ 199272 h 216249"/>
                  <a:gd name="connsiteX13" fmla="*/ 118408 w 134706"/>
                  <a:gd name="connsiteY13" fmla="*/ 215571 h 216249"/>
                  <a:gd name="connsiteX14" fmla="*/ 33179 w 134706"/>
                  <a:gd name="connsiteY14" fmla="*/ 41377 h 216249"/>
                  <a:gd name="connsiteX15" fmla="*/ 56609 w 134706"/>
                  <a:gd name="connsiteY15" fmla="*/ 87218 h 216249"/>
                  <a:gd name="connsiteX16" fmla="*/ 100751 w 134706"/>
                  <a:gd name="connsiteY16" fmla="*/ 89595 h 216249"/>
                  <a:gd name="connsiteX17" fmla="*/ 47441 w 134706"/>
                  <a:gd name="connsiteY17" fmla="*/ 46131 h 216249"/>
                  <a:gd name="connsiteX18" fmla="*/ 33179 w 134706"/>
                  <a:gd name="connsiteY18" fmla="*/ 41717 h 21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4706" h="216249">
                    <a:moveTo>
                      <a:pt x="118408" y="216250"/>
                    </a:moveTo>
                    <a:cubicBezTo>
                      <a:pt x="109240" y="216250"/>
                      <a:pt x="102109" y="209119"/>
                      <a:pt x="102109" y="199951"/>
                    </a:cubicBezTo>
                    <a:lnTo>
                      <a:pt x="102109" y="123211"/>
                    </a:lnTo>
                    <a:cubicBezTo>
                      <a:pt x="71210" y="132379"/>
                      <a:pt x="49139" y="121853"/>
                      <a:pt x="37254" y="113364"/>
                    </a:cubicBezTo>
                    <a:cubicBezTo>
                      <a:pt x="9071" y="92990"/>
                      <a:pt x="-5531" y="51904"/>
                      <a:pt x="1940" y="13194"/>
                    </a:cubicBezTo>
                    <a:cubicBezTo>
                      <a:pt x="2958" y="7761"/>
                      <a:pt x="6354" y="3347"/>
                      <a:pt x="11447" y="1310"/>
                    </a:cubicBezTo>
                    <a:cubicBezTo>
                      <a:pt x="16541" y="-728"/>
                      <a:pt x="21974" y="-388"/>
                      <a:pt x="26727" y="2328"/>
                    </a:cubicBezTo>
                    <a:cubicBezTo>
                      <a:pt x="34876" y="7422"/>
                      <a:pt x="45403" y="10817"/>
                      <a:pt x="56948" y="14213"/>
                    </a:cubicBezTo>
                    <a:cubicBezTo>
                      <a:pt x="87508" y="23720"/>
                      <a:pt x="129274" y="36624"/>
                      <a:pt x="134707" y="96046"/>
                    </a:cubicBezTo>
                    <a:cubicBezTo>
                      <a:pt x="134707" y="96386"/>
                      <a:pt x="134707" y="97065"/>
                      <a:pt x="134707" y="97405"/>
                    </a:cubicBezTo>
                    <a:lnTo>
                      <a:pt x="134707" y="97405"/>
                    </a:lnTo>
                    <a:cubicBezTo>
                      <a:pt x="134707" y="97744"/>
                      <a:pt x="134707" y="98084"/>
                      <a:pt x="134707" y="98423"/>
                    </a:cubicBezTo>
                    <a:lnTo>
                      <a:pt x="134707" y="199272"/>
                    </a:lnTo>
                    <a:cubicBezTo>
                      <a:pt x="134707" y="208440"/>
                      <a:pt x="127576" y="215571"/>
                      <a:pt x="118408" y="215571"/>
                    </a:cubicBezTo>
                    <a:close/>
                    <a:moveTo>
                      <a:pt x="33179" y="41377"/>
                    </a:moveTo>
                    <a:cubicBezTo>
                      <a:pt x="34876" y="60393"/>
                      <a:pt x="43365" y="77710"/>
                      <a:pt x="56609" y="87218"/>
                    </a:cubicBezTo>
                    <a:cubicBezTo>
                      <a:pt x="70870" y="97405"/>
                      <a:pt x="87508" y="95028"/>
                      <a:pt x="100751" y="89595"/>
                    </a:cubicBezTo>
                    <a:cubicBezTo>
                      <a:pt x="94979" y="62091"/>
                      <a:pt x="76982" y="55299"/>
                      <a:pt x="47441" y="46131"/>
                    </a:cubicBezTo>
                    <a:cubicBezTo>
                      <a:pt x="42686" y="44773"/>
                      <a:pt x="37933" y="43075"/>
                      <a:pt x="33179" y="41717"/>
                    </a:cubicBezTo>
                    <a:close/>
                  </a:path>
                </a:pathLst>
              </a:custGeom>
              <a:grpFill/>
              <a:ln w="3393" cap="flat">
                <a:noFill/>
                <a:prstDash val="solid"/>
                <a:miter/>
              </a:ln>
            </p:spPr>
            <p:txBody>
              <a:bodyPr rtlCol="0" anchor="ctr"/>
              <a:lstStyle/>
              <a:p>
                <a:endParaRPr lang="en-US"/>
              </a:p>
            </p:txBody>
          </p:sp>
          <p:sp>
            <p:nvSpPr>
              <p:cNvPr id="209" name="Freeform 149">
                <a:extLst>
                  <a:ext uri="{FF2B5EF4-FFF2-40B4-BE49-F238E27FC236}">
                    <a16:creationId xmlns:a16="http://schemas.microsoft.com/office/drawing/2014/main" id="{82FAFC25-06E2-9B3E-93DF-08D1B13F8BE7}"/>
                  </a:ext>
                </a:extLst>
              </p:cNvPr>
              <p:cNvSpPr/>
              <p:nvPr/>
            </p:nvSpPr>
            <p:spPr>
              <a:xfrm>
                <a:off x="10150046" y="2998283"/>
                <a:ext cx="114430" cy="216367"/>
              </a:xfrm>
              <a:custGeom>
                <a:avLst/>
                <a:gdLst>
                  <a:gd name="connsiteX0" fmla="*/ 57046 w 114430"/>
                  <a:gd name="connsiteY0" fmla="*/ 216027 h 216367"/>
                  <a:gd name="connsiteX1" fmla="*/ 47199 w 114430"/>
                  <a:gd name="connsiteY1" fmla="*/ 212632 h 216367"/>
                  <a:gd name="connsiteX2" fmla="*/ 42445 w 114430"/>
                  <a:gd name="connsiteY2" fmla="*/ 209236 h 216367"/>
                  <a:gd name="connsiteX3" fmla="*/ 0 w 114430"/>
                  <a:gd name="connsiteY3" fmla="*/ 118235 h 216367"/>
                  <a:gd name="connsiteX4" fmla="*/ 30560 w 114430"/>
                  <a:gd name="connsiteY4" fmla="*/ 29610 h 216367"/>
                  <a:gd name="connsiteX5" fmla="*/ 41426 w 114430"/>
                  <a:gd name="connsiteY5" fmla="*/ 10935 h 216367"/>
                  <a:gd name="connsiteX6" fmla="*/ 57725 w 114430"/>
                  <a:gd name="connsiteY6" fmla="*/ 69 h 216367"/>
                  <a:gd name="connsiteX7" fmla="*/ 72666 w 114430"/>
                  <a:gd name="connsiteY7" fmla="*/ 12972 h 216367"/>
                  <a:gd name="connsiteX8" fmla="*/ 89644 w 114430"/>
                  <a:gd name="connsiteY8" fmla="*/ 55756 h 216367"/>
                  <a:gd name="connsiteX9" fmla="*/ 114431 w 114430"/>
                  <a:gd name="connsiteY9" fmla="*/ 139287 h 216367"/>
                  <a:gd name="connsiteX10" fmla="*/ 62139 w 114430"/>
                  <a:gd name="connsiteY10" fmla="*/ 215348 h 216367"/>
                  <a:gd name="connsiteX11" fmla="*/ 56706 w 114430"/>
                  <a:gd name="connsiteY11" fmla="*/ 216367 h 216367"/>
                  <a:gd name="connsiteX12" fmla="*/ 53310 w 114430"/>
                  <a:gd name="connsiteY12" fmla="*/ 54737 h 216367"/>
                  <a:gd name="connsiteX13" fmla="*/ 32598 w 114430"/>
                  <a:gd name="connsiteY13" fmla="*/ 118235 h 216367"/>
                  <a:gd name="connsiteX14" fmla="*/ 59084 w 114430"/>
                  <a:gd name="connsiteY14" fmla="*/ 180713 h 216367"/>
                  <a:gd name="connsiteX15" fmla="*/ 82173 w 114430"/>
                  <a:gd name="connsiteY15" fmla="*/ 138948 h 216367"/>
                  <a:gd name="connsiteX16" fmla="*/ 60441 w 114430"/>
                  <a:gd name="connsiteY16" fmla="*/ 69678 h 216367"/>
                  <a:gd name="connsiteX17" fmla="*/ 53310 w 114430"/>
                  <a:gd name="connsiteY17" fmla="*/ 54398 h 21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430" h="216367">
                    <a:moveTo>
                      <a:pt x="57046" y="216027"/>
                    </a:moveTo>
                    <a:cubicBezTo>
                      <a:pt x="53310" y="216027"/>
                      <a:pt x="49915" y="215009"/>
                      <a:pt x="47199" y="212632"/>
                    </a:cubicBezTo>
                    <a:cubicBezTo>
                      <a:pt x="45840" y="211613"/>
                      <a:pt x="44143" y="210255"/>
                      <a:pt x="42445" y="209236"/>
                    </a:cubicBezTo>
                    <a:cubicBezTo>
                      <a:pt x="25467" y="197012"/>
                      <a:pt x="0" y="178337"/>
                      <a:pt x="0" y="118235"/>
                    </a:cubicBezTo>
                    <a:cubicBezTo>
                      <a:pt x="0" y="58133"/>
                      <a:pt x="17657" y="48625"/>
                      <a:pt x="30560" y="29610"/>
                    </a:cubicBezTo>
                    <a:cubicBezTo>
                      <a:pt x="35654" y="22479"/>
                      <a:pt x="39728" y="16028"/>
                      <a:pt x="41426" y="10935"/>
                    </a:cubicBezTo>
                    <a:cubicBezTo>
                      <a:pt x="43803" y="3804"/>
                      <a:pt x="50595" y="-611"/>
                      <a:pt x="57725" y="69"/>
                    </a:cubicBezTo>
                    <a:cubicBezTo>
                      <a:pt x="65195" y="408"/>
                      <a:pt x="71307" y="5841"/>
                      <a:pt x="72666" y="12972"/>
                    </a:cubicBezTo>
                    <a:cubicBezTo>
                      <a:pt x="75382" y="26215"/>
                      <a:pt x="82173" y="40476"/>
                      <a:pt x="89644" y="55756"/>
                    </a:cubicBezTo>
                    <a:cubicBezTo>
                      <a:pt x="101188" y="80204"/>
                      <a:pt x="114431" y="107709"/>
                      <a:pt x="114431" y="139287"/>
                    </a:cubicBezTo>
                    <a:cubicBezTo>
                      <a:pt x="114431" y="170866"/>
                      <a:pt x="91342" y="205161"/>
                      <a:pt x="62139" y="215348"/>
                    </a:cubicBezTo>
                    <a:cubicBezTo>
                      <a:pt x="60441" y="216027"/>
                      <a:pt x="58744" y="216367"/>
                      <a:pt x="56706" y="216367"/>
                    </a:cubicBezTo>
                    <a:close/>
                    <a:moveTo>
                      <a:pt x="53310" y="54737"/>
                    </a:moveTo>
                    <a:cubicBezTo>
                      <a:pt x="42785" y="70697"/>
                      <a:pt x="32598" y="89372"/>
                      <a:pt x="32598" y="118235"/>
                    </a:cubicBezTo>
                    <a:cubicBezTo>
                      <a:pt x="32598" y="147097"/>
                      <a:pt x="45501" y="170866"/>
                      <a:pt x="59084" y="180713"/>
                    </a:cubicBezTo>
                    <a:cubicBezTo>
                      <a:pt x="73345" y="171885"/>
                      <a:pt x="82173" y="153549"/>
                      <a:pt x="82173" y="138948"/>
                    </a:cubicBezTo>
                    <a:cubicBezTo>
                      <a:pt x="82173" y="114839"/>
                      <a:pt x="71307" y="91749"/>
                      <a:pt x="60441" y="69678"/>
                    </a:cubicBezTo>
                    <a:cubicBezTo>
                      <a:pt x="58065" y="64585"/>
                      <a:pt x="55688" y="59491"/>
                      <a:pt x="53310" y="54398"/>
                    </a:cubicBezTo>
                    <a:close/>
                  </a:path>
                </a:pathLst>
              </a:custGeom>
              <a:grpFill/>
              <a:ln w="3393" cap="flat">
                <a:noFill/>
                <a:prstDash val="solid"/>
                <a:miter/>
              </a:ln>
            </p:spPr>
            <p:txBody>
              <a:bodyPr rtlCol="0" anchor="ctr"/>
              <a:lstStyle/>
              <a:p>
                <a:endParaRPr lang="en-US"/>
              </a:p>
            </p:txBody>
          </p:sp>
          <p:sp>
            <p:nvSpPr>
              <p:cNvPr id="214" name="Freeform 150">
                <a:extLst>
                  <a:ext uri="{FF2B5EF4-FFF2-40B4-BE49-F238E27FC236}">
                    <a16:creationId xmlns:a16="http://schemas.microsoft.com/office/drawing/2014/main" id="{54C661B0-FFA7-7C09-B04D-C996A754BC4A}"/>
                  </a:ext>
                </a:extLst>
              </p:cNvPr>
              <p:cNvSpPr/>
              <p:nvPr/>
            </p:nvSpPr>
            <p:spPr>
              <a:xfrm>
                <a:off x="10252253" y="3181537"/>
                <a:ext cx="133930" cy="155013"/>
              </a:xfrm>
              <a:custGeom>
                <a:avLst/>
                <a:gdLst>
                  <a:gd name="connsiteX0" fmla="*/ 33956 w 133930"/>
                  <a:gd name="connsiteY0" fmla="*/ 155014 h 155013"/>
                  <a:gd name="connsiteX1" fmla="*/ 25806 w 133930"/>
                  <a:gd name="connsiteY1" fmla="*/ 155014 h 155013"/>
                  <a:gd name="connsiteX2" fmla="*/ 16299 w 133930"/>
                  <a:gd name="connsiteY2" fmla="*/ 155014 h 155013"/>
                  <a:gd name="connsiteX3" fmla="*/ 0 w 133930"/>
                  <a:gd name="connsiteY3" fmla="*/ 138715 h 155013"/>
                  <a:gd name="connsiteX4" fmla="*/ 113752 w 133930"/>
                  <a:gd name="connsiteY4" fmla="*/ 515 h 155013"/>
                  <a:gd name="connsiteX5" fmla="*/ 128692 w 133930"/>
                  <a:gd name="connsiteY5" fmla="*/ 4250 h 155013"/>
                  <a:gd name="connsiteX6" fmla="*/ 133786 w 133930"/>
                  <a:gd name="connsiteY6" fmla="*/ 18851 h 155013"/>
                  <a:gd name="connsiteX7" fmla="*/ 129711 w 133930"/>
                  <a:gd name="connsiteY7" fmla="*/ 49411 h 155013"/>
                  <a:gd name="connsiteX8" fmla="*/ 110356 w 133930"/>
                  <a:gd name="connsiteY8" fmla="*/ 120379 h 155013"/>
                  <a:gd name="connsiteX9" fmla="*/ 33956 w 133930"/>
                  <a:gd name="connsiteY9" fmla="*/ 154674 h 155013"/>
                  <a:gd name="connsiteX10" fmla="*/ 34295 w 133930"/>
                  <a:gd name="connsiteY10" fmla="*/ 122416 h 155013"/>
                  <a:gd name="connsiteX11" fmla="*/ 34975 w 133930"/>
                  <a:gd name="connsiteY11" fmla="*/ 122416 h 155013"/>
                  <a:gd name="connsiteX12" fmla="*/ 84211 w 133930"/>
                  <a:gd name="connsiteY12" fmla="*/ 101363 h 155013"/>
                  <a:gd name="connsiteX13" fmla="*/ 97453 w 133930"/>
                  <a:gd name="connsiteY13" fmla="*/ 46016 h 155013"/>
                  <a:gd name="connsiteX14" fmla="*/ 98132 w 133930"/>
                  <a:gd name="connsiteY14" fmla="*/ 40243 h 155013"/>
                  <a:gd name="connsiteX15" fmla="*/ 34295 w 133930"/>
                  <a:gd name="connsiteY15" fmla="*/ 122416 h 15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3930" h="155013">
                    <a:moveTo>
                      <a:pt x="33956" y="155014"/>
                    </a:moveTo>
                    <a:cubicBezTo>
                      <a:pt x="31239" y="155014"/>
                      <a:pt x="28523" y="155014"/>
                      <a:pt x="25806" y="155014"/>
                    </a:cubicBezTo>
                    <a:cubicBezTo>
                      <a:pt x="22750" y="155014"/>
                      <a:pt x="19695" y="155014"/>
                      <a:pt x="16299" y="155014"/>
                    </a:cubicBezTo>
                    <a:cubicBezTo>
                      <a:pt x="7130" y="155014"/>
                      <a:pt x="0" y="147883"/>
                      <a:pt x="0" y="138715"/>
                    </a:cubicBezTo>
                    <a:cubicBezTo>
                      <a:pt x="0" y="88121"/>
                      <a:pt x="29881" y="21567"/>
                      <a:pt x="113752" y="515"/>
                    </a:cubicBezTo>
                    <a:cubicBezTo>
                      <a:pt x="119184" y="-843"/>
                      <a:pt x="124618" y="515"/>
                      <a:pt x="128692" y="4250"/>
                    </a:cubicBezTo>
                    <a:cubicBezTo>
                      <a:pt x="132767" y="7985"/>
                      <a:pt x="134464" y="13418"/>
                      <a:pt x="133786" y="18851"/>
                    </a:cubicBezTo>
                    <a:cubicBezTo>
                      <a:pt x="132088" y="29038"/>
                      <a:pt x="130730" y="39564"/>
                      <a:pt x="129711" y="49411"/>
                    </a:cubicBezTo>
                    <a:cubicBezTo>
                      <a:pt x="126655" y="76576"/>
                      <a:pt x="123599" y="102382"/>
                      <a:pt x="110356" y="120379"/>
                    </a:cubicBezTo>
                    <a:cubicBezTo>
                      <a:pt x="86926" y="151958"/>
                      <a:pt x="62139" y="154674"/>
                      <a:pt x="33956" y="154674"/>
                    </a:cubicBezTo>
                    <a:close/>
                    <a:moveTo>
                      <a:pt x="34295" y="122416"/>
                    </a:moveTo>
                    <a:lnTo>
                      <a:pt x="34975" y="122416"/>
                    </a:lnTo>
                    <a:cubicBezTo>
                      <a:pt x="58744" y="122416"/>
                      <a:pt x="70288" y="120718"/>
                      <a:pt x="84211" y="101363"/>
                    </a:cubicBezTo>
                    <a:cubicBezTo>
                      <a:pt x="92360" y="90158"/>
                      <a:pt x="95076" y="68766"/>
                      <a:pt x="97453" y="46016"/>
                    </a:cubicBezTo>
                    <a:cubicBezTo>
                      <a:pt x="97453" y="43978"/>
                      <a:pt x="97793" y="41941"/>
                      <a:pt x="98132" y="40243"/>
                    </a:cubicBezTo>
                    <a:cubicBezTo>
                      <a:pt x="51613" y="60956"/>
                      <a:pt x="38030" y="100005"/>
                      <a:pt x="34295" y="122416"/>
                    </a:cubicBezTo>
                    <a:close/>
                  </a:path>
                </a:pathLst>
              </a:custGeom>
              <a:grpFill/>
              <a:ln w="3393" cap="flat">
                <a:noFill/>
                <a:prstDash val="solid"/>
                <a:miter/>
              </a:ln>
            </p:spPr>
            <p:txBody>
              <a:bodyPr rtlCol="0" anchor="ctr"/>
              <a:lstStyle/>
              <a:p>
                <a:endParaRPr lang="en-US"/>
              </a:p>
            </p:txBody>
          </p:sp>
          <p:sp>
            <p:nvSpPr>
              <p:cNvPr id="230" name="Freeform 151">
                <a:extLst>
                  <a:ext uri="{FF2B5EF4-FFF2-40B4-BE49-F238E27FC236}">
                    <a16:creationId xmlns:a16="http://schemas.microsoft.com/office/drawing/2014/main" id="{DE0D8570-039C-FD57-E2AB-441FBB53D336}"/>
                  </a:ext>
                </a:extLst>
              </p:cNvPr>
              <p:cNvSpPr/>
              <p:nvPr/>
            </p:nvSpPr>
            <p:spPr>
              <a:xfrm>
                <a:off x="10007093" y="3167375"/>
                <a:ext cx="154837" cy="229132"/>
              </a:xfrm>
              <a:custGeom>
                <a:avLst/>
                <a:gdLst>
                  <a:gd name="connsiteX0" fmla="*/ 134125 w 154837"/>
                  <a:gd name="connsiteY0" fmla="*/ 189549 h 229132"/>
                  <a:gd name="connsiteX1" fmla="*/ 51613 w 154837"/>
                  <a:gd name="connsiteY1" fmla="*/ 159668 h 229132"/>
                  <a:gd name="connsiteX2" fmla="*/ 0 w 154837"/>
                  <a:gd name="connsiteY2" fmla="*/ 30636 h 229132"/>
                  <a:gd name="connsiteX3" fmla="*/ 9168 w 154837"/>
                  <a:gd name="connsiteY3" fmla="*/ 16035 h 229132"/>
                  <a:gd name="connsiteX4" fmla="*/ 26485 w 154837"/>
                  <a:gd name="connsiteY4" fmla="*/ 18073 h 229132"/>
                  <a:gd name="connsiteX5" fmla="*/ 44821 w 154837"/>
                  <a:gd name="connsiteY5" fmla="*/ 24524 h 229132"/>
                  <a:gd name="connsiteX6" fmla="*/ 154838 w 154837"/>
                  <a:gd name="connsiteY6" fmla="*/ 173251 h 229132"/>
                  <a:gd name="connsiteX7" fmla="*/ 139898 w 154837"/>
                  <a:gd name="connsiteY7" fmla="*/ 189549 h 229132"/>
                  <a:gd name="connsiteX8" fmla="*/ 134125 w 154837"/>
                  <a:gd name="connsiteY8" fmla="*/ 189549 h 229132"/>
                  <a:gd name="connsiteX9" fmla="*/ 138879 w 154837"/>
                  <a:gd name="connsiteY9" fmla="*/ 173251 h 229132"/>
                  <a:gd name="connsiteX10" fmla="*/ 138879 w 154837"/>
                  <a:gd name="connsiteY10" fmla="*/ 173251 h 229132"/>
                  <a:gd name="connsiteX11" fmla="*/ 138879 w 154837"/>
                  <a:gd name="connsiteY11" fmla="*/ 173251 h 229132"/>
                  <a:gd name="connsiteX12" fmla="*/ 35314 w 154837"/>
                  <a:gd name="connsiteY12" fmla="*/ 55764 h 229132"/>
                  <a:gd name="connsiteX13" fmla="*/ 74363 w 154837"/>
                  <a:gd name="connsiteY13" fmla="*/ 136239 h 229132"/>
                  <a:gd name="connsiteX14" fmla="*/ 121901 w 154837"/>
                  <a:gd name="connsiteY14" fmla="*/ 156273 h 229132"/>
                  <a:gd name="connsiteX15" fmla="*/ 35654 w 154837"/>
                  <a:gd name="connsiteY15" fmla="*/ 55764 h 229132"/>
                  <a:gd name="connsiteX16" fmla="*/ 35314 w 154837"/>
                  <a:gd name="connsiteY16" fmla="*/ 55764 h 229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4837" h="229132">
                    <a:moveTo>
                      <a:pt x="134125" y="189549"/>
                    </a:moveTo>
                    <a:cubicBezTo>
                      <a:pt x="119184" y="189549"/>
                      <a:pt x="80135" y="186833"/>
                      <a:pt x="51613" y="159668"/>
                    </a:cubicBezTo>
                    <a:cubicBezTo>
                      <a:pt x="34974" y="143709"/>
                      <a:pt x="0" y="91417"/>
                      <a:pt x="0" y="30636"/>
                    </a:cubicBezTo>
                    <a:cubicBezTo>
                      <a:pt x="0" y="-30145"/>
                      <a:pt x="3735" y="18752"/>
                      <a:pt x="9168" y="16035"/>
                    </a:cubicBezTo>
                    <a:cubicBezTo>
                      <a:pt x="14940" y="13319"/>
                      <a:pt x="21731" y="13998"/>
                      <a:pt x="26485" y="18073"/>
                    </a:cubicBezTo>
                    <a:cubicBezTo>
                      <a:pt x="28862" y="19770"/>
                      <a:pt x="38030" y="22487"/>
                      <a:pt x="44821" y="24524"/>
                    </a:cubicBezTo>
                    <a:cubicBezTo>
                      <a:pt x="83192" y="36069"/>
                      <a:pt x="154838" y="57462"/>
                      <a:pt x="154838" y="173251"/>
                    </a:cubicBezTo>
                    <a:cubicBezTo>
                      <a:pt x="154838" y="289040"/>
                      <a:pt x="148387" y="188870"/>
                      <a:pt x="139898" y="189549"/>
                    </a:cubicBezTo>
                    <a:cubicBezTo>
                      <a:pt x="139558" y="189549"/>
                      <a:pt x="137521" y="189549"/>
                      <a:pt x="134125" y="189549"/>
                    </a:cubicBezTo>
                    <a:close/>
                    <a:moveTo>
                      <a:pt x="138879" y="173251"/>
                    </a:moveTo>
                    <a:lnTo>
                      <a:pt x="138879" y="173251"/>
                    </a:lnTo>
                    <a:lnTo>
                      <a:pt x="138879" y="173251"/>
                    </a:lnTo>
                    <a:close/>
                    <a:moveTo>
                      <a:pt x="35314" y="55764"/>
                    </a:moveTo>
                    <a:cubicBezTo>
                      <a:pt x="42784" y="95492"/>
                      <a:pt x="65195" y="127410"/>
                      <a:pt x="74363" y="136239"/>
                    </a:cubicBezTo>
                    <a:cubicBezTo>
                      <a:pt x="88964" y="150161"/>
                      <a:pt x="108319" y="154914"/>
                      <a:pt x="121901" y="156273"/>
                    </a:cubicBezTo>
                    <a:cubicBezTo>
                      <a:pt x="116129" y="79872"/>
                      <a:pt x="69948" y="65950"/>
                      <a:pt x="35654" y="55764"/>
                    </a:cubicBezTo>
                    <a:cubicBezTo>
                      <a:pt x="35654" y="55764"/>
                      <a:pt x="35654" y="55764"/>
                      <a:pt x="35314" y="55764"/>
                    </a:cubicBezTo>
                    <a:close/>
                  </a:path>
                </a:pathLst>
              </a:custGeom>
              <a:grpFill/>
              <a:ln w="3393" cap="flat">
                <a:noFill/>
                <a:prstDash val="solid"/>
                <a:miter/>
              </a:ln>
            </p:spPr>
            <p:txBody>
              <a:bodyPr rtlCol="0" anchor="ctr"/>
              <a:lstStyle/>
              <a:p>
                <a:endParaRPr lang="en-US"/>
              </a:p>
            </p:txBody>
          </p:sp>
          <p:sp>
            <p:nvSpPr>
              <p:cNvPr id="231" name="Freeform 152">
                <a:extLst>
                  <a:ext uri="{FF2B5EF4-FFF2-40B4-BE49-F238E27FC236}">
                    <a16:creationId xmlns:a16="http://schemas.microsoft.com/office/drawing/2014/main" id="{050785FE-3987-A148-E33C-6CA8FFEC9A55}"/>
                  </a:ext>
                </a:extLst>
              </p:cNvPr>
              <p:cNvSpPr/>
              <p:nvPr/>
            </p:nvSpPr>
            <p:spPr>
              <a:xfrm>
                <a:off x="10252253" y="3365237"/>
                <a:ext cx="154837" cy="175048"/>
              </a:xfrm>
              <a:custGeom>
                <a:avLst/>
                <a:gdLst>
                  <a:gd name="connsiteX0" fmla="*/ 20713 w 154837"/>
                  <a:gd name="connsiteY0" fmla="*/ 175049 h 175048"/>
                  <a:gd name="connsiteX1" fmla="*/ 14940 w 154837"/>
                  <a:gd name="connsiteY1" fmla="*/ 175049 h 175048"/>
                  <a:gd name="connsiteX2" fmla="*/ 0 w 154837"/>
                  <a:gd name="connsiteY2" fmla="*/ 158750 h 175048"/>
                  <a:gd name="connsiteX3" fmla="*/ 110016 w 154837"/>
                  <a:gd name="connsiteY3" fmla="*/ 10024 h 175048"/>
                  <a:gd name="connsiteX4" fmla="*/ 128353 w 154837"/>
                  <a:gd name="connsiteY4" fmla="*/ 3572 h 175048"/>
                  <a:gd name="connsiteX5" fmla="*/ 145670 w 154837"/>
                  <a:gd name="connsiteY5" fmla="*/ 1535 h 175048"/>
                  <a:gd name="connsiteX6" fmla="*/ 154838 w 154837"/>
                  <a:gd name="connsiteY6" fmla="*/ 16136 h 175048"/>
                  <a:gd name="connsiteX7" fmla="*/ 103225 w 154837"/>
                  <a:gd name="connsiteY7" fmla="*/ 145168 h 175048"/>
                  <a:gd name="connsiteX8" fmla="*/ 21052 w 154837"/>
                  <a:gd name="connsiteY8" fmla="*/ 175049 h 175048"/>
                  <a:gd name="connsiteX9" fmla="*/ 119524 w 154837"/>
                  <a:gd name="connsiteY9" fmla="*/ 41263 h 175048"/>
                  <a:gd name="connsiteX10" fmla="*/ 119184 w 154837"/>
                  <a:gd name="connsiteY10" fmla="*/ 41263 h 175048"/>
                  <a:gd name="connsiteX11" fmla="*/ 32937 w 154837"/>
                  <a:gd name="connsiteY11" fmla="*/ 141772 h 175048"/>
                  <a:gd name="connsiteX12" fmla="*/ 80475 w 154837"/>
                  <a:gd name="connsiteY12" fmla="*/ 121738 h 175048"/>
                  <a:gd name="connsiteX13" fmla="*/ 119524 w 154837"/>
                  <a:gd name="connsiteY13" fmla="*/ 41263 h 1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37" h="175048">
                    <a:moveTo>
                      <a:pt x="20713" y="175049"/>
                    </a:moveTo>
                    <a:cubicBezTo>
                      <a:pt x="17317" y="175049"/>
                      <a:pt x="15280" y="175049"/>
                      <a:pt x="14940" y="175049"/>
                    </a:cubicBezTo>
                    <a:cubicBezTo>
                      <a:pt x="6451" y="174370"/>
                      <a:pt x="0" y="167239"/>
                      <a:pt x="0" y="158750"/>
                    </a:cubicBezTo>
                    <a:cubicBezTo>
                      <a:pt x="0" y="42961"/>
                      <a:pt x="71646" y="21569"/>
                      <a:pt x="110016" y="10024"/>
                    </a:cubicBezTo>
                    <a:cubicBezTo>
                      <a:pt x="116808" y="7986"/>
                      <a:pt x="125976" y="5270"/>
                      <a:pt x="128353" y="3572"/>
                    </a:cubicBezTo>
                    <a:cubicBezTo>
                      <a:pt x="133107" y="-163"/>
                      <a:pt x="139898" y="-1182"/>
                      <a:pt x="145670" y="1535"/>
                    </a:cubicBezTo>
                    <a:cubicBezTo>
                      <a:pt x="151442" y="4251"/>
                      <a:pt x="154838" y="10024"/>
                      <a:pt x="154838" y="16136"/>
                    </a:cubicBezTo>
                    <a:cubicBezTo>
                      <a:pt x="154838" y="76917"/>
                      <a:pt x="120203" y="129548"/>
                      <a:pt x="103225" y="145168"/>
                    </a:cubicBezTo>
                    <a:cubicBezTo>
                      <a:pt x="75042" y="172332"/>
                      <a:pt x="35654" y="175049"/>
                      <a:pt x="21052" y="175049"/>
                    </a:cubicBezTo>
                    <a:close/>
                    <a:moveTo>
                      <a:pt x="119524" y="41263"/>
                    </a:moveTo>
                    <a:cubicBezTo>
                      <a:pt x="119524" y="41263"/>
                      <a:pt x="119524" y="41263"/>
                      <a:pt x="119184" y="41263"/>
                    </a:cubicBezTo>
                    <a:cubicBezTo>
                      <a:pt x="84889" y="51450"/>
                      <a:pt x="38709" y="65372"/>
                      <a:pt x="32937" y="141772"/>
                    </a:cubicBezTo>
                    <a:cubicBezTo>
                      <a:pt x="46519" y="140074"/>
                      <a:pt x="66214" y="135320"/>
                      <a:pt x="80475" y="121738"/>
                    </a:cubicBezTo>
                    <a:cubicBezTo>
                      <a:pt x="89643" y="112910"/>
                      <a:pt x="112054" y="80991"/>
                      <a:pt x="119524" y="41263"/>
                    </a:cubicBezTo>
                    <a:close/>
                  </a:path>
                </a:pathLst>
              </a:custGeom>
              <a:grpFill/>
              <a:ln w="3393" cap="flat">
                <a:noFill/>
                <a:prstDash val="solid"/>
                <a:miter/>
              </a:ln>
            </p:spPr>
            <p:txBody>
              <a:bodyPr rtlCol="0" anchor="ctr"/>
              <a:lstStyle/>
              <a:p>
                <a:endParaRPr lang="en-US"/>
              </a:p>
            </p:txBody>
          </p:sp>
          <p:sp>
            <p:nvSpPr>
              <p:cNvPr id="232" name="Freeform 153">
                <a:extLst>
                  <a:ext uri="{FF2B5EF4-FFF2-40B4-BE49-F238E27FC236}">
                    <a16:creationId xmlns:a16="http://schemas.microsoft.com/office/drawing/2014/main" id="{D5E09697-549F-7C96-29A6-850CCCE82CFF}"/>
                  </a:ext>
                </a:extLst>
              </p:cNvPr>
              <p:cNvSpPr/>
              <p:nvPr/>
            </p:nvSpPr>
            <p:spPr>
              <a:xfrm>
                <a:off x="10007581" y="3385609"/>
                <a:ext cx="155071" cy="175050"/>
              </a:xfrm>
              <a:custGeom>
                <a:avLst/>
                <a:gdLst>
                  <a:gd name="connsiteX0" fmla="*/ 138390 w 155071"/>
                  <a:gd name="connsiteY0" fmla="*/ 175050 h 175050"/>
                  <a:gd name="connsiteX1" fmla="*/ 49426 w 155071"/>
                  <a:gd name="connsiteY1" fmla="*/ 154677 h 175050"/>
                  <a:gd name="connsiteX2" fmla="*/ 191 w 155071"/>
                  <a:gd name="connsiteY2" fmla="*/ 15458 h 175050"/>
                  <a:gd name="connsiteX3" fmla="*/ 8340 w 155071"/>
                  <a:gd name="connsiteY3" fmla="*/ 2215 h 175050"/>
                  <a:gd name="connsiteX4" fmla="*/ 23960 w 155071"/>
                  <a:gd name="connsiteY4" fmla="*/ 1875 h 175050"/>
                  <a:gd name="connsiteX5" fmla="*/ 43993 w 155071"/>
                  <a:gd name="connsiteY5" fmla="*/ 10364 h 175050"/>
                  <a:gd name="connsiteX6" fmla="*/ 155028 w 155071"/>
                  <a:gd name="connsiteY6" fmla="*/ 157733 h 175050"/>
                  <a:gd name="connsiteX7" fmla="*/ 150615 w 155071"/>
                  <a:gd name="connsiteY7" fmla="*/ 169957 h 175050"/>
                  <a:gd name="connsiteX8" fmla="*/ 138730 w 155071"/>
                  <a:gd name="connsiteY8" fmla="*/ 175050 h 175050"/>
                  <a:gd name="connsiteX9" fmla="*/ 33127 w 155071"/>
                  <a:gd name="connsiteY9" fmla="*/ 40925 h 175050"/>
                  <a:gd name="connsiteX10" fmla="*/ 44333 w 155071"/>
                  <a:gd name="connsiteY10" fmla="*/ 90500 h 175050"/>
                  <a:gd name="connsiteX11" fmla="*/ 64707 w 155071"/>
                  <a:gd name="connsiteY11" fmla="*/ 125475 h 175050"/>
                  <a:gd name="connsiteX12" fmla="*/ 119715 w 155071"/>
                  <a:gd name="connsiteY12" fmla="*/ 140755 h 175050"/>
                  <a:gd name="connsiteX13" fmla="*/ 33127 w 155071"/>
                  <a:gd name="connsiteY13" fmla="*/ 40585 h 17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071" h="175050">
                    <a:moveTo>
                      <a:pt x="138390" y="175050"/>
                    </a:moveTo>
                    <a:cubicBezTo>
                      <a:pt x="136353" y="175050"/>
                      <a:pt x="86778" y="175050"/>
                      <a:pt x="49426" y="154677"/>
                    </a:cubicBezTo>
                    <a:cubicBezTo>
                      <a:pt x="24299" y="141094"/>
                      <a:pt x="-2526" y="77597"/>
                      <a:pt x="191" y="15458"/>
                    </a:cubicBezTo>
                    <a:cubicBezTo>
                      <a:pt x="191" y="10025"/>
                      <a:pt x="3586" y="4932"/>
                      <a:pt x="8340" y="2215"/>
                    </a:cubicBezTo>
                    <a:cubicBezTo>
                      <a:pt x="13094" y="-501"/>
                      <a:pt x="18866" y="-841"/>
                      <a:pt x="23960" y="1875"/>
                    </a:cubicBezTo>
                    <a:cubicBezTo>
                      <a:pt x="29392" y="4592"/>
                      <a:pt x="36523" y="7309"/>
                      <a:pt x="43993" y="10364"/>
                    </a:cubicBezTo>
                    <a:cubicBezTo>
                      <a:pt x="84740" y="26324"/>
                      <a:pt x="146879" y="50432"/>
                      <a:pt x="155028" y="157733"/>
                    </a:cubicBezTo>
                    <a:cubicBezTo>
                      <a:pt x="155368" y="162147"/>
                      <a:pt x="153671" y="166561"/>
                      <a:pt x="150615" y="169957"/>
                    </a:cubicBezTo>
                    <a:cubicBezTo>
                      <a:pt x="147558" y="173352"/>
                      <a:pt x="143144" y="175050"/>
                      <a:pt x="138730" y="175050"/>
                    </a:cubicBezTo>
                    <a:close/>
                    <a:moveTo>
                      <a:pt x="33127" y="40925"/>
                    </a:moveTo>
                    <a:cubicBezTo>
                      <a:pt x="34825" y="57903"/>
                      <a:pt x="38561" y="74880"/>
                      <a:pt x="44333" y="90500"/>
                    </a:cubicBezTo>
                    <a:cubicBezTo>
                      <a:pt x="52482" y="112911"/>
                      <a:pt x="61650" y="124116"/>
                      <a:pt x="64707" y="125475"/>
                    </a:cubicBezTo>
                    <a:cubicBezTo>
                      <a:pt x="82363" y="134982"/>
                      <a:pt x="104435" y="139057"/>
                      <a:pt x="119715" y="140755"/>
                    </a:cubicBezTo>
                    <a:cubicBezTo>
                      <a:pt x="108509" y="71145"/>
                      <a:pt x="68781" y="54507"/>
                      <a:pt x="33127" y="40585"/>
                    </a:cubicBezTo>
                    <a:close/>
                  </a:path>
                </a:pathLst>
              </a:custGeom>
              <a:grpFill/>
              <a:ln w="3393" cap="flat">
                <a:noFill/>
                <a:prstDash val="solid"/>
                <a:miter/>
              </a:ln>
            </p:spPr>
            <p:txBody>
              <a:bodyPr rtlCol="0" anchor="ctr"/>
              <a:lstStyle/>
              <a:p>
                <a:endParaRPr lang="en-US"/>
              </a:p>
            </p:txBody>
          </p:sp>
          <p:sp>
            <p:nvSpPr>
              <p:cNvPr id="233" name="Freeform 154">
                <a:extLst>
                  <a:ext uri="{FF2B5EF4-FFF2-40B4-BE49-F238E27FC236}">
                    <a16:creationId xmlns:a16="http://schemas.microsoft.com/office/drawing/2014/main" id="{1E354A2F-1FEE-F40F-FAD9-28391113D709}"/>
                  </a:ext>
                </a:extLst>
              </p:cNvPr>
              <p:cNvSpPr/>
              <p:nvPr/>
            </p:nvSpPr>
            <p:spPr>
              <a:xfrm>
                <a:off x="10190793" y="3181713"/>
                <a:ext cx="32597" cy="501187"/>
              </a:xfrm>
              <a:custGeom>
                <a:avLst/>
                <a:gdLst>
                  <a:gd name="connsiteX0" fmla="*/ 16299 w 32597"/>
                  <a:gd name="connsiteY0" fmla="*/ 501187 h 501187"/>
                  <a:gd name="connsiteX1" fmla="*/ 0 w 32597"/>
                  <a:gd name="connsiteY1" fmla="*/ 484889 h 501187"/>
                  <a:gd name="connsiteX2" fmla="*/ 0 w 32597"/>
                  <a:gd name="connsiteY2" fmla="*/ 16299 h 501187"/>
                  <a:gd name="connsiteX3" fmla="*/ 16299 w 32597"/>
                  <a:gd name="connsiteY3" fmla="*/ 0 h 501187"/>
                  <a:gd name="connsiteX4" fmla="*/ 32598 w 32597"/>
                  <a:gd name="connsiteY4" fmla="*/ 16299 h 501187"/>
                  <a:gd name="connsiteX5" fmla="*/ 32598 w 32597"/>
                  <a:gd name="connsiteY5" fmla="*/ 484889 h 501187"/>
                  <a:gd name="connsiteX6" fmla="*/ 16299 w 32597"/>
                  <a:gd name="connsiteY6" fmla="*/ 501187 h 501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501187">
                    <a:moveTo>
                      <a:pt x="16299" y="501187"/>
                    </a:moveTo>
                    <a:cubicBezTo>
                      <a:pt x="7131" y="501187"/>
                      <a:pt x="0" y="494057"/>
                      <a:pt x="0" y="484889"/>
                    </a:cubicBezTo>
                    <a:lnTo>
                      <a:pt x="0" y="16299"/>
                    </a:lnTo>
                    <a:cubicBezTo>
                      <a:pt x="0" y="7131"/>
                      <a:pt x="7131" y="0"/>
                      <a:pt x="16299" y="0"/>
                    </a:cubicBezTo>
                    <a:cubicBezTo>
                      <a:pt x="25467" y="0"/>
                      <a:pt x="32598" y="7131"/>
                      <a:pt x="32598" y="16299"/>
                    </a:cubicBezTo>
                    <a:lnTo>
                      <a:pt x="32598" y="484889"/>
                    </a:lnTo>
                    <a:cubicBezTo>
                      <a:pt x="32598" y="494057"/>
                      <a:pt x="25467" y="501187"/>
                      <a:pt x="16299" y="501187"/>
                    </a:cubicBezTo>
                    <a:close/>
                  </a:path>
                </a:pathLst>
              </a:custGeom>
              <a:grpFill/>
              <a:ln w="3393" cap="flat">
                <a:noFill/>
                <a:prstDash val="solid"/>
                <a:miter/>
              </a:ln>
            </p:spPr>
            <p:txBody>
              <a:bodyPr rtlCol="0" anchor="ctr"/>
              <a:lstStyle/>
              <a:p>
                <a:endParaRPr lang="en-US"/>
              </a:p>
            </p:txBody>
          </p:sp>
          <p:sp>
            <p:nvSpPr>
              <p:cNvPr id="234" name="Freeform 155">
                <a:extLst>
                  <a:ext uri="{FF2B5EF4-FFF2-40B4-BE49-F238E27FC236}">
                    <a16:creationId xmlns:a16="http://schemas.microsoft.com/office/drawing/2014/main" id="{C8BE3FC5-02EF-7457-FDFF-CDAEFF5C0F4E}"/>
                  </a:ext>
                </a:extLst>
              </p:cNvPr>
              <p:cNvSpPr/>
              <p:nvPr/>
            </p:nvSpPr>
            <p:spPr>
              <a:xfrm>
                <a:off x="10129578" y="3324232"/>
                <a:ext cx="93907" cy="73439"/>
              </a:xfrm>
              <a:custGeom>
                <a:avLst/>
                <a:gdLst>
                  <a:gd name="connsiteX0" fmla="*/ 77514 w 93907"/>
                  <a:gd name="connsiteY0" fmla="*/ 73439 h 73439"/>
                  <a:gd name="connsiteX1" fmla="*/ 68346 w 93907"/>
                  <a:gd name="connsiteY1" fmla="*/ 70723 h 73439"/>
                  <a:gd name="connsiteX2" fmla="*/ 7226 w 93907"/>
                  <a:gd name="connsiteY2" fmla="*/ 29976 h 73439"/>
                  <a:gd name="connsiteX3" fmla="*/ 2811 w 93907"/>
                  <a:gd name="connsiteY3" fmla="*/ 7226 h 73439"/>
                  <a:gd name="connsiteX4" fmla="*/ 25561 w 93907"/>
                  <a:gd name="connsiteY4" fmla="*/ 2811 h 73439"/>
                  <a:gd name="connsiteX5" fmla="*/ 86682 w 93907"/>
                  <a:gd name="connsiteY5" fmla="*/ 43558 h 73439"/>
                  <a:gd name="connsiteX6" fmla="*/ 91096 w 93907"/>
                  <a:gd name="connsiteY6" fmla="*/ 66309 h 73439"/>
                  <a:gd name="connsiteX7" fmla="*/ 77514 w 93907"/>
                  <a:gd name="connsiteY7" fmla="*/ 73439 h 7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907" h="73439">
                    <a:moveTo>
                      <a:pt x="77514" y="73439"/>
                    </a:moveTo>
                    <a:cubicBezTo>
                      <a:pt x="74458" y="73439"/>
                      <a:pt x="71402" y="72421"/>
                      <a:pt x="68346" y="70723"/>
                    </a:cubicBezTo>
                    <a:lnTo>
                      <a:pt x="7226" y="29976"/>
                    </a:lnTo>
                    <a:cubicBezTo>
                      <a:pt x="-244" y="24883"/>
                      <a:pt x="-2282" y="14696"/>
                      <a:pt x="2811" y="7226"/>
                    </a:cubicBezTo>
                    <a:cubicBezTo>
                      <a:pt x="7905" y="-245"/>
                      <a:pt x="17751" y="-2282"/>
                      <a:pt x="25561" y="2811"/>
                    </a:cubicBezTo>
                    <a:lnTo>
                      <a:pt x="86682" y="43558"/>
                    </a:lnTo>
                    <a:cubicBezTo>
                      <a:pt x="94152" y="48652"/>
                      <a:pt x="96190" y="58838"/>
                      <a:pt x="91096" y="66309"/>
                    </a:cubicBezTo>
                    <a:cubicBezTo>
                      <a:pt x="88041" y="71062"/>
                      <a:pt x="82947" y="73439"/>
                      <a:pt x="77514" y="73439"/>
                    </a:cubicBezTo>
                    <a:close/>
                  </a:path>
                </a:pathLst>
              </a:custGeom>
              <a:grpFill/>
              <a:ln w="3393" cap="flat">
                <a:noFill/>
                <a:prstDash val="solid"/>
                <a:miter/>
              </a:ln>
            </p:spPr>
            <p:txBody>
              <a:bodyPr rtlCol="0" anchor="ctr"/>
              <a:lstStyle/>
              <a:p>
                <a:endParaRPr lang="en-US"/>
              </a:p>
            </p:txBody>
          </p:sp>
          <p:sp>
            <p:nvSpPr>
              <p:cNvPr id="235" name="Freeform 156">
                <a:extLst>
                  <a:ext uri="{FF2B5EF4-FFF2-40B4-BE49-F238E27FC236}">
                    <a16:creationId xmlns:a16="http://schemas.microsoft.com/office/drawing/2014/main" id="{EE20FFE2-EE2E-8FF1-FE55-D20DD051C7CE}"/>
                  </a:ext>
                </a:extLst>
              </p:cNvPr>
              <p:cNvSpPr/>
              <p:nvPr/>
            </p:nvSpPr>
            <p:spPr>
              <a:xfrm>
                <a:off x="10190716" y="3303963"/>
                <a:ext cx="94891" cy="73335"/>
              </a:xfrm>
              <a:custGeom>
                <a:avLst/>
                <a:gdLst>
                  <a:gd name="connsiteX0" fmla="*/ 16376 w 94891"/>
                  <a:gd name="connsiteY0" fmla="*/ 73335 h 73335"/>
                  <a:gd name="connsiteX1" fmla="*/ 2794 w 94891"/>
                  <a:gd name="connsiteY1" fmla="*/ 65865 h 73335"/>
                  <a:gd name="connsiteX2" fmla="*/ 7547 w 94891"/>
                  <a:gd name="connsiteY2" fmla="*/ 43454 h 73335"/>
                  <a:gd name="connsiteX3" fmla="*/ 69347 w 94891"/>
                  <a:gd name="connsiteY3" fmla="*/ 2707 h 73335"/>
                  <a:gd name="connsiteX4" fmla="*/ 92098 w 94891"/>
                  <a:gd name="connsiteY4" fmla="*/ 7461 h 73335"/>
                  <a:gd name="connsiteX5" fmla="*/ 87343 w 94891"/>
                  <a:gd name="connsiteY5" fmla="*/ 29872 h 73335"/>
                  <a:gd name="connsiteX6" fmla="*/ 25544 w 94891"/>
                  <a:gd name="connsiteY6" fmla="*/ 70619 h 73335"/>
                  <a:gd name="connsiteX7" fmla="*/ 16716 w 94891"/>
                  <a:gd name="connsiteY7" fmla="*/ 73335 h 7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891" h="73335">
                    <a:moveTo>
                      <a:pt x="16376" y="73335"/>
                    </a:moveTo>
                    <a:cubicBezTo>
                      <a:pt x="10943" y="73335"/>
                      <a:pt x="5849" y="70619"/>
                      <a:pt x="2794" y="65865"/>
                    </a:cubicBezTo>
                    <a:cubicBezTo>
                      <a:pt x="-2300" y="58395"/>
                      <a:pt x="-262" y="48208"/>
                      <a:pt x="7547" y="43454"/>
                    </a:cubicBezTo>
                    <a:lnTo>
                      <a:pt x="69347" y="2707"/>
                    </a:lnTo>
                    <a:cubicBezTo>
                      <a:pt x="76818" y="-2386"/>
                      <a:pt x="87004" y="-9"/>
                      <a:pt x="92098" y="7461"/>
                    </a:cubicBezTo>
                    <a:cubicBezTo>
                      <a:pt x="97191" y="14931"/>
                      <a:pt x="95153" y="25118"/>
                      <a:pt x="87343" y="29872"/>
                    </a:cubicBezTo>
                    <a:lnTo>
                      <a:pt x="25544" y="70619"/>
                    </a:lnTo>
                    <a:cubicBezTo>
                      <a:pt x="22827" y="72317"/>
                      <a:pt x="19772" y="73335"/>
                      <a:pt x="16716" y="73335"/>
                    </a:cubicBezTo>
                    <a:close/>
                  </a:path>
                </a:pathLst>
              </a:custGeom>
              <a:grpFill/>
              <a:ln w="3393" cap="flat">
                <a:noFill/>
                <a:prstDash val="solid"/>
                <a:miter/>
              </a:ln>
            </p:spPr>
            <p:txBody>
              <a:bodyPr rtlCol="0" anchor="ctr"/>
              <a:lstStyle/>
              <a:p>
                <a:endParaRPr lang="en-US"/>
              </a:p>
            </p:txBody>
          </p:sp>
          <p:sp>
            <p:nvSpPr>
              <p:cNvPr id="236" name="Freeform 157">
                <a:extLst>
                  <a:ext uri="{FF2B5EF4-FFF2-40B4-BE49-F238E27FC236}">
                    <a16:creationId xmlns:a16="http://schemas.microsoft.com/office/drawing/2014/main" id="{D0CB0FCD-EA5F-0640-40DB-20BC9C7FE7C2}"/>
                  </a:ext>
                </a:extLst>
              </p:cNvPr>
              <p:cNvSpPr/>
              <p:nvPr/>
            </p:nvSpPr>
            <p:spPr>
              <a:xfrm>
                <a:off x="10190708" y="3507603"/>
                <a:ext cx="93887" cy="93802"/>
              </a:xfrm>
              <a:custGeom>
                <a:avLst/>
                <a:gdLst>
                  <a:gd name="connsiteX0" fmla="*/ 16384 w 93887"/>
                  <a:gd name="connsiteY0" fmla="*/ 93803 h 93802"/>
                  <a:gd name="connsiteX1" fmla="*/ 4839 w 93887"/>
                  <a:gd name="connsiteY1" fmla="*/ 89049 h 93802"/>
                  <a:gd name="connsiteX2" fmla="*/ 4839 w 93887"/>
                  <a:gd name="connsiteY2" fmla="*/ 65959 h 93802"/>
                  <a:gd name="connsiteX3" fmla="*/ 65960 w 93887"/>
                  <a:gd name="connsiteY3" fmla="*/ 4839 h 93802"/>
                  <a:gd name="connsiteX4" fmla="*/ 89049 w 93887"/>
                  <a:gd name="connsiteY4" fmla="*/ 4839 h 93802"/>
                  <a:gd name="connsiteX5" fmla="*/ 89049 w 93887"/>
                  <a:gd name="connsiteY5" fmla="*/ 27929 h 93802"/>
                  <a:gd name="connsiteX6" fmla="*/ 27928 w 93887"/>
                  <a:gd name="connsiteY6" fmla="*/ 89049 h 93802"/>
                  <a:gd name="connsiteX7" fmla="*/ 16384 w 93887"/>
                  <a:gd name="connsiteY7" fmla="*/ 93803 h 93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7" h="93802">
                    <a:moveTo>
                      <a:pt x="16384" y="93803"/>
                    </a:moveTo>
                    <a:cubicBezTo>
                      <a:pt x="12309" y="93803"/>
                      <a:pt x="7895" y="92105"/>
                      <a:pt x="4839" y="89049"/>
                    </a:cubicBezTo>
                    <a:cubicBezTo>
                      <a:pt x="-1613" y="82597"/>
                      <a:pt x="-1613" y="72411"/>
                      <a:pt x="4839" y="65959"/>
                    </a:cubicBezTo>
                    <a:lnTo>
                      <a:pt x="65960" y="4839"/>
                    </a:lnTo>
                    <a:cubicBezTo>
                      <a:pt x="72411" y="-1613"/>
                      <a:pt x="82598" y="-1613"/>
                      <a:pt x="89049" y="4839"/>
                    </a:cubicBezTo>
                    <a:cubicBezTo>
                      <a:pt x="95501" y="11290"/>
                      <a:pt x="95501" y="21477"/>
                      <a:pt x="89049" y="27929"/>
                    </a:cubicBezTo>
                    <a:lnTo>
                      <a:pt x="27928" y="89049"/>
                    </a:lnTo>
                    <a:cubicBezTo>
                      <a:pt x="24873" y="92105"/>
                      <a:pt x="20458" y="93803"/>
                      <a:pt x="16384" y="93803"/>
                    </a:cubicBezTo>
                    <a:close/>
                  </a:path>
                </a:pathLst>
              </a:custGeom>
              <a:grpFill/>
              <a:ln w="3393" cap="flat">
                <a:noFill/>
                <a:prstDash val="solid"/>
                <a:miter/>
              </a:ln>
            </p:spPr>
            <p:txBody>
              <a:bodyPr rtlCol="0" anchor="ctr"/>
              <a:lstStyle/>
              <a:p>
                <a:endParaRPr lang="en-US"/>
              </a:p>
            </p:txBody>
          </p:sp>
          <p:sp>
            <p:nvSpPr>
              <p:cNvPr id="237" name="Freeform 158">
                <a:extLst>
                  <a:ext uri="{FF2B5EF4-FFF2-40B4-BE49-F238E27FC236}">
                    <a16:creationId xmlns:a16="http://schemas.microsoft.com/office/drawing/2014/main" id="{E34C3B86-034F-2706-A300-273E600F1E4F}"/>
                  </a:ext>
                </a:extLst>
              </p:cNvPr>
              <p:cNvSpPr/>
              <p:nvPr/>
            </p:nvSpPr>
            <p:spPr>
              <a:xfrm>
                <a:off x="10129588" y="3527977"/>
                <a:ext cx="93887" cy="93802"/>
              </a:xfrm>
              <a:custGeom>
                <a:avLst/>
                <a:gdLst>
                  <a:gd name="connsiteX0" fmla="*/ 77504 w 93887"/>
                  <a:gd name="connsiteY0" fmla="*/ 93803 h 93802"/>
                  <a:gd name="connsiteX1" fmla="*/ 65960 w 93887"/>
                  <a:gd name="connsiteY1" fmla="*/ 89049 h 93802"/>
                  <a:gd name="connsiteX2" fmla="*/ 4839 w 93887"/>
                  <a:gd name="connsiteY2" fmla="*/ 27929 h 93802"/>
                  <a:gd name="connsiteX3" fmla="*/ 4839 w 93887"/>
                  <a:gd name="connsiteY3" fmla="*/ 4839 h 93802"/>
                  <a:gd name="connsiteX4" fmla="*/ 27928 w 93887"/>
                  <a:gd name="connsiteY4" fmla="*/ 4839 h 93802"/>
                  <a:gd name="connsiteX5" fmla="*/ 89049 w 93887"/>
                  <a:gd name="connsiteY5" fmla="*/ 65959 h 93802"/>
                  <a:gd name="connsiteX6" fmla="*/ 89049 w 93887"/>
                  <a:gd name="connsiteY6" fmla="*/ 89049 h 93802"/>
                  <a:gd name="connsiteX7" fmla="*/ 77504 w 93887"/>
                  <a:gd name="connsiteY7" fmla="*/ 93803 h 93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7" h="93802">
                    <a:moveTo>
                      <a:pt x="77504" y="93803"/>
                    </a:moveTo>
                    <a:cubicBezTo>
                      <a:pt x="73430" y="93803"/>
                      <a:pt x="69015" y="92105"/>
                      <a:pt x="65960" y="89049"/>
                    </a:cubicBezTo>
                    <a:lnTo>
                      <a:pt x="4839" y="27929"/>
                    </a:lnTo>
                    <a:cubicBezTo>
                      <a:pt x="-1613" y="21477"/>
                      <a:pt x="-1613" y="11290"/>
                      <a:pt x="4839" y="4839"/>
                    </a:cubicBezTo>
                    <a:cubicBezTo>
                      <a:pt x="11290" y="-1613"/>
                      <a:pt x="21477" y="-1613"/>
                      <a:pt x="27928" y="4839"/>
                    </a:cubicBezTo>
                    <a:lnTo>
                      <a:pt x="89049" y="65959"/>
                    </a:lnTo>
                    <a:cubicBezTo>
                      <a:pt x="95501" y="72411"/>
                      <a:pt x="95501" y="82597"/>
                      <a:pt x="89049" y="89049"/>
                    </a:cubicBezTo>
                    <a:cubicBezTo>
                      <a:pt x="85993" y="92105"/>
                      <a:pt x="81579" y="93803"/>
                      <a:pt x="77504" y="93803"/>
                    </a:cubicBezTo>
                    <a:close/>
                  </a:path>
                </a:pathLst>
              </a:custGeom>
              <a:grpFill/>
              <a:ln w="3393" cap="flat">
                <a:noFill/>
                <a:prstDash val="solid"/>
                <a:miter/>
              </a:ln>
            </p:spPr>
            <p:txBody>
              <a:bodyPr rtlCol="0" anchor="ctr"/>
              <a:lstStyle/>
              <a:p>
                <a:endParaRPr lang="en-US"/>
              </a:p>
            </p:txBody>
          </p:sp>
          <p:sp>
            <p:nvSpPr>
              <p:cNvPr id="238" name="Freeform 159">
                <a:extLst>
                  <a:ext uri="{FF2B5EF4-FFF2-40B4-BE49-F238E27FC236}">
                    <a16:creationId xmlns:a16="http://schemas.microsoft.com/office/drawing/2014/main" id="{1A1D142F-8F4C-279C-525E-0D6E6792C5E3}"/>
                  </a:ext>
                </a:extLst>
              </p:cNvPr>
              <p:cNvSpPr/>
              <p:nvPr/>
            </p:nvSpPr>
            <p:spPr>
              <a:xfrm>
                <a:off x="9722203" y="3283625"/>
                <a:ext cx="113751" cy="195879"/>
              </a:xfrm>
              <a:custGeom>
                <a:avLst/>
                <a:gdLst>
                  <a:gd name="connsiteX0" fmla="*/ 57046 w 113751"/>
                  <a:gd name="connsiteY0" fmla="*/ 195540 h 195879"/>
                  <a:gd name="connsiteX1" fmla="*/ 46859 w 113751"/>
                  <a:gd name="connsiteY1" fmla="*/ 192144 h 195879"/>
                  <a:gd name="connsiteX2" fmla="*/ 43124 w 113751"/>
                  <a:gd name="connsiteY2" fmla="*/ 189428 h 195879"/>
                  <a:gd name="connsiteX3" fmla="*/ 0 w 113751"/>
                  <a:gd name="connsiteY3" fmla="*/ 117102 h 195879"/>
                  <a:gd name="connsiteX4" fmla="*/ 11545 w 113751"/>
                  <a:gd name="connsiteY4" fmla="*/ 60735 h 195879"/>
                  <a:gd name="connsiteX5" fmla="*/ 19355 w 113751"/>
                  <a:gd name="connsiteY5" fmla="*/ 18970 h 195879"/>
                  <a:gd name="connsiteX6" fmla="*/ 25467 w 113751"/>
                  <a:gd name="connsiteY6" fmla="*/ 3350 h 195879"/>
                  <a:gd name="connsiteX7" fmla="*/ 42106 w 113751"/>
                  <a:gd name="connsiteY7" fmla="*/ 1652 h 195879"/>
                  <a:gd name="connsiteX8" fmla="*/ 113752 w 113751"/>
                  <a:gd name="connsiteY8" fmla="*/ 117441 h 195879"/>
                  <a:gd name="connsiteX9" fmla="*/ 64177 w 113751"/>
                  <a:gd name="connsiteY9" fmla="*/ 193842 h 195879"/>
                  <a:gd name="connsiteX10" fmla="*/ 56706 w 113751"/>
                  <a:gd name="connsiteY10" fmla="*/ 195879 h 195879"/>
                  <a:gd name="connsiteX11" fmla="*/ 49915 w 113751"/>
                  <a:gd name="connsiteY11" fmla="*/ 45795 h 195879"/>
                  <a:gd name="connsiteX12" fmla="*/ 42785 w 113751"/>
                  <a:gd name="connsiteY12" fmla="*/ 70583 h 195879"/>
                  <a:gd name="connsiteX13" fmla="*/ 32937 w 113751"/>
                  <a:gd name="connsiteY13" fmla="*/ 116762 h 195879"/>
                  <a:gd name="connsiteX14" fmla="*/ 57725 w 113751"/>
                  <a:gd name="connsiteY14" fmla="*/ 159207 h 195879"/>
                  <a:gd name="connsiteX15" fmla="*/ 81834 w 113751"/>
                  <a:gd name="connsiteY15" fmla="*/ 116762 h 195879"/>
                  <a:gd name="connsiteX16" fmla="*/ 50255 w 113751"/>
                  <a:gd name="connsiteY16" fmla="*/ 45455 h 19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751" h="195879">
                    <a:moveTo>
                      <a:pt x="57046" y="195540"/>
                    </a:moveTo>
                    <a:cubicBezTo>
                      <a:pt x="53310" y="195540"/>
                      <a:pt x="49915" y="194521"/>
                      <a:pt x="46859" y="192144"/>
                    </a:cubicBezTo>
                    <a:cubicBezTo>
                      <a:pt x="45840" y="191465"/>
                      <a:pt x="44482" y="190446"/>
                      <a:pt x="43124" y="189428"/>
                    </a:cubicBezTo>
                    <a:cubicBezTo>
                      <a:pt x="30221" y="180260"/>
                      <a:pt x="0" y="158868"/>
                      <a:pt x="0" y="117102"/>
                    </a:cubicBezTo>
                    <a:cubicBezTo>
                      <a:pt x="0" y="75336"/>
                      <a:pt x="6112" y="77374"/>
                      <a:pt x="11545" y="60735"/>
                    </a:cubicBezTo>
                    <a:cubicBezTo>
                      <a:pt x="16639" y="44437"/>
                      <a:pt x="21392" y="30515"/>
                      <a:pt x="19355" y="18970"/>
                    </a:cubicBezTo>
                    <a:cubicBezTo>
                      <a:pt x="18337" y="12858"/>
                      <a:pt x="20713" y="7085"/>
                      <a:pt x="25467" y="3350"/>
                    </a:cubicBezTo>
                    <a:cubicBezTo>
                      <a:pt x="30221" y="-385"/>
                      <a:pt x="36672" y="-1064"/>
                      <a:pt x="42106" y="1652"/>
                    </a:cubicBezTo>
                    <a:cubicBezTo>
                      <a:pt x="45161" y="3010"/>
                      <a:pt x="113752" y="35948"/>
                      <a:pt x="113752" y="117441"/>
                    </a:cubicBezTo>
                    <a:cubicBezTo>
                      <a:pt x="113752" y="198935"/>
                      <a:pt x="66214" y="192823"/>
                      <a:pt x="64177" y="193842"/>
                    </a:cubicBezTo>
                    <a:cubicBezTo>
                      <a:pt x="61799" y="195200"/>
                      <a:pt x="59084" y="195879"/>
                      <a:pt x="56706" y="195879"/>
                    </a:cubicBezTo>
                    <a:close/>
                    <a:moveTo>
                      <a:pt x="49915" y="45795"/>
                    </a:moveTo>
                    <a:cubicBezTo>
                      <a:pt x="47878" y="54284"/>
                      <a:pt x="45161" y="62433"/>
                      <a:pt x="42785" y="70583"/>
                    </a:cubicBezTo>
                    <a:cubicBezTo>
                      <a:pt x="38030" y="85523"/>
                      <a:pt x="32937" y="101143"/>
                      <a:pt x="32937" y="116762"/>
                    </a:cubicBezTo>
                    <a:cubicBezTo>
                      <a:pt x="32937" y="132382"/>
                      <a:pt x="44482" y="149360"/>
                      <a:pt x="57725" y="159207"/>
                    </a:cubicBezTo>
                    <a:cubicBezTo>
                      <a:pt x="67233" y="151737"/>
                      <a:pt x="81834" y="137136"/>
                      <a:pt x="81834" y="116762"/>
                    </a:cubicBezTo>
                    <a:cubicBezTo>
                      <a:pt x="81834" y="82128"/>
                      <a:pt x="64856" y="59037"/>
                      <a:pt x="50255" y="45455"/>
                    </a:cubicBezTo>
                    <a:close/>
                  </a:path>
                </a:pathLst>
              </a:custGeom>
              <a:grpFill/>
              <a:ln w="3393" cap="flat">
                <a:noFill/>
                <a:prstDash val="solid"/>
                <a:miter/>
              </a:ln>
            </p:spPr>
            <p:txBody>
              <a:bodyPr rtlCol="0" anchor="ctr"/>
              <a:lstStyle/>
              <a:p>
                <a:endParaRPr lang="en-US"/>
              </a:p>
            </p:txBody>
          </p:sp>
          <p:sp>
            <p:nvSpPr>
              <p:cNvPr id="239" name="Freeform 160">
                <a:extLst>
                  <a:ext uri="{FF2B5EF4-FFF2-40B4-BE49-F238E27FC236}">
                    <a16:creationId xmlns:a16="http://schemas.microsoft.com/office/drawing/2014/main" id="{79649524-5E27-7C6E-C66D-BBB21C915962}"/>
                  </a:ext>
                </a:extLst>
              </p:cNvPr>
              <p:cNvSpPr/>
              <p:nvPr/>
            </p:nvSpPr>
            <p:spPr>
              <a:xfrm>
                <a:off x="9640709" y="3455860"/>
                <a:ext cx="154782" cy="145546"/>
              </a:xfrm>
              <a:custGeom>
                <a:avLst/>
                <a:gdLst>
                  <a:gd name="connsiteX0" fmla="*/ 82513 w 154782"/>
                  <a:gd name="connsiteY0" fmla="*/ 145546 h 145546"/>
                  <a:gd name="connsiteX1" fmla="*/ 31919 w 154782"/>
                  <a:gd name="connsiteY1" fmla="*/ 132304 h 145546"/>
                  <a:gd name="connsiteX2" fmla="*/ 0 w 154782"/>
                  <a:gd name="connsiteY2" fmla="*/ 27041 h 145546"/>
                  <a:gd name="connsiteX3" fmla="*/ 10187 w 154782"/>
                  <a:gd name="connsiteY3" fmla="*/ 11761 h 145546"/>
                  <a:gd name="connsiteX4" fmla="*/ 28183 w 154782"/>
                  <a:gd name="connsiteY4" fmla="*/ 15835 h 145546"/>
                  <a:gd name="connsiteX5" fmla="*/ 64516 w 154782"/>
                  <a:gd name="connsiteY5" fmla="*/ 35869 h 145546"/>
                  <a:gd name="connsiteX6" fmla="*/ 153820 w 154782"/>
                  <a:gd name="connsiteY6" fmla="*/ 117024 h 145546"/>
                  <a:gd name="connsiteX7" fmla="*/ 152801 w 154782"/>
                  <a:gd name="connsiteY7" fmla="*/ 130606 h 145546"/>
                  <a:gd name="connsiteX8" fmla="*/ 141935 w 154782"/>
                  <a:gd name="connsiteY8" fmla="*/ 138755 h 145546"/>
                  <a:gd name="connsiteX9" fmla="*/ 82513 w 154782"/>
                  <a:gd name="connsiteY9" fmla="*/ 145546 h 145546"/>
                  <a:gd name="connsiteX10" fmla="*/ 34296 w 154782"/>
                  <a:gd name="connsiteY10" fmla="*/ 58620 h 145546"/>
                  <a:gd name="connsiteX11" fmla="*/ 53990 w 154782"/>
                  <a:gd name="connsiteY11" fmla="*/ 108535 h 145546"/>
                  <a:gd name="connsiteX12" fmla="*/ 114771 w 154782"/>
                  <a:gd name="connsiteY12" fmla="*/ 110572 h 145546"/>
                  <a:gd name="connsiteX13" fmla="*/ 52292 w 154782"/>
                  <a:gd name="connsiteY13" fmla="*/ 66429 h 145546"/>
                  <a:gd name="connsiteX14" fmla="*/ 34296 w 154782"/>
                  <a:gd name="connsiteY14" fmla="*/ 58959 h 14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782" h="145546">
                    <a:moveTo>
                      <a:pt x="82513" y="145546"/>
                    </a:moveTo>
                    <a:cubicBezTo>
                      <a:pt x="62818" y="145546"/>
                      <a:pt x="43124" y="142491"/>
                      <a:pt x="31919" y="132304"/>
                    </a:cubicBezTo>
                    <a:cubicBezTo>
                      <a:pt x="9848" y="112270"/>
                      <a:pt x="0" y="78993"/>
                      <a:pt x="0" y="27041"/>
                    </a:cubicBezTo>
                    <a:cubicBezTo>
                      <a:pt x="0" y="-24912"/>
                      <a:pt x="4075" y="14477"/>
                      <a:pt x="10187" y="11761"/>
                    </a:cubicBezTo>
                    <a:cubicBezTo>
                      <a:pt x="16299" y="9384"/>
                      <a:pt x="23430" y="10742"/>
                      <a:pt x="28183" y="15835"/>
                    </a:cubicBezTo>
                    <a:cubicBezTo>
                      <a:pt x="35993" y="23985"/>
                      <a:pt x="49236" y="29418"/>
                      <a:pt x="64516" y="35869"/>
                    </a:cubicBezTo>
                    <a:cubicBezTo>
                      <a:pt x="96095" y="48772"/>
                      <a:pt x="135144" y="64732"/>
                      <a:pt x="153820" y="117024"/>
                    </a:cubicBezTo>
                    <a:cubicBezTo>
                      <a:pt x="155518" y="121438"/>
                      <a:pt x="154839" y="126531"/>
                      <a:pt x="152801" y="130606"/>
                    </a:cubicBezTo>
                    <a:cubicBezTo>
                      <a:pt x="150424" y="134681"/>
                      <a:pt x="146689" y="137737"/>
                      <a:pt x="141935" y="138755"/>
                    </a:cubicBezTo>
                    <a:cubicBezTo>
                      <a:pt x="131070" y="141132"/>
                      <a:pt x="106622" y="145546"/>
                      <a:pt x="82513" y="145546"/>
                    </a:cubicBezTo>
                    <a:close/>
                    <a:moveTo>
                      <a:pt x="34296" y="58620"/>
                    </a:moveTo>
                    <a:cubicBezTo>
                      <a:pt x="37351" y="82389"/>
                      <a:pt x="43803" y="99027"/>
                      <a:pt x="53990" y="108535"/>
                    </a:cubicBezTo>
                    <a:cubicBezTo>
                      <a:pt x="59763" y="113968"/>
                      <a:pt x="86248" y="114307"/>
                      <a:pt x="114771" y="110572"/>
                    </a:cubicBezTo>
                    <a:cubicBezTo>
                      <a:pt x="99491" y="85784"/>
                      <a:pt x="76401" y="76277"/>
                      <a:pt x="52292" y="66429"/>
                    </a:cubicBezTo>
                    <a:cubicBezTo>
                      <a:pt x="46180" y="64053"/>
                      <a:pt x="40068" y="61336"/>
                      <a:pt x="34296" y="58959"/>
                    </a:cubicBezTo>
                    <a:close/>
                  </a:path>
                </a:pathLst>
              </a:custGeom>
              <a:grpFill/>
              <a:ln w="3393" cap="flat">
                <a:noFill/>
                <a:prstDash val="solid"/>
                <a:miter/>
              </a:ln>
            </p:spPr>
            <p:txBody>
              <a:bodyPr rtlCol="0" anchor="ctr"/>
              <a:lstStyle/>
              <a:p>
                <a:endParaRPr lang="en-US"/>
              </a:p>
            </p:txBody>
          </p:sp>
          <p:sp>
            <p:nvSpPr>
              <p:cNvPr id="240" name="Freeform 161">
                <a:extLst>
                  <a:ext uri="{FF2B5EF4-FFF2-40B4-BE49-F238E27FC236}">
                    <a16:creationId xmlns:a16="http://schemas.microsoft.com/office/drawing/2014/main" id="{B19C6014-0B19-C46E-E5E2-6C83B352A023}"/>
                  </a:ext>
                </a:extLst>
              </p:cNvPr>
              <p:cNvSpPr/>
              <p:nvPr/>
            </p:nvSpPr>
            <p:spPr>
              <a:xfrm>
                <a:off x="9762908" y="3467405"/>
                <a:ext cx="175076" cy="134340"/>
              </a:xfrm>
              <a:custGeom>
                <a:avLst/>
                <a:gdLst>
                  <a:gd name="connsiteX0" fmla="*/ 65577 w 175076"/>
                  <a:gd name="connsiteY0" fmla="*/ 133661 h 134340"/>
                  <a:gd name="connsiteX1" fmla="*/ 10908 w 175076"/>
                  <a:gd name="connsiteY1" fmla="*/ 124833 h 134340"/>
                  <a:gd name="connsiteX2" fmla="*/ 1061 w 175076"/>
                  <a:gd name="connsiteY2" fmla="*/ 115325 h 134340"/>
                  <a:gd name="connsiteX3" fmla="*/ 2080 w 175076"/>
                  <a:gd name="connsiteY3" fmla="*/ 101403 h 134340"/>
                  <a:gd name="connsiteX4" fmla="*/ 149109 w 175076"/>
                  <a:gd name="connsiteY4" fmla="*/ 1234 h 134340"/>
                  <a:gd name="connsiteX5" fmla="*/ 152504 w 175076"/>
                  <a:gd name="connsiteY5" fmla="*/ 1234 h 134340"/>
                  <a:gd name="connsiteX6" fmla="*/ 166087 w 175076"/>
                  <a:gd name="connsiteY6" fmla="*/ 1573 h 134340"/>
                  <a:gd name="connsiteX7" fmla="*/ 173557 w 175076"/>
                  <a:gd name="connsiteY7" fmla="*/ 22965 h 134340"/>
                  <a:gd name="connsiteX8" fmla="*/ 167105 w 175076"/>
                  <a:gd name="connsiteY8" fmla="*/ 46395 h 134340"/>
                  <a:gd name="connsiteX9" fmla="*/ 137563 w 175076"/>
                  <a:gd name="connsiteY9" fmla="*/ 108874 h 134340"/>
                  <a:gd name="connsiteX10" fmla="*/ 65577 w 175076"/>
                  <a:gd name="connsiteY10" fmla="*/ 134341 h 134340"/>
                  <a:gd name="connsiteX11" fmla="*/ 41808 w 175076"/>
                  <a:gd name="connsiteY11" fmla="*/ 99366 h 134340"/>
                  <a:gd name="connsiteX12" fmla="*/ 112436 w 175076"/>
                  <a:gd name="connsiteY12" fmla="*/ 87481 h 134340"/>
                  <a:gd name="connsiteX13" fmla="*/ 135186 w 175076"/>
                  <a:gd name="connsiteY13" fmla="*/ 40622 h 134340"/>
                  <a:gd name="connsiteX14" fmla="*/ 136205 w 175076"/>
                  <a:gd name="connsiteY14" fmla="*/ 35190 h 134340"/>
                  <a:gd name="connsiteX15" fmla="*/ 41808 w 175076"/>
                  <a:gd name="connsiteY15" fmla="*/ 99366 h 134340"/>
                  <a:gd name="connsiteX16" fmla="*/ 144694 w 175076"/>
                  <a:gd name="connsiteY16" fmla="*/ 8025 h 134340"/>
                  <a:gd name="connsiteX17" fmla="*/ 144694 w 175076"/>
                  <a:gd name="connsiteY17" fmla="*/ 8025 h 134340"/>
                  <a:gd name="connsiteX18" fmla="*/ 144694 w 175076"/>
                  <a:gd name="connsiteY18" fmla="*/ 8025 h 1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076" h="134340">
                    <a:moveTo>
                      <a:pt x="65577" y="133661"/>
                    </a:moveTo>
                    <a:cubicBezTo>
                      <a:pt x="46561" y="133661"/>
                      <a:pt x="27547" y="130605"/>
                      <a:pt x="10908" y="124833"/>
                    </a:cubicBezTo>
                    <a:cubicBezTo>
                      <a:pt x="6494" y="123135"/>
                      <a:pt x="2759" y="119739"/>
                      <a:pt x="1061" y="115325"/>
                    </a:cubicBezTo>
                    <a:cubicBezTo>
                      <a:pt x="-637" y="110911"/>
                      <a:pt x="-297" y="105818"/>
                      <a:pt x="2080" y="101403"/>
                    </a:cubicBezTo>
                    <a:cubicBezTo>
                      <a:pt x="55050" y="8025"/>
                      <a:pt x="126018" y="2932"/>
                      <a:pt x="149109" y="1234"/>
                    </a:cubicBezTo>
                    <a:cubicBezTo>
                      <a:pt x="150127" y="1234"/>
                      <a:pt x="151485" y="1234"/>
                      <a:pt x="152504" y="1234"/>
                    </a:cubicBezTo>
                    <a:cubicBezTo>
                      <a:pt x="156918" y="-464"/>
                      <a:pt x="161672" y="-464"/>
                      <a:pt x="166087" y="1573"/>
                    </a:cubicBezTo>
                    <a:cubicBezTo>
                      <a:pt x="173896" y="5648"/>
                      <a:pt x="177291" y="14816"/>
                      <a:pt x="173557" y="22965"/>
                    </a:cubicBezTo>
                    <a:cubicBezTo>
                      <a:pt x="169482" y="31794"/>
                      <a:pt x="168463" y="38585"/>
                      <a:pt x="167105" y="46395"/>
                    </a:cubicBezTo>
                    <a:cubicBezTo>
                      <a:pt x="164728" y="61675"/>
                      <a:pt x="161672" y="78992"/>
                      <a:pt x="137563" y="108874"/>
                    </a:cubicBezTo>
                    <a:cubicBezTo>
                      <a:pt x="122962" y="126531"/>
                      <a:pt x="94779" y="134341"/>
                      <a:pt x="65577" y="134341"/>
                    </a:cubicBezTo>
                    <a:close/>
                    <a:moveTo>
                      <a:pt x="41808" y="99366"/>
                    </a:moveTo>
                    <a:cubicBezTo>
                      <a:pt x="76783" y="105818"/>
                      <a:pt x="105305" y="96310"/>
                      <a:pt x="112436" y="87481"/>
                    </a:cubicBezTo>
                    <a:cubicBezTo>
                      <a:pt x="131112" y="64731"/>
                      <a:pt x="132810" y="54205"/>
                      <a:pt x="135186" y="40622"/>
                    </a:cubicBezTo>
                    <a:cubicBezTo>
                      <a:pt x="135186" y="38925"/>
                      <a:pt x="135865" y="37227"/>
                      <a:pt x="136205" y="35190"/>
                    </a:cubicBezTo>
                    <a:cubicBezTo>
                      <a:pt x="112436" y="38925"/>
                      <a:pt x="75424" y="51149"/>
                      <a:pt x="41808" y="99366"/>
                    </a:cubicBezTo>
                    <a:close/>
                    <a:moveTo>
                      <a:pt x="144694" y="8025"/>
                    </a:moveTo>
                    <a:cubicBezTo>
                      <a:pt x="144694" y="8025"/>
                      <a:pt x="144694" y="8025"/>
                      <a:pt x="144694" y="8025"/>
                    </a:cubicBezTo>
                    <a:cubicBezTo>
                      <a:pt x="144694" y="8025"/>
                      <a:pt x="144694" y="8025"/>
                      <a:pt x="144694" y="8025"/>
                    </a:cubicBezTo>
                    <a:close/>
                  </a:path>
                </a:pathLst>
              </a:custGeom>
              <a:grpFill/>
              <a:ln w="3393" cap="flat">
                <a:noFill/>
                <a:prstDash val="solid"/>
                <a:miter/>
              </a:ln>
            </p:spPr>
            <p:txBody>
              <a:bodyPr rtlCol="0" anchor="ctr"/>
              <a:lstStyle/>
              <a:p>
                <a:endParaRPr lang="en-US"/>
              </a:p>
            </p:txBody>
          </p:sp>
          <p:sp>
            <p:nvSpPr>
              <p:cNvPr id="241" name="Freeform 162">
                <a:extLst>
                  <a:ext uri="{FF2B5EF4-FFF2-40B4-BE49-F238E27FC236}">
                    <a16:creationId xmlns:a16="http://schemas.microsoft.com/office/drawing/2014/main" id="{EE751665-36C3-EF3C-DCCB-45DC49120718}"/>
                  </a:ext>
                </a:extLst>
              </p:cNvPr>
              <p:cNvSpPr/>
              <p:nvPr/>
            </p:nvSpPr>
            <p:spPr>
              <a:xfrm>
                <a:off x="9762950" y="3446568"/>
                <a:ext cx="32597" cy="236332"/>
              </a:xfrm>
              <a:custGeom>
                <a:avLst/>
                <a:gdLst>
                  <a:gd name="connsiteX0" fmla="*/ 16299 w 32597"/>
                  <a:gd name="connsiteY0" fmla="*/ 236332 h 236332"/>
                  <a:gd name="connsiteX1" fmla="*/ 0 w 32597"/>
                  <a:gd name="connsiteY1" fmla="*/ 220033 h 236332"/>
                  <a:gd name="connsiteX2" fmla="*/ 0 w 32597"/>
                  <a:gd name="connsiteY2" fmla="*/ 16299 h 236332"/>
                  <a:gd name="connsiteX3" fmla="*/ 16299 w 32597"/>
                  <a:gd name="connsiteY3" fmla="*/ 0 h 236332"/>
                  <a:gd name="connsiteX4" fmla="*/ 32598 w 32597"/>
                  <a:gd name="connsiteY4" fmla="*/ 16299 h 236332"/>
                  <a:gd name="connsiteX5" fmla="*/ 32598 w 32597"/>
                  <a:gd name="connsiteY5" fmla="*/ 220033 h 236332"/>
                  <a:gd name="connsiteX6" fmla="*/ 16299 w 32597"/>
                  <a:gd name="connsiteY6" fmla="*/ 236332 h 23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236332">
                    <a:moveTo>
                      <a:pt x="16299" y="236332"/>
                    </a:moveTo>
                    <a:cubicBezTo>
                      <a:pt x="7131" y="236332"/>
                      <a:pt x="0" y="229202"/>
                      <a:pt x="0" y="220033"/>
                    </a:cubicBezTo>
                    <a:lnTo>
                      <a:pt x="0" y="16299"/>
                    </a:lnTo>
                    <a:cubicBezTo>
                      <a:pt x="0" y="7131"/>
                      <a:pt x="7131" y="0"/>
                      <a:pt x="16299" y="0"/>
                    </a:cubicBezTo>
                    <a:cubicBezTo>
                      <a:pt x="25467" y="0"/>
                      <a:pt x="32598" y="7131"/>
                      <a:pt x="32598" y="16299"/>
                    </a:cubicBezTo>
                    <a:lnTo>
                      <a:pt x="32598" y="220033"/>
                    </a:lnTo>
                    <a:cubicBezTo>
                      <a:pt x="32598" y="229202"/>
                      <a:pt x="25467" y="236332"/>
                      <a:pt x="16299" y="236332"/>
                    </a:cubicBezTo>
                    <a:close/>
                  </a:path>
                </a:pathLst>
              </a:custGeom>
              <a:grpFill/>
              <a:ln w="3393" cap="flat">
                <a:noFill/>
                <a:prstDash val="solid"/>
                <a:miter/>
              </a:ln>
            </p:spPr>
            <p:txBody>
              <a:bodyPr rtlCol="0" anchor="ctr"/>
              <a:lstStyle/>
              <a:p>
                <a:endParaRPr lang="en-US"/>
              </a:p>
            </p:txBody>
          </p:sp>
          <p:sp>
            <p:nvSpPr>
              <p:cNvPr id="242" name="Freeform 163">
                <a:extLst>
                  <a:ext uri="{FF2B5EF4-FFF2-40B4-BE49-F238E27FC236}">
                    <a16:creationId xmlns:a16="http://schemas.microsoft.com/office/drawing/2014/main" id="{6B177417-8A7D-0EEC-B07C-0D717EB6C792}"/>
                  </a:ext>
                </a:extLst>
              </p:cNvPr>
              <p:cNvSpPr/>
              <p:nvPr/>
            </p:nvSpPr>
            <p:spPr>
              <a:xfrm>
                <a:off x="9274326" y="3650642"/>
                <a:ext cx="1132764" cy="94736"/>
              </a:xfrm>
              <a:custGeom>
                <a:avLst/>
                <a:gdLst>
                  <a:gd name="connsiteX0" fmla="*/ 1116127 w 1132764"/>
                  <a:gd name="connsiteY0" fmla="*/ 94058 h 94736"/>
                  <a:gd name="connsiteX1" fmla="*/ 1069608 w 1132764"/>
                  <a:gd name="connsiteY1" fmla="*/ 77080 h 94736"/>
                  <a:gd name="connsiteX2" fmla="*/ 1033954 w 1132764"/>
                  <a:gd name="connsiteY2" fmla="*/ 62818 h 94736"/>
                  <a:gd name="connsiteX3" fmla="*/ 975210 w 1132764"/>
                  <a:gd name="connsiteY3" fmla="*/ 45501 h 94736"/>
                  <a:gd name="connsiteX4" fmla="*/ 932766 w 1132764"/>
                  <a:gd name="connsiteY4" fmla="*/ 32258 h 94736"/>
                  <a:gd name="connsiteX5" fmla="*/ 890321 w 1132764"/>
                  <a:gd name="connsiteY5" fmla="*/ 53990 h 94736"/>
                  <a:gd name="connsiteX6" fmla="*/ 851272 w 1132764"/>
                  <a:gd name="connsiteY6" fmla="*/ 73005 h 94736"/>
                  <a:gd name="connsiteX7" fmla="*/ 792189 w 1132764"/>
                  <a:gd name="connsiteY7" fmla="*/ 83192 h 94736"/>
                  <a:gd name="connsiteX8" fmla="*/ 729031 w 1132764"/>
                  <a:gd name="connsiteY8" fmla="*/ 93379 h 94736"/>
                  <a:gd name="connsiteX9" fmla="*/ 689982 w 1132764"/>
                  <a:gd name="connsiteY9" fmla="*/ 83192 h 94736"/>
                  <a:gd name="connsiteX10" fmla="*/ 652970 w 1132764"/>
                  <a:gd name="connsiteY10" fmla="*/ 73005 h 94736"/>
                  <a:gd name="connsiteX11" fmla="*/ 585398 w 1132764"/>
                  <a:gd name="connsiteY11" fmla="*/ 73005 h 94736"/>
                  <a:gd name="connsiteX12" fmla="*/ 554498 w 1132764"/>
                  <a:gd name="connsiteY12" fmla="*/ 56367 h 94736"/>
                  <a:gd name="connsiteX13" fmla="*/ 505262 w 1132764"/>
                  <a:gd name="connsiteY13" fmla="*/ 32598 h 94736"/>
                  <a:gd name="connsiteX14" fmla="*/ 443123 w 1132764"/>
                  <a:gd name="connsiteY14" fmla="*/ 53650 h 94736"/>
                  <a:gd name="connsiteX15" fmla="*/ 383022 w 1132764"/>
                  <a:gd name="connsiteY15" fmla="*/ 73345 h 94736"/>
                  <a:gd name="connsiteX16" fmla="*/ 346349 w 1132764"/>
                  <a:gd name="connsiteY16" fmla="*/ 68591 h 94736"/>
                  <a:gd name="connsiteX17" fmla="*/ 326994 w 1132764"/>
                  <a:gd name="connsiteY17" fmla="*/ 65535 h 94736"/>
                  <a:gd name="connsiteX18" fmla="*/ 310356 w 1132764"/>
                  <a:gd name="connsiteY18" fmla="*/ 68251 h 94736"/>
                  <a:gd name="connsiteX19" fmla="*/ 268251 w 1132764"/>
                  <a:gd name="connsiteY19" fmla="*/ 73345 h 94736"/>
                  <a:gd name="connsiteX20" fmla="*/ 205093 w 1132764"/>
                  <a:gd name="connsiteY20" fmla="*/ 50934 h 94736"/>
                  <a:gd name="connsiteX21" fmla="*/ 158573 w 1132764"/>
                  <a:gd name="connsiteY21" fmla="*/ 32598 h 94736"/>
                  <a:gd name="connsiteX22" fmla="*/ 120203 w 1132764"/>
                  <a:gd name="connsiteY22" fmla="*/ 63837 h 94736"/>
                  <a:gd name="connsiteX23" fmla="*/ 105602 w 1132764"/>
                  <a:gd name="connsiteY23" fmla="*/ 78438 h 94736"/>
                  <a:gd name="connsiteX24" fmla="*/ 16299 w 1132764"/>
                  <a:gd name="connsiteY24" fmla="*/ 94058 h 94736"/>
                  <a:gd name="connsiteX25" fmla="*/ 0 w 1132764"/>
                  <a:gd name="connsiteY25" fmla="*/ 77759 h 94736"/>
                  <a:gd name="connsiteX26" fmla="*/ 16299 w 1132764"/>
                  <a:gd name="connsiteY26" fmla="*/ 61460 h 94736"/>
                  <a:gd name="connsiteX27" fmla="*/ 86926 w 1132764"/>
                  <a:gd name="connsiteY27" fmla="*/ 51613 h 94736"/>
                  <a:gd name="connsiteX28" fmla="*/ 96434 w 1132764"/>
                  <a:gd name="connsiteY28" fmla="*/ 41766 h 94736"/>
                  <a:gd name="connsiteX29" fmla="*/ 158913 w 1132764"/>
                  <a:gd name="connsiteY29" fmla="*/ 0 h 94736"/>
                  <a:gd name="connsiteX30" fmla="*/ 219354 w 1132764"/>
                  <a:gd name="connsiteY30" fmla="*/ 21732 h 94736"/>
                  <a:gd name="connsiteX31" fmla="*/ 268251 w 1132764"/>
                  <a:gd name="connsiteY31" fmla="*/ 40747 h 94736"/>
                  <a:gd name="connsiteX32" fmla="*/ 303564 w 1132764"/>
                  <a:gd name="connsiteY32" fmla="*/ 36333 h 94736"/>
                  <a:gd name="connsiteX33" fmla="*/ 329710 w 1132764"/>
                  <a:gd name="connsiteY33" fmla="*/ 33277 h 94736"/>
                  <a:gd name="connsiteX34" fmla="*/ 351782 w 1132764"/>
                  <a:gd name="connsiteY34" fmla="*/ 36672 h 94736"/>
                  <a:gd name="connsiteX35" fmla="*/ 382682 w 1132764"/>
                  <a:gd name="connsiteY35" fmla="*/ 41087 h 94736"/>
                  <a:gd name="connsiteX36" fmla="*/ 428862 w 1132764"/>
                  <a:gd name="connsiteY36" fmla="*/ 24448 h 94736"/>
                  <a:gd name="connsiteX37" fmla="*/ 504923 w 1132764"/>
                  <a:gd name="connsiteY37" fmla="*/ 340 h 94736"/>
                  <a:gd name="connsiteX38" fmla="*/ 574192 w 1132764"/>
                  <a:gd name="connsiteY38" fmla="*/ 31239 h 94736"/>
                  <a:gd name="connsiteX39" fmla="*/ 588454 w 1132764"/>
                  <a:gd name="connsiteY39" fmla="*/ 41426 h 94736"/>
                  <a:gd name="connsiteX40" fmla="*/ 652290 w 1132764"/>
                  <a:gd name="connsiteY40" fmla="*/ 41426 h 94736"/>
                  <a:gd name="connsiteX41" fmla="*/ 652630 w 1132764"/>
                  <a:gd name="connsiteY41" fmla="*/ 41426 h 94736"/>
                  <a:gd name="connsiteX42" fmla="*/ 700508 w 1132764"/>
                  <a:gd name="connsiteY42" fmla="*/ 53311 h 94736"/>
                  <a:gd name="connsiteX43" fmla="*/ 729031 w 1132764"/>
                  <a:gd name="connsiteY43" fmla="*/ 61800 h 94736"/>
                  <a:gd name="connsiteX44" fmla="*/ 786077 w 1132764"/>
                  <a:gd name="connsiteY44" fmla="*/ 51952 h 94736"/>
                  <a:gd name="connsiteX45" fmla="*/ 850593 w 1132764"/>
                  <a:gd name="connsiteY45" fmla="*/ 41426 h 94736"/>
                  <a:gd name="connsiteX46" fmla="*/ 871305 w 1132764"/>
                  <a:gd name="connsiteY46" fmla="*/ 28523 h 94736"/>
                  <a:gd name="connsiteX47" fmla="*/ 932766 w 1132764"/>
                  <a:gd name="connsiteY47" fmla="*/ 679 h 94736"/>
                  <a:gd name="connsiteX48" fmla="*/ 991509 w 1132764"/>
                  <a:gd name="connsiteY48" fmla="*/ 17997 h 94736"/>
                  <a:gd name="connsiteX49" fmla="*/ 1033954 w 1132764"/>
                  <a:gd name="connsiteY49" fmla="*/ 31239 h 94736"/>
                  <a:gd name="connsiteX50" fmla="*/ 1085907 w 1132764"/>
                  <a:gd name="connsiteY50" fmla="*/ 49576 h 94736"/>
                  <a:gd name="connsiteX51" fmla="*/ 1116467 w 1132764"/>
                  <a:gd name="connsiteY51" fmla="*/ 62139 h 94736"/>
                  <a:gd name="connsiteX52" fmla="*/ 1132765 w 1132764"/>
                  <a:gd name="connsiteY52" fmla="*/ 78438 h 94736"/>
                  <a:gd name="connsiteX53" fmla="*/ 1116467 w 1132764"/>
                  <a:gd name="connsiteY53" fmla="*/ 94737 h 94736"/>
                  <a:gd name="connsiteX54" fmla="*/ 850593 w 1132764"/>
                  <a:gd name="connsiteY54" fmla="*/ 40407 h 94736"/>
                  <a:gd name="connsiteX55" fmla="*/ 850593 w 1132764"/>
                  <a:gd name="connsiteY55" fmla="*/ 40407 h 94736"/>
                  <a:gd name="connsiteX56" fmla="*/ 850593 w 1132764"/>
                  <a:gd name="connsiteY56" fmla="*/ 40407 h 9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32764" h="94736">
                    <a:moveTo>
                      <a:pt x="1116127" y="94058"/>
                    </a:moveTo>
                    <a:cubicBezTo>
                      <a:pt x="1099489" y="94058"/>
                      <a:pt x="1084209" y="85569"/>
                      <a:pt x="1069608" y="77080"/>
                    </a:cubicBezTo>
                    <a:cubicBezTo>
                      <a:pt x="1057383" y="69949"/>
                      <a:pt x="1044480" y="62818"/>
                      <a:pt x="1033954" y="62818"/>
                    </a:cubicBezTo>
                    <a:cubicBezTo>
                      <a:pt x="1005431" y="62818"/>
                      <a:pt x="989472" y="53650"/>
                      <a:pt x="975210" y="45501"/>
                    </a:cubicBezTo>
                    <a:cubicBezTo>
                      <a:pt x="962647" y="38031"/>
                      <a:pt x="952460" y="32258"/>
                      <a:pt x="932766" y="32258"/>
                    </a:cubicBezTo>
                    <a:cubicBezTo>
                      <a:pt x="913071" y="32258"/>
                      <a:pt x="903903" y="44482"/>
                      <a:pt x="890321" y="53990"/>
                    </a:cubicBezTo>
                    <a:cubicBezTo>
                      <a:pt x="875381" y="64516"/>
                      <a:pt x="863496" y="73005"/>
                      <a:pt x="851272" y="73005"/>
                    </a:cubicBezTo>
                    <a:cubicBezTo>
                      <a:pt x="839047" y="73005"/>
                      <a:pt x="814260" y="78777"/>
                      <a:pt x="792189" y="83192"/>
                    </a:cubicBezTo>
                    <a:cubicBezTo>
                      <a:pt x="758572" y="89643"/>
                      <a:pt x="737860" y="93379"/>
                      <a:pt x="729031" y="93379"/>
                    </a:cubicBezTo>
                    <a:cubicBezTo>
                      <a:pt x="720202" y="93379"/>
                      <a:pt x="705602" y="88625"/>
                      <a:pt x="689982" y="83192"/>
                    </a:cubicBezTo>
                    <a:cubicBezTo>
                      <a:pt x="676739" y="78777"/>
                      <a:pt x="660779" y="73005"/>
                      <a:pt x="652970" y="73005"/>
                    </a:cubicBezTo>
                    <a:cubicBezTo>
                      <a:pt x="648895" y="73005"/>
                      <a:pt x="600678" y="74363"/>
                      <a:pt x="585398" y="73005"/>
                    </a:cubicBezTo>
                    <a:cubicBezTo>
                      <a:pt x="574872" y="72326"/>
                      <a:pt x="565703" y="65195"/>
                      <a:pt x="554498" y="56367"/>
                    </a:cubicBezTo>
                    <a:cubicBezTo>
                      <a:pt x="540916" y="45840"/>
                      <a:pt x="523598" y="32598"/>
                      <a:pt x="505262" y="32598"/>
                    </a:cubicBezTo>
                    <a:cubicBezTo>
                      <a:pt x="486926" y="32598"/>
                      <a:pt x="464176" y="43803"/>
                      <a:pt x="443123" y="53650"/>
                    </a:cubicBezTo>
                    <a:cubicBezTo>
                      <a:pt x="420033" y="64176"/>
                      <a:pt x="400338" y="73345"/>
                      <a:pt x="383022" y="73345"/>
                    </a:cubicBezTo>
                    <a:cubicBezTo>
                      <a:pt x="365704" y="73345"/>
                      <a:pt x="359931" y="70967"/>
                      <a:pt x="346349" y="68591"/>
                    </a:cubicBezTo>
                    <a:cubicBezTo>
                      <a:pt x="338539" y="67232"/>
                      <a:pt x="331408" y="65874"/>
                      <a:pt x="326994" y="65535"/>
                    </a:cubicBezTo>
                    <a:cubicBezTo>
                      <a:pt x="323938" y="65535"/>
                      <a:pt x="317487" y="66553"/>
                      <a:pt x="310356" y="68251"/>
                    </a:cubicBezTo>
                    <a:cubicBezTo>
                      <a:pt x="299150" y="70628"/>
                      <a:pt x="284889" y="73345"/>
                      <a:pt x="268251" y="73345"/>
                    </a:cubicBezTo>
                    <a:cubicBezTo>
                      <a:pt x="251612" y="73345"/>
                      <a:pt x="229202" y="62479"/>
                      <a:pt x="205093" y="50934"/>
                    </a:cubicBezTo>
                    <a:cubicBezTo>
                      <a:pt x="188794" y="43124"/>
                      <a:pt x="166722" y="32598"/>
                      <a:pt x="158573" y="32598"/>
                    </a:cubicBezTo>
                    <a:cubicBezTo>
                      <a:pt x="150424" y="32598"/>
                      <a:pt x="128692" y="54329"/>
                      <a:pt x="120203" y="63837"/>
                    </a:cubicBezTo>
                    <a:cubicBezTo>
                      <a:pt x="114091" y="70628"/>
                      <a:pt x="109677" y="75382"/>
                      <a:pt x="105602" y="78438"/>
                    </a:cubicBezTo>
                    <a:cubicBezTo>
                      <a:pt x="88964" y="89983"/>
                      <a:pt x="28183" y="94058"/>
                      <a:pt x="16299" y="94058"/>
                    </a:cubicBezTo>
                    <a:cubicBezTo>
                      <a:pt x="4414" y="94058"/>
                      <a:pt x="0" y="86927"/>
                      <a:pt x="0" y="77759"/>
                    </a:cubicBezTo>
                    <a:cubicBezTo>
                      <a:pt x="0" y="68591"/>
                      <a:pt x="7130" y="61460"/>
                      <a:pt x="16299" y="61460"/>
                    </a:cubicBezTo>
                    <a:cubicBezTo>
                      <a:pt x="35654" y="61460"/>
                      <a:pt x="78437" y="56027"/>
                      <a:pt x="86926" y="51613"/>
                    </a:cubicBezTo>
                    <a:cubicBezTo>
                      <a:pt x="88624" y="50255"/>
                      <a:pt x="93039" y="45501"/>
                      <a:pt x="96434" y="41766"/>
                    </a:cubicBezTo>
                    <a:cubicBezTo>
                      <a:pt x="112393" y="24109"/>
                      <a:pt x="134464" y="0"/>
                      <a:pt x="158913" y="0"/>
                    </a:cubicBezTo>
                    <a:cubicBezTo>
                      <a:pt x="183361" y="0"/>
                      <a:pt x="195246" y="9847"/>
                      <a:pt x="219354" y="21732"/>
                    </a:cubicBezTo>
                    <a:cubicBezTo>
                      <a:pt x="236332" y="29881"/>
                      <a:pt x="259422" y="40747"/>
                      <a:pt x="268251" y="40747"/>
                    </a:cubicBezTo>
                    <a:cubicBezTo>
                      <a:pt x="281493" y="40747"/>
                      <a:pt x="293378" y="38370"/>
                      <a:pt x="303564" y="36333"/>
                    </a:cubicBezTo>
                    <a:cubicBezTo>
                      <a:pt x="313412" y="34295"/>
                      <a:pt x="321561" y="32598"/>
                      <a:pt x="329710" y="33277"/>
                    </a:cubicBezTo>
                    <a:cubicBezTo>
                      <a:pt x="335822" y="33956"/>
                      <a:pt x="343632" y="35314"/>
                      <a:pt x="351782" y="36672"/>
                    </a:cubicBezTo>
                    <a:cubicBezTo>
                      <a:pt x="362648" y="38710"/>
                      <a:pt x="375890" y="41087"/>
                      <a:pt x="382682" y="41087"/>
                    </a:cubicBezTo>
                    <a:cubicBezTo>
                      <a:pt x="392528" y="41087"/>
                      <a:pt x="411204" y="32598"/>
                      <a:pt x="428862" y="24448"/>
                    </a:cubicBezTo>
                    <a:cubicBezTo>
                      <a:pt x="454329" y="12564"/>
                      <a:pt x="480814" y="340"/>
                      <a:pt x="504923" y="340"/>
                    </a:cubicBezTo>
                    <a:cubicBezTo>
                      <a:pt x="529031" y="340"/>
                      <a:pt x="557214" y="17997"/>
                      <a:pt x="574192" y="31239"/>
                    </a:cubicBezTo>
                    <a:cubicBezTo>
                      <a:pt x="578946" y="34974"/>
                      <a:pt x="585737" y="40068"/>
                      <a:pt x="588454" y="41426"/>
                    </a:cubicBezTo>
                    <a:cubicBezTo>
                      <a:pt x="601018" y="42445"/>
                      <a:pt x="638708" y="41426"/>
                      <a:pt x="652290" y="41426"/>
                    </a:cubicBezTo>
                    <a:cubicBezTo>
                      <a:pt x="652290" y="41426"/>
                      <a:pt x="652290" y="41426"/>
                      <a:pt x="652630" y="41426"/>
                    </a:cubicBezTo>
                    <a:cubicBezTo>
                      <a:pt x="665873" y="41426"/>
                      <a:pt x="683530" y="47538"/>
                      <a:pt x="700508" y="53311"/>
                    </a:cubicBezTo>
                    <a:cubicBezTo>
                      <a:pt x="710015" y="56706"/>
                      <a:pt x="724616" y="61800"/>
                      <a:pt x="729031" y="61800"/>
                    </a:cubicBezTo>
                    <a:cubicBezTo>
                      <a:pt x="733445" y="61800"/>
                      <a:pt x="764684" y="56027"/>
                      <a:pt x="786077" y="51952"/>
                    </a:cubicBezTo>
                    <a:cubicBezTo>
                      <a:pt x="819693" y="45501"/>
                      <a:pt x="841425" y="41426"/>
                      <a:pt x="850593" y="41426"/>
                    </a:cubicBezTo>
                    <a:cubicBezTo>
                      <a:pt x="854327" y="40407"/>
                      <a:pt x="864514" y="33277"/>
                      <a:pt x="871305" y="28523"/>
                    </a:cubicBezTo>
                    <a:cubicBezTo>
                      <a:pt x="889642" y="15620"/>
                      <a:pt x="910694" y="679"/>
                      <a:pt x="932766" y="679"/>
                    </a:cubicBezTo>
                    <a:cubicBezTo>
                      <a:pt x="954837" y="679"/>
                      <a:pt x="977248" y="9847"/>
                      <a:pt x="991509" y="17997"/>
                    </a:cubicBezTo>
                    <a:cubicBezTo>
                      <a:pt x="1004073" y="25467"/>
                      <a:pt x="1014259" y="31239"/>
                      <a:pt x="1033954" y="31239"/>
                    </a:cubicBezTo>
                    <a:cubicBezTo>
                      <a:pt x="1053649" y="31239"/>
                      <a:pt x="1070626" y="41087"/>
                      <a:pt x="1085907" y="49576"/>
                    </a:cubicBezTo>
                    <a:cubicBezTo>
                      <a:pt x="1097111" y="55688"/>
                      <a:pt x="1108317" y="62139"/>
                      <a:pt x="1116467" y="62139"/>
                    </a:cubicBezTo>
                    <a:cubicBezTo>
                      <a:pt x="1124616" y="62139"/>
                      <a:pt x="1132765" y="69270"/>
                      <a:pt x="1132765" y="78438"/>
                    </a:cubicBezTo>
                    <a:cubicBezTo>
                      <a:pt x="1132765" y="87606"/>
                      <a:pt x="1125635" y="94737"/>
                      <a:pt x="1116467" y="94737"/>
                    </a:cubicBezTo>
                    <a:close/>
                    <a:moveTo>
                      <a:pt x="850593" y="40407"/>
                    </a:moveTo>
                    <a:lnTo>
                      <a:pt x="850593" y="40407"/>
                    </a:lnTo>
                    <a:lnTo>
                      <a:pt x="850593" y="40407"/>
                    </a:lnTo>
                    <a:close/>
                  </a:path>
                </a:pathLst>
              </a:custGeom>
              <a:grpFill/>
              <a:ln w="3393" cap="flat">
                <a:noFill/>
                <a:prstDash val="solid"/>
                <a:miter/>
              </a:ln>
            </p:spPr>
            <p:txBody>
              <a:bodyPr rtlCol="0" anchor="ctr"/>
              <a:lstStyle/>
              <a:p>
                <a:endParaRPr lang="en-US"/>
              </a:p>
            </p:txBody>
          </p:sp>
          <p:sp>
            <p:nvSpPr>
              <p:cNvPr id="243" name="Freeform 164">
                <a:extLst>
                  <a:ext uri="{FF2B5EF4-FFF2-40B4-BE49-F238E27FC236}">
                    <a16:creationId xmlns:a16="http://schemas.microsoft.com/office/drawing/2014/main" id="{35B824A6-DA2B-60CC-B701-EB448ABA728A}"/>
                  </a:ext>
                </a:extLst>
              </p:cNvPr>
              <p:cNvSpPr/>
              <p:nvPr/>
            </p:nvSpPr>
            <p:spPr>
              <a:xfrm>
                <a:off x="10170335" y="3759980"/>
                <a:ext cx="156382" cy="66213"/>
              </a:xfrm>
              <a:custGeom>
                <a:avLst/>
                <a:gdLst>
                  <a:gd name="connsiteX0" fmla="*/ 16384 w 156382"/>
                  <a:gd name="connsiteY0" fmla="*/ 65535 h 66213"/>
                  <a:gd name="connsiteX1" fmla="*/ 4839 w 156382"/>
                  <a:gd name="connsiteY1" fmla="*/ 60781 h 66213"/>
                  <a:gd name="connsiteX2" fmla="*/ 4839 w 156382"/>
                  <a:gd name="connsiteY2" fmla="*/ 37691 h 66213"/>
                  <a:gd name="connsiteX3" fmla="*/ 77504 w 156382"/>
                  <a:gd name="connsiteY3" fmla="*/ 0 h 66213"/>
                  <a:gd name="connsiteX4" fmla="*/ 109083 w 156382"/>
                  <a:gd name="connsiteY4" fmla="*/ 8828 h 66213"/>
                  <a:gd name="connsiteX5" fmla="*/ 138285 w 156382"/>
                  <a:gd name="connsiteY5" fmla="*/ 16638 h 66213"/>
                  <a:gd name="connsiteX6" fmla="*/ 156281 w 156382"/>
                  <a:gd name="connsiteY6" fmla="*/ 31239 h 66213"/>
                  <a:gd name="connsiteX7" fmla="*/ 141680 w 156382"/>
                  <a:gd name="connsiteY7" fmla="*/ 49236 h 66213"/>
                  <a:gd name="connsiteX8" fmla="*/ 96180 w 156382"/>
                  <a:gd name="connsiteY8" fmla="*/ 39049 h 66213"/>
                  <a:gd name="connsiteX9" fmla="*/ 77504 w 156382"/>
                  <a:gd name="connsiteY9" fmla="*/ 32937 h 66213"/>
                  <a:gd name="connsiteX10" fmla="*/ 51018 w 156382"/>
                  <a:gd name="connsiteY10" fmla="*/ 44821 h 66213"/>
                  <a:gd name="connsiteX11" fmla="*/ 27928 w 156382"/>
                  <a:gd name="connsiteY11" fmla="*/ 61460 h 66213"/>
                  <a:gd name="connsiteX12" fmla="*/ 16384 w 156382"/>
                  <a:gd name="connsiteY12" fmla="*/ 66214 h 6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382" h="66213">
                    <a:moveTo>
                      <a:pt x="16384" y="65535"/>
                    </a:moveTo>
                    <a:cubicBezTo>
                      <a:pt x="12309" y="65535"/>
                      <a:pt x="7895" y="63837"/>
                      <a:pt x="4839" y="60781"/>
                    </a:cubicBezTo>
                    <a:cubicBezTo>
                      <a:pt x="-1613" y="54329"/>
                      <a:pt x="-1613" y="44143"/>
                      <a:pt x="4839" y="37691"/>
                    </a:cubicBezTo>
                    <a:cubicBezTo>
                      <a:pt x="8574" y="33956"/>
                      <a:pt x="50679" y="0"/>
                      <a:pt x="77504" y="0"/>
                    </a:cubicBezTo>
                    <a:cubicBezTo>
                      <a:pt x="104329" y="0"/>
                      <a:pt x="99236" y="4414"/>
                      <a:pt x="109083" y="8828"/>
                    </a:cubicBezTo>
                    <a:cubicBezTo>
                      <a:pt x="119270" y="13243"/>
                      <a:pt x="129117" y="17317"/>
                      <a:pt x="138285" y="16638"/>
                    </a:cubicBezTo>
                    <a:cubicBezTo>
                      <a:pt x="147114" y="15620"/>
                      <a:pt x="155263" y="22411"/>
                      <a:pt x="156281" y="31239"/>
                    </a:cubicBezTo>
                    <a:cubicBezTo>
                      <a:pt x="157300" y="40068"/>
                      <a:pt x="150509" y="48217"/>
                      <a:pt x="141680" y="49236"/>
                    </a:cubicBezTo>
                    <a:cubicBezTo>
                      <a:pt x="124023" y="50934"/>
                      <a:pt x="108404" y="44482"/>
                      <a:pt x="96180" y="39049"/>
                    </a:cubicBezTo>
                    <a:cubicBezTo>
                      <a:pt x="89049" y="35993"/>
                      <a:pt x="82258" y="32937"/>
                      <a:pt x="77504" y="32937"/>
                    </a:cubicBezTo>
                    <a:cubicBezTo>
                      <a:pt x="72751" y="32937"/>
                      <a:pt x="66299" y="35314"/>
                      <a:pt x="51018" y="44821"/>
                    </a:cubicBezTo>
                    <a:cubicBezTo>
                      <a:pt x="39134" y="52292"/>
                      <a:pt x="29626" y="59423"/>
                      <a:pt x="27928" y="61460"/>
                    </a:cubicBezTo>
                    <a:cubicBezTo>
                      <a:pt x="24873" y="64516"/>
                      <a:pt x="20458" y="66214"/>
                      <a:pt x="16384" y="66214"/>
                    </a:cubicBezTo>
                    <a:close/>
                  </a:path>
                </a:pathLst>
              </a:custGeom>
              <a:grpFill/>
              <a:ln w="3393" cap="flat">
                <a:noFill/>
                <a:prstDash val="solid"/>
                <a:miter/>
              </a:ln>
            </p:spPr>
            <p:txBody>
              <a:bodyPr rtlCol="0" anchor="ctr"/>
              <a:lstStyle/>
              <a:p>
                <a:endParaRPr lang="en-US"/>
              </a:p>
            </p:txBody>
          </p:sp>
          <p:sp>
            <p:nvSpPr>
              <p:cNvPr id="244" name="Freeform 165">
                <a:extLst>
                  <a:ext uri="{FF2B5EF4-FFF2-40B4-BE49-F238E27FC236}">
                    <a16:creationId xmlns:a16="http://schemas.microsoft.com/office/drawing/2014/main" id="{94C20B0A-7B5A-CF64-CB66-70553843CAD8}"/>
                  </a:ext>
                </a:extLst>
              </p:cNvPr>
              <p:cNvSpPr/>
              <p:nvPr/>
            </p:nvSpPr>
            <p:spPr>
              <a:xfrm>
                <a:off x="9313802" y="3792153"/>
                <a:ext cx="149658" cy="53735"/>
              </a:xfrm>
              <a:custGeom>
                <a:avLst/>
                <a:gdLst>
                  <a:gd name="connsiteX0" fmla="*/ 130643 w 149658"/>
                  <a:gd name="connsiteY0" fmla="*/ 53735 h 53735"/>
                  <a:gd name="connsiteX1" fmla="*/ 86500 w 149658"/>
                  <a:gd name="connsiteY1" fmla="*/ 36078 h 53735"/>
                  <a:gd name="connsiteX2" fmla="*/ 83444 w 149658"/>
                  <a:gd name="connsiteY2" fmla="*/ 33362 h 53735"/>
                  <a:gd name="connsiteX3" fmla="*/ 70541 w 149658"/>
                  <a:gd name="connsiteY3" fmla="*/ 38795 h 53735"/>
                  <a:gd name="connsiteX4" fmla="*/ 17231 w 149658"/>
                  <a:gd name="connsiteY4" fmla="*/ 53395 h 53735"/>
                  <a:gd name="connsiteX5" fmla="*/ 932 w 149658"/>
                  <a:gd name="connsiteY5" fmla="*/ 37097 h 53735"/>
                  <a:gd name="connsiteX6" fmla="*/ 17231 w 149658"/>
                  <a:gd name="connsiteY6" fmla="*/ 20798 h 53735"/>
                  <a:gd name="connsiteX7" fmla="*/ 56280 w 149658"/>
                  <a:gd name="connsiteY7" fmla="*/ 9253 h 53735"/>
                  <a:gd name="connsiteX8" fmla="*/ 79709 w 149658"/>
                  <a:gd name="connsiteY8" fmla="*/ 425 h 53735"/>
                  <a:gd name="connsiteX9" fmla="*/ 108232 w 149658"/>
                  <a:gd name="connsiteY9" fmla="*/ 11291 h 53735"/>
                  <a:gd name="connsiteX10" fmla="*/ 132680 w 149658"/>
                  <a:gd name="connsiteY10" fmla="*/ 20459 h 53735"/>
                  <a:gd name="connsiteX11" fmla="*/ 149658 w 149658"/>
                  <a:gd name="connsiteY11" fmla="*/ 36078 h 53735"/>
                  <a:gd name="connsiteX12" fmla="*/ 134038 w 149658"/>
                  <a:gd name="connsiteY12" fmla="*/ 53056 h 53735"/>
                  <a:gd name="connsiteX13" fmla="*/ 130982 w 149658"/>
                  <a:gd name="connsiteY13" fmla="*/ 53056 h 5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658" h="53735">
                    <a:moveTo>
                      <a:pt x="130643" y="53735"/>
                    </a:moveTo>
                    <a:cubicBezTo>
                      <a:pt x="105855" y="53735"/>
                      <a:pt x="93631" y="42869"/>
                      <a:pt x="86500" y="36078"/>
                    </a:cubicBezTo>
                    <a:cubicBezTo>
                      <a:pt x="85482" y="35399"/>
                      <a:pt x="84463" y="34041"/>
                      <a:pt x="83444" y="33362"/>
                    </a:cubicBezTo>
                    <a:cubicBezTo>
                      <a:pt x="80049" y="34380"/>
                      <a:pt x="75634" y="36418"/>
                      <a:pt x="70541" y="38795"/>
                    </a:cubicBezTo>
                    <a:cubicBezTo>
                      <a:pt x="57638" y="44907"/>
                      <a:pt x="40321" y="53395"/>
                      <a:pt x="17231" y="53395"/>
                    </a:cubicBezTo>
                    <a:cubicBezTo>
                      <a:pt x="-5860" y="53395"/>
                      <a:pt x="932" y="46265"/>
                      <a:pt x="932" y="37097"/>
                    </a:cubicBezTo>
                    <a:cubicBezTo>
                      <a:pt x="932" y="27929"/>
                      <a:pt x="8063" y="20798"/>
                      <a:pt x="17231" y="20798"/>
                    </a:cubicBezTo>
                    <a:cubicBezTo>
                      <a:pt x="32851" y="20798"/>
                      <a:pt x="44735" y="15026"/>
                      <a:pt x="56280" y="9253"/>
                    </a:cubicBezTo>
                    <a:cubicBezTo>
                      <a:pt x="64090" y="5518"/>
                      <a:pt x="71560" y="1783"/>
                      <a:pt x="79709" y="425"/>
                    </a:cubicBezTo>
                    <a:cubicBezTo>
                      <a:pt x="93631" y="-1952"/>
                      <a:pt x="102460" y="6197"/>
                      <a:pt x="108232" y="11291"/>
                    </a:cubicBezTo>
                    <a:cubicBezTo>
                      <a:pt x="114344" y="16723"/>
                      <a:pt x="119098" y="21137"/>
                      <a:pt x="132680" y="20459"/>
                    </a:cubicBezTo>
                    <a:cubicBezTo>
                      <a:pt x="141848" y="20459"/>
                      <a:pt x="149318" y="27250"/>
                      <a:pt x="149658" y="36078"/>
                    </a:cubicBezTo>
                    <a:cubicBezTo>
                      <a:pt x="149658" y="44907"/>
                      <a:pt x="142867" y="52717"/>
                      <a:pt x="134038" y="53056"/>
                    </a:cubicBezTo>
                    <a:cubicBezTo>
                      <a:pt x="133020" y="53056"/>
                      <a:pt x="132001" y="53056"/>
                      <a:pt x="130982" y="53056"/>
                    </a:cubicBezTo>
                    <a:close/>
                  </a:path>
                </a:pathLst>
              </a:custGeom>
              <a:grpFill/>
              <a:ln w="3393" cap="flat">
                <a:noFill/>
                <a:prstDash val="solid"/>
                <a:miter/>
              </a:ln>
            </p:spPr>
            <p:txBody>
              <a:bodyPr rtlCol="0" anchor="ctr"/>
              <a:lstStyle/>
              <a:p>
                <a:endParaRPr lang="en-US"/>
              </a:p>
            </p:txBody>
          </p:sp>
          <p:sp>
            <p:nvSpPr>
              <p:cNvPr id="245" name="Freeform 166">
                <a:extLst>
                  <a:ext uri="{FF2B5EF4-FFF2-40B4-BE49-F238E27FC236}">
                    <a16:creationId xmlns:a16="http://schemas.microsoft.com/office/drawing/2014/main" id="{9BB435D4-54CA-2805-25D8-9B220DF6039D}"/>
                  </a:ext>
                </a:extLst>
              </p:cNvPr>
              <p:cNvSpPr/>
              <p:nvPr/>
            </p:nvSpPr>
            <p:spPr>
              <a:xfrm>
                <a:off x="9884852" y="3854037"/>
                <a:ext cx="153819" cy="52971"/>
              </a:xfrm>
              <a:custGeom>
                <a:avLst/>
                <a:gdLst>
                  <a:gd name="connsiteX0" fmla="*/ 137521 w 153819"/>
                  <a:gd name="connsiteY0" fmla="*/ 52971 h 52971"/>
                  <a:gd name="connsiteX1" fmla="*/ 96094 w 153819"/>
                  <a:gd name="connsiteY1" fmla="*/ 39729 h 52971"/>
                  <a:gd name="connsiteX2" fmla="*/ 78437 w 153819"/>
                  <a:gd name="connsiteY2" fmla="*/ 32598 h 52971"/>
                  <a:gd name="connsiteX3" fmla="*/ 61799 w 153819"/>
                  <a:gd name="connsiteY3" fmla="*/ 39389 h 52971"/>
                  <a:gd name="connsiteX4" fmla="*/ 16298 w 153819"/>
                  <a:gd name="connsiteY4" fmla="*/ 52971 h 52971"/>
                  <a:gd name="connsiteX5" fmla="*/ 0 w 153819"/>
                  <a:gd name="connsiteY5" fmla="*/ 36672 h 52971"/>
                  <a:gd name="connsiteX6" fmla="*/ 16298 w 153819"/>
                  <a:gd name="connsiteY6" fmla="*/ 20373 h 52971"/>
                  <a:gd name="connsiteX7" fmla="*/ 48556 w 153819"/>
                  <a:gd name="connsiteY7" fmla="*/ 9508 h 52971"/>
                  <a:gd name="connsiteX8" fmla="*/ 78777 w 153819"/>
                  <a:gd name="connsiteY8" fmla="*/ 0 h 52971"/>
                  <a:gd name="connsiteX9" fmla="*/ 109337 w 153819"/>
                  <a:gd name="connsiteY9" fmla="*/ 10187 h 52971"/>
                  <a:gd name="connsiteX10" fmla="*/ 137521 w 153819"/>
                  <a:gd name="connsiteY10" fmla="*/ 20373 h 52971"/>
                  <a:gd name="connsiteX11" fmla="*/ 153819 w 153819"/>
                  <a:gd name="connsiteY11" fmla="*/ 36672 h 52971"/>
                  <a:gd name="connsiteX12" fmla="*/ 137521 w 153819"/>
                  <a:gd name="connsiteY12" fmla="*/ 52971 h 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819" h="52971">
                    <a:moveTo>
                      <a:pt x="137521" y="52971"/>
                    </a:moveTo>
                    <a:cubicBezTo>
                      <a:pt x="125636" y="52971"/>
                      <a:pt x="110695" y="46180"/>
                      <a:pt x="96094" y="39729"/>
                    </a:cubicBezTo>
                    <a:cubicBezTo>
                      <a:pt x="90322" y="37351"/>
                      <a:pt x="81833" y="33277"/>
                      <a:pt x="78437" y="32598"/>
                    </a:cubicBezTo>
                    <a:cubicBezTo>
                      <a:pt x="75042" y="33277"/>
                      <a:pt x="67232" y="37012"/>
                      <a:pt x="61799" y="39389"/>
                    </a:cubicBezTo>
                    <a:cubicBezTo>
                      <a:pt x="47538" y="45840"/>
                      <a:pt x="31239" y="52971"/>
                      <a:pt x="16298" y="52971"/>
                    </a:cubicBezTo>
                    <a:cubicBezTo>
                      <a:pt x="1358" y="52971"/>
                      <a:pt x="0" y="45840"/>
                      <a:pt x="0" y="36672"/>
                    </a:cubicBezTo>
                    <a:cubicBezTo>
                      <a:pt x="0" y="27505"/>
                      <a:pt x="7130" y="20373"/>
                      <a:pt x="16298" y="20373"/>
                    </a:cubicBezTo>
                    <a:cubicBezTo>
                      <a:pt x="25467" y="20373"/>
                      <a:pt x="37690" y="14262"/>
                      <a:pt x="48556" y="9508"/>
                    </a:cubicBezTo>
                    <a:cubicBezTo>
                      <a:pt x="60441" y="4075"/>
                      <a:pt x="69948" y="0"/>
                      <a:pt x="78777" y="0"/>
                    </a:cubicBezTo>
                    <a:cubicBezTo>
                      <a:pt x="87605" y="0"/>
                      <a:pt x="95076" y="3735"/>
                      <a:pt x="109337" y="10187"/>
                    </a:cubicBezTo>
                    <a:cubicBezTo>
                      <a:pt x="117487" y="13922"/>
                      <a:pt x="132428" y="20373"/>
                      <a:pt x="137521" y="20373"/>
                    </a:cubicBezTo>
                    <a:cubicBezTo>
                      <a:pt x="146689" y="20373"/>
                      <a:pt x="153819" y="27505"/>
                      <a:pt x="153819" y="36672"/>
                    </a:cubicBezTo>
                    <a:cubicBezTo>
                      <a:pt x="153819" y="45840"/>
                      <a:pt x="146689" y="52971"/>
                      <a:pt x="137521" y="52971"/>
                    </a:cubicBezTo>
                    <a:close/>
                  </a:path>
                </a:pathLst>
              </a:custGeom>
              <a:grpFill/>
              <a:ln w="3393" cap="flat">
                <a:noFill/>
                <a:prstDash val="solid"/>
                <a:miter/>
              </a:ln>
            </p:spPr>
            <p:txBody>
              <a:bodyPr rtlCol="0" anchor="ctr"/>
              <a:lstStyle/>
              <a:p>
                <a:endParaRPr lang="en-US"/>
              </a:p>
            </p:txBody>
          </p:sp>
        </p:grpSp>
      </p:grpSp>
      <p:grpSp>
        <p:nvGrpSpPr>
          <p:cNvPr id="255" name="Graphic 2">
            <a:extLst>
              <a:ext uri="{FF2B5EF4-FFF2-40B4-BE49-F238E27FC236}">
                <a16:creationId xmlns:a16="http://schemas.microsoft.com/office/drawing/2014/main" id="{5A5EB265-0870-605B-E31C-0A5C3AFF4363}"/>
              </a:ext>
            </a:extLst>
          </p:cNvPr>
          <p:cNvGrpSpPr/>
          <p:nvPr/>
        </p:nvGrpSpPr>
        <p:grpSpPr>
          <a:xfrm>
            <a:off x="5041319" y="1367527"/>
            <a:ext cx="1173608" cy="1132811"/>
            <a:chOff x="7216180" y="2896437"/>
            <a:chExt cx="1173608" cy="1132811"/>
          </a:xfrm>
          <a:solidFill>
            <a:srgbClr val="007772"/>
          </a:solidFill>
        </p:grpSpPr>
        <p:grpSp>
          <p:nvGrpSpPr>
            <p:cNvPr id="256" name="Graphic 2">
              <a:extLst>
                <a:ext uri="{FF2B5EF4-FFF2-40B4-BE49-F238E27FC236}">
                  <a16:creationId xmlns:a16="http://schemas.microsoft.com/office/drawing/2014/main" id="{61B9D112-431F-FF30-FAD2-BB1709DD4E35}"/>
                </a:ext>
              </a:extLst>
            </p:cNvPr>
            <p:cNvGrpSpPr/>
            <p:nvPr/>
          </p:nvGrpSpPr>
          <p:grpSpPr>
            <a:xfrm>
              <a:off x="7884516" y="3299879"/>
              <a:ext cx="244481" cy="366043"/>
              <a:chOff x="7884516" y="3299879"/>
              <a:chExt cx="244481" cy="366043"/>
            </a:xfrm>
            <a:grpFill/>
          </p:grpSpPr>
          <p:sp>
            <p:nvSpPr>
              <p:cNvPr id="271" name="Freeform 253">
                <a:extLst>
                  <a:ext uri="{FF2B5EF4-FFF2-40B4-BE49-F238E27FC236}">
                    <a16:creationId xmlns:a16="http://schemas.microsoft.com/office/drawing/2014/main" id="{79A7812B-6755-C6EC-181A-C29EC79039A0}"/>
                  </a:ext>
                </a:extLst>
              </p:cNvPr>
              <p:cNvSpPr/>
              <p:nvPr/>
            </p:nvSpPr>
            <p:spPr>
              <a:xfrm>
                <a:off x="8088250" y="3422120"/>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72" name="Freeform 254">
                <a:extLst>
                  <a:ext uri="{FF2B5EF4-FFF2-40B4-BE49-F238E27FC236}">
                    <a16:creationId xmlns:a16="http://schemas.microsoft.com/office/drawing/2014/main" id="{51F29923-1C4B-41FE-83DB-CC971FB90AC5}"/>
                  </a:ext>
                </a:extLst>
              </p:cNvPr>
              <p:cNvSpPr/>
              <p:nvPr/>
            </p:nvSpPr>
            <p:spPr>
              <a:xfrm>
                <a:off x="8027130" y="3360999"/>
                <a:ext cx="40746" cy="40746"/>
              </a:xfrm>
              <a:custGeom>
                <a:avLst/>
                <a:gdLst>
                  <a:gd name="connsiteX0" fmla="*/ 40747 w 40746"/>
                  <a:gd name="connsiteY0" fmla="*/ 20373 h 40746"/>
                  <a:gd name="connsiteX1" fmla="*/ 20373 w 40746"/>
                  <a:gd name="connsiteY1" fmla="*/ 40747 h 40746"/>
                  <a:gd name="connsiteX2" fmla="*/ 0 w 40746"/>
                  <a:gd name="connsiteY2" fmla="*/ 20373 h 40746"/>
                  <a:gd name="connsiteX3" fmla="*/ 20373 w 40746"/>
                  <a:gd name="connsiteY3" fmla="*/ 0 h 40746"/>
                  <a:gd name="connsiteX4" fmla="*/ 40747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40747" y="20373"/>
                    </a:moveTo>
                    <a:cubicBezTo>
                      <a:pt x="40747" y="31579"/>
                      <a:pt x="31579" y="40747"/>
                      <a:pt x="20373" y="40747"/>
                    </a:cubicBezTo>
                    <a:cubicBezTo>
                      <a:pt x="9168" y="40747"/>
                      <a:pt x="0" y="31579"/>
                      <a:pt x="0" y="20373"/>
                    </a:cubicBezTo>
                    <a:cubicBezTo>
                      <a:pt x="0" y="9168"/>
                      <a:pt x="9168" y="0"/>
                      <a:pt x="20373" y="0"/>
                    </a:cubicBezTo>
                    <a:cubicBezTo>
                      <a:pt x="31579" y="0"/>
                      <a:pt x="40747" y="9168"/>
                      <a:pt x="40747" y="20373"/>
                    </a:cubicBezTo>
                    <a:close/>
                  </a:path>
                </a:pathLst>
              </a:custGeom>
              <a:grpFill/>
              <a:ln w="3393" cap="flat">
                <a:noFill/>
                <a:prstDash val="solid"/>
                <a:miter/>
              </a:ln>
            </p:spPr>
            <p:txBody>
              <a:bodyPr rtlCol="0" anchor="ctr"/>
              <a:lstStyle/>
              <a:p>
                <a:endParaRPr lang="en-US"/>
              </a:p>
            </p:txBody>
          </p:sp>
          <p:sp>
            <p:nvSpPr>
              <p:cNvPr id="273" name="Freeform 255">
                <a:extLst>
                  <a:ext uri="{FF2B5EF4-FFF2-40B4-BE49-F238E27FC236}">
                    <a16:creationId xmlns:a16="http://schemas.microsoft.com/office/drawing/2014/main" id="{194EC668-1DBB-D4ED-D6AB-E06E09E90788}"/>
                  </a:ext>
                </a:extLst>
              </p:cNvPr>
              <p:cNvSpPr/>
              <p:nvPr/>
            </p:nvSpPr>
            <p:spPr>
              <a:xfrm>
                <a:off x="8027130" y="346286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74" name="Freeform 256">
                <a:extLst>
                  <a:ext uri="{FF2B5EF4-FFF2-40B4-BE49-F238E27FC236}">
                    <a16:creationId xmlns:a16="http://schemas.microsoft.com/office/drawing/2014/main" id="{03D015F4-4057-1BBF-7975-18ABD5ED90BD}"/>
                  </a:ext>
                </a:extLst>
              </p:cNvPr>
              <p:cNvSpPr/>
              <p:nvPr/>
            </p:nvSpPr>
            <p:spPr>
              <a:xfrm>
                <a:off x="8006756" y="3625175"/>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8829"/>
                      <a:pt x="40747" y="20373"/>
                    </a:cubicBezTo>
                    <a:cubicBezTo>
                      <a:pt x="40747" y="3191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75" name="Freeform 257">
                <a:extLst>
                  <a:ext uri="{FF2B5EF4-FFF2-40B4-BE49-F238E27FC236}">
                    <a16:creationId xmlns:a16="http://schemas.microsoft.com/office/drawing/2014/main" id="{F624AD7B-25F0-6729-A8F5-FC00564D1433}"/>
                  </a:ext>
                </a:extLst>
              </p:cNvPr>
              <p:cNvSpPr/>
              <p:nvPr/>
            </p:nvSpPr>
            <p:spPr>
              <a:xfrm>
                <a:off x="7986383" y="3544360"/>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76" name="Freeform 258">
                <a:extLst>
                  <a:ext uri="{FF2B5EF4-FFF2-40B4-BE49-F238E27FC236}">
                    <a16:creationId xmlns:a16="http://schemas.microsoft.com/office/drawing/2014/main" id="{6C0D14E0-DBAF-2726-3E2E-4091BCA93746}"/>
                  </a:ext>
                </a:extLst>
              </p:cNvPr>
              <p:cNvSpPr/>
              <p:nvPr/>
            </p:nvSpPr>
            <p:spPr>
              <a:xfrm>
                <a:off x="7966009" y="3320252"/>
                <a:ext cx="40746" cy="40746"/>
              </a:xfrm>
              <a:custGeom>
                <a:avLst/>
                <a:gdLst>
                  <a:gd name="connsiteX0" fmla="*/ 40747 w 40746"/>
                  <a:gd name="connsiteY0" fmla="*/ 20373 h 40746"/>
                  <a:gd name="connsiteX1" fmla="*/ 20373 w 40746"/>
                  <a:gd name="connsiteY1" fmla="*/ 40747 h 40746"/>
                  <a:gd name="connsiteX2" fmla="*/ 0 w 40746"/>
                  <a:gd name="connsiteY2" fmla="*/ 20373 h 40746"/>
                  <a:gd name="connsiteX3" fmla="*/ 20373 w 40746"/>
                  <a:gd name="connsiteY3" fmla="*/ 0 h 40746"/>
                  <a:gd name="connsiteX4" fmla="*/ 40747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40747" y="20373"/>
                    </a:moveTo>
                    <a:cubicBezTo>
                      <a:pt x="40747" y="31579"/>
                      <a:pt x="31579" y="40747"/>
                      <a:pt x="20373" y="40747"/>
                    </a:cubicBezTo>
                    <a:cubicBezTo>
                      <a:pt x="9168" y="40747"/>
                      <a:pt x="0" y="31579"/>
                      <a:pt x="0" y="20373"/>
                    </a:cubicBezTo>
                    <a:cubicBezTo>
                      <a:pt x="0" y="9168"/>
                      <a:pt x="9168" y="0"/>
                      <a:pt x="20373" y="0"/>
                    </a:cubicBezTo>
                    <a:cubicBezTo>
                      <a:pt x="31579" y="0"/>
                      <a:pt x="40747" y="9168"/>
                      <a:pt x="40747" y="20373"/>
                    </a:cubicBezTo>
                    <a:close/>
                  </a:path>
                </a:pathLst>
              </a:custGeom>
              <a:grpFill/>
              <a:ln w="3393" cap="flat">
                <a:noFill/>
                <a:prstDash val="solid"/>
                <a:miter/>
              </a:ln>
            </p:spPr>
            <p:txBody>
              <a:bodyPr rtlCol="0" anchor="ctr"/>
              <a:lstStyle/>
              <a:p>
                <a:endParaRPr lang="en-US"/>
              </a:p>
            </p:txBody>
          </p:sp>
          <p:sp>
            <p:nvSpPr>
              <p:cNvPr id="277" name="Freeform 259">
                <a:extLst>
                  <a:ext uri="{FF2B5EF4-FFF2-40B4-BE49-F238E27FC236}">
                    <a16:creationId xmlns:a16="http://schemas.microsoft.com/office/drawing/2014/main" id="{9488C7AA-AA43-47DD-734A-AA9F9A8B3BB7}"/>
                  </a:ext>
                </a:extLst>
              </p:cNvPr>
              <p:cNvSpPr/>
              <p:nvPr/>
            </p:nvSpPr>
            <p:spPr>
              <a:xfrm>
                <a:off x="7966009" y="3401746"/>
                <a:ext cx="40746" cy="40746"/>
              </a:xfrm>
              <a:custGeom>
                <a:avLst/>
                <a:gdLst>
                  <a:gd name="connsiteX0" fmla="*/ 40747 w 40746"/>
                  <a:gd name="connsiteY0" fmla="*/ 20373 h 40746"/>
                  <a:gd name="connsiteX1" fmla="*/ 20373 w 40746"/>
                  <a:gd name="connsiteY1" fmla="*/ 40747 h 40746"/>
                  <a:gd name="connsiteX2" fmla="*/ 0 w 40746"/>
                  <a:gd name="connsiteY2" fmla="*/ 20373 h 40746"/>
                  <a:gd name="connsiteX3" fmla="*/ 20373 w 40746"/>
                  <a:gd name="connsiteY3" fmla="*/ 0 h 40746"/>
                  <a:gd name="connsiteX4" fmla="*/ 40747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40747" y="20373"/>
                    </a:moveTo>
                    <a:cubicBezTo>
                      <a:pt x="40747" y="31579"/>
                      <a:pt x="31579" y="40747"/>
                      <a:pt x="20373" y="40747"/>
                    </a:cubicBezTo>
                    <a:cubicBezTo>
                      <a:pt x="9168" y="40747"/>
                      <a:pt x="0" y="31579"/>
                      <a:pt x="0" y="20373"/>
                    </a:cubicBezTo>
                    <a:cubicBezTo>
                      <a:pt x="0" y="9168"/>
                      <a:pt x="9168" y="0"/>
                      <a:pt x="20373" y="0"/>
                    </a:cubicBezTo>
                    <a:cubicBezTo>
                      <a:pt x="31579" y="0"/>
                      <a:pt x="40747" y="9168"/>
                      <a:pt x="40747" y="20373"/>
                    </a:cubicBezTo>
                    <a:close/>
                  </a:path>
                </a:pathLst>
              </a:custGeom>
              <a:grpFill/>
              <a:ln w="3393" cap="flat">
                <a:noFill/>
                <a:prstDash val="solid"/>
                <a:miter/>
              </a:ln>
            </p:spPr>
            <p:txBody>
              <a:bodyPr rtlCol="0" anchor="ctr"/>
              <a:lstStyle/>
              <a:p>
                <a:endParaRPr lang="en-US"/>
              </a:p>
            </p:txBody>
          </p:sp>
          <p:sp>
            <p:nvSpPr>
              <p:cNvPr id="278" name="Freeform 260">
                <a:extLst>
                  <a:ext uri="{FF2B5EF4-FFF2-40B4-BE49-F238E27FC236}">
                    <a16:creationId xmlns:a16="http://schemas.microsoft.com/office/drawing/2014/main" id="{18D4D0F5-6BA1-F83B-AD14-D5C350483055}"/>
                  </a:ext>
                </a:extLst>
              </p:cNvPr>
              <p:cNvSpPr/>
              <p:nvPr/>
            </p:nvSpPr>
            <p:spPr>
              <a:xfrm>
                <a:off x="7945636" y="3483240"/>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279" name="Freeform 261">
                <a:extLst>
                  <a:ext uri="{FF2B5EF4-FFF2-40B4-BE49-F238E27FC236}">
                    <a16:creationId xmlns:a16="http://schemas.microsoft.com/office/drawing/2014/main" id="{23258B5D-257F-CCB8-6BE0-88560FF20B70}"/>
                  </a:ext>
                </a:extLst>
              </p:cNvPr>
              <p:cNvSpPr/>
              <p:nvPr/>
            </p:nvSpPr>
            <p:spPr>
              <a:xfrm>
                <a:off x="7904889" y="3360999"/>
                <a:ext cx="40746" cy="40746"/>
              </a:xfrm>
              <a:custGeom>
                <a:avLst/>
                <a:gdLst>
                  <a:gd name="connsiteX0" fmla="*/ 40747 w 40746"/>
                  <a:gd name="connsiteY0" fmla="*/ 20373 h 40746"/>
                  <a:gd name="connsiteX1" fmla="*/ 20373 w 40746"/>
                  <a:gd name="connsiteY1" fmla="*/ 40747 h 40746"/>
                  <a:gd name="connsiteX2" fmla="*/ 0 w 40746"/>
                  <a:gd name="connsiteY2" fmla="*/ 20373 h 40746"/>
                  <a:gd name="connsiteX3" fmla="*/ 20373 w 40746"/>
                  <a:gd name="connsiteY3" fmla="*/ 0 h 40746"/>
                  <a:gd name="connsiteX4" fmla="*/ 40747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40747" y="20373"/>
                    </a:moveTo>
                    <a:cubicBezTo>
                      <a:pt x="40747" y="31579"/>
                      <a:pt x="31579" y="40747"/>
                      <a:pt x="20373" y="40747"/>
                    </a:cubicBezTo>
                    <a:cubicBezTo>
                      <a:pt x="9168" y="40747"/>
                      <a:pt x="0" y="31579"/>
                      <a:pt x="0" y="20373"/>
                    </a:cubicBezTo>
                    <a:cubicBezTo>
                      <a:pt x="0" y="9168"/>
                      <a:pt x="9168" y="0"/>
                      <a:pt x="20373" y="0"/>
                    </a:cubicBezTo>
                    <a:cubicBezTo>
                      <a:pt x="31579" y="0"/>
                      <a:pt x="40747" y="9168"/>
                      <a:pt x="40747" y="20373"/>
                    </a:cubicBezTo>
                    <a:close/>
                  </a:path>
                </a:pathLst>
              </a:custGeom>
              <a:grpFill/>
              <a:ln w="3393" cap="flat">
                <a:noFill/>
                <a:prstDash val="solid"/>
                <a:miter/>
              </a:ln>
            </p:spPr>
            <p:txBody>
              <a:bodyPr rtlCol="0" anchor="ctr"/>
              <a:lstStyle/>
              <a:p>
                <a:endParaRPr lang="en-US"/>
              </a:p>
            </p:txBody>
          </p:sp>
          <p:sp>
            <p:nvSpPr>
              <p:cNvPr id="280" name="Freeform 262">
                <a:extLst>
                  <a:ext uri="{FF2B5EF4-FFF2-40B4-BE49-F238E27FC236}">
                    <a16:creationId xmlns:a16="http://schemas.microsoft.com/office/drawing/2014/main" id="{171302D7-EF0F-31A0-2880-819AFE858CA4}"/>
                  </a:ext>
                </a:extLst>
              </p:cNvPr>
              <p:cNvSpPr/>
              <p:nvPr/>
            </p:nvSpPr>
            <p:spPr>
              <a:xfrm>
                <a:off x="7884516" y="3299879"/>
                <a:ext cx="40746" cy="40746"/>
              </a:xfrm>
              <a:custGeom>
                <a:avLst/>
                <a:gdLst>
                  <a:gd name="connsiteX0" fmla="*/ 40747 w 40746"/>
                  <a:gd name="connsiteY0" fmla="*/ 20373 h 40746"/>
                  <a:gd name="connsiteX1" fmla="*/ 20373 w 40746"/>
                  <a:gd name="connsiteY1" fmla="*/ 40747 h 40746"/>
                  <a:gd name="connsiteX2" fmla="*/ 0 w 40746"/>
                  <a:gd name="connsiteY2" fmla="*/ 20373 h 40746"/>
                  <a:gd name="connsiteX3" fmla="*/ 20373 w 40746"/>
                  <a:gd name="connsiteY3" fmla="*/ 0 h 40746"/>
                  <a:gd name="connsiteX4" fmla="*/ 40747 w 40746"/>
                  <a:gd name="connsiteY4" fmla="*/ 20373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40747" y="20373"/>
                    </a:moveTo>
                    <a:cubicBezTo>
                      <a:pt x="40747" y="31579"/>
                      <a:pt x="31579" y="40747"/>
                      <a:pt x="20373" y="40747"/>
                    </a:cubicBezTo>
                    <a:cubicBezTo>
                      <a:pt x="9168" y="40747"/>
                      <a:pt x="0" y="31579"/>
                      <a:pt x="0" y="20373"/>
                    </a:cubicBezTo>
                    <a:cubicBezTo>
                      <a:pt x="0" y="9168"/>
                      <a:pt x="9168" y="0"/>
                      <a:pt x="20373" y="0"/>
                    </a:cubicBezTo>
                    <a:cubicBezTo>
                      <a:pt x="31579" y="0"/>
                      <a:pt x="40747" y="9168"/>
                      <a:pt x="40747" y="20373"/>
                    </a:cubicBezTo>
                    <a:close/>
                  </a:path>
                </a:pathLst>
              </a:custGeom>
              <a:grpFill/>
              <a:ln w="3393" cap="flat">
                <a:noFill/>
                <a:prstDash val="solid"/>
                <a:miter/>
              </a:ln>
            </p:spPr>
            <p:txBody>
              <a:bodyPr rtlCol="0" anchor="ctr"/>
              <a:lstStyle/>
              <a:p>
                <a:endParaRPr lang="en-US"/>
              </a:p>
            </p:txBody>
          </p:sp>
          <p:sp>
            <p:nvSpPr>
              <p:cNvPr id="281" name="Freeform 263">
                <a:extLst>
                  <a:ext uri="{FF2B5EF4-FFF2-40B4-BE49-F238E27FC236}">
                    <a16:creationId xmlns:a16="http://schemas.microsoft.com/office/drawing/2014/main" id="{AFA6CFB1-E8DF-1488-BFE3-D252BF50E1E1}"/>
                  </a:ext>
                </a:extLst>
              </p:cNvPr>
              <p:cNvSpPr/>
              <p:nvPr/>
            </p:nvSpPr>
            <p:spPr>
              <a:xfrm>
                <a:off x="7884516" y="3422120"/>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grpSp>
        <p:grpSp>
          <p:nvGrpSpPr>
            <p:cNvPr id="257" name="Graphic 2">
              <a:extLst>
                <a:ext uri="{FF2B5EF4-FFF2-40B4-BE49-F238E27FC236}">
                  <a16:creationId xmlns:a16="http://schemas.microsoft.com/office/drawing/2014/main" id="{3563F47A-F324-3861-6D5B-C718AB8301FA}"/>
                </a:ext>
              </a:extLst>
            </p:cNvPr>
            <p:cNvGrpSpPr/>
            <p:nvPr/>
          </p:nvGrpSpPr>
          <p:grpSpPr>
            <a:xfrm>
              <a:off x="7216180" y="2896437"/>
              <a:ext cx="1173608" cy="1132811"/>
              <a:chOff x="7216180" y="2896437"/>
              <a:chExt cx="1173608" cy="1132811"/>
            </a:xfrm>
            <a:grpFill/>
          </p:grpSpPr>
          <p:sp>
            <p:nvSpPr>
              <p:cNvPr id="258" name="Freeform 265">
                <a:extLst>
                  <a:ext uri="{FF2B5EF4-FFF2-40B4-BE49-F238E27FC236}">
                    <a16:creationId xmlns:a16="http://schemas.microsoft.com/office/drawing/2014/main" id="{3084F9F9-7B1E-954F-5348-AA580CFD62DF}"/>
                  </a:ext>
                </a:extLst>
              </p:cNvPr>
              <p:cNvSpPr/>
              <p:nvPr/>
            </p:nvSpPr>
            <p:spPr>
              <a:xfrm>
                <a:off x="8071951" y="3507734"/>
                <a:ext cx="113751" cy="195879"/>
              </a:xfrm>
              <a:custGeom>
                <a:avLst/>
                <a:gdLst>
                  <a:gd name="connsiteX0" fmla="*/ 57046 w 113751"/>
                  <a:gd name="connsiteY0" fmla="*/ 195540 h 195879"/>
                  <a:gd name="connsiteX1" fmla="*/ 46859 w 113751"/>
                  <a:gd name="connsiteY1" fmla="*/ 192144 h 195879"/>
                  <a:gd name="connsiteX2" fmla="*/ 43124 w 113751"/>
                  <a:gd name="connsiteY2" fmla="*/ 189428 h 195879"/>
                  <a:gd name="connsiteX3" fmla="*/ 0 w 113751"/>
                  <a:gd name="connsiteY3" fmla="*/ 117102 h 195879"/>
                  <a:gd name="connsiteX4" fmla="*/ 11545 w 113751"/>
                  <a:gd name="connsiteY4" fmla="*/ 60735 h 195879"/>
                  <a:gd name="connsiteX5" fmla="*/ 19355 w 113751"/>
                  <a:gd name="connsiteY5" fmla="*/ 18970 h 195879"/>
                  <a:gd name="connsiteX6" fmla="*/ 25467 w 113751"/>
                  <a:gd name="connsiteY6" fmla="*/ 3350 h 195879"/>
                  <a:gd name="connsiteX7" fmla="*/ 42106 w 113751"/>
                  <a:gd name="connsiteY7" fmla="*/ 1652 h 195879"/>
                  <a:gd name="connsiteX8" fmla="*/ 113752 w 113751"/>
                  <a:gd name="connsiteY8" fmla="*/ 117441 h 195879"/>
                  <a:gd name="connsiteX9" fmla="*/ 64177 w 113751"/>
                  <a:gd name="connsiteY9" fmla="*/ 193842 h 195879"/>
                  <a:gd name="connsiteX10" fmla="*/ 56706 w 113751"/>
                  <a:gd name="connsiteY10" fmla="*/ 195879 h 195879"/>
                  <a:gd name="connsiteX11" fmla="*/ 49915 w 113751"/>
                  <a:gd name="connsiteY11" fmla="*/ 45795 h 195879"/>
                  <a:gd name="connsiteX12" fmla="*/ 42785 w 113751"/>
                  <a:gd name="connsiteY12" fmla="*/ 70583 h 195879"/>
                  <a:gd name="connsiteX13" fmla="*/ 32937 w 113751"/>
                  <a:gd name="connsiteY13" fmla="*/ 116762 h 195879"/>
                  <a:gd name="connsiteX14" fmla="*/ 57725 w 113751"/>
                  <a:gd name="connsiteY14" fmla="*/ 159207 h 195879"/>
                  <a:gd name="connsiteX15" fmla="*/ 81834 w 113751"/>
                  <a:gd name="connsiteY15" fmla="*/ 116762 h 195879"/>
                  <a:gd name="connsiteX16" fmla="*/ 50255 w 113751"/>
                  <a:gd name="connsiteY16" fmla="*/ 45455 h 19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751" h="195879">
                    <a:moveTo>
                      <a:pt x="57046" y="195540"/>
                    </a:moveTo>
                    <a:cubicBezTo>
                      <a:pt x="53310" y="195540"/>
                      <a:pt x="49915" y="194521"/>
                      <a:pt x="46859" y="192144"/>
                    </a:cubicBezTo>
                    <a:cubicBezTo>
                      <a:pt x="45840" y="191465"/>
                      <a:pt x="44482" y="190446"/>
                      <a:pt x="43124" y="189428"/>
                    </a:cubicBezTo>
                    <a:cubicBezTo>
                      <a:pt x="30221" y="180260"/>
                      <a:pt x="0" y="158868"/>
                      <a:pt x="0" y="117102"/>
                    </a:cubicBezTo>
                    <a:cubicBezTo>
                      <a:pt x="0" y="75336"/>
                      <a:pt x="6112" y="77374"/>
                      <a:pt x="11545" y="60735"/>
                    </a:cubicBezTo>
                    <a:cubicBezTo>
                      <a:pt x="16639" y="44437"/>
                      <a:pt x="21392" y="30515"/>
                      <a:pt x="19355" y="18970"/>
                    </a:cubicBezTo>
                    <a:cubicBezTo>
                      <a:pt x="18337" y="12858"/>
                      <a:pt x="20713" y="7085"/>
                      <a:pt x="25467" y="3350"/>
                    </a:cubicBezTo>
                    <a:cubicBezTo>
                      <a:pt x="30221" y="-385"/>
                      <a:pt x="36672" y="-1064"/>
                      <a:pt x="42106" y="1652"/>
                    </a:cubicBezTo>
                    <a:cubicBezTo>
                      <a:pt x="45161" y="3010"/>
                      <a:pt x="113752" y="35948"/>
                      <a:pt x="113752" y="117441"/>
                    </a:cubicBezTo>
                    <a:cubicBezTo>
                      <a:pt x="113752" y="198935"/>
                      <a:pt x="66214" y="192823"/>
                      <a:pt x="64177" y="193842"/>
                    </a:cubicBezTo>
                    <a:cubicBezTo>
                      <a:pt x="61799" y="195200"/>
                      <a:pt x="59084" y="195879"/>
                      <a:pt x="56706" y="195879"/>
                    </a:cubicBezTo>
                    <a:close/>
                    <a:moveTo>
                      <a:pt x="49915" y="45795"/>
                    </a:moveTo>
                    <a:cubicBezTo>
                      <a:pt x="47878" y="54284"/>
                      <a:pt x="45161" y="62433"/>
                      <a:pt x="42785" y="70583"/>
                    </a:cubicBezTo>
                    <a:cubicBezTo>
                      <a:pt x="38030" y="85523"/>
                      <a:pt x="32937" y="101143"/>
                      <a:pt x="32937" y="116762"/>
                    </a:cubicBezTo>
                    <a:cubicBezTo>
                      <a:pt x="32937" y="132382"/>
                      <a:pt x="44482" y="149360"/>
                      <a:pt x="57725" y="159207"/>
                    </a:cubicBezTo>
                    <a:cubicBezTo>
                      <a:pt x="67233" y="151737"/>
                      <a:pt x="81834" y="137136"/>
                      <a:pt x="81834" y="116762"/>
                    </a:cubicBezTo>
                    <a:cubicBezTo>
                      <a:pt x="81834" y="82128"/>
                      <a:pt x="64856" y="59037"/>
                      <a:pt x="50255" y="45455"/>
                    </a:cubicBezTo>
                    <a:close/>
                  </a:path>
                </a:pathLst>
              </a:custGeom>
              <a:grpFill/>
              <a:ln w="3393" cap="flat">
                <a:noFill/>
                <a:prstDash val="solid"/>
                <a:miter/>
              </a:ln>
            </p:spPr>
            <p:txBody>
              <a:bodyPr rtlCol="0" anchor="ctr"/>
              <a:lstStyle/>
              <a:p>
                <a:endParaRPr lang="en-US"/>
              </a:p>
            </p:txBody>
          </p:sp>
          <p:sp>
            <p:nvSpPr>
              <p:cNvPr id="259" name="Freeform 266">
                <a:extLst>
                  <a:ext uri="{FF2B5EF4-FFF2-40B4-BE49-F238E27FC236}">
                    <a16:creationId xmlns:a16="http://schemas.microsoft.com/office/drawing/2014/main" id="{CB4FDAC5-91A3-CAA1-762D-345FD848D659}"/>
                  </a:ext>
                </a:extLst>
              </p:cNvPr>
              <p:cNvSpPr/>
              <p:nvPr/>
            </p:nvSpPr>
            <p:spPr>
              <a:xfrm>
                <a:off x="7990457" y="3680307"/>
                <a:ext cx="154782" cy="145546"/>
              </a:xfrm>
              <a:custGeom>
                <a:avLst/>
                <a:gdLst>
                  <a:gd name="connsiteX0" fmla="*/ 82853 w 154782"/>
                  <a:gd name="connsiteY0" fmla="*/ 145207 h 145546"/>
                  <a:gd name="connsiteX1" fmla="*/ 31919 w 154782"/>
                  <a:gd name="connsiteY1" fmla="*/ 131964 h 145546"/>
                  <a:gd name="connsiteX2" fmla="*/ 0 w 154782"/>
                  <a:gd name="connsiteY2" fmla="*/ 27041 h 145546"/>
                  <a:gd name="connsiteX3" fmla="*/ 10187 w 154782"/>
                  <a:gd name="connsiteY3" fmla="*/ 11761 h 145546"/>
                  <a:gd name="connsiteX4" fmla="*/ 28183 w 154782"/>
                  <a:gd name="connsiteY4" fmla="*/ 15835 h 145546"/>
                  <a:gd name="connsiteX5" fmla="*/ 64516 w 154782"/>
                  <a:gd name="connsiteY5" fmla="*/ 35869 h 145546"/>
                  <a:gd name="connsiteX6" fmla="*/ 153820 w 154782"/>
                  <a:gd name="connsiteY6" fmla="*/ 117024 h 145546"/>
                  <a:gd name="connsiteX7" fmla="*/ 152801 w 154782"/>
                  <a:gd name="connsiteY7" fmla="*/ 130606 h 145546"/>
                  <a:gd name="connsiteX8" fmla="*/ 141935 w 154782"/>
                  <a:gd name="connsiteY8" fmla="*/ 138755 h 145546"/>
                  <a:gd name="connsiteX9" fmla="*/ 82853 w 154782"/>
                  <a:gd name="connsiteY9" fmla="*/ 145547 h 145546"/>
                  <a:gd name="connsiteX10" fmla="*/ 34296 w 154782"/>
                  <a:gd name="connsiteY10" fmla="*/ 58280 h 145546"/>
                  <a:gd name="connsiteX11" fmla="*/ 53990 w 154782"/>
                  <a:gd name="connsiteY11" fmla="*/ 107856 h 145546"/>
                  <a:gd name="connsiteX12" fmla="*/ 114771 w 154782"/>
                  <a:gd name="connsiteY12" fmla="*/ 110232 h 145546"/>
                  <a:gd name="connsiteX13" fmla="*/ 52292 w 154782"/>
                  <a:gd name="connsiteY13" fmla="*/ 66090 h 145546"/>
                  <a:gd name="connsiteX14" fmla="*/ 34296 w 154782"/>
                  <a:gd name="connsiteY14" fmla="*/ 58620 h 14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782" h="145546">
                    <a:moveTo>
                      <a:pt x="82853" y="145207"/>
                    </a:moveTo>
                    <a:cubicBezTo>
                      <a:pt x="62818" y="145207"/>
                      <a:pt x="43124" y="142151"/>
                      <a:pt x="31919" y="131964"/>
                    </a:cubicBezTo>
                    <a:cubicBezTo>
                      <a:pt x="10187" y="112270"/>
                      <a:pt x="0" y="78993"/>
                      <a:pt x="0" y="27041"/>
                    </a:cubicBezTo>
                    <a:cubicBezTo>
                      <a:pt x="0" y="-24912"/>
                      <a:pt x="4075" y="14477"/>
                      <a:pt x="10187" y="11761"/>
                    </a:cubicBezTo>
                    <a:cubicBezTo>
                      <a:pt x="16299" y="9384"/>
                      <a:pt x="23430" y="10742"/>
                      <a:pt x="28183" y="15835"/>
                    </a:cubicBezTo>
                    <a:cubicBezTo>
                      <a:pt x="35993" y="23985"/>
                      <a:pt x="49236" y="29418"/>
                      <a:pt x="64516" y="35869"/>
                    </a:cubicBezTo>
                    <a:cubicBezTo>
                      <a:pt x="96095" y="48773"/>
                      <a:pt x="135144" y="64732"/>
                      <a:pt x="153820" y="117024"/>
                    </a:cubicBezTo>
                    <a:cubicBezTo>
                      <a:pt x="155518" y="121438"/>
                      <a:pt x="154839" y="126531"/>
                      <a:pt x="152801" y="130606"/>
                    </a:cubicBezTo>
                    <a:cubicBezTo>
                      <a:pt x="150424" y="134680"/>
                      <a:pt x="146689" y="137737"/>
                      <a:pt x="141935" y="138755"/>
                    </a:cubicBezTo>
                    <a:cubicBezTo>
                      <a:pt x="131409" y="141132"/>
                      <a:pt x="106961" y="145547"/>
                      <a:pt x="82853" y="145547"/>
                    </a:cubicBezTo>
                    <a:close/>
                    <a:moveTo>
                      <a:pt x="34296" y="58280"/>
                    </a:moveTo>
                    <a:cubicBezTo>
                      <a:pt x="37351" y="82049"/>
                      <a:pt x="43803" y="98687"/>
                      <a:pt x="53990" y="107856"/>
                    </a:cubicBezTo>
                    <a:cubicBezTo>
                      <a:pt x="60441" y="113628"/>
                      <a:pt x="87946" y="113628"/>
                      <a:pt x="114771" y="110232"/>
                    </a:cubicBezTo>
                    <a:cubicBezTo>
                      <a:pt x="99491" y="85445"/>
                      <a:pt x="76401" y="75937"/>
                      <a:pt x="52292" y="66090"/>
                    </a:cubicBezTo>
                    <a:cubicBezTo>
                      <a:pt x="46180" y="63713"/>
                      <a:pt x="40068" y="60997"/>
                      <a:pt x="34296" y="58620"/>
                    </a:cubicBezTo>
                    <a:close/>
                  </a:path>
                </a:pathLst>
              </a:custGeom>
              <a:grpFill/>
              <a:ln w="3393" cap="flat">
                <a:noFill/>
                <a:prstDash val="solid"/>
                <a:miter/>
              </a:ln>
            </p:spPr>
            <p:txBody>
              <a:bodyPr rtlCol="0" anchor="ctr"/>
              <a:lstStyle/>
              <a:p>
                <a:endParaRPr lang="en-US"/>
              </a:p>
            </p:txBody>
          </p:sp>
          <p:sp>
            <p:nvSpPr>
              <p:cNvPr id="260" name="Freeform 267">
                <a:extLst>
                  <a:ext uri="{FF2B5EF4-FFF2-40B4-BE49-F238E27FC236}">
                    <a16:creationId xmlns:a16="http://schemas.microsoft.com/office/drawing/2014/main" id="{3F8D9B2D-56D9-727D-B490-38F5507FA0BB}"/>
                  </a:ext>
                </a:extLst>
              </p:cNvPr>
              <p:cNvSpPr/>
              <p:nvPr/>
            </p:nvSpPr>
            <p:spPr>
              <a:xfrm>
                <a:off x="8112656" y="3691513"/>
                <a:ext cx="175076" cy="134340"/>
              </a:xfrm>
              <a:custGeom>
                <a:avLst/>
                <a:gdLst>
                  <a:gd name="connsiteX0" fmla="*/ 64558 w 175076"/>
                  <a:gd name="connsiteY0" fmla="*/ 134001 h 134340"/>
                  <a:gd name="connsiteX1" fmla="*/ 10908 w 175076"/>
                  <a:gd name="connsiteY1" fmla="*/ 124833 h 134340"/>
                  <a:gd name="connsiteX2" fmla="*/ 1061 w 175076"/>
                  <a:gd name="connsiteY2" fmla="*/ 115325 h 134340"/>
                  <a:gd name="connsiteX3" fmla="*/ 2080 w 175076"/>
                  <a:gd name="connsiteY3" fmla="*/ 101403 h 134340"/>
                  <a:gd name="connsiteX4" fmla="*/ 149109 w 175076"/>
                  <a:gd name="connsiteY4" fmla="*/ 1234 h 134340"/>
                  <a:gd name="connsiteX5" fmla="*/ 152504 w 175076"/>
                  <a:gd name="connsiteY5" fmla="*/ 1234 h 134340"/>
                  <a:gd name="connsiteX6" fmla="*/ 166087 w 175076"/>
                  <a:gd name="connsiteY6" fmla="*/ 1573 h 134340"/>
                  <a:gd name="connsiteX7" fmla="*/ 173557 w 175076"/>
                  <a:gd name="connsiteY7" fmla="*/ 22965 h 134340"/>
                  <a:gd name="connsiteX8" fmla="*/ 167105 w 175076"/>
                  <a:gd name="connsiteY8" fmla="*/ 46395 h 134340"/>
                  <a:gd name="connsiteX9" fmla="*/ 137563 w 175076"/>
                  <a:gd name="connsiteY9" fmla="*/ 108534 h 134340"/>
                  <a:gd name="connsiteX10" fmla="*/ 86629 w 175076"/>
                  <a:gd name="connsiteY10" fmla="*/ 132643 h 134340"/>
                  <a:gd name="connsiteX11" fmla="*/ 64219 w 175076"/>
                  <a:gd name="connsiteY11" fmla="*/ 134341 h 134340"/>
                  <a:gd name="connsiteX12" fmla="*/ 41808 w 175076"/>
                  <a:gd name="connsiteY12" fmla="*/ 99366 h 134340"/>
                  <a:gd name="connsiteX13" fmla="*/ 112436 w 175076"/>
                  <a:gd name="connsiteY13" fmla="*/ 87481 h 134340"/>
                  <a:gd name="connsiteX14" fmla="*/ 135186 w 175076"/>
                  <a:gd name="connsiteY14" fmla="*/ 40623 h 134340"/>
                  <a:gd name="connsiteX15" fmla="*/ 136205 w 175076"/>
                  <a:gd name="connsiteY15" fmla="*/ 35189 h 134340"/>
                  <a:gd name="connsiteX16" fmla="*/ 41808 w 175076"/>
                  <a:gd name="connsiteY16" fmla="*/ 99366 h 134340"/>
                  <a:gd name="connsiteX17" fmla="*/ 144694 w 175076"/>
                  <a:gd name="connsiteY17" fmla="*/ 7685 h 134340"/>
                  <a:gd name="connsiteX18" fmla="*/ 144694 w 175076"/>
                  <a:gd name="connsiteY18" fmla="*/ 7685 h 134340"/>
                  <a:gd name="connsiteX19" fmla="*/ 144694 w 175076"/>
                  <a:gd name="connsiteY19" fmla="*/ 7685 h 1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076" h="134340">
                    <a:moveTo>
                      <a:pt x="64558" y="134001"/>
                    </a:moveTo>
                    <a:cubicBezTo>
                      <a:pt x="49618" y="134001"/>
                      <a:pt x="31281" y="131624"/>
                      <a:pt x="10908" y="124833"/>
                    </a:cubicBezTo>
                    <a:cubicBezTo>
                      <a:pt x="6494" y="123135"/>
                      <a:pt x="2759" y="119739"/>
                      <a:pt x="1061" y="115325"/>
                    </a:cubicBezTo>
                    <a:cubicBezTo>
                      <a:pt x="-637" y="110911"/>
                      <a:pt x="-297" y="105818"/>
                      <a:pt x="2080" y="101403"/>
                    </a:cubicBezTo>
                    <a:cubicBezTo>
                      <a:pt x="55050" y="8025"/>
                      <a:pt x="126018" y="2932"/>
                      <a:pt x="149109" y="1234"/>
                    </a:cubicBezTo>
                    <a:cubicBezTo>
                      <a:pt x="150127" y="1234"/>
                      <a:pt x="151485" y="1234"/>
                      <a:pt x="152504" y="1234"/>
                    </a:cubicBezTo>
                    <a:cubicBezTo>
                      <a:pt x="156918" y="-464"/>
                      <a:pt x="161672" y="-464"/>
                      <a:pt x="166087" y="1573"/>
                    </a:cubicBezTo>
                    <a:cubicBezTo>
                      <a:pt x="173896" y="5648"/>
                      <a:pt x="177291" y="14816"/>
                      <a:pt x="173557" y="22965"/>
                    </a:cubicBezTo>
                    <a:cubicBezTo>
                      <a:pt x="169482" y="31794"/>
                      <a:pt x="168463" y="38585"/>
                      <a:pt x="167105" y="46395"/>
                    </a:cubicBezTo>
                    <a:cubicBezTo>
                      <a:pt x="164728" y="61675"/>
                      <a:pt x="161672" y="78992"/>
                      <a:pt x="137563" y="108534"/>
                    </a:cubicBezTo>
                    <a:cubicBezTo>
                      <a:pt x="128055" y="120419"/>
                      <a:pt x="109380" y="129247"/>
                      <a:pt x="86629" y="132643"/>
                    </a:cubicBezTo>
                    <a:cubicBezTo>
                      <a:pt x="80517" y="133661"/>
                      <a:pt x="73047" y="134341"/>
                      <a:pt x="64219" y="134341"/>
                    </a:cubicBezTo>
                    <a:close/>
                    <a:moveTo>
                      <a:pt x="41808" y="99366"/>
                    </a:moveTo>
                    <a:cubicBezTo>
                      <a:pt x="76783" y="105818"/>
                      <a:pt x="105305" y="96310"/>
                      <a:pt x="112436" y="87481"/>
                    </a:cubicBezTo>
                    <a:cubicBezTo>
                      <a:pt x="131112" y="64731"/>
                      <a:pt x="133149" y="54205"/>
                      <a:pt x="135186" y="40623"/>
                    </a:cubicBezTo>
                    <a:cubicBezTo>
                      <a:pt x="135186" y="38925"/>
                      <a:pt x="135865" y="37227"/>
                      <a:pt x="136205" y="35189"/>
                    </a:cubicBezTo>
                    <a:cubicBezTo>
                      <a:pt x="112436" y="38925"/>
                      <a:pt x="75424" y="51149"/>
                      <a:pt x="41808" y="99366"/>
                    </a:cubicBezTo>
                    <a:close/>
                    <a:moveTo>
                      <a:pt x="144694" y="7685"/>
                    </a:moveTo>
                    <a:cubicBezTo>
                      <a:pt x="144694" y="7685"/>
                      <a:pt x="144694" y="7685"/>
                      <a:pt x="144694" y="7685"/>
                    </a:cubicBezTo>
                    <a:cubicBezTo>
                      <a:pt x="144694" y="7685"/>
                      <a:pt x="144694" y="7685"/>
                      <a:pt x="144694" y="7685"/>
                    </a:cubicBezTo>
                    <a:close/>
                  </a:path>
                </a:pathLst>
              </a:custGeom>
              <a:grpFill/>
              <a:ln w="3393" cap="flat">
                <a:noFill/>
                <a:prstDash val="solid"/>
                <a:miter/>
              </a:ln>
            </p:spPr>
            <p:txBody>
              <a:bodyPr rtlCol="0" anchor="ctr"/>
              <a:lstStyle/>
              <a:p>
                <a:endParaRPr lang="en-US"/>
              </a:p>
            </p:txBody>
          </p:sp>
          <p:sp>
            <p:nvSpPr>
              <p:cNvPr id="261" name="Freeform 268">
                <a:extLst>
                  <a:ext uri="{FF2B5EF4-FFF2-40B4-BE49-F238E27FC236}">
                    <a16:creationId xmlns:a16="http://schemas.microsoft.com/office/drawing/2014/main" id="{E43DD57D-0D62-4351-FCD7-410DD79FAE82}"/>
                  </a:ext>
                </a:extLst>
              </p:cNvPr>
              <p:cNvSpPr/>
              <p:nvPr/>
            </p:nvSpPr>
            <p:spPr>
              <a:xfrm>
                <a:off x="8112698" y="3670676"/>
                <a:ext cx="32597" cy="236332"/>
              </a:xfrm>
              <a:custGeom>
                <a:avLst/>
                <a:gdLst>
                  <a:gd name="connsiteX0" fmla="*/ 16299 w 32597"/>
                  <a:gd name="connsiteY0" fmla="*/ 236332 h 236332"/>
                  <a:gd name="connsiteX1" fmla="*/ 0 w 32597"/>
                  <a:gd name="connsiteY1" fmla="*/ 220033 h 236332"/>
                  <a:gd name="connsiteX2" fmla="*/ 0 w 32597"/>
                  <a:gd name="connsiteY2" fmla="*/ 16299 h 236332"/>
                  <a:gd name="connsiteX3" fmla="*/ 16299 w 32597"/>
                  <a:gd name="connsiteY3" fmla="*/ 0 h 236332"/>
                  <a:gd name="connsiteX4" fmla="*/ 32598 w 32597"/>
                  <a:gd name="connsiteY4" fmla="*/ 16299 h 236332"/>
                  <a:gd name="connsiteX5" fmla="*/ 32598 w 32597"/>
                  <a:gd name="connsiteY5" fmla="*/ 220033 h 236332"/>
                  <a:gd name="connsiteX6" fmla="*/ 16299 w 32597"/>
                  <a:gd name="connsiteY6" fmla="*/ 236332 h 23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236332">
                    <a:moveTo>
                      <a:pt x="16299" y="236332"/>
                    </a:moveTo>
                    <a:cubicBezTo>
                      <a:pt x="7131" y="236332"/>
                      <a:pt x="0" y="229201"/>
                      <a:pt x="0" y="220033"/>
                    </a:cubicBezTo>
                    <a:lnTo>
                      <a:pt x="0" y="16299"/>
                    </a:lnTo>
                    <a:cubicBezTo>
                      <a:pt x="0" y="7131"/>
                      <a:pt x="7131" y="0"/>
                      <a:pt x="16299" y="0"/>
                    </a:cubicBezTo>
                    <a:cubicBezTo>
                      <a:pt x="25467" y="0"/>
                      <a:pt x="32598" y="7131"/>
                      <a:pt x="32598" y="16299"/>
                    </a:cubicBezTo>
                    <a:lnTo>
                      <a:pt x="32598" y="220033"/>
                    </a:lnTo>
                    <a:cubicBezTo>
                      <a:pt x="32598" y="229201"/>
                      <a:pt x="25467" y="236332"/>
                      <a:pt x="16299" y="236332"/>
                    </a:cubicBezTo>
                    <a:close/>
                  </a:path>
                </a:pathLst>
              </a:custGeom>
              <a:grpFill/>
              <a:ln w="3393" cap="flat">
                <a:noFill/>
                <a:prstDash val="solid"/>
                <a:miter/>
              </a:ln>
            </p:spPr>
            <p:txBody>
              <a:bodyPr rtlCol="0" anchor="ctr"/>
              <a:lstStyle/>
              <a:p>
                <a:endParaRPr lang="en-US"/>
              </a:p>
            </p:txBody>
          </p:sp>
          <p:sp>
            <p:nvSpPr>
              <p:cNvPr id="262" name="Freeform 269">
                <a:extLst>
                  <a:ext uri="{FF2B5EF4-FFF2-40B4-BE49-F238E27FC236}">
                    <a16:creationId xmlns:a16="http://schemas.microsoft.com/office/drawing/2014/main" id="{915211F0-0BB4-AD3A-EA43-33C591B03259}"/>
                  </a:ext>
                </a:extLst>
              </p:cNvPr>
              <p:cNvSpPr/>
              <p:nvPr/>
            </p:nvSpPr>
            <p:spPr>
              <a:xfrm>
                <a:off x="7827422" y="3874071"/>
                <a:ext cx="562367" cy="155178"/>
              </a:xfrm>
              <a:custGeom>
                <a:avLst/>
                <a:gdLst>
                  <a:gd name="connsiteX0" fmla="*/ 512441 w 562367"/>
                  <a:gd name="connsiteY0" fmla="*/ 155178 h 155178"/>
                  <a:gd name="connsiteX1" fmla="*/ 379674 w 562367"/>
                  <a:gd name="connsiteY1" fmla="*/ 142275 h 155178"/>
                  <a:gd name="connsiteX2" fmla="*/ 340625 w 562367"/>
                  <a:gd name="connsiteY2" fmla="*/ 137521 h 155178"/>
                  <a:gd name="connsiteX3" fmla="*/ 305990 w 562367"/>
                  <a:gd name="connsiteY3" fmla="*/ 144312 h 155178"/>
                  <a:gd name="connsiteX4" fmla="*/ 246906 w 562367"/>
                  <a:gd name="connsiteY4" fmla="*/ 153480 h 155178"/>
                  <a:gd name="connsiteX5" fmla="*/ 221779 w 562367"/>
                  <a:gd name="connsiteY5" fmla="*/ 149405 h 155178"/>
                  <a:gd name="connsiteX6" fmla="*/ 170846 w 562367"/>
                  <a:gd name="connsiteY6" fmla="*/ 147708 h 155178"/>
                  <a:gd name="connsiteX7" fmla="*/ 82900 w 562367"/>
                  <a:gd name="connsiteY7" fmla="*/ 149066 h 155178"/>
                  <a:gd name="connsiteX8" fmla="*/ 5141 w 562367"/>
                  <a:gd name="connsiteY8" fmla="*/ 130390 h 155178"/>
                  <a:gd name="connsiteX9" fmla="*/ 1067 w 562367"/>
                  <a:gd name="connsiteY9" fmla="*/ 111715 h 155178"/>
                  <a:gd name="connsiteX10" fmla="*/ 73053 w 562367"/>
                  <a:gd name="connsiteY10" fmla="*/ 62818 h 155178"/>
                  <a:gd name="connsiteX11" fmla="*/ 107008 w 562367"/>
                  <a:gd name="connsiteY11" fmla="*/ 50934 h 155178"/>
                  <a:gd name="connsiteX12" fmla="*/ 118214 w 562367"/>
                  <a:gd name="connsiteY12" fmla="*/ 44143 h 155178"/>
                  <a:gd name="connsiteX13" fmla="*/ 225175 w 562367"/>
                  <a:gd name="connsiteY13" fmla="*/ 19015 h 155178"/>
                  <a:gd name="connsiteX14" fmla="*/ 247925 w 562367"/>
                  <a:gd name="connsiteY14" fmla="*/ 12224 h 155178"/>
                  <a:gd name="connsiteX15" fmla="*/ 300896 w 562367"/>
                  <a:gd name="connsiteY15" fmla="*/ 0 h 155178"/>
                  <a:gd name="connsiteX16" fmla="*/ 301575 w 562367"/>
                  <a:gd name="connsiteY16" fmla="*/ 0 h 155178"/>
                  <a:gd name="connsiteX17" fmla="*/ 367449 w 562367"/>
                  <a:gd name="connsiteY17" fmla="*/ 10187 h 155178"/>
                  <a:gd name="connsiteX18" fmla="*/ 389860 w 562367"/>
                  <a:gd name="connsiteY18" fmla="*/ 14941 h 155178"/>
                  <a:gd name="connsiteX19" fmla="*/ 432645 w 562367"/>
                  <a:gd name="connsiteY19" fmla="*/ 40407 h 155178"/>
                  <a:gd name="connsiteX20" fmla="*/ 450641 w 562367"/>
                  <a:gd name="connsiteY20" fmla="*/ 53311 h 155178"/>
                  <a:gd name="connsiteX21" fmla="*/ 526023 w 562367"/>
                  <a:gd name="connsiteY21" fmla="*/ 83192 h 155178"/>
                  <a:gd name="connsiteX22" fmla="*/ 562356 w 562367"/>
                  <a:gd name="connsiteY22" fmla="*/ 131749 h 155178"/>
                  <a:gd name="connsiteX23" fmla="*/ 544359 w 562367"/>
                  <a:gd name="connsiteY23" fmla="*/ 152801 h 155178"/>
                  <a:gd name="connsiteX24" fmla="*/ 512441 w 562367"/>
                  <a:gd name="connsiteY24" fmla="*/ 154499 h 155178"/>
                  <a:gd name="connsiteX25" fmla="*/ 340625 w 562367"/>
                  <a:gd name="connsiteY25" fmla="*/ 104923 h 155178"/>
                  <a:gd name="connsiteX26" fmla="*/ 384427 w 562367"/>
                  <a:gd name="connsiteY26" fmla="*/ 110017 h 155178"/>
                  <a:gd name="connsiteX27" fmla="*/ 520250 w 562367"/>
                  <a:gd name="connsiteY27" fmla="*/ 122241 h 155178"/>
                  <a:gd name="connsiteX28" fmla="*/ 449623 w 562367"/>
                  <a:gd name="connsiteY28" fmla="*/ 86248 h 155178"/>
                  <a:gd name="connsiteX29" fmla="*/ 410913 w 562367"/>
                  <a:gd name="connsiteY29" fmla="*/ 64855 h 155178"/>
                  <a:gd name="connsiteX30" fmla="*/ 384088 w 562367"/>
                  <a:gd name="connsiteY30" fmla="*/ 47199 h 155178"/>
                  <a:gd name="connsiteX31" fmla="*/ 360319 w 562367"/>
                  <a:gd name="connsiteY31" fmla="*/ 42105 h 155178"/>
                  <a:gd name="connsiteX32" fmla="*/ 301575 w 562367"/>
                  <a:gd name="connsiteY32" fmla="*/ 32597 h 155178"/>
                  <a:gd name="connsiteX33" fmla="*/ 300896 w 562367"/>
                  <a:gd name="connsiteY33" fmla="*/ 32597 h 155178"/>
                  <a:gd name="connsiteX34" fmla="*/ 258452 w 562367"/>
                  <a:gd name="connsiteY34" fmla="*/ 42784 h 155178"/>
                  <a:gd name="connsiteX35" fmla="*/ 209895 w 562367"/>
                  <a:gd name="connsiteY35" fmla="*/ 47199 h 155178"/>
                  <a:gd name="connsiteX36" fmla="*/ 139266 w 562367"/>
                  <a:gd name="connsiteY36" fmla="*/ 68591 h 155178"/>
                  <a:gd name="connsiteX37" fmla="*/ 121610 w 562367"/>
                  <a:gd name="connsiteY37" fmla="*/ 79796 h 155178"/>
                  <a:gd name="connsiteX38" fmla="*/ 121610 w 562367"/>
                  <a:gd name="connsiteY38" fmla="*/ 79796 h 155178"/>
                  <a:gd name="connsiteX39" fmla="*/ 81882 w 562367"/>
                  <a:gd name="connsiteY39" fmla="*/ 93718 h 155178"/>
                  <a:gd name="connsiteX40" fmla="*/ 40456 w 562367"/>
                  <a:gd name="connsiteY40" fmla="*/ 110356 h 155178"/>
                  <a:gd name="connsiteX41" fmla="*/ 162357 w 562367"/>
                  <a:gd name="connsiteY41" fmla="*/ 115789 h 155178"/>
                  <a:gd name="connsiteX42" fmla="*/ 227552 w 562367"/>
                  <a:gd name="connsiteY42" fmla="*/ 116808 h 155178"/>
                  <a:gd name="connsiteX43" fmla="*/ 249623 w 562367"/>
                  <a:gd name="connsiteY43" fmla="*/ 120204 h 155178"/>
                  <a:gd name="connsiteX44" fmla="*/ 297501 w 562367"/>
                  <a:gd name="connsiteY44" fmla="*/ 112054 h 155178"/>
                  <a:gd name="connsiteX45" fmla="*/ 340285 w 562367"/>
                  <a:gd name="connsiteY45" fmla="*/ 103905 h 155178"/>
                  <a:gd name="connsiteX46" fmla="*/ 31967 w 562367"/>
                  <a:gd name="connsiteY46" fmla="*/ 122241 h 155178"/>
                  <a:gd name="connsiteX47" fmla="*/ 31967 w 562367"/>
                  <a:gd name="connsiteY47" fmla="*/ 122241 h 155178"/>
                  <a:gd name="connsiteX48" fmla="*/ 31967 w 562367"/>
                  <a:gd name="connsiteY48" fmla="*/ 122241 h 155178"/>
                  <a:gd name="connsiteX49" fmla="*/ 114479 w 562367"/>
                  <a:gd name="connsiteY49" fmla="*/ 65874 h 155178"/>
                  <a:gd name="connsiteX50" fmla="*/ 114479 w 562367"/>
                  <a:gd name="connsiteY50" fmla="*/ 65874 h 155178"/>
                  <a:gd name="connsiteX51" fmla="*/ 114479 w 562367"/>
                  <a:gd name="connsiteY51" fmla="*/ 65874 h 155178"/>
                  <a:gd name="connsiteX52" fmla="*/ 227212 w 562367"/>
                  <a:gd name="connsiteY52" fmla="*/ 20034 h 155178"/>
                  <a:gd name="connsiteX53" fmla="*/ 227212 w 562367"/>
                  <a:gd name="connsiteY53" fmla="*/ 20034 h 155178"/>
                  <a:gd name="connsiteX54" fmla="*/ 227212 w 562367"/>
                  <a:gd name="connsiteY54" fmla="*/ 20034 h 15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62367" h="155178">
                    <a:moveTo>
                      <a:pt x="512441" y="155178"/>
                    </a:moveTo>
                    <a:cubicBezTo>
                      <a:pt x="468299" y="155178"/>
                      <a:pt x="416346" y="147708"/>
                      <a:pt x="379674" y="142275"/>
                    </a:cubicBezTo>
                    <a:cubicBezTo>
                      <a:pt x="362356" y="139898"/>
                      <a:pt x="346058" y="137521"/>
                      <a:pt x="340625" y="137521"/>
                    </a:cubicBezTo>
                    <a:cubicBezTo>
                      <a:pt x="335191" y="137521"/>
                      <a:pt x="318893" y="140917"/>
                      <a:pt x="305990" y="144312"/>
                    </a:cubicBezTo>
                    <a:cubicBezTo>
                      <a:pt x="285616" y="149745"/>
                      <a:pt x="264903" y="155178"/>
                      <a:pt x="246906" y="153480"/>
                    </a:cubicBezTo>
                    <a:cubicBezTo>
                      <a:pt x="238078" y="152462"/>
                      <a:pt x="229928" y="151103"/>
                      <a:pt x="221779" y="149405"/>
                    </a:cubicBezTo>
                    <a:cubicBezTo>
                      <a:pt x="203782" y="146010"/>
                      <a:pt x="188502" y="142954"/>
                      <a:pt x="170846" y="147708"/>
                    </a:cubicBezTo>
                    <a:cubicBezTo>
                      <a:pt x="151830" y="152801"/>
                      <a:pt x="113121" y="151783"/>
                      <a:pt x="82900" y="149066"/>
                    </a:cubicBezTo>
                    <a:cubicBezTo>
                      <a:pt x="17366" y="143633"/>
                      <a:pt x="8537" y="133786"/>
                      <a:pt x="5141" y="130390"/>
                    </a:cubicBezTo>
                    <a:cubicBezTo>
                      <a:pt x="388" y="125297"/>
                      <a:pt x="-1310" y="118166"/>
                      <a:pt x="1067" y="111715"/>
                    </a:cubicBezTo>
                    <a:cubicBezTo>
                      <a:pt x="11593" y="80475"/>
                      <a:pt x="44190" y="71307"/>
                      <a:pt x="73053" y="62818"/>
                    </a:cubicBezTo>
                    <a:cubicBezTo>
                      <a:pt x="85616" y="59083"/>
                      <a:pt x="97501" y="55688"/>
                      <a:pt x="107008" y="50934"/>
                    </a:cubicBezTo>
                    <a:cubicBezTo>
                      <a:pt x="112102" y="48557"/>
                      <a:pt x="115497" y="46180"/>
                      <a:pt x="118214" y="44143"/>
                    </a:cubicBezTo>
                    <a:cubicBezTo>
                      <a:pt x="132815" y="31919"/>
                      <a:pt x="193257" y="1698"/>
                      <a:pt x="225175" y="19015"/>
                    </a:cubicBezTo>
                    <a:cubicBezTo>
                      <a:pt x="229589" y="18676"/>
                      <a:pt x="240115" y="14941"/>
                      <a:pt x="247925" y="12224"/>
                    </a:cubicBezTo>
                    <a:cubicBezTo>
                      <a:pt x="264564" y="6452"/>
                      <a:pt x="283240" y="0"/>
                      <a:pt x="300896" y="0"/>
                    </a:cubicBezTo>
                    <a:lnTo>
                      <a:pt x="301575" y="0"/>
                    </a:lnTo>
                    <a:cubicBezTo>
                      <a:pt x="323307" y="0"/>
                      <a:pt x="346737" y="5433"/>
                      <a:pt x="367449" y="10187"/>
                    </a:cubicBezTo>
                    <a:cubicBezTo>
                      <a:pt x="375599" y="11885"/>
                      <a:pt x="383409" y="13922"/>
                      <a:pt x="389860" y="14941"/>
                    </a:cubicBezTo>
                    <a:cubicBezTo>
                      <a:pt x="407857" y="18336"/>
                      <a:pt x="421439" y="30560"/>
                      <a:pt x="432645" y="40407"/>
                    </a:cubicBezTo>
                    <a:cubicBezTo>
                      <a:pt x="438417" y="45501"/>
                      <a:pt x="446906" y="53311"/>
                      <a:pt x="450641" y="53311"/>
                    </a:cubicBezTo>
                    <a:cubicBezTo>
                      <a:pt x="483579" y="54329"/>
                      <a:pt x="511761" y="72665"/>
                      <a:pt x="526023" y="83192"/>
                    </a:cubicBezTo>
                    <a:cubicBezTo>
                      <a:pt x="531796" y="87606"/>
                      <a:pt x="561677" y="111375"/>
                      <a:pt x="562356" y="131749"/>
                    </a:cubicBezTo>
                    <a:cubicBezTo>
                      <a:pt x="562695" y="142614"/>
                      <a:pt x="555225" y="151443"/>
                      <a:pt x="544359" y="152801"/>
                    </a:cubicBezTo>
                    <a:cubicBezTo>
                      <a:pt x="534512" y="153820"/>
                      <a:pt x="523646" y="154499"/>
                      <a:pt x="512441" y="154499"/>
                    </a:cubicBezTo>
                    <a:close/>
                    <a:moveTo>
                      <a:pt x="340625" y="104923"/>
                    </a:moveTo>
                    <a:cubicBezTo>
                      <a:pt x="348774" y="104923"/>
                      <a:pt x="363715" y="106961"/>
                      <a:pt x="384427" y="110017"/>
                    </a:cubicBezTo>
                    <a:cubicBezTo>
                      <a:pt x="422458" y="115450"/>
                      <a:pt x="477467" y="123260"/>
                      <a:pt x="520250" y="122241"/>
                    </a:cubicBezTo>
                    <a:cubicBezTo>
                      <a:pt x="505989" y="107640"/>
                      <a:pt x="478485" y="87267"/>
                      <a:pt x="449623" y="86248"/>
                    </a:cubicBezTo>
                    <a:cubicBezTo>
                      <a:pt x="434003" y="85908"/>
                      <a:pt x="422458" y="75042"/>
                      <a:pt x="410913" y="64855"/>
                    </a:cubicBezTo>
                    <a:cubicBezTo>
                      <a:pt x="402085" y="57046"/>
                      <a:pt x="392916" y="48896"/>
                      <a:pt x="384088" y="47199"/>
                    </a:cubicBezTo>
                    <a:cubicBezTo>
                      <a:pt x="376618" y="45840"/>
                      <a:pt x="368808" y="44143"/>
                      <a:pt x="360319" y="42105"/>
                    </a:cubicBezTo>
                    <a:cubicBezTo>
                      <a:pt x="341303" y="37691"/>
                      <a:pt x="319572" y="32937"/>
                      <a:pt x="301575" y="32597"/>
                    </a:cubicBezTo>
                    <a:lnTo>
                      <a:pt x="300896" y="32597"/>
                    </a:lnTo>
                    <a:cubicBezTo>
                      <a:pt x="288672" y="32597"/>
                      <a:pt x="272713" y="38031"/>
                      <a:pt x="258452" y="42784"/>
                    </a:cubicBezTo>
                    <a:cubicBezTo>
                      <a:pt x="238078" y="49915"/>
                      <a:pt x="222119" y="55348"/>
                      <a:pt x="209895" y="47199"/>
                    </a:cubicBezTo>
                    <a:cubicBezTo>
                      <a:pt x="199368" y="40407"/>
                      <a:pt x="153189" y="57385"/>
                      <a:pt x="139266" y="68591"/>
                    </a:cubicBezTo>
                    <a:cubicBezTo>
                      <a:pt x="134852" y="72665"/>
                      <a:pt x="129080" y="76061"/>
                      <a:pt x="121610" y="79796"/>
                    </a:cubicBezTo>
                    <a:cubicBezTo>
                      <a:pt x="121610" y="79796"/>
                      <a:pt x="121610" y="79796"/>
                      <a:pt x="121610" y="79796"/>
                    </a:cubicBezTo>
                    <a:cubicBezTo>
                      <a:pt x="109385" y="85908"/>
                      <a:pt x="95464" y="89983"/>
                      <a:pt x="81882" y="93718"/>
                    </a:cubicBezTo>
                    <a:cubicBezTo>
                      <a:pt x="65583" y="98472"/>
                      <a:pt x="50302" y="102886"/>
                      <a:pt x="40456" y="110356"/>
                    </a:cubicBezTo>
                    <a:cubicBezTo>
                      <a:pt x="70676" y="116469"/>
                      <a:pt x="139606" y="121901"/>
                      <a:pt x="162357" y="115789"/>
                    </a:cubicBezTo>
                    <a:cubicBezTo>
                      <a:pt x="187144" y="109338"/>
                      <a:pt x="208537" y="113412"/>
                      <a:pt x="227552" y="116808"/>
                    </a:cubicBezTo>
                    <a:cubicBezTo>
                      <a:pt x="235022" y="118166"/>
                      <a:pt x="242493" y="119525"/>
                      <a:pt x="249623" y="120204"/>
                    </a:cubicBezTo>
                    <a:cubicBezTo>
                      <a:pt x="261507" y="121222"/>
                      <a:pt x="280523" y="116469"/>
                      <a:pt x="297501" y="112054"/>
                    </a:cubicBezTo>
                    <a:cubicBezTo>
                      <a:pt x="313460" y="107980"/>
                      <a:pt x="328061" y="103905"/>
                      <a:pt x="340285" y="103905"/>
                    </a:cubicBezTo>
                    <a:close/>
                    <a:moveTo>
                      <a:pt x="31967" y="122241"/>
                    </a:moveTo>
                    <a:cubicBezTo>
                      <a:pt x="31967" y="122241"/>
                      <a:pt x="31967" y="122241"/>
                      <a:pt x="31967" y="122241"/>
                    </a:cubicBezTo>
                    <a:cubicBezTo>
                      <a:pt x="31967" y="122241"/>
                      <a:pt x="31967" y="122241"/>
                      <a:pt x="31967" y="122241"/>
                    </a:cubicBezTo>
                    <a:close/>
                    <a:moveTo>
                      <a:pt x="114479" y="65874"/>
                    </a:moveTo>
                    <a:lnTo>
                      <a:pt x="114479" y="65874"/>
                    </a:lnTo>
                    <a:lnTo>
                      <a:pt x="114479" y="65874"/>
                    </a:lnTo>
                    <a:close/>
                    <a:moveTo>
                      <a:pt x="227212" y="20034"/>
                    </a:moveTo>
                    <a:cubicBezTo>
                      <a:pt x="227212" y="20034"/>
                      <a:pt x="227212" y="20034"/>
                      <a:pt x="227212" y="20034"/>
                    </a:cubicBezTo>
                    <a:cubicBezTo>
                      <a:pt x="227212" y="20034"/>
                      <a:pt x="227212" y="20034"/>
                      <a:pt x="227212" y="20034"/>
                    </a:cubicBezTo>
                    <a:close/>
                  </a:path>
                </a:pathLst>
              </a:custGeom>
              <a:grpFill/>
              <a:ln w="3393" cap="flat">
                <a:noFill/>
                <a:prstDash val="solid"/>
                <a:miter/>
              </a:ln>
            </p:spPr>
            <p:txBody>
              <a:bodyPr rtlCol="0" anchor="ctr"/>
              <a:lstStyle/>
              <a:p>
                <a:endParaRPr lang="en-US"/>
              </a:p>
            </p:txBody>
          </p:sp>
          <p:sp>
            <p:nvSpPr>
              <p:cNvPr id="263" name="Freeform 270">
                <a:extLst>
                  <a:ext uri="{FF2B5EF4-FFF2-40B4-BE49-F238E27FC236}">
                    <a16:creationId xmlns:a16="http://schemas.microsoft.com/office/drawing/2014/main" id="{D83A3441-9C64-8D79-C776-DAB564D2FC09}"/>
                  </a:ext>
                </a:extLst>
              </p:cNvPr>
              <p:cNvSpPr/>
              <p:nvPr/>
            </p:nvSpPr>
            <p:spPr>
              <a:xfrm>
                <a:off x="8151791" y="3935436"/>
                <a:ext cx="75094" cy="76155"/>
              </a:xfrm>
              <a:custGeom>
                <a:avLst/>
                <a:gdLst>
                  <a:gd name="connsiteX0" fmla="*/ 16256 w 75094"/>
                  <a:gd name="connsiteY0" fmla="*/ 76156 h 76155"/>
                  <a:gd name="connsiteX1" fmla="*/ 297 w 75094"/>
                  <a:gd name="connsiteY1" fmla="*/ 62913 h 76155"/>
                  <a:gd name="connsiteX2" fmla="*/ 12860 w 75094"/>
                  <a:gd name="connsiteY2" fmla="*/ 43898 h 76155"/>
                  <a:gd name="connsiteX3" fmla="*/ 45118 w 75094"/>
                  <a:gd name="connsiteY3" fmla="*/ 7226 h 76155"/>
                  <a:gd name="connsiteX4" fmla="*/ 67868 w 75094"/>
                  <a:gd name="connsiteY4" fmla="*/ 2811 h 76155"/>
                  <a:gd name="connsiteX5" fmla="*/ 72283 w 75094"/>
                  <a:gd name="connsiteY5" fmla="*/ 25562 h 76155"/>
                  <a:gd name="connsiteX6" fmla="*/ 19312 w 75094"/>
                  <a:gd name="connsiteY6" fmla="*/ 76156 h 76155"/>
                  <a:gd name="connsiteX7" fmla="*/ 16256 w 75094"/>
                  <a:gd name="connsiteY7" fmla="*/ 76156 h 76155"/>
                  <a:gd name="connsiteX8" fmla="*/ 13200 w 75094"/>
                  <a:gd name="connsiteY8" fmla="*/ 43898 h 76155"/>
                  <a:gd name="connsiteX9" fmla="*/ 13200 w 75094"/>
                  <a:gd name="connsiteY9" fmla="*/ 43898 h 76155"/>
                  <a:gd name="connsiteX10" fmla="*/ 13200 w 75094"/>
                  <a:gd name="connsiteY10" fmla="*/ 43898 h 7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094" h="76155">
                    <a:moveTo>
                      <a:pt x="16256" y="76156"/>
                    </a:moveTo>
                    <a:cubicBezTo>
                      <a:pt x="8446" y="76156"/>
                      <a:pt x="1655" y="70723"/>
                      <a:pt x="297" y="62913"/>
                    </a:cubicBezTo>
                    <a:cubicBezTo>
                      <a:pt x="-1401" y="54085"/>
                      <a:pt x="4371" y="45935"/>
                      <a:pt x="12860" y="43898"/>
                    </a:cubicBezTo>
                    <a:cubicBezTo>
                      <a:pt x="18633" y="41521"/>
                      <a:pt x="33913" y="24204"/>
                      <a:pt x="45118" y="7226"/>
                    </a:cubicBezTo>
                    <a:cubicBezTo>
                      <a:pt x="50212" y="-245"/>
                      <a:pt x="60058" y="-2282"/>
                      <a:pt x="67868" y="2811"/>
                    </a:cubicBezTo>
                    <a:cubicBezTo>
                      <a:pt x="75339" y="7905"/>
                      <a:pt x="77376" y="17752"/>
                      <a:pt x="72283" y="25562"/>
                    </a:cubicBezTo>
                    <a:cubicBezTo>
                      <a:pt x="60738" y="42879"/>
                      <a:pt x="38667" y="72421"/>
                      <a:pt x="19312" y="76156"/>
                    </a:cubicBezTo>
                    <a:cubicBezTo>
                      <a:pt x="18294" y="76156"/>
                      <a:pt x="17275" y="76156"/>
                      <a:pt x="16256" y="76156"/>
                    </a:cubicBezTo>
                    <a:close/>
                    <a:moveTo>
                      <a:pt x="13200" y="43898"/>
                    </a:moveTo>
                    <a:cubicBezTo>
                      <a:pt x="13200" y="43898"/>
                      <a:pt x="13200" y="43898"/>
                      <a:pt x="13200" y="43898"/>
                    </a:cubicBezTo>
                    <a:cubicBezTo>
                      <a:pt x="13200" y="43898"/>
                      <a:pt x="13200" y="43898"/>
                      <a:pt x="13200" y="43898"/>
                    </a:cubicBezTo>
                    <a:close/>
                  </a:path>
                </a:pathLst>
              </a:custGeom>
              <a:grpFill/>
              <a:ln w="3393" cap="flat">
                <a:noFill/>
                <a:prstDash val="solid"/>
                <a:miter/>
              </a:ln>
            </p:spPr>
            <p:txBody>
              <a:bodyPr rtlCol="0" anchor="ctr"/>
              <a:lstStyle/>
              <a:p>
                <a:endParaRPr lang="en-US"/>
              </a:p>
            </p:txBody>
          </p:sp>
          <p:sp>
            <p:nvSpPr>
              <p:cNvPr id="264" name="Freeform 271">
                <a:extLst>
                  <a:ext uri="{FF2B5EF4-FFF2-40B4-BE49-F238E27FC236}">
                    <a16:creationId xmlns:a16="http://schemas.microsoft.com/office/drawing/2014/main" id="{16762ABF-FC80-5A32-421B-84664E1C5906}"/>
                  </a:ext>
                </a:extLst>
              </p:cNvPr>
              <p:cNvSpPr/>
              <p:nvPr/>
            </p:nvSpPr>
            <p:spPr>
              <a:xfrm>
                <a:off x="7925698" y="3923403"/>
                <a:ext cx="77226" cy="44725"/>
              </a:xfrm>
              <a:custGeom>
                <a:avLst/>
                <a:gdLst>
                  <a:gd name="connsiteX0" fmla="*/ 60685 w 77226"/>
                  <a:gd name="connsiteY0" fmla="*/ 44726 h 44725"/>
                  <a:gd name="connsiteX1" fmla="*/ 56610 w 77226"/>
                  <a:gd name="connsiteY1" fmla="*/ 44047 h 44725"/>
                  <a:gd name="connsiteX2" fmla="*/ 12128 w 77226"/>
                  <a:gd name="connsiteY2" fmla="*/ 32162 h 44725"/>
                  <a:gd name="connsiteX3" fmla="*/ 583 w 77226"/>
                  <a:gd name="connsiteY3" fmla="*/ 12128 h 44725"/>
                  <a:gd name="connsiteX4" fmla="*/ 20617 w 77226"/>
                  <a:gd name="connsiteY4" fmla="*/ 583 h 44725"/>
                  <a:gd name="connsiteX5" fmla="*/ 65099 w 77226"/>
                  <a:gd name="connsiteY5" fmla="*/ 12468 h 44725"/>
                  <a:gd name="connsiteX6" fmla="*/ 76644 w 77226"/>
                  <a:gd name="connsiteY6" fmla="*/ 32501 h 44725"/>
                  <a:gd name="connsiteX7" fmla="*/ 61025 w 77226"/>
                  <a:gd name="connsiteY7" fmla="*/ 44726 h 4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26" h="44725">
                    <a:moveTo>
                      <a:pt x="60685" y="44726"/>
                    </a:moveTo>
                    <a:cubicBezTo>
                      <a:pt x="59327" y="44726"/>
                      <a:pt x="57968" y="44726"/>
                      <a:pt x="56610" y="44047"/>
                    </a:cubicBezTo>
                    <a:lnTo>
                      <a:pt x="12128" y="32162"/>
                    </a:lnTo>
                    <a:cubicBezTo>
                      <a:pt x="3300" y="29785"/>
                      <a:pt x="-1794" y="20957"/>
                      <a:pt x="583" y="12128"/>
                    </a:cubicBezTo>
                    <a:cubicBezTo>
                      <a:pt x="2960" y="3300"/>
                      <a:pt x="11789" y="-1794"/>
                      <a:pt x="20617" y="583"/>
                    </a:cubicBezTo>
                    <a:lnTo>
                      <a:pt x="65099" y="12468"/>
                    </a:lnTo>
                    <a:cubicBezTo>
                      <a:pt x="73927" y="14845"/>
                      <a:pt x="79021" y="23673"/>
                      <a:pt x="76644" y="32501"/>
                    </a:cubicBezTo>
                    <a:cubicBezTo>
                      <a:pt x="74607" y="39972"/>
                      <a:pt x="68155" y="44726"/>
                      <a:pt x="61025" y="44726"/>
                    </a:cubicBezTo>
                    <a:close/>
                  </a:path>
                </a:pathLst>
              </a:custGeom>
              <a:grpFill/>
              <a:ln w="3393" cap="flat">
                <a:noFill/>
                <a:prstDash val="solid"/>
                <a:miter/>
              </a:ln>
            </p:spPr>
            <p:txBody>
              <a:bodyPr rtlCol="0" anchor="ctr"/>
              <a:lstStyle/>
              <a:p>
                <a:endParaRPr lang="en-US"/>
              </a:p>
            </p:txBody>
          </p:sp>
          <p:sp>
            <p:nvSpPr>
              <p:cNvPr id="265" name="Freeform 272">
                <a:extLst>
                  <a:ext uri="{FF2B5EF4-FFF2-40B4-BE49-F238E27FC236}">
                    <a16:creationId xmlns:a16="http://schemas.microsoft.com/office/drawing/2014/main" id="{C7975701-29DE-F1AC-A065-90C1E4406385}"/>
                  </a:ext>
                </a:extLst>
              </p:cNvPr>
              <p:cNvSpPr/>
              <p:nvPr/>
            </p:nvSpPr>
            <p:spPr>
              <a:xfrm>
                <a:off x="7419915" y="2998266"/>
                <a:ext cx="277249" cy="277164"/>
              </a:xfrm>
              <a:custGeom>
                <a:avLst/>
                <a:gdLst>
                  <a:gd name="connsiteX0" fmla="*/ 199745 w 277249"/>
                  <a:gd name="connsiteY0" fmla="*/ 277164 h 277164"/>
                  <a:gd name="connsiteX1" fmla="*/ 188200 w 277249"/>
                  <a:gd name="connsiteY1" fmla="*/ 272410 h 277164"/>
                  <a:gd name="connsiteX2" fmla="*/ 4839 w 277249"/>
                  <a:gd name="connsiteY2" fmla="*/ 89049 h 277164"/>
                  <a:gd name="connsiteX3" fmla="*/ 4839 w 277249"/>
                  <a:gd name="connsiteY3" fmla="*/ 65959 h 277164"/>
                  <a:gd name="connsiteX4" fmla="*/ 65960 w 277249"/>
                  <a:gd name="connsiteY4" fmla="*/ 4839 h 277164"/>
                  <a:gd name="connsiteX5" fmla="*/ 89049 w 277249"/>
                  <a:gd name="connsiteY5" fmla="*/ 4839 h 277164"/>
                  <a:gd name="connsiteX6" fmla="*/ 272410 w 277249"/>
                  <a:gd name="connsiteY6" fmla="*/ 188200 h 277164"/>
                  <a:gd name="connsiteX7" fmla="*/ 272410 w 277249"/>
                  <a:gd name="connsiteY7" fmla="*/ 211290 h 277164"/>
                  <a:gd name="connsiteX8" fmla="*/ 211290 w 277249"/>
                  <a:gd name="connsiteY8" fmla="*/ 272410 h 277164"/>
                  <a:gd name="connsiteX9" fmla="*/ 199745 w 277249"/>
                  <a:gd name="connsiteY9" fmla="*/ 277164 h 277164"/>
                  <a:gd name="connsiteX10" fmla="*/ 39474 w 277249"/>
                  <a:gd name="connsiteY10" fmla="*/ 77504 h 277164"/>
                  <a:gd name="connsiteX11" fmla="*/ 199745 w 277249"/>
                  <a:gd name="connsiteY11" fmla="*/ 237775 h 277164"/>
                  <a:gd name="connsiteX12" fmla="*/ 237775 w 277249"/>
                  <a:gd name="connsiteY12" fmla="*/ 199745 h 277164"/>
                  <a:gd name="connsiteX13" fmla="*/ 77504 w 277249"/>
                  <a:gd name="connsiteY13" fmla="*/ 39474 h 277164"/>
                  <a:gd name="connsiteX14" fmla="*/ 39474 w 277249"/>
                  <a:gd name="connsiteY14" fmla="*/ 77504 h 27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249" h="277164">
                    <a:moveTo>
                      <a:pt x="199745" y="277164"/>
                    </a:moveTo>
                    <a:cubicBezTo>
                      <a:pt x="195670" y="277164"/>
                      <a:pt x="191256" y="275466"/>
                      <a:pt x="188200" y="272410"/>
                    </a:cubicBezTo>
                    <a:lnTo>
                      <a:pt x="4839" y="89049"/>
                    </a:lnTo>
                    <a:cubicBezTo>
                      <a:pt x="-1613" y="82597"/>
                      <a:pt x="-1613" y="72411"/>
                      <a:pt x="4839" y="65959"/>
                    </a:cubicBezTo>
                    <a:lnTo>
                      <a:pt x="65960" y="4839"/>
                    </a:lnTo>
                    <a:cubicBezTo>
                      <a:pt x="72411" y="-1613"/>
                      <a:pt x="82598" y="-1613"/>
                      <a:pt x="89049" y="4839"/>
                    </a:cubicBezTo>
                    <a:lnTo>
                      <a:pt x="272410" y="188200"/>
                    </a:lnTo>
                    <a:cubicBezTo>
                      <a:pt x="278862" y="194652"/>
                      <a:pt x="278862" y="204838"/>
                      <a:pt x="272410" y="211290"/>
                    </a:cubicBezTo>
                    <a:lnTo>
                      <a:pt x="211290" y="272410"/>
                    </a:lnTo>
                    <a:cubicBezTo>
                      <a:pt x="208234" y="275466"/>
                      <a:pt x="203820" y="277164"/>
                      <a:pt x="199745" y="277164"/>
                    </a:cubicBezTo>
                    <a:close/>
                    <a:moveTo>
                      <a:pt x="39474" y="77504"/>
                    </a:moveTo>
                    <a:lnTo>
                      <a:pt x="199745" y="237775"/>
                    </a:lnTo>
                    <a:lnTo>
                      <a:pt x="237775" y="199745"/>
                    </a:lnTo>
                    <a:lnTo>
                      <a:pt x="77504" y="39474"/>
                    </a:lnTo>
                    <a:lnTo>
                      <a:pt x="39474" y="77504"/>
                    </a:lnTo>
                    <a:close/>
                  </a:path>
                </a:pathLst>
              </a:custGeom>
              <a:grpFill/>
              <a:ln w="3393" cap="flat">
                <a:noFill/>
                <a:prstDash val="solid"/>
                <a:miter/>
              </a:ln>
            </p:spPr>
            <p:txBody>
              <a:bodyPr rtlCol="0" anchor="ctr"/>
              <a:lstStyle/>
              <a:p>
                <a:endParaRPr lang="en-US"/>
              </a:p>
            </p:txBody>
          </p:sp>
          <p:sp>
            <p:nvSpPr>
              <p:cNvPr id="266" name="Freeform 273">
                <a:extLst>
                  <a:ext uri="{FF2B5EF4-FFF2-40B4-BE49-F238E27FC236}">
                    <a16:creationId xmlns:a16="http://schemas.microsoft.com/office/drawing/2014/main" id="{902A0888-A196-AE53-EA5C-BDCFB068A5A5}"/>
                  </a:ext>
                </a:extLst>
              </p:cNvPr>
              <p:cNvSpPr/>
              <p:nvPr/>
            </p:nvSpPr>
            <p:spPr>
              <a:xfrm>
                <a:off x="7216180" y="3202001"/>
                <a:ext cx="277249" cy="277164"/>
              </a:xfrm>
              <a:custGeom>
                <a:avLst/>
                <a:gdLst>
                  <a:gd name="connsiteX0" fmla="*/ 199745 w 277249"/>
                  <a:gd name="connsiteY0" fmla="*/ 277164 h 277164"/>
                  <a:gd name="connsiteX1" fmla="*/ 188200 w 277249"/>
                  <a:gd name="connsiteY1" fmla="*/ 272410 h 277164"/>
                  <a:gd name="connsiteX2" fmla="*/ 4839 w 277249"/>
                  <a:gd name="connsiteY2" fmla="*/ 89049 h 277164"/>
                  <a:gd name="connsiteX3" fmla="*/ 4839 w 277249"/>
                  <a:gd name="connsiteY3" fmla="*/ 65959 h 277164"/>
                  <a:gd name="connsiteX4" fmla="*/ 65959 w 277249"/>
                  <a:gd name="connsiteY4" fmla="*/ 4839 h 277164"/>
                  <a:gd name="connsiteX5" fmla="*/ 89049 w 277249"/>
                  <a:gd name="connsiteY5" fmla="*/ 4839 h 277164"/>
                  <a:gd name="connsiteX6" fmla="*/ 272410 w 277249"/>
                  <a:gd name="connsiteY6" fmla="*/ 188200 h 277164"/>
                  <a:gd name="connsiteX7" fmla="*/ 272410 w 277249"/>
                  <a:gd name="connsiteY7" fmla="*/ 211290 h 277164"/>
                  <a:gd name="connsiteX8" fmla="*/ 211290 w 277249"/>
                  <a:gd name="connsiteY8" fmla="*/ 272410 h 277164"/>
                  <a:gd name="connsiteX9" fmla="*/ 199745 w 277249"/>
                  <a:gd name="connsiteY9" fmla="*/ 277164 h 277164"/>
                  <a:gd name="connsiteX10" fmla="*/ 39474 w 277249"/>
                  <a:gd name="connsiteY10" fmla="*/ 77504 h 277164"/>
                  <a:gd name="connsiteX11" fmla="*/ 199745 w 277249"/>
                  <a:gd name="connsiteY11" fmla="*/ 237775 h 277164"/>
                  <a:gd name="connsiteX12" fmla="*/ 237775 w 277249"/>
                  <a:gd name="connsiteY12" fmla="*/ 199745 h 277164"/>
                  <a:gd name="connsiteX13" fmla="*/ 77504 w 277249"/>
                  <a:gd name="connsiteY13" fmla="*/ 39474 h 277164"/>
                  <a:gd name="connsiteX14" fmla="*/ 39474 w 277249"/>
                  <a:gd name="connsiteY14" fmla="*/ 77504 h 27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249" h="277164">
                    <a:moveTo>
                      <a:pt x="199745" y="277164"/>
                    </a:moveTo>
                    <a:cubicBezTo>
                      <a:pt x="195671" y="277164"/>
                      <a:pt x="191256" y="275466"/>
                      <a:pt x="188200" y="272410"/>
                    </a:cubicBezTo>
                    <a:lnTo>
                      <a:pt x="4839" y="89049"/>
                    </a:lnTo>
                    <a:cubicBezTo>
                      <a:pt x="-1613" y="82597"/>
                      <a:pt x="-1613" y="72411"/>
                      <a:pt x="4839" y="65959"/>
                    </a:cubicBezTo>
                    <a:lnTo>
                      <a:pt x="65959" y="4839"/>
                    </a:lnTo>
                    <a:cubicBezTo>
                      <a:pt x="72411" y="-1613"/>
                      <a:pt x="82598" y="-1613"/>
                      <a:pt x="89049" y="4839"/>
                    </a:cubicBezTo>
                    <a:lnTo>
                      <a:pt x="272410" y="188200"/>
                    </a:lnTo>
                    <a:cubicBezTo>
                      <a:pt x="278862" y="194652"/>
                      <a:pt x="278862" y="204838"/>
                      <a:pt x="272410" y="211290"/>
                    </a:cubicBezTo>
                    <a:lnTo>
                      <a:pt x="211290" y="272410"/>
                    </a:lnTo>
                    <a:cubicBezTo>
                      <a:pt x="208234" y="275466"/>
                      <a:pt x="203820" y="277164"/>
                      <a:pt x="199745" y="277164"/>
                    </a:cubicBezTo>
                    <a:close/>
                    <a:moveTo>
                      <a:pt x="39474" y="77504"/>
                    </a:moveTo>
                    <a:lnTo>
                      <a:pt x="199745" y="237775"/>
                    </a:lnTo>
                    <a:lnTo>
                      <a:pt x="237775" y="199745"/>
                    </a:lnTo>
                    <a:lnTo>
                      <a:pt x="77504" y="39474"/>
                    </a:lnTo>
                    <a:lnTo>
                      <a:pt x="39474" y="77504"/>
                    </a:lnTo>
                    <a:close/>
                  </a:path>
                </a:pathLst>
              </a:custGeom>
              <a:grpFill/>
              <a:ln w="3393" cap="flat">
                <a:noFill/>
                <a:prstDash val="solid"/>
                <a:miter/>
              </a:ln>
            </p:spPr>
            <p:txBody>
              <a:bodyPr rtlCol="0" anchor="ctr"/>
              <a:lstStyle/>
              <a:p>
                <a:endParaRPr lang="en-US"/>
              </a:p>
            </p:txBody>
          </p:sp>
          <p:sp>
            <p:nvSpPr>
              <p:cNvPr id="267" name="Freeform 274">
                <a:extLst>
                  <a:ext uri="{FF2B5EF4-FFF2-40B4-BE49-F238E27FC236}">
                    <a16:creationId xmlns:a16="http://schemas.microsoft.com/office/drawing/2014/main" id="{3FF2D0D4-8547-D810-2ABB-0A5F8C959D58}"/>
                  </a:ext>
                </a:extLst>
              </p:cNvPr>
              <p:cNvSpPr/>
              <p:nvPr/>
            </p:nvSpPr>
            <p:spPr>
              <a:xfrm>
                <a:off x="7460662" y="3303869"/>
                <a:ext cx="114261" cy="114176"/>
              </a:xfrm>
              <a:custGeom>
                <a:avLst/>
                <a:gdLst>
                  <a:gd name="connsiteX0" fmla="*/ 16384 w 114261"/>
                  <a:gd name="connsiteY0" fmla="*/ 114176 h 114176"/>
                  <a:gd name="connsiteX1" fmla="*/ 4839 w 114261"/>
                  <a:gd name="connsiteY1" fmla="*/ 109423 h 114176"/>
                  <a:gd name="connsiteX2" fmla="*/ 4839 w 114261"/>
                  <a:gd name="connsiteY2" fmla="*/ 86333 h 114176"/>
                  <a:gd name="connsiteX3" fmla="*/ 86333 w 114261"/>
                  <a:gd name="connsiteY3" fmla="*/ 4839 h 114176"/>
                  <a:gd name="connsiteX4" fmla="*/ 109422 w 114261"/>
                  <a:gd name="connsiteY4" fmla="*/ 4839 h 114176"/>
                  <a:gd name="connsiteX5" fmla="*/ 109422 w 114261"/>
                  <a:gd name="connsiteY5" fmla="*/ 27929 h 114176"/>
                  <a:gd name="connsiteX6" fmla="*/ 27928 w 114261"/>
                  <a:gd name="connsiteY6" fmla="*/ 109423 h 114176"/>
                  <a:gd name="connsiteX7" fmla="*/ 16384 w 114261"/>
                  <a:gd name="connsiteY7" fmla="*/ 114176 h 11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61" h="114176">
                    <a:moveTo>
                      <a:pt x="16384" y="114176"/>
                    </a:moveTo>
                    <a:cubicBezTo>
                      <a:pt x="12309" y="114176"/>
                      <a:pt x="7895" y="112479"/>
                      <a:pt x="4839" y="109423"/>
                    </a:cubicBezTo>
                    <a:cubicBezTo>
                      <a:pt x="-1613" y="102971"/>
                      <a:pt x="-1613" y="92784"/>
                      <a:pt x="4839" y="86333"/>
                    </a:cubicBezTo>
                    <a:lnTo>
                      <a:pt x="86333" y="4839"/>
                    </a:lnTo>
                    <a:cubicBezTo>
                      <a:pt x="92784" y="-1613"/>
                      <a:pt x="102971" y="-1613"/>
                      <a:pt x="109422" y="4839"/>
                    </a:cubicBezTo>
                    <a:cubicBezTo>
                      <a:pt x="115874" y="11290"/>
                      <a:pt x="115874" y="21477"/>
                      <a:pt x="109422" y="27929"/>
                    </a:cubicBezTo>
                    <a:lnTo>
                      <a:pt x="27928" y="109423"/>
                    </a:lnTo>
                    <a:cubicBezTo>
                      <a:pt x="24873" y="112479"/>
                      <a:pt x="20458" y="114176"/>
                      <a:pt x="16384" y="114176"/>
                    </a:cubicBezTo>
                    <a:close/>
                  </a:path>
                </a:pathLst>
              </a:custGeom>
              <a:grpFill/>
              <a:ln w="3393" cap="flat">
                <a:noFill/>
                <a:prstDash val="solid"/>
                <a:miter/>
              </a:ln>
            </p:spPr>
            <p:txBody>
              <a:bodyPr rtlCol="0" anchor="ctr"/>
              <a:lstStyle/>
              <a:p>
                <a:endParaRPr lang="en-US"/>
              </a:p>
            </p:txBody>
          </p:sp>
          <p:sp>
            <p:nvSpPr>
              <p:cNvPr id="268" name="Freeform 275">
                <a:extLst>
                  <a:ext uri="{FF2B5EF4-FFF2-40B4-BE49-F238E27FC236}">
                    <a16:creationId xmlns:a16="http://schemas.microsoft.com/office/drawing/2014/main" id="{B37AE18A-1ACB-0318-BC91-58977F446C44}"/>
                  </a:ext>
                </a:extLst>
              </p:cNvPr>
              <p:cNvSpPr/>
              <p:nvPr/>
            </p:nvSpPr>
            <p:spPr>
              <a:xfrm>
                <a:off x="7287488" y="3069574"/>
                <a:ext cx="175381" cy="175296"/>
              </a:xfrm>
              <a:custGeom>
                <a:avLst/>
                <a:gdLst>
                  <a:gd name="connsiteX0" fmla="*/ 16384 w 175381"/>
                  <a:gd name="connsiteY0" fmla="*/ 175297 h 175296"/>
                  <a:gd name="connsiteX1" fmla="*/ 4839 w 175381"/>
                  <a:gd name="connsiteY1" fmla="*/ 170543 h 175296"/>
                  <a:gd name="connsiteX2" fmla="*/ 4839 w 175381"/>
                  <a:gd name="connsiteY2" fmla="*/ 147453 h 175296"/>
                  <a:gd name="connsiteX3" fmla="*/ 147454 w 175381"/>
                  <a:gd name="connsiteY3" fmla="*/ 4839 h 175296"/>
                  <a:gd name="connsiteX4" fmla="*/ 170543 w 175381"/>
                  <a:gd name="connsiteY4" fmla="*/ 4839 h 175296"/>
                  <a:gd name="connsiteX5" fmla="*/ 170543 w 175381"/>
                  <a:gd name="connsiteY5" fmla="*/ 27929 h 175296"/>
                  <a:gd name="connsiteX6" fmla="*/ 27928 w 175381"/>
                  <a:gd name="connsiteY6" fmla="*/ 170543 h 175296"/>
                  <a:gd name="connsiteX7" fmla="*/ 16384 w 175381"/>
                  <a:gd name="connsiteY7" fmla="*/ 175297 h 17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381" h="175296">
                    <a:moveTo>
                      <a:pt x="16384" y="175297"/>
                    </a:moveTo>
                    <a:cubicBezTo>
                      <a:pt x="12309" y="175297"/>
                      <a:pt x="7895" y="173599"/>
                      <a:pt x="4839" y="170543"/>
                    </a:cubicBezTo>
                    <a:cubicBezTo>
                      <a:pt x="-1613" y="164091"/>
                      <a:pt x="-1613" y="153905"/>
                      <a:pt x="4839" y="147453"/>
                    </a:cubicBezTo>
                    <a:lnTo>
                      <a:pt x="147454" y="4839"/>
                    </a:lnTo>
                    <a:cubicBezTo>
                      <a:pt x="153905" y="-1613"/>
                      <a:pt x="164092" y="-1613"/>
                      <a:pt x="170543" y="4839"/>
                    </a:cubicBezTo>
                    <a:cubicBezTo>
                      <a:pt x="176995" y="11290"/>
                      <a:pt x="176995" y="21477"/>
                      <a:pt x="170543" y="27929"/>
                    </a:cubicBezTo>
                    <a:lnTo>
                      <a:pt x="27928" y="170543"/>
                    </a:lnTo>
                    <a:cubicBezTo>
                      <a:pt x="24873" y="173599"/>
                      <a:pt x="20458" y="175297"/>
                      <a:pt x="16384" y="175297"/>
                    </a:cubicBezTo>
                    <a:close/>
                  </a:path>
                </a:pathLst>
              </a:custGeom>
              <a:grpFill/>
              <a:ln w="3393" cap="flat">
                <a:noFill/>
                <a:prstDash val="solid"/>
                <a:miter/>
              </a:ln>
            </p:spPr>
            <p:txBody>
              <a:bodyPr rtlCol="0" anchor="ctr"/>
              <a:lstStyle/>
              <a:p>
                <a:endParaRPr lang="en-US"/>
              </a:p>
            </p:txBody>
          </p:sp>
          <p:sp>
            <p:nvSpPr>
              <p:cNvPr id="269" name="Freeform 276">
                <a:extLst>
                  <a:ext uri="{FF2B5EF4-FFF2-40B4-BE49-F238E27FC236}">
                    <a16:creationId xmlns:a16="http://schemas.microsoft.com/office/drawing/2014/main" id="{9FAB9D99-61D8-C67D-2B1C-67B0FD0101BE}"/>
                  </a:ext>
                </a:extLst>
              </p:cNvPr>
              <p:cNvSpPr/>
              <p:nvPr/>
            </p:nvSpPr>
            <p:spPr>
              <a:xfrm>
                <a:off x="7277386" y="2896437"/>
                <a:ext cx="419693" cy="338585"/>
              </a:xfrm>
              <a:custGeom>
                <a:avLst/>
                <a:gdLst>
                  <a:gd name="connsiteX0" fmla="*/ 16299 w 419693"/>
                  <a:gd name="connsiteY0" fmla="*/ 338246 h 338585"/>
                  <a:gd name="connsiteX1" fmla="*/ 0 w 419693"/>
                  <a:gd name="connsiteY1" fmla="*/ 321947 h 338585"/>
                  <a:gd name="connsiteX2" fmla="*/ 0 w 419693"/>
                  <a:gd name="connsiteY2" fmla="*/ 201744 h 338585"/>
                  <a:gd name="connsiteX3" fmla="*/ 20713 w 419693"/>
                  <a:gd name="connsiteY3" fmla="*/ 151829 h 338585"/>
                  <a:gd name="connsiteX4" fmla="*/ 151782 w 419693"/>
                  <a:gd name="connsiteY4" fmla="*/ 20759 h 338585"/>
                  <a:gd name="connsiteX5" fmla="*/ 198981 w 419693"/>
                  <a:gd name="connsiteY5" fmla="*/ 47 h 338585"/>
                  <a:gd name="connsiteX6" fmla="*/ 248556 w 419693"/>
                  <a:gd name="connsiteY6" fmla="*/ 18043 h 338585"/>
                  <a:gd name="connsiteX7" fmla="*/ 396264 w 419693"/>
                  <a:gd name="connsiteY7" fmla="*/ 151150 h 338585"/>
                  <a:gd name="connsiteX8" fmla="*/ 419694 w 419693"/>
                  <a:gd name="connsiteY8" fmla="*/ 203442 h 338585"/>
                  <a:gd name="connsiteX9" fmla="*/ 419694 w 419693"/>
                  <a:gd name="connsiteY9" fmla="*/ 301574 h 338585"/>
                  <a:gd name="connsiteX10" fmla="*/ 403395 w 419693"/>
                  <a:gd name="connsiteY10" fmla="*/ 317873 h 338585"/>
                  <a:gd name="connsiteX11" fmla="*/ 387096 w 419693"/>
                  <a:gd name="connsiteY11" fmla="*/ 301574 h 338585"/>
                  <a:gd name="connsiteX12" fmla="*/ 387096 w 419693"/>
                  <a:gd name="connsiteY12" fmla="*/ 203442 h 338585"/>
                  <a:gd name="connsiteX13" fmla="*/ 374533 w 419693"/>
                  <a:gd name="connsiteY13" fmla="*/ 175598 h 338585"/>
                  <a:gd name="connsiteX14" fmla="*/ 226825 w 419693"/>
                  <a:gd name="connsiteY14" fmla="*/ 42491 h 338585"/>
                  <a:gd name="connsiteX15" fmla="*/ 200000 w 419693"/>
                  <a:gd name="connsiteY15" fmla="*/ 32984 h 338585"/>
                  <a:gd name="connsiteX16" fmla="*/ 174872 w 419693"/>
                  <a:gd name="connsiteY16" fmla="*/ 44189 h 338585"/>
                  <a:gd name="connsiteX17" fmla="*/ 43803 w 419693"/>
                  <a:gd name="connsiteY17" fmla="*/ 175258 h 338585"/>
                  <a:gd name="connsiteX18" fmla="*/ 32598 w 419693"/>
                  <a:gd name="connsiteY18" fmla="*/ 202083 h 338585"/>
                  <a:gd name="connsiteX19" fmla="*/ 32598 w 419693"/>
                  <a:gd name="connsiteY19" fmla="*/ 322287 h 338585"/>
                  <a:gd name="connsiteX20" fmla="*/ 16299 w 419693"/>
                  <a:gd name="connsiteY20" fmla="*/ 338586 h 33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9693" h="338585">
                    <a:moveTo>
                      <a:pt x="16299" y="338246"/>
                    </a:moveTo>
                    <a:cubicBezTo>
                      <a:pt x="7131" y="338246"/>
                      <a:pt x="0" y="331115"/>
                      <a:pt x="0" y="321947"/>
                    </a:cubicBezTo>
                    <a:lnTo>
                      <a:pt x="0" y="201744"/>
                    </a:lnTo>
                    <a:cubicBezTo>
                      <a:pt x="0" y="183068"/>
                      <a:pt x="7471" y="165072"/>
                      <a:pt x="20713" y="151829"/>
                    </a:cubicBezTo>
                    <a:lnTo>
                      <a:pt x="151782" y="20759"/>
                    </a:lnTo>
                    <a:cubicBezTo>
                      <a:pt x="164686" y="7856"/>
                      <a:pt x="180985" y="726"/>
                      <a:pt x="198981" y="47"/>
                    </a:cubicBezTo>
                    <a:cubicBezTo>
                      <a:pt x="216978" y="-633"/>
                      <a:pt x="234974" y="6159"/>
                      <a:pt x="248556" y="18043"/>
                    </a:cubicBezTo>
                    <a:lnTo>
                      <a:pt x="396264" y="151150"/>
                    </a:lnTo>
                    <a:cubicBezTo>
                      <a:pt x="411205" y="164392"/>
                      <a:pt x="419694" y="183408"/>
                      <a:pt x="419694" y="203442"/>
                    </a:cubicBezTo>
                    <a:lnTo>
                      <a:pt x="419694" y="301574"/>
                    </a:lnTo>
                    <a:cubicBezTo>
                      <a:pt x="419694" y="310742"/>
                      <a:pt x="412563" y="317873"/>
                      <a:pt x="403395" y="317873"/>
                    </a:cubicBezTo>
                    <a:cubicBezTo>
                      <a:pt x="394227" y="317873"/>
                      <a:pt x="387096" y="310742"/>
                      <a:pt x="387096" y="301574"/>
                    </a:cubicBezTo>
                    <a:lnTo>
                      <a:pt x="387096" y="203442"/>
                    </a:lnTo>
                    <a:cubicBezTo>
                      <a:pt x="387096" y="192915"/>
                      <a:pt x="382682" y="182389"/>
                      <a:pt x="374533" y="175598"/>
                    </a:cubicBezTo>
                    <a:lnTo>
                      <a:pt x="226825" y="42491"/>
                    </a:lnTo>
                    <a:cubicBezTo>
                      <a:pt x="219694" y="36040"/>
                      <a:pt x="209847" y="32644"/>
                      <a:pt x="200000" y="32984"/>
                    </a:cubicBezTo>
                    <a:cubicBezTo>
                      <a:pt x="190492" y="32984"/>
                      <a:pt x="182003" y="37058"/>
                      <a:pt x="174872" y="44189"/>
                    </a:cubicBezTo>
                    <a:lnTo>
                      <a:pt x="43803" y="175258"/>
                    </a:lnTo>
                    <a:cubicBezTo>
                      <a:pt x="36672" y="182389"/>
                      <a:pt x="32598" y="191897"/>
                      <a:pt x="32598" y="202083"/>
                    </a:cubicBezTo>
                    <a:lnTo>
                      <a:pt x="32598" y="322287"/>
                    </a:lnTo>
                    <a:cubicBezTo>
                      <a:pt x="32598" y="331455"/>
                      <a:pt x="25467" y="338586"/>
                      <a:pt x="16299" y="338586"/>
                    </a:cubicBezTo>
                    <a:close/>
                  </a:path>
                </a:pathLst>
              </a:custGeom>
              <a:grpFill/>
              <a:ln w="3393" cap="flat">
                <a:noFill/>
                <a:prstDash val="solid"/>
                <a:miter/>
              </a:ln>
            </p:spPr>
            <p:txBody>
              <a:bodyPr rtlCol="0" anchor="ctr"/>
              <a:lstStyle/>
              <a:p>
                <a:endParaRPr lang="en-US"/>
              </a:p>
            </p:txBody>
          </p:sp>
          <p:sp>
            <p:nvSpPr>
              <p:cNvPr id="270" name="Freeform 277">
                <a:extLst>
                  <a:ext uri="{FF2B5EF4-FFF2-40B4-BE49-F238E27FC236}">
                    <a16:creationId xmlns:a16="http://schemas.microsoft.com/office/drawing/2014/main" id="{8B707FB4-BC8B-7B97-A69C-39F6E3546E20}"/>
                  </a:ext>
                </a:extLst>
              </p:cNvPr>
              <p:cNvSpPr/>
              <p:nvPr/>
            </p:nvSpPr>
            <p:spPr>
              <a:xfrm>
                <a:off x="7460747" y="3242408"/>
                <a:ext cx="399320" cy="216383"/>
              </a:xfrm>
              <a:custGeom>
                <a:avLst/>
                <a:gdLst>
                  <a:gd name="connsiteX0" fmla="*/ 383022 w 399320"/>
                  <a:gd name="connsiteY0" fmla="*/ 216383 h 216383"/>
                  <a:gd name="connsiteX1" fmla="*/ 375890 w 399320"/>
                  <a:gd name="connsiteY1" fmla="*/ 214686 h 216383"/>
                  <a:gd name="connsiteX2" fmla="*/ 297792 w 399320"/>
                  <a:gd name="connsiteY2" fmla="*/ 175636 h 216383"/>
                  <a:gd name="connsiteX3" fmla="*/ 16299 w 399320"/>
                  <a:gd name="connsiteY3" fmla="*/ 175636 h 216383"/>
                  <a:gd name="connsiteX4" fmla="*/ 0 w 399320"/>
                  <a:gd name="connsiteY4" fmla="*/ 159338 h 216383"/>
                  <a:gd name="connsiteX5" fmla="*/ 16299 w 399320"/>
                  <a:gd name="connsiteY5" fmla="*/ 143039 h 216383"/>
                  <a:gd name="connsiteX6" fmla="*/ 301528 w 399320"/>
                  <a:gd name="connsiteY6" fmla="*/ 143039 h 216383"/>
                  <a:gd name="connsiteX7" fmla="*/ 308659 w 399320"/>
                  <a:gd name="connsiteY7" fmla="*/ 144737 h 216383"/>
                  <a:gd name="connsiteX8" fmla="*/ 366723 w 399320"/>
                  <a:gd name="connsiteY8" fmla="*/ 173599 h 216383"/>
                  <a:gd name="connsiteX9" fmla="*/ 366723 w 399320"/>
                  <a:gd name="connsiteY9" fmla="*/ 63243 h 216383"/>
                  <a:gd name="connsiteX10" fmla="*/ 308659 w 399320"/>
                  <a:gd name="connsiteY10" fmla="*/ 92105 h 216383"/>
                  <a:gd name="connsiteX11" fmla="*/ 301528 w 399320"/>
                  <a:gd name="connsiteY11" fmla="*/ 93803 h 216383"/>
                  <a:gd name="connsiteX12" fmla="*/ 184040 w 399320"/>
                  <a:gd name="connsiteY12" fmla="*/ 93803 h 216383"/>
                  <a:gd name="connsiteX13" fmla="*/ 135823 w 399320"/>
                  <a:gd name="connsiteY13" fmla="*/ 61884 h 216383"/>
                  <a:gd name="connsiteX14" fmla="*/ 147029 w 399320"/>
                  <a:gd name="connsiteY14" fmla="*/ 4839 h 216383"/>
                  <a:gd name="connsiteX15" fmla="*/ 170119 w 399320"/>
                  <a:gd name="connsiteY15" fmla="*/ 4839 h 216383"/>
                  <a:gd name="connsiteX16" fmla="*/ 170119 w 399320"/>
                  <a:gd name="connsiteY16" fmla="*/ 27929 h 216383"/>
                  <a:gd name="connsiteX17" fmla="*/ 166044 w 399320"/>
                  <a:gd name="connsiteY17" fmla="*/ 49321 h 216383"/>
                  <a:gd name="connsiteX18" fmla="*/ 184040 w 399320"/>
                  <a:gd name="connsiteY18" fmla="*/ 61205 h 216383"/>
                  <a:gd name="connsiteX19" fmla="*/ 297453 w 399320"/>
                  <a:gd name="connsiteY19" fmla="*/ 61205 h 216383"/>
                  <a:gd name="connsiteX20" fmla="*/ 375551 w 399320"/>
                  <a:gd name="connsiteY20" fmla="*/ 22156 h 216383"/>
                  <a:gd name="connsiteX21" fmla="*/ 391510 w 399320"/>
                  <a:gd name="connsiteY21" fmla="*/ 22835 h 216383"/>
                  <a:gd name="connsiteX22" fmla="*/ 399320 w 399320"/>
                  <a:gd name="connsiteY22" fmla="*/ 36757 h 216383"/>
                  <a:gd name="connsiteX23" fmla="*/ 399320 w 399320"/>
                  <a:gd name="connsiteY23" fmla="*/ 199745 h 216383"/>
                  <a:gd name="connsiteX24" fmla="*/ 391510 w 399320"/>
                  <a:gd name="connsiteY24" fmla="*/ 213667 h 216383"/>
                  <a:gd name="connsiteX25" fmla="*/ 383022 w 399320"/>
                  <a:gd name="connsiteY25" fmla="*/ 216044 h 21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9320" h="216383">
                    <a:moveTo>
                      <a:pt x="383022" y="216383"/>
                    </a:moveTo>
                    <a:cubicBezTo>
                      <a:pt x="380645" y="216383"/>
                      <a:pt x="377928" y="215704"/>
                      <a:pt x="375890" y="214686"/>
                    </a:cubicBezTo>
                    <a:lnTo>
                      <a:pt x="297792" y="175636"/>
                    </a:lnTo>
                    <a:lnTo>
                      <a:pt x="16299" y="175636"/>
                    </a:lnTo>
                    <a:cubicBezTo>
                      <a:pt x="7131" y="175636"/>
                      <a:pt x="0" y="168506"/>
                      <a:pt x="0" y="159338"/>
                    </a:cubicBezTo>
                    <a:cubicBezTo>
                      <a:pt x="0" y="150170"/>
                      <a:pt x="7131" y="143039"/>
                      <a:pt x="16299" y="143039"/>
                    </a:cubicBezTo>
                    <a:lnTo>
                      <a:pt x="301528" y="143039"/>
                    </a:lnTo>
                    <a:cubicBezTo>
                      <a:pt x="303904" y="143039"/>
                      <a:pt x="306621" y="143718"/>
                      <a:pt x="308659" y="144737"/>
                    </a:cubicBezTo>
                    <a:lnTo>
                      <a:pt x="366723" y="173599"/>
                    </a:lnTo>
                    <a:lnTo>
                      <a:pt x="366723" y="63243"/>
                    </a:lnTo>
                    <a:lnTo>
                      <a:pt x="308659" y="92105"/>
                    </a:lnTo>
                    <a:cubicBezTo>
                      <a:pt x="306281" y="93124"/>
                      <a:pt x="303904" y="93803"/>
                      <a:pt x="301528" y="93803"/>
                    </a:cubicBezTo>
                    <a:lnTo>
                      <a:pt x="184040" y="93803"/>
                    </a:lnTo>
                    <a:cubicBezTo>
                      <a:pt x="162988" y="93803"/>
                      <a:pt x="143973" y="81239"/>
                      <a:pt x="135823" y="61884"/>
                    </a:cubicBezTo>
                    <a:cubicBezTo>
                      <a:pt x="127674" y="42190"/>
                      <a:pt x="132089" y="19779"/>
                      <a:pt x="147029" y="4839"/>
                    </a:cubicBezTo>
                    <a:cubicBezTo>
                      <a:pt x="153480" y="-1613"/>
                      <a:pt x="163667" y="-1613"/>
                      <a:pt x="170119" y="4839"/>
                    </a:cubicBezTo>
                    <a:cubicBezTo>
                      <a:pt x="176570" y="11290"/>
                      <a:pt x="176570" y="21477"/>
                      <a:pt x="170119" y="27929"/>
                    </a:cubicBezTo>
                    <a:cubicBezTo>
                      <a:pt x="164686" y="33362"/>
                      <a:pt x="162988" y="41851"/>
                      <a:pt x="166044" y="49321"/>
                    </a:cubicBezTo>
                    <a:cubicBezTo>
                      <a:pt x="169100" y="56452"/>
                      <a:pt x="176231" y="61205"/>
                      <a:pt x="184040" y="61205"/>
                    </a:cubicBezTo>
                    <a:lnTo>
                      <a:pt x="297453" y="61205"/>
                    </a:lnTo>
                    <a:lnTo>
                      <a:pt x="375551" y="22156"/>
                    </a:lnTo>
                    <a:cubicBezTo>
                      <a:pt x="380645" y="19779"/>
                      <a:pt x="386757" y="19779"/>
                      <a:pt x="391510" y="22835"/>
                    </a:cubicBezTo>
                    <a:cubicBezTo>
                      <a:pt x="396264" y="25891"/>
                      <a:pt x="399320" y="30985"/>
                      <a:pt x="399320" y="36757"/>
                    </a:cubicBezTo>
                    <a:lnTo>
                      <a:pt x="399320" y="199745"/>
                    </a:lnTo>
                    <a:cubicBezTo>
                      <a:pt x="399320" y="205517"/>
                      <a:pt x="396264" y="210611"/>
                      <a:pt x="391510" y="213667"/>
                    </a:cubicBezTo>
                    <a:cubicBezTo>
                      <a:pt x="388794" y="215365"/>
                      <a:pt x="386077" y="216044"/>
                      <a:pt x="383022" y="216044"/>
                    </a:cubicBezTo>
                    <a:close/>
                  </a:path>
                </a:pathLst>
              </a:custGeom>
              <a:grpFill/>
              <a:ln w="339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6455528" y="762000"/>
            <a:ext cx="5466986" cy="865080"/>
          </a:xfrm>
        </p:spPr>
        <p:txBody>
          <a:bodyPr>
            <a:noAutofit/>
          </a:bodyPr>
          <a:lstStyle/>
          <a:p>
            <a:r>
              <a:rPr lang="pl-PL" b="1" dirty="0"/>
              <a:t>Basic </a:t>
            </a:r>
            <a:r>
              <a:rPr lang="pl-PL" b="1" dirty="0" err="1"/>
              <a:t>proper</a:t>
            </a:r>
            <a:r>
              <a:rPr lang="pl-PL" b="1" dirty="0"/>
              <a:t> </a:t>
            </a:r>
            <a:r>
              <a:rPr lang="pl-PL" b="1" dirty="0" err="1"/>
              <a:t>fertigation</a:t>
            </a:r>
            <a:endParaRPr lang="en-US"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6544980" y="1973921"/>
            <a:ext cx="5116565" cy="2745806"/>
          </a:xfrm>
        </p:spPr>
        <p:txBody>
          <a:bodyPr/>
          <a:lstStyle/>
          <a:p>
            <a:r>
              <a:rPr lang="en-US" dirty="0">
                <a:solidFill>
                  <a:schemeClr val="tx1">
                    <a:lumMod val="65000"/>
                    <a:lumOff val="35000"/>
                  </a:schemeClr>
                </a:solidFill>
              </a:rPr>
              <a:t>The installation of a fertigation system should start with </a:t>
            </a:r>
            <a:r>
              <a:rPr lang="en-US" b="1" dirty="0">
                <a:solidFill>
                  <a:schemeClr val="tx1">
                    <a:lumMod val="65000"/>
                    <a:lumOff val="35000"/>
                  </a:schemeClr>
                </a:solidFill>
              </a:rPr>
              <a:t>water and soil analysis. </a:t>
            </a:r>
            <a:r>
              <a:rPr lang="en-US" dirty="0">
                <a:solidFill>
                  <a:schemeClr val="tx1">
                    <a:lumMod val="65000"/>
                    <a:lumOff val="35000"/>
                  </a:schemeClr>
                </a:solidFill>
              </a:rPr>
              <a:t>In the case of water, it is important to check its pH, as well as to test its electrical conductivity and hardness. In the case of soil, the pH index is the most important, because knowledge of this parameter allows you to determine the absorption of nutrients by plants and select the most appropriate minerals for specific plants</a:t>
            </a:r>
            <a:r>
              <a:rPr lang="pl-PL" b="0" i="0" dirty="0">
                <a:solidFill>
                  <a:schemeClr val="tx1">
                    <a:lumMod val="65000"/>
                    <a:lumOff val="35000"/>
                  </a:schemeClr>
                </a:solidFill>
                <a:effectLst/>
              </a:rPr>
              <a:t>.</a:t>
            </a:r>
            <a:endParaRPr lang="en-US" dirty="0">
              <a:solidFill>
                <a:schemeClr val="tx1">
                  <a:lumMod val="65000"/>
                  <a:lumOff val="35000"/>
                </a:schemeClr>
              </a:solidFill>
            </a:endParaRPr>
          </a:p>
        </p:txBody>
      </p:sp>
      <p:pic>
        <p:nvPicPr>
          <p:cNvPr id="4" name="Obraz 3">
            <a:extLst>
              <a:ext uri="{FF2B5EF4-FFF2-40B4-BE49-F238E27FC236}">
                <a16:creationId xmlns:a16="http://schemas.microsoft.com/office/drawing/2014/main" id="{DD7FF908-5327-601F-F80D-0CC84BFAE3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0455" y="0"/>
            <a:ext cx="4572000"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288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E4E07-0CF2-3E8A-884C-F669CC97EB3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BD0D213-80AB-874C-8F2F-0439A2DD493F}"/>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6839FCA-9D78-0C1D-462F-5829C41A0B6B}"/>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3FE8E5D1-7F70-3993-29E9-1F9EDE9DB212}"/>
              </a:ext>
            </a:extLst>
          </p:cNvPr>
          <p:cNvSpPr>
            <a:spLocks noGrp="1"/>
          </p:cNvSpPr>
          <p:nvPr>
            <p:ph type="body" sz="quarter" idx="17"/>
          </p:nvPr>
        </p:nvSpPr>
        <p:spPr>
          <a:xfrm>
            <a:off x="9241981" y="871477"/>
            <a:ext cx="2066906" cy="582221"/>
          </a:xfrm>
        </p:spPr>
        <p:txBody>
          <a:bodyPr/>
          <a:lstStyle/>
          <a:p>
            <a:r>
              <a:rPr lang="en-US" dirty="0"/>
              <a:t>0</a:t>
            </a:r>
            <a:r>
              <a:rPr lang="pl-PL" dirty="0"/>
              <a:t>2</a:t>
            </a:r>
            <a:endParaRPr lang="en-US" dirty="0"/>
          </a:p>
        </p:txBody>
      </p:sp>
      <p:grpSp>
        <p:nvGrpSpPr>
          <p:cNvPr id="10" name="Group 9">
            <a:extLst>
              <a:ext uri="{FF2B5EF4-FFF2-40B4-BE49-F238E27FC236}">
                <a16:creationId xmlns:a16="http://schemas.microsoft.com/office/drawing/2014/main" id="{7EFFA512-310A-16B5-7973-2C6C12F7C960}"/>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09301C21-1F1D-ED24-BF85-C4E6E369A8E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04028F7-7E0D-C650-115A-4066DD372AD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7" name="Symbol zastępczy obrazu 6">
            <a:extLst>
              <a:ext uri="{FF2B5EF4-FFF2-40B4-BE49-F238E27FC236}">
                <a16:creationId xmlns:a16="http://schemas.microsoft.com/office/drawing/2014/main" id="{7E86DD8C-5500-7534-E78E-51AFBC2686A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847CE693-D5C2-4234-4EE7-C11A53A708FF}"/>
              </a:ext>
            </a:extLst>
          </p:cNvPr>
          <p:cNvSpPr txBox="1"/>
          <p:nvPr/>
        </p:nvSpPr>
        <p:spPr>
          <a:xfrm>
            <a:off x="756139" y="1836125"/>
            <a:ext cx="8512340"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DESIGNING SYSTEMS FOR SIMULTANEOUS WATER AND NUTRIENT DELIVERY</a:t>
            </a:r>
          </a:p>
        </p:txBody>
      </p:sp>
    </p:spTree>
    <p:extLst>
      <p:ext uri="{BB962C8B-B14F-4D97-AF65-F5344CB8AC3E}">
        <p14:creationId xmlns:p14="http://schemas.microsoft.com/office/powerpoint/2010/main" val="1622391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5586951" y="743166"/>
            <a:ext cx="6085955" cy="697353"/>
          </a:xfrm>
        </p:spPr>
        <p:txBody>
          <a:bodyPr>
            <a:noAutofit/>
          </a:bodyPr>
          <a:lstStyle/>
          <a:p>
            <a:r>
              <a:rPr lang="pl-PL" b="1" dirty="0" err="1">
                <a:solidFill>
                  <a:srgbClr val="007772"/>
                </a:solidFill>
              </a:rPr>
              <a:t>Injection</a:t>
            </a:r>
            <a:r>
              <a:rPr lang="pl-PL" b="1" dirty="0">
                <a:solidFill>
                  <a:srgbClr val="007772"/>
                </a:solidFill>
              </a:rPr>
              <a:t> </a:t>
            </a:r>
            <a:r>
              <a:rPr lang="pl-PL" b="1" dirty="0" err="1">
                <a:solidFill>
                  <a:srgbClr val="007772"/>
                </a:solidFill>
              </a:rPr>
              <a:t>methods</a:t>
            </a:r>
            <a:r>
              <a:rPr lang="pl-PL" b="1" dirty="0">
                <a:solidFill>
                  <a:srgbClr val="007772"/>
                </a:solidFill>
              </a:rPr>
              <a:t> and devices</a:t>
            </a:r>
            <a:endParaRPr lang="en-US" dirty="0"/>
          </a:p>
        </p:txBody>
      </p:sp>
      <p:sp>
        <p:nvSpPr>
          <p:cNvPr id="12" name="Text Placeholder 11"/>
          <p:cNvSpPr>
            <a:spLocks noGrp="1"/>
          </p:cNvSpPr>
          <p:nvPr>
            <p:ph type="body" sz="quarter" idx="14"/>
          </p:nvPr>
        </p:nvSpPr>
        <p:spPr>
          <a:xfrm>
            <a:off x="5992603" y="1706375"/>
            <a:ext cx="5600544" cy="3686908"/>
          </a:xfrm>
        </p:spPr>
        <p:txBody>
          <a:bodyPr/>
          <a:lstStyle/>
          <a:p>
            <a:r>
              <a:rPr lang="en-US" dirty="0">
                <a:solidFill>
                  <a:schemeClr val="tx1">
                    <a:lumMod val="65000"/>
                    <a:lumOff val="35000"/>
                  </a:schemeClr>
                </a:solidFill>
              </a:rPr>
              <a:t>The correct injection equipment is as important as choosing the right nutrient. Incorrect equipment can damage the irrigation system, affect the efficiency of the system's operation, or reduce the effectiveness of nutrients. </a:t>
            </a:r>
            <a:endParaRPr lang="pl-PL" dirty="0">
              <a:solidFill>
                <a:schemeClr val="tx1">
                  <a:lumMod val="65000"/>
                  <a:lumOff val="35000"/>
                </a:schemeClr>
              </a:solidFill>
            </a:endParaRPr>
          </a:p>
          <a:p>
            <a:r>
              <a:rPr lang="en-US" dirty="0">
                <a:solidFill>
                  <a:schemeClr val="tx1">
                    <a:lumMod val="65000"/>
                    <a:lumOff val="35000"/>
                  </a:schemeClr>
                </a:solidFill>
              </a:rPr>
              <a:t>Applicable equipment:</a:t>
            </a:r>
            <a:endParaRPr lang="pl-PL" b="0" i="0" dirty="0">
              <a:solidFill>
                <a:schemeClr val="tx1">
                  <a:lumMod val="65000"/>
                  <a:lumOff val="35000"/>
                </a:schemeClr>
              </a:solidFill>
              <a:effectLst/>
            </a:endParaRPr>
          </a:p>
          <a:p>
            <a:pPr marL="342900" indent="-342900">
              <a:buFont typeface="Wingdings" panose="05000000000000000000" pitchFamily="2" charset="2"/>
              <a:buChar char="Ø"/>
            </a:pPr>
            <a:r>
              <a:rPr lang="pl-PL" dirty="0" err="1">
                <a:solidFill>
                  <a:schemeClr val="tx1">
                    <a:lumMod val="65000"/>
                    <a:lumOff val="35000"/>
                  </a:schemeClr>
                </a:solidFill>
              </a:rPr>
              <a:t>injector</a:t>
            </a:r>
            <a:r>
              <a:rPr lang="pl-PL" dirty="0">
                <a:solidFill>
                  <a:schemeClr val="tx1">
                    <a:lumMod val="65000"/>
                    <a:lumOff val="35000"/>
                  </a:schemeClr>
                </a:solidFill>
              </a:rPr>
              <a:t>
</a:t>
            </a:r>
            <a:r>
              <a:rPr lang="pl-PL" dirty="0" err="1">
                <a:solidFill>
                  <a:schemeClr val="tx1">
                    <a:lumMod val="65000"/>
                    <a:lumOff val="35000"/>
                  </a:schemeClr>
                </a:solidFill>
              </a:rPr>
              <a:t>dosing</a:t>
            </a:r>
            <a:r>
              <a:rPr lang="pl-PL" dirty="0">
                <a:solidFill>
                  <a:schemeClr val="tx1">
                    <a:lumMod val="65000"/>
                    <a:lumOff val="35000"/>
                  </a:schemeClr>
                </a:solidFill>
              </a:rPr>
              <a:t> pump</a:t>
            </a:r>
            <a:endParaRPr lang="en-US" dirty="0">
              <a:solidFill>
                <a:schemeClr val="tx1">
                  <a:lumMod val="65000"/>
                  <a:lumOff val="35000"/>
                </a:schemeClr>
              </a:solidFill>
            </a:endParaRPr>
          </a:p>
        </p:txBody>
      </p:sp>
      <p:sp>
        <p:nvSpPr>
          <p:cNvPr id="15" name="Rectangle 14">
            <a:extLst>
              <a:ext uri="{FF2B5EF4-FFF2-40B4-BE49-F238E27FC236}">
                <a16:creationId xmlns:a16="http://schemas.microsoft.com/office/drawing/2014/main" id="{A59AE0CC-4546-634E-993B-BE9F97656608}"/>
              </a:ext>
            </a:extLst>
          </p:cNvPr>
          <p:cNvSpPr/>
          <p:nvPr/>
        </p:nvSpPr>
        <p:spPr>
          <a:xfrm>
            <a:off x="1709424" y="522246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045" y="535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Symbol zastępczy obrazu 5" descr="Obraz zawierający roślina, zieleń, ziemia, Liść&#10;&#10;Zawartość wygenerowana przez sztuczną inteligencję może być niepoprawna.">
            <a:extLst>
              <a:ext uri="{FF2B5EF4-FFF2-40B4-BE49-F238E27FC236}">
                <a16:creationId xmlns:a16="http://schemas.microsoft.com/office/drawing/2014/main" id="{5853E8B4-128D-D014-50DD-312A0F59662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5350"/>
            <a:ext cx="5334000" cy="6858000"/>
          </a:xfrm>
        </p:spPr>
      </p:pic>
    </p:spTree>
    <p:extLst>
      <p:ext uri="{BB962C8B-B14F-4D97-AF65-F5344CB8AC3E}">
        <p14:creationId xmlns:p14="http://schemas.microsoft.com/office/powerpoint/2010/main" val="3435606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A42A4CDE-D322-49D4-9CD6-3D8A1D7419B9}"/>
</file>

<file path=customXml/itemProps2.xml><?xml version="1.0" encoding="utf-8"?>
<ds:datastoreItem xmlns:ds="http://schemas.openxmlformats.org/officeDocument/2006/customXml" ds:itemID="{46E79684-4514-49B1-B589-3319087ED578}">
  <ds:schemaRefs>
    <ds:schemaRef ds:uri="http://schemas.microsoft.com/sharepoint/v3/contenttype/forms"/>
  </ds:schemaRefs>
</ds:datastoreItem>
</file>

<file path=customXml/itemProps3.xml><?xml version="1.0" encoding="utf-8"?>
<ds:datastoreItem xmlns:ds="http://schemas.openxmlformats.org/officeDocument/2006/customXml" ds:itemID="{34A559C5-7F6B-408C-8C00-22ED0B30E141}">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docProps/app.xml><?xml version="1.0" encoding="utf-8"?>
<Properties xmlns="http://schemas.openxmlformats.org/officeDocument/2006/extended-properties" xmlns:vt="http://schemas.openxmlformats.org/officeDocument/2006/docPropsVTypes">
  <TotalTime>3069</TotalTime>
  <Words>1075</Words>
  <Application>Microsoft Office PowerPoint</Application>
  <PresentationFormat>Widescreen</PresentationFormat>
  <Paragraphs>92</Paragraphs>
  <Slides>19</Slides>
  <Notes>7</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19</vt:i4>
      </vt:variant>
    </vt:vector>
  </HeadingPairs>
  <TitlesOfParts>
    <vt:vector size="31" baseType="lpstr">
      <vt:lpstr>Arial</vt:lpstr>
      <vt:lpstr>Calibri</vt:lpstr>
      <vt:lpstr>Figtree</vt:lpstr>
      <vt:lpstr>Inter</vt:lpstr>
      <vt:lpstr>Lato</vt:lpstr>
      <vt:lpstr>Montserrat Light</vt:lpstr>
      <vt:lpstr>Roboto</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143</cp:revision>
  <dcterms:created xsi:type="dcterms:W3CDTF">2019-11-20T14:08:21Z</dcterms:created>
  <dcterms:modified xsi:type="dcterms:W3CDTF">2025-07-09T16:09:21Z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