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4"/>
    <p:sldMasterId id="2147483684" r:id="rId5"/>
    <p:sldMasterId id="2147483648" r:id="rId6"/>
  </p:sldMasterIdLst>
  <p:notesMasterIdLst>
    <p:notesMasterId r:id="rId26"/>
  </p:notesMasterIdLst>
  <p:sldIdLst>
    <p:sldId id="4388" r:id="rId7"/>
    <p:sldId id="4384" r:id="rId8"/>
    <p:sldId id="4389" r:id="rId9"/>
    <p:sldId id="4358" r:id="rId10"/>
    <p:sldId id="260" r:id="rId11"/>
    <p:sldId id="281" r:id="rId12"/>
    <p:sldId id="4366" r:id="rId13"/>
    <p:sldId id="4373" r:id="rId14"/>
    <p:sldId id="277" r:id="rId15"/>
    <p:sldId id="4374" r:id="rId16"/>
    <p:sldId id="4375" r:id="rId17"/>
    <p:sldId id="4367" r:id="rId18"/>
    <p:sldId id="263" r:id="rId19"/>
    <p:sldId id="4376" r:id="rId20"/>
    <p:sldId id="4377" r:id="rId21"/>
    <p:sldId id="4371" r:id="rId22"/>
    <p:sldId id="4379" r:id="rId23"/>
    <p:sldId id="4383" r:id="rId24"/>
    <p:sldId id="25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646A2A-5463-31BB-24B8-887E45DDAF69}" name="Orla Casey" initials="OC" userId="S::orla@momentumconsulting.ie::ee9f56f0-43a2-47ae-a5b8-d4a7d2f5ce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21"/>
    <a:srgbClr val="007772"/>
    <a:srgbClr val="404040"/>
    <a:srgbClr val="09465E"/>
    <a:srgbClr val="87C540"/>
    <a:srgbClr val="C9519D"/>
    <a:srgbClr val="3DBDAB"/>
    <a:srgbClr val="A1007D"/>
    <a:srgbClr val="FFC652"/>
    <a:srgbClr val="B3B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4" autoAdjust="0"/>
    <p:restoredTop sz="94729"/>
  </p:normalViewPr>
  <p:slideViewPr>
    <p:cSldViewPr snapToGrid="0" snapToObjects="1">
      <p:cViewPr varScale="1">
        <p:scale>
          <a:sx n="106" d="100"/>
          <a:sy n="106" d="100"/>
        </p:scale>
        <p:origin x="846" y="102"/>
      </p:cViewPr>
      <p:guideLst/>
    </p:cSldViewPr>
  </p:slideViewPr>
  <p:notesTextViewPr>
    <p:cViewPr>
      <p:scale>
        <a:sx n="1" d="1"/>
        <a:sy n="1" d="1"/>
      </p:scale>
      <p:origin x="0" y="0"/>
    </p:cViewPr>
  </p:notesTextViewPr>
  <p:sorterViewPr>
    <p:cViewPr varScale="1">
      <p:scale>
        <a:sx n="1" d="1"/>
        <a:sy n="1" d="1"/>
      </p:scale>
      <p:origin x="0" y="-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C2BBE5-951B-7448-9280-3E5E86F1213F}" type="datetimeFigureOut">
              <a:rPr lang="en-US" smtClean="0"/>
              <a:t>7/9/2025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2</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90276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E5DE82-CF29-044D-9158-06A811149881}" type="slidenum">
              <a:rPr lang="en-US" smtClean="0"/>
              <a:t>4</a:t>
            </a:fld>
            <a:endParaRPr lang="en-US"/>
          </a:p>
        </p:txBody>
      </p:sp>
    </p:spTree>
    <p:extLst>
      <p:ext uri="{BB962C8B-B14F-4D97-AF65-F5344CB8AC3E}">
        <p14:creationId xmlns:p14="http://schemas.microsoft.com/office/powerpoint/2010/main" val="1852808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pPr/>
              <a:t>6</a:t>
            </a:fld>
            <a:endParaRPr lang="en-US" altLang="en-US">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ma14="http://schemas.microsoft.com/office/mac/drawingml/2011/main" val="1"/>
            </a:ext>
          </a:extLst>
        </p:spPr>
        <p:txBody>
          <a:bodyPr wrap="none" anchor="ctr"/>
          <a:lstStyle/>
          <a:p>
            <a:endParaRPr lang="en-US" altLang="en-US">
              <a:latin typeface="Times New Roman" charset="0"/>
            </a:endParaRPr>
          </a:p>
        </p:txBody>
      </p:sp>
    </p:spTree>
    <p:extLst>
      <p:ext uri="{BB962C8B-B14F-4D97-AF65-F5344CB8AC3E}">
        <p14:creationId xmlns:p14="http://schemas.microsoft.com/office/powerpoint/2010/main" val="2070510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55B3C6-48B3-9476-C237-41445C3ABE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587934-C281-A675-DDAB-B5001A384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24C967-F280-8FA5-E1B6-18AF2F9254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8CACE3E-B59D-CA68-C997-D62366E0A20A}"/>
              </a:ext>
            </a:extLst>
          </p:cNvPr>
          <p:cNvSpPr>
            <a:spLocks noGrp="1"/>
          </p:cNvSpPr>
          <p:nvPr>
            <p:ph type="sldNum" sz="quarter" idx="5"/>
          </p:nvPr>
        </p:nvSpPr>
        <p:spPr/>
        <p:txBody>
          <a:bodyPr/>
          <a:lstStyle/>
          <a:p>
            <a:fld id="{4BE5DE82-CF29-044D-9158-06A811149881}" type="slidenum">
              <a:rPr lang="en-US" smtClean="0"/>
              <a:t>8</a:t>
            </a:fld>
            <a:endParaRPr lang="en-US"/>
          </a:p>
        </p:txBody>
      </p:sp>
    </p:spTree>
    <p:extLst>
      <p:ext uri="{BB962C8B-B14F-4D97-AF65-F5344CB8AC3E}">
        <p14:creationId xmlns:p14="http://schemas.microsoft.com/office/powerpoint/2010/main" val="2912083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F83A1-A57C-E6BC-8562-7AB077F2B2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B6C382-DA65-F93A-2161-88D743D691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013CD6-366A-B8BC-AFAD-55A92C1C71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2295F20-C324-4180-1C66-AB7A565FF8E7}"/>
              </a:ext>
            </a:extLst>
          </p:cNvPr>
          <p:cNvSpPr>
            <a:spLocks noGrp="1"/>
          </p:cNvSpPr>
          <p:nvPr>
            <p:ph type="sldNum" sz="quarter" idx="5"/>
          </p:nvPr>
        </p:nvSpPr>
        <p:spPr/>
        <p:txBody>
          <a:bodyPr/>
          <a:lstStyle/>
          <a:p>
            <a:fld id="{4BE5DE82-CF29-044D-9158-06A811149881}" type="slidenum">
              <a:rPr lang="en-US" smtClean="0"/>
              <a:t>12</a:t>
            </a:fld>
            <a:endParaRPr lang="en-US"/>
          </a:p>
        </p:txBody>
      </p:sp>
    </p:spTree>
    <p:extLst>
      <p:ext uri="{BB962C8B-B14F-4D97-AF65-F5344CB8AC3E}">
        <p14:creationId xmlns:p14="http://schemas.microsoft.com/office/powerpoint/2010/main" val="319834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5D59B-3816-82C3-C249-2C395A0F49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F5D48D-B4FE-9C8D-CF81-66EC074B86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94C215-4729-93C0-AF18-6C721158BF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D8D3E0-4E07-655F-1683-5EBEA996EA83}"/>
              </a:ext>
            </a:extLst>
          </p:cNvPr>
          <p:cNvSpPr>
            <a:spLocks noGrp="1"/>
          </p:cNvSpPr>
          <p:nvPr>
            <p:ph type="sldNum" sz="quarter" idx="5"/>
          </p:nvPr>
        </p:nvSpPr>
        <p:spPr/>
        <p:txBody>
          <a:bodyPr/>
          <a:lstStyle/>
          <a:p>
            <a:fld id="{4BE5DE82-CF29-044D-9158-06A811149881}" type="slidenum">
              <a:rPr lang="en-US" smtClean="0"/>
              <a:t>15</a:t>
            </a:fld>
            <a:endParaRPr lang="en-US"/>
          </a:p>
        </p:txBody>
      </p:sp>
    </p:spTree>
    <p:extLst>
      <p:ext uri="{BB962C8B-B14F-4D97-AF65-F5344CB8AC3E}">
        <p14:creationId xmlns:p14="http://schemas.microsoft.com/office/powerpoint/2010/main" val="2181409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Slide">
    <p:spTree>
      <p:nvGrpSpPr>
        <p:cNvPr id="1" name=""/>
        <p:cNvGrpSpPr/>
        <p:nvPr/>
      </p:nvGrpSpPr>
      <p:grpSpPr>
        <a:xfrm>
          <a:off x="0" y="0"/>
          <a:ext cx="0" cy="0"/>
          <a:chOff x="0" y="0"/>
          <a:chExt cx="0" cy="0"/>
        </a:xfrm>
      </p:grpSpPr>
      <p:sp>
        <p:nvSpPr>
          <p:cNvPr id="7" name="Picture Placeholder 2"/>
          <p:cNvSpPr>
            <a:spLocks noGrp="1"/>
          </p:cNvSpPr>
          <p:nvPr>
            <p:ph type="pic" sz="quarter" idx="10"/>
          </p:nvPr>
        </p:nvSpPr>
        <p:spPr>
          <a:xfrm>
            <a:off x="0" y="2463800"/>
            <a:ext cx="12192000" cy="43942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9" name="Text Placeholder 23"/>
          <p:cNvSpPr>
            <a:spLocks noGrp="1"/>
          </p:cNvSpPr>
          <p:nvPr>
            <p:ph type="body" sz="quarter" idx="19" hasCustomPrompt="1"/>
          </p:nvPr>
        </p:nvSpPr>
        <p:spPr>
          <a:xfrm>
            <a:off x="868292" y="4724748"/>
            <a:ext cx="3195486" cy="45313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Sub-heading</a:t>
            </a:r>
          </a:p>
        </p:txBody>
      </p:sp>
      <p:sp>
        <p:nvSpPr>
          <p:cNvPr id="11" name="Text Placeholder 23"/>
          <p:cNvSpPr>
            <a:spLocks noGrp="1"/>
          </p:cNvSpPr>
          <p:nvPr>
            <p:ph type="body" sz="quarter" idx="20" hasCustomPrompt="1"/>
          </p:nvPr>
        </p:nvSpPr>
        <p:spPr>
          <a:xfrm>
            <a:off x="868292" y="5177863"/>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Heading </a:t>
            </a:r>
          </a:p>
        </p:txBody>
      </p:sp>
      <p:pic>
        <p:nvPicPr>
          <p:cNvPr id="3" name="Picture 2">
            <a:extLst>
              <a:ext uri="{FF2B5EF4-FFF2-40B4-BE49-F238E27FC236}">
                <a16:creationId xmlns:a16="http://schemas.microsoft.com/office/drawing/2014/main" id="{6EFE05D9-37C0-A330-5021-AED50D46B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16633" y="428626"/>
            <a:ext cx="3870851" cy="1793276"/>
          </a:xfrm>
          <a:prstGeom prst="rect">
            <a:avLst/>
          </a:prstGeom>
        </p:spPr>
      </p:pic>
    </p:spTree>
    <p:extLst>
      <p:ext uri="{BB962C8B-B14F-4D97-AF65-F5344CB8AC3E}">
        <p14:creationId xmlns:p14="http://schemas.microsoft.com/office/powerpoint/2010/main" val="181784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de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6857999" y="0"/>
            <a:ext cx="5334001" cy="6858000"/>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660960" y="1010552"/>
            <a:ext cx="5607690"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673256" y="2256692"/>
            <a:ext cx="5600544" cy="368690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40381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3DBDA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TPTOP SLID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29802C1-855F-ED49-A714-6ABAF3307BE0}"/>
              </a:ext>
            </a:extLst>
          </p:cNvPr>
          <p:cNvSpPr/>
          <p:nvPr userDrawn="1"/>
        </p:nvSpPr>
        <p:spPr>
          <a:xfrm>
            <a:off x="10769600" y="0"/>
            <a:ext cx="1422400" cy="5107577"/>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b="1">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731410" y="2512721"/>
            <a:ext cx="3108780" cy="375245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Rectangle 12">
            <a:extLst>
              <a:ext uri="{FF2B5EF4-FFF2-40B4-BE49-F238E27FC236}">
                <a16:creationId xmlns:a16="http://schemas.microsoft.com/office/drawing/2014/main" id="{9D5FE527-0F82-4A42-8F8D-19AA7CD9F04F}"/>
              </a:ext>
            </a:extLst>
          </p:cNvPr>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489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TPTOP SLIDE 2">
    <p:spTree>
      <p:nvGrpSpPr>
        <p:cNvPr id="1" name=""/>
        <p:cNvGrpSpPr/>
        <p:nvPr/>
      </p:nvGrpSpPr>
      <p:grpSpPr>
        <a:xfrm>
          <a:off x="0" y="0"/>
          <a:ext cx="0" cy="0"/>
          <a:chOff x="0" y="0"/>
          <a:chExt cx="0" cy="0"/>
        </a:xfrm>
      </p:grpSpPr>
      <p:sp>
        <p:nvSpPr>
          <p:cNvPr id="14" name="Rectangle 13"/>
          <p:cNvSpPr/>
          <p:nvPr userDrawn="1"/>
        </p:nvSpPr>
        <p:spPr>
          <a:xfrm>
            <a:off x="0" y="745067"/>
            <a:ext cx="1420250" cy="270763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571EA6-DCBD-BC41-BDF9-2EBB87473C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9343"/>
          <a:stretch/>
        </p:blipFill>
        <p:spPr>
          <a:xfrm>
            <a:off x="-1511179" y="2612571"/>
            <a:ext cx="8450840" cy="4245429"/>
          </a:xfrm>
          <a:prstGeom prst="rect">
            <a:avLst/>
          </a:prstGeom>
        </p:spPr>
      </p:pic>
      <p:sp>
        <p:nvSpPr>
          <p:cNvPr id="8" name="Picture Placeholder 17">
            <a:extLst>
              <a:ext uri="{FF2B5EF4-FFF2-40B4-BE49-F238E27FC236}">
                <a16:creationId xmlns:a16="http://schemas.microsoft.com/office/drawing/2014/main" id="{0C1477F3-B84F-E444-8A4E-7322B0AD193D}"/>
              </a:ext>
            </a:extLst>
          </p:cNvPr>
          <p:cNvSpPr>
            <a:spLocks noGrp="1"/>
          </p:cNvSpPr>
          <p:nvPr>
            <p:ph type="pic" sz="quarter" idx="10"/>
          </p:nvPr>
        </p:nvSpPr>
        <p:spPr>
          <a:xfrm>
            <a:off x="1114362" y="2802349"/>
            <a:ext cx="4981638" cy="3090444"/>
          </a:xfrm>
          <a:prstGeom prst="rect">
            <a:avLst/>
          </a:prstGeom>
          <a:solidFill>
            <a:schemeClr val="bg1"/>
          </a:solidFill>
        </p:spPr>
        <p:txBody>
          <a:bodyPr/>
          <a:lstStyle>
            <a:lvl1pPr algn="ctr">
              <a:buNone/>
              <a:defRPr sz="1600">
                <a:solidFill>
                  <a:srgbClr val="7F7F7F"/>
                </a:solidFill>
              </a:defRPr>
            </a:lvl1pPr>
          </a:lstStyle>
          <a:p>
            <a:endParaRPr lang="en-US"/>
          </a:p>
          <a:p>
            <a:endParaRPr lang="en-US"/>
          </a:p>
          <a:p>
            <a:endParaRPr lang="en-US"/>
          </a:p>
          <a:p>
            <a:endParaRPr lang="en-US"/>
          </a:p>
          <a:p>
            <a:endParaRPr lang="en-US"/>
          </a:p>
          <a:p>
            <a:endParaRPr lang="en-US"/>
          </a:p>
          <a:p>
            <a:endParaRPr lang="en-US"/>
          </a:p>
          <a:p>
            <a:r>
              <a:rPr lang="en-US"/>
              <a:t>Click to add photo</a:t>
            </a:r>
          </a:p>
        </p:txBody>
      </p:sp>
      <p:sp>
        <p:nvSpPr>
          <p:cNvPr id="2" name="Text Placeholder 23">
            <a:extLst>
              <a:ext uri="{FF2B5EF4-FFF2-40B4-BE49-F238E27FC236}">
                <a16:creationId xmlns:a16="http://schemas.microsoft.com/office/drawing/2014/main" id="{DD07349D-6350-7B77-82BA-F4BED393CF1A}"/>
              </a:ext>
            </a:extLst>
          </p:cNvPr>
          <p:cNvSpPr>
            <a:spLocks noGrp="1"/>
          </p:cNvSpPr>
          <p:nvPr>
            <p:ph type="body" sz="quarter" idx="13" hasCustomPrompt="1"/>
          </p:nvPr>
        </p:nvSpPr>
        <p:spPr>
          <a:xfrm>
            <a:off x="6967718" y="815819"/>
            <a:ext cx="4513081"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A21C5266-E1D5-DB3B-D988-F4B03720DDB5}"/>
              </a:ext>
            </a:extLst>
          </p:cNvPr>
          <p:cNvSpPr>
            <a:spLocks noGrp="1"/>
          </p:cNvSpPr>
          <p:nvPr>
            <p:ph type="body" sz="quarter" idx="14" hasCustomPrompt="1"/>
          </p:nvPr>
        </p:nvSpPr>
        <p:spPr>
          <a:xfrm>
            <a:off x="6972765" y="2061958"/>
            <a:ext cx="4507330" cy="31704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21374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02">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rot="16200000">
            <a:off x="232431" y="464696"/>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779490" y="2278505"/>
            <a:ext cx="4137285" cy="2726804"/>
          </a:xfrm>
          <a:prstGeom prst="rect">
            <a:avLst/>
          </a:prstGeom>
        </p:spPr>
        <p:txBody>
          <a:bodyPr anchor="ctr">
            <a:normAutofit/>
          </a:bodyPr>
          <a:lstStyle>
            <a:lvl1pPr marL="0" indent="0" algn="ctr">
              <a:buNone/>
              <a:defRPr sz="4000" b="0" i="0" baseline="0">
                <a:solidFill>
                  <a:schemeClr val="bg1"/>
                </a:solidFill>
                <a:latin typeface="+mn-lt"/>
              </a:defRPr>
            </a:lvl1pPr>
          </a:lstStyle>
          <a:p>
            <a:pPr lvl="0"/>
            <a:r>
              <a:rPr lang="en-US" dirty="0"/>
              <a:t>Quote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8700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25A464A2-8261-7127-5998-667285EF08D8}"/>
              </a:ext>
            </a:extLst>
          </p:cNvPr>
          <p:cNvSpPr/>
          <p:nvPr userDrawn="1"/>
        </p:nvSpPr>
        <p:spPr>
          <a:xfrm>
            <a:off x="1281154" y="0"/>
            <a:ext cx="5844795" cy="6309657"/>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3">
            <a:extLst>
              <a:ext uri="{FF2B5EF4-FFF2-40B4-BE49-F238E27FC236}">
                <a16:creationId xmlns:a16="http://schemas.microsoft.com/office/drawing/2014/main" id="{851EDE87-1D65-E1D1-3E88-1752B7273795}"/>
              </a:ext>
            </a:extLst>
          </p:cNvPr>
          <p:cNvSpPr>
            <a:spLocks noGrp="1"/>
          </p:cNvSpPr>
          <p:nvPr>
            <p:ph type="body" sz="quarter" idx="13" hasCustomPrompt="1"/>
          </p:nvPr>
        </p:nvSpPr>
        <p:spPr>
          <a:xfrm>
            <a:off x="1289154" y="1364106"/>
            <a:ext cx="5801193" cy="3236470"/>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4" name="Rectangle 3">
            <a:extLst>
              <a:ext uri="{FF2B5EF4-FFF2-40B4-BE49-F238E27FC236}">
                <a16:creationId xmlns:a16="http://schemas.microsoft.com/office/drawing/2014/main" id="{C4C63A13-68DB-5FD4-7122-AA819CEDBE51}"/>
              </a:ext>
            </a:extLst>
          </p:cNvPr>
          <p:cNvSpPr/>
          <p:nvPr userDrawn="1"/>
        </p:nvSpPr>
        <p:spPr>
          <a:xfrm rot="16200000">
            <a:off x="10557481" y="-214269"/>
            <a:ext cx="1420250" cy="1848787"/>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14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982690" y="527858"/>
            <a:ext cx="4721156" cy="5802284"/>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7276362"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dirty="0"/>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1045105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sp>
        <p:nvSpPr>
          <p:cNvPr id="11" name="Text Placeholder 23"/>
          <p:cNvSpPr>
            <a:spLocks noGrp="1"/>
          </p:cNvSpPr>
          <p:nvPr>
            <p:ph type="body" sz="quarter" idx="21" hasCustomPrompt="1"/>
          </p:nvPr>
        </p:nvSpPr>
        <p:spPr>
          <a:xfrm>
            <a:off x="6369349" y="4441022"/>
            <a:ext cx="3195486" cy="731140"/>
          </a:xfrm>
          <a:prstGeom prst="rect">
            <a:avLst/>
          </a:prstGeom>
        </p:spPr>
        <p:txBody>
          <a:bodyPr anchor="ctr">
            <a:normAutofit/>
          </a:bodyPr>
          <a:lstStyle>
            <a:lvl1pPr marL="0" indent="0" algn="l">
              <a:buNone/>
              <a:defRPr sz="2800" baseline="0">
                <a:solidFill>
                  <a:srgbClr val="404040"/>
                </a:solidFill>
                <a:latin typeface="+mn-lt"/>
              </a:defRPr>
            </a:lvl1pPr>
          </a:lstStyle>
          <a:p>
            <a:pPr lvl="0"/>
            <a:r>
              <a:rPr lang="en-US" dirty="0"/>
              <a:t>Any Questions?</a:t>
            </a:r>
          </a:p>
        </p:txBody>
      </p:sp>
      <p:sp>
        <p:nvSpPr>
          <p:cNvPr id="12" name="Text Placeholder 23"/>
          <p:cNvSpPr>
            <a:spLocks noGrp="1"/>
          </p:cNvSpPr>
          <p:nvPr>
            <p:ph type="body" sz="quarter" idx="22" hasCustomPrompt="1"/>
          </p:nvPr>
        </p:nvSpPr>
        <p:spPr>
          <a:xfrm>
            <a:off x="6369349" y="3631446"/>
            <a:ext cx="3195485" cy="837258"/>
          </a:xfrm>
          <a:prstGeom prst="rect">
            <a:avLst/>
          </a:prstGeom>
        </p:spPr>
        <p:txBody>
          <a:bodyPr anchor="ctr">
            <a:normAutofit/>
          </a:bodyPr>
          <a:lstStyle>
            <a:lvl1pPr marL="0" indent="0" algn="l">
              <a:buNone/>
              <a:defRPr sz="5000" baseline="0">
                <a:solidFill>
                  <a:srgbClr val="404040"/>
                </a:solidFill>
                <a:latin typeface="+mn-lt"/>
              </a:defRPr>
            </a:lvl1pPr>
          </a:lstStyle>
          <a:p>
            <a:pPr lvl="0"/>
            <a:r>
              <a:rPr lang="en-US" dirty="0"/>
              <a:t>Thank You</a:t>
            </a:r>
          </a:p>
        </p:txBody>
      </p:sp>
      <p:sp>
        <p:nvSpPr>
          <p:cNvPr id="10" name="Picture Placeholder 2">
            <a:extLst>
              <a:ext uri="{FF2B5EF4-FFF2-40B4-BE49-F238E27FC236}">
                <a16:creationId xmlns:a16="http://schemas.microsoft.com/office/drawing/2014/main" id="{B8982444-5545-079B-18EA-AF9A4ABE8233}"/>
              </a:ext>
            </a:extLst>
          </p:cNvPr>
          <p:cNvSpPr>
            <a:spLocks noGrp="1"/>
          </p:cNvSpPr>
          <p:nvPr>
            <p:ph type="pic" sz="quarter" idx="10"/>
          </p:nvPr>
        </p:nvSpPr>
        <p:spPr>
          <a:xfrm>
            <a:off x="0" y="0"/>
            <a:ext cx="5711252" cy="6858000"/>
          </a:xfrm>
          <a:prstGeom prst="rect">
            <a:avLst/>
          </a:prstGeom>
          <a:ln>
            <a:noFill/>
          </a:ln>
        </p:spPr>
        <p:txBody>
          <a:bodyPr anchor="t"/>
          <a:lstStyle>
            <a:lvl1pPr marL="0" indent="0" algn="ctr">
              <a:buNone/>
              <a:defRPr sz="1800" i="1" baseline="0">
                <a:solidFill>
                  <a:srgbClr val="404040"/>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7" name="Rectangle 6">
            <a:extLst>
              <a:ext uri="{FF2B5EF4-FFF2-40B4-BE49-F238E27FC236}">
                <a16:creationId xmlns:a16="http://schemas.microsoft.com/office/drawing/2014/main" id="{30E05FFE-4949-85E4-F673-0E2A3A1147C5}"/>
              </a:ext>
            </a:extLst>
          </p:cNvPr>
          <p:cNvSpPr/>
          <p:nvPr userDrawn="1"/>
        </p:nvSpPr>
        <p:spPr>
          <a:xfrm>
            <a:off x="8354192" y="6051752"/>
            <a:ext cx="3288458" cy="553998"/>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2023-2-PL01-KA220-VET-000178755</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600" dirty="0">
              <a:solidFill>
                <a:srgbClr val="404040"/>
              </a:solidFill>
              <a:latin typeface="Calibri" panose="020F0502020204030204" pitchFamily="34" charset="0"/>
              <a:ea typeface="Open Sans" panose="020B060603050402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EC3BD74-E670-F9C6-9E70-F06E8C670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5907" y="6109454"/>
            <a:ext cx="1745726" cy="388724"/>
          </a:xfrm>
          <a:prstGeom prst="rect">
            <a:avLst/>
          </a:prstGeom>
        </p:spPr>
      </p:pic>
      <p:pic>
        <p:nvPicPr>
          <p:cNvPr id="9" name="Picture 8">
            <a:extLst>
              <a:ext uri="{FF2B5EF4-FFF2-40B4-BE49-F238E27FC236}">
                <a16:creationId xmlns:a16="http://schemas.microsoft.com/office/drawing/2014/main" id="{6954CF32-B561-E65A-DE39-6575E1D56A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02900" y="547159"/>
            <a:ext cx="3870851" cy="17932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389650" y="5886974"/>
            <a:ext cx="2054262" cy="457426"/>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6814450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07772"/>
                </a:solidFill>
                <a:latin typeface="+mn-lt"/>
              </a:defRPr>
            </a:lvl1pPr>
          </a:lstStyle>
          <a:p>
            <a:pPr lvl="0"/>
            <a:r>
              <a:rPr lang="en-US" dirty="0"/>
              <a:t>Heading</a:t>
            </a:r>
          </a:p>
        </p:txBody>
      </p:sp>
    </p:spTree>
    <p:extLst>
      <p:ext uri="{BB962C8B-B14F-4D97-AF65-F5344CB8AC3E}">
        <p14:creationId xmlns:p14="http://schemas.microsoft.com/office/powerpoint/2010/main" val="1411997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ottom Photo Slide">
  <p:cSld name="Bottom Photo Slide">
    <p:spTree>
      <p:nvGrpSpPr>
        <p:cNvPr id="1" name="Shape 66"/>
        <p:cNvGrpSpPr/>
        <p:nvPr/>
      </p:nvGrpSpPr>
      <p:grpSpPr>
        <a:xfrm>
          <a:off x="0" y="0"/>
          <a:ext cx="0" cy="0"/>
          <a:chOff x="0" y="0"/>
          <a:chExt cx="0" cy="0"/>
        </a:xfrm>
      </p:grpSpPr>
      <p:sp>
        <p:nvSpPr>
          <p:cNvPr id="67" name="Google Shape;67;p37"/>
          <p:cNvSpPr>
            <a:spLocks noGrp="1"/>
          </p:cNvSpPr>
          <p:nvPr>
            <p:ph type="pic" idx="2"/>
          </p:nvPr>
        </p:nvSpPr>
        <p:spPr>
          <a:xfrm>
            <a:off x="0" y="3695066"/>
            <a:ext cx="11125201" cy="2342319"/>
          </a:xfrm>
          <a:prstGeom prst="rect">
            <a:avLst/>
          </a:prstGeom>
          <a:noFill/>
          <a:ln>
            <a:noFill/>
          </a:ln>
        </p:spPr>
      </p:sp>
      <p:sp>
        <p:nvSpPr>
          <p:cNvPr id="68" name="Google Shape;68;p37"/>
          <p:cNvSpPr txBox="1">
            <a:spLocks noGrp="1"/>
          </p:cNvSpPr>
          <p:nvPr>
            <p:ph type="body" idx="1"/>
          </p:nvPr>
        </p:nvSpPr>
        <p:spPr>
          <a:xfrm>
            <a:off x="1651560" y="1086752"/>
            <a:ext cx="9649486"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404040"/>
              </a:buClr>
              <a:buSzPts val="3600"/>
              <a:buFont typeface="Arial"/>
              <a:buNone/>
              <a:defRPr sz="3600" b="0" i="0" u="none" strike="noStrike" cap="none">
                <a:solidFill>
                  <a:srgbClr val="40404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7"/>
          <p:cNvSpPr txBox="1">
            <a:spLocks noGrp="1"/>
          </p:cNvSpPr>
          <p:nvPr>
            <p:ph type="body" idx="3"/>
          </p:nvPr>
        </p:nvSpPr>
        <p:spPr>
          <a:xfrm>
            <a:off x="1663856" y="2332892"/>
            <a:ext cx="9637190" cy="12286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04040"/>
              </a:buClr>
              <a:buSzPts val="2400"/>
              <a:buFont typeface="Arial"/>
              <a:buNone/>
              <a:defRPr sz="2400" b="0" i="0" u="none" strike="noStrike" cap="none">
                <a:solidFill>
                  <a:srgbClr val="40404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
    <p:spTree>
      <p:nvGrpSpPr>
        <p:cNvPr id="1" name=""/>
        <p:cNvGrpSpPr/>
        <p:nvPr/>
      </p:nvGrpSpPr>
      <p:grpSpPr>
        <a:xfrm>
          <a:off x="0" y="0"/>
          <a:ext cx="0" cy="0"/>
          <a:chOff x="0" y="0"/>
          <a:chExt cx="0" cy="0"/>
        </a:xfrm>
      </p:grpSpPr>
      <p:sp>
        <p:nvSpPr>
          <p:cNvPr id="4" name="Text Placeholder 17">
            <a:extLst>
              <a:ext uri="{FF2B5EF4-FFF2-40B4-BE49-F238E27FC236}">
                <a16:creationId xmlns:a16="http://schemas.microsoft.com/office/drawing/2014/main" id="{85581FDB-620D-A940-7570-FC4992DD078F}"/>
              </a:ext>
            </a:extLst>
          </p:cNvPr>
          <p:cNvSpPr>
            <a:spLocks noGrp="1"/>
          </p:cNvSpPr>
          <p:nvPr>
            <p:ph type="body" sz="quarter" idx="18" hasCustomPrompt="1"/>
          </p:nvPr>
        </p:nvSpPr>
        <p:spPr>
          <a:xfrm>
            <a:off x="798381" y="2045704"/>
            <a:ext cx="4203926" cy="3849918"/>
          </a:xfrm>
          <a:prstGeom prst="rect">
            <a:avLst/>
          </a:prstGeom>
        </p:spPr>
        <p:txBody>
          <a:bodyPr/>
          <a:lstStyle>
            <a:lvl1pPr algn="l">
              <a:buNone/>
              <a:defRPr sz="2400" b="0" i="0" spc="0">
                <a:solidFill>
                  <a:srgbClr val="086575"/>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 name="Text Placeholder 23">
            <a:extLst>
              <a:ext uri="{FF2B5EF4-FFF2-40B4-BE49-F238E27FC236}">
                <a16:creationId xmlns:a16="http://schemas.microsoft.com/office/drawing/2014/main" id="{285DDF02-6F1E-42FC-596B-7038DD05D8A8}"/>
              </a:ext>
            </a:extLst>
          </p:cNvPr>
          <p:cNvSpPr>
            <a:spLocks noGrp="1"/>
          </p:cNvSpPr>
          <p:nvPr>
            <p:ph type="body" sz="quarter" idx="16" hasCustomPrompt="1"/>
          </p:nvPr>
        </p:nvSpPr>
        <p:spPr>
          <a:xfrm>
            <a:off x="798382" y="761603"/>
            <a:ext cx="4203926" cy="803654"/>
          </a:xfrm>
          <a:prstGeom prst="rect">
            <a:avLst/>
          </a:prstGeom>
        </p:spPr>
        <p:txBody>
          <a:bodyPr>
            <a:noAutofit/>
          </a:bodyPr>
          <a:lstStyle>
            <a:lvl1pPr marL="0" indent="0" algn="l">
              <a:buNone/>
              <a:defRPr sz="3600" b="0"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686263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D662890-493E-15C0-6C30-0229373E9D17}"/>
              </a:ext>
            </a:extLst>
          </p:cNvPr>
          <p:cNvSpPr/>
          <p:nvPr userDrawn="1"/>
        </p:nvSpPr>
        <p:spPr>
          <a:xfrm flipV="1">
            <a:off x="0" y="0"/>
            <a:ext cx="5214939" cy="6858002"/>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5">
            <a:extLst>
              <a:ext uri="{FF2B5EF4-FFF2-40B4-BE49-F238E27FC236}">
                <a16:creationId xmlns:a16="http://schemas.microsoft.com/office/drawing/2014/main" id="{A5BEFE80-757C-CFD1-4E64-03725722350A}"/>
              </a:ext>
            </a:extLst>
          </p:cNvPr>
          <p:cNvSpPr>
            <a:spLocks noGrp="1"/>
          </p:cNvSpPr>
          <p:nvPr>
            <p:ph type="body" sz="quarter" idx="15" hasCustomPrompt="1"/>
          </p:nvPr>
        </p:nvSpPr>
        <p:spPr>
          <a:xfrm>
            <a:off x="6326958" y="587112"/>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54334D93-E2E9-9419-A03A-7293A7674557}"/>
              </a:ext>
            </a:extLst>
          </p:cNvPr>
          <p:cNvSpPr>
            <a:spLocks noGrp="1"/>
          </p:cNvSpPr>
          <p:nvPr>
            <p:ph type="body" sz="quarter" idx="14" hasCustomPrompt="1"/>
          </p:nvPr>
        </p:nvSpPr>
        <p:spPr>
          <a:xfrm>
            <a:off x="7162254" y="587113"/>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3C37BE7E-8C87-45BF-D6B8-BA3EE01F9FDD}"/>
              </a:ext>
            </a:extLst>
          </p:cNvPr>
          <p:cNvSpPr>
            <a:spLocks noGrp="1"/>
          </p:cNvSpPr>
          <p:nvPr>
            <p:ph type="body" sz="quarter" idx="29" hasCustomPrompt="1"/>
          </p:nvPr>
        </p:nvSpPr>
        <p:spPr>
          <a:xfrm>
            <a:off x="6326958" y="1164974"/>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8" name="Text Placeholder 25">
            <a:extLst>
              <a:ext uri="{FF2B5EF4-FFF2-40B4-BE49-F238E27FC236}">
                <a16:creationId xmlns:a16="http://schemas.microsoft.com/office/drawing/2014/main" id="{0B709AA1-B26C-4173-D2E2-6F0572F5200F}"/>
              </a:ext>
            </a:extLst>
          </p:cNvPr>
          <p:cNvSpPr>
            <a:spLocks noGrp="1"/>
          </p:cNvSpPr>
          <p:nvPr>
            <p:ph type="body" sz="quarter" idx="30" hasCustomPrompt="1"/>
          </p:nvPr>
        </p:nvSpPr>
        <p:spPr>
          <a:xfrm>
            <a:off x="7162254" y="1164975"/>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9" name="Text Placeholder 25">
            <a:extLst>
              <a:ext uri="{FF2B5EF4-FFF2-40B4-BE49-F238E27FC236}">
                <a16:creationId xmlns:a16="http://schemas.microsoft.com/office/drawing/2014/main" id="{DA59BCFD-D90B-8C59-C279-40F994E1FA15}"/>
              </a:ext>
            </a:extLst>
          </p:cNvPr>
          <p:cNvSpPr>
            <a:spLocks noGrp="1"/>
          </p:cNvSpPr>
          <p:nvPr>
            <p:ph type="body" sz="quarter" idx="31" hasCustomPrompt="1"/>
          </p:nvPr>
        </p:nvSpPr>
        <p:spPr>
          <a:xfrm>
            <a:off x="6326958" y="17440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20" name="Text Placeholder 25">
            <a:extLst>
              <a:ext uri="{FF2B5EF4-FFF2-40B4-BE49-F238E27FC236}">
                <a16:creationId xmlns:a16="http://schemas.microsoft.com/office/drawing/2014/main" id="{D98C242C-4ADF-2FEE-1A75-84C7F7BC4B47}"/>
              </a:ext>
            </a:extLst>
          </p:cNvPr>
          <p:cNvSpPr>
            <a:spLocks noGrp="1"/>
          </p:cNvSpPr>
          <p:nvPr>
            <p:ph type="body" sz="quarter" idx="32" hasCustomPrompt="1"/>
          </p:nvPr>
        </p:nvSpPr>
        <p:spPr>
          <a:xfrm>
            <a:off x="7162254" y="17440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5">
            <a:extLst>
              <a:ext uri="{FF2B5EF4-FFF2-40B4-BE49-F238E27FC236}">
                <a16:creationId xmlns:a16="http://schemas.microsoft.com/office/drawing/2014/main" id="{F9842BF8-F94C-C81D-6268-F22E555B2DEC}"/>
              </a:ext>
            </a:extLst>
          </p:cNvPr>
          <p:cNvSpPr>
            <a:spLocks noGrp="1"/>
          </p:cNvSpPr>
          <p:nvPr>
            <p:ph type="body" sz="quarter" idx="33" hasCustomPrompt="1"/>
          </p:nvPr>
        </p:nvSpPr>
        <p:spPr>
          <a:xfrm>
            <a:off x="6326958" y="23263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25" name="Text Placeholder 25">
            <a:extLst>
              <a:ext uri="{FF2B5EF4-FFF2-40B4-BE49-F238E27FC236}">
                <a16:creationId xmlns:a16="http://schemas.microsoft.com/office/drawing/2014/main" id="{97B87F67-6012-697D-8DBF-20BB51588063}"/>
              </a:ext>
            </a:extLst>
          </p:cNvPr>
          <p:cNvSpPr>
            <a:spLocks noGrp="1"/>
          </p:cNvSpPr>
          <p:nvPr>
            <p:ph type="body" sz="quarter" idx="34" hasCustomPrompt="1"/>
          </p:nvPr>
        </p:nvSpPr>
        <p:spPr>
          <a:xfrm>
            <a:off x="7162254" y="23263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9A609869-044A-0F3D-732D-9A29EA550BF8}"/>
              </a:ext>
            </a:extLst>
          </p:cNvPr>
          <p:cNvSpPr>
            <a:spLocks noGrp="1"/>
          </p:cNvSpPr>
          <p:nvPr>
            <p:ph type="body" sz="quarter" idx="35" hasCustomPrompt="1"/>
          </p:nvPr>
        </p:nvSpPr>
        <p:spPr>
          <a:xfrm>
            <a:off x="6326958" y="29054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27" name="Text Placeholder 25">
            <a:extLst>
              <a:ext uri="{FF2B5EF4-FFF2-40B4-BE49-F238E27FC236}">
                <a16:creationId xmlns:a16="http://schemas.microsoft.com/office/drawing/2014/main" id="{AA926902-DF5A-EB57-E436-3B9B79D41AC2}"/>
              </a:ext>
            </a:extLst>
          </p:cNvPr>
          <p:cNvSpPr>
            <a:spLocks noGrp="1"/>
          </p:cNvSpPr>
          <p:nvPr>
            <p:ph type="body" sz="quarter" idx="36" hasCustomPrompt="1"/>
          </p:nvPr>
        </p:nvSpPr>
        <p:spPr>
          <a:xfrm>
            <a:off x="7162254" y="29054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28" name="Picture 27">
            <a:extLst>
              <a:ext uri="{FF2B5EF4-FFF2-40B4-BE49-F238E27FC236}">
                <a16:creationId xmlns:a16="http://schemas.microsoft.com/office/drawing/2014/main" id="{F62E4D73-2CF3-D562-3D16-D79B4EAF79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266916" y="6007440"/>
            <a:ext cx="1790675" cy="398733"/>
          </a:xfrm>
          <a:prstGeom prst="rect">
            <a:avLst/>
          </a:prstGeom>
        </p:spPr>
      </p:pic>
      <p:sp>
        <p:nvSpPr>
          <p:cNvPr id="30" name="Text Placeholder 25">
            <a:extLst>
              <a:ext uri="{FF2B5EF4-FFF2-40B4-BE49-F238E27FC236}">
                <a16:creationId xmlns:a16="http://schemas.microsoft.com/office/drawing/2014/main" id="{48D50E15-A8AC-EA0D-298E-B2F9A71CFC18}"/>
              </a:ext>
            </a:extLst>
          </p:cNvPr>
          <p:cNvSpPr>
            <a:spLocks noGrp="1"/>
          </p:cNvSpPr>
          <p:nvPr>
            <p:ph type="body" sz="quarter" idx="37" hasCustomPrompt="1"/>
          </p:nvPr>
        </p:nvSpPr>
        <p:spPr>
          <a:xfrm>
            <a:off x="6322195" y="3496643"/>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31" name="Text Placeholder 25">
            <a:extLst>
              <a:ext uri="{FF2B5EF4-FFF2-40B4-BE49-F238E27FC236}">
                <a16:creationId xmlns:a16="http://schemas.microsoft.com/office/drawing/2014/main" id="{B17DE2B8-64B0-DA9B-0C20-90B667762394}"/>
              </a:ext>
            </a:extLst>
          </p:cNvPr>
          <p:cNvSpPr>
            <a:spLocks noGrp="1"/>
          </p:cNvSpPr>
          <p:nvPr>
            <p:ph type="body" sz="quarter" idx="38" hasCustomPrompt="1"/>
          </p:nvPr>
        </p:nvSpPr>
        <p:spPr>
          <a:xfrm>
            <a:off x="7157491" y="3496644"/>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2" name="Text Placeholder 25">
            <a:extLst>
              <a:ext uri="{FF2B5EF4-FFF2-40B4-BE49-F238E27FC236}">
                <a16:creationId xmlns:a16="http://schemas.microsoft.com/office/drawing/2014/main" id="{5BEC7B71-0179-64F0-1AEA-CF68156B0037}"/>
              </a:ext>
            </a:extLst>
          </p:cNvPr>
          <p:cNvSpPr>
            <a:spLocks noGrp="1"/>
          </p:cNvSpPr>
          <p:nvPr>
            <p:ph type="body" sz="quarter" idx="39" hasCustomPrompt="1"/>
          </p:nvPr>
        </p:nvSpPr>
        <p:spPr>
          <a:xfrm>
            <a:off x="6322195" y="4078969"/>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33" name="Text Placeholder 25">
            <a:extLst>
              <a:ext uri="{FF2B5EF4-FFF2-40B4-BE49-F238E27FC236}">
                <a16:creationId xmlns:a16="http://schemas.microsoft.com/office/drawing/2014/main" id="{9FC79778-EAFD-59C1-4148-5791828F7761}"/>
              </a:ext>
            </a:extLst>
          </p:cNvPr>
          <p:cNvSpPr>
            <a:spLocks noGrp="1"/>
          </p:cNvSpPr>
          <p:nvPr>
            <p:ph type="body" sz="quarter" idx="40" hasCustomPrompt="1"/>
          </p:nvPr>
        </p:nvSpPr>
        <p:spPr>
          <a:xfrm>
            <a:off x="7157491" y="4078970"/>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4" name="Text Placeholder 25">
            <a:extLst>
              <a:ext uri="{FF2B5EF4-FFF2-40B4-BE49-F238E27FC236}">
                <a16:creationId xmlns:a16="http://schemas.microsoft.com/office/drawing/2014/main" id="{14BEB9FC-4A6E-8DE4-5DB3-C84CC387CAED}"/>
              </a:ext>
            </a:extLst>
          </p:cNvPr>
          <p:cNvSpPr>
            <a:spLocks noGrp="1"/>
          </p:cNvSpPr>
          <p:nvPr>
            <p:ph type="body" sz="quarter" idx="41" hasCustomPrompt="1"/>
          </p:nvPr>
        </p:nvSpPr>
        <p:spPr>
          <a:xfrm>
            <a:off x="6322195" y="4658068"/>
            <a:ext cx="700387" cy="566443"/>
          </a:xfrm>
          <a:prstGeom prst="rect">
            <a:avLst/>
          </a:prstGeom>
          <a:noFill/>
        </p:spPr>
        <p:txBody>
          <a:bodyPr anchor="ctr">
            <a:noAutofit/>
          </a:bodyPr>
          <a:lstStyle>
            <a:lvl1pPr marL="0" indent="0" algn="ctr">
              <a:buNone/>
              <a:defRPr sz="3200" b="1" baseline="0">
                <a:solidFill>
                  <a:srgbClr val="00777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35" name="Text Placeholder 25">
            <a:extLst>
              <a:ext uri="{FF2B5EF4-FFF2-40B4-BE49-F238E27FC236}">
                <a16:creationId xmlns:a16="http://schemas.microsoft.com/office/drawing/2014/main" id="{ECD6CDF1-0469-29A5-ADFB-6252949B3A55}"/>
              </a:ext>
            </a:extLst>
          </p:cNvPr>
          <p:cNvSpPr>
            <a:spLocks noGrp="1"/>
          </p:cNvSpPr>
          <p:nvPr>
            <p:ph type="body" sz="quarter" idx="42" hasCustomPrompt="1"/>
          </p:nvPr>
        </p:nvSpPr>
        <p:spPr>
          <a:xfrm>
            <a:off x="7157491" y="4658069"/>
            <a:ext cx="4541325" cy="566444"/>
          </a:xfrm>
          <a:prstGeom prst="rect">
            <a:avLst/>
          </a:prstGeom>
        </p:spPr>
        <p:txBody>
          <a:bodyPr anchor="ctr">
            <a:noAutofit/>
          </a:bodyPr>
          <a:lstStyle>
            <a:lvl1pPr marL="0" indent="0" algn="l">
              <a:lnSpc>
                <a:spcPct val="100000"/>
              </a:lnSpc>
              <a:spcBef>
                <a:spcPts val="0"/>
              </a:spcBef>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6" name="Text Placeholder 17">
            <a:extLst>
              <a:ext uri="{FF2B5EF4-FFF2-40B4-BE49-F238E27FC236}">
                <a16:creationId xmlns:a16="http://schemas.microsoft.com/office/drawing/2014/main" id="{1CA5E334-A40D-636F-2677-54D2CB12201C}"/>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7" name="Rectangle 36">
            <a:extLst>
              <a:ext uri="{FF2B5EF4-FFF2-40B4-BE49-F238E27FC236}">
                <a16:creationId xmlns:a16="http://schemas.microsoft.com/office/drawing/2014/main" id="{6DD0961B-3DFC-EBE9-FC40-AC19493BB7A8}"/>
              </a:ext>
            </a:extLst>
          </p:cNvPr>
          <p:cNvSpPr/>
          <p:nvPr userDrawn="1"/>
        </p:nvSpPr>
        <p:spPr>
          <a:xfrm>
            <a:off x="4595973" y="5332470"/>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3">
            <a:extLst>
              <a:ext uri="{FF2B5EF4-FFF2-40B4-BE49-F238E27FC236}">
                <a16:creationId xmlns:a16="http://schemas.microsoft.com/office/drawing/2014/main" id="{A2C1E5F0-47F7-FCB9-251E-B4288980DDF5}"/>
              </a:ext>
            </a:extLst>
          </p:cNvPr>
          <p:cNvSpPr>
            <a:spLocks noGrp="1"/>
          </p:cNvSpPr>
          <p:nvPr>
            <p:ph type="body" sz="quarter" idx="13" hasCustomPrompt="1"/>
          </p:nvPr>
        </p:nvSpPr>
        <p:spPr>
          <a:xfrm>
            <a:off x="455806" y="769856"/>
            <a:ext cx="4420994" cy="697353"/>
          </a:xfrm>
          <a:prstGeom prst="rect">
            <a:avLst/>
          </a:prstGeom>
        </p:spPr>
        <p:txBody>
          <a:bodyPr>
            <a:normAutofit/>
          </a:bodyPr>
          <a:lstStyle>
            <a:lvl1pPr marL="0" indent="0" algn="l">
              <a:buNone/>
              <a:defRPr sz="3600">
                <a:solidFill>
                  <a:schemeClr val="bg1"/>
                </a:solidFill>
                <a:latin typeface="+mn-lt"/>
              </a:defRPr>
            </a:lvl1pPr>
          </a:lstStyle>
          <a:p>
            <a:pPr lvl="0"/>
            <a:r>
              <a:rPr lang="en-US" dirty="0"/>
              <a:t>TITLE</a:t>
            </a:r>
          </a:p>
        </p:txBody>
      </p:sp>
    </p:spTree>
    <p:extLst>
      <p:ext uri="{BB962C8B-B14F-4D97-AF65-F5344CB8AC3E}">
        <p14:creationId xmlns:p14="http://schemas.microsoft.com/office/powerpoint/2010/main" val="3175631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8" name="Rectangle 7"/>
          <p:cNvSpPr/>
          <p:nvPr userDrawn="1"/>
        </p:nvSpPr>
        <p:spPr>
          <a:xfrm>
            <a:off x="-36717" y="2684585"/>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36717" y="643325"/>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81837" y="0"/>
            <a:ext cx="1422400" cy="405765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0" name="Rectangle 9"/>
          <p:cNvSpPr/>
          <p:nvPr userDrawn="1"/>
        </p:nvSpPr>
        <p:spPr>
          <a:xfrm>
            <a:off x="-36717" y="643325"/>
            <a:ext cx="1422400" cy="1524001"/>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23"/>
          <p:cNvSpPr>
            <a:spLocks noGrp="1"/>
          </p:cNvSpPr>
          <p:nvPr>
            <p:ph type="body" sz="quarter" idx="13" hasCustomPrompt="1"/>
          </p:nvPr>
        </p:nvSpPr>
        <p:spPr>
          <a:xfrm>
            <a:off x="1639836" y="785664"/>
            <a:ext cx="8849638" cy="1381662"/>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8849638" cy="3190017"/>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4" name="Rectangle 13"/>
          <p:cNvSpPr/>
          <p:nvPr userDrawn="1"/>
        </p:nvSpPr>
        <p:spPr>
          <a:xfrm>
            <a:off x="10769600" y="0"/>
            <a:ext cx="1422400" cy="5107577"/>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ullet point slide">
    <p:spTree>
      <p:nvGrpSpPr>
        <p:cNvPr id="1" name=""/>
        <p:cNvGrpSpPr/>
        <p:nvPr/>
      </p:nvGrpSpPr>
      <p:grpSpPr>
        <a:xfrm>
          <a:off x="0" y="0"/>
          <a:ext cx="0" cy="0"/>
          <a:chOff x="0" y="0"/>
          <a:chExt cx="0" cy="0"/>
        </a:xfrm>
      </p:grpSpPr>
      <p:sp>
        <p:nvSpPr>
          <p:cNvPr id="2" name="Text Placeholder 23">
            <a:extLst>
              <a:ext uri="{FF2B5EF4-FFF2-40B4-BE49-F238E27FC236}">
                <a16:creationId xmlns:a16="http://schemas.microsoft.com/office/drawing/2014/main" id="{920DC654-C592-E8B9-3A4C-F38F2787154D}"/>
              </a:ext>
            </a:extLst>
          </p:cNvPr>
          <p:cNvSpPr>
            <a:spLocks noGrp="1"/>
          </p:cNvSpPr>
          <p:nvPr>
            <p:ph type="body" sz="quarter" idx="13" hasCustomPrompt="1"/>
          </p:nvPr>
        </p:nvSpPr>
        <p:spPr>
          <a:xfrm>
            <a:off x="860902" y="1056648"/>
            <a:ext cx="54669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3" name="Text Placeholder 25">
            <a:extLst>
              <a:ext uri="{FF2B5EF4-FFF2-40B4-BE49-F238E27FC236}">
                <a16:creationId xmlns:a16="http://schemas.microsoft.com/office/drawing/2014/main" id="{4FE29555-912C-B063-FBCD-031C05D46288}"/>
              </a:ext>
            </a:extLst>
          </p:cNvPr>
          <p:cNvSpPr>
            <a:spLocks noGrp="1"/>
          </p:cNvSpPr>
          <p:nvPr>
            <p:ph type="body" sz="quarter" idx="14" hasCustomPrompt="1"/>
          </p:nvPr>
        </p:nvSpPr>
        <p:spPr>
          <a:xfrm>
            <a:off x="860902" y="2977661"/>
            <a:ext cx="8817149" cy="3001108"/>
          </a:xfrm>
          <a:prstGeom prst="rect">
            <a:avLst/>
          </a:prstGeom>
        </p:spPr>
        <p:txBody>
          <a:bodyPr>
            <a:noAutofit/>
          </a:bodyPr>
          <a:lstStyle>
            <a:lvl1pPr marL="0" indent="0" algn="l">
              <a:buNone/>
              <a:defRPr sz="2400" baseline="0">
                <a:solidFill>
                  <a:schemeClr val="tx1">
                    <a:lumMod val="75000"/>
                    <a:lumOff val="25000"/>
                  </a:schemeClr>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1" name="Rectangle 10"/>
          <p:cNvSpPr/>
          <p:nvPr userDrawn="1"/>
        </p:nvSpPr>
        <p:spPr>
          <a:xfrm>
            <a:off x="-13271" y="643325"/>
            <a:ext cx="1423827" cy="1525530"/>
          </a:xfrm>
          <a:prstGeom prst="rect">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1" name="Rectangle 10"/>
          <p:cNvSpPr/>
          <p:nvPr userDrawn="1"/>
        </p:nvSpPr>
        <p:spPr>
          <a:xfrm>
            <a:off x="0" y="660259"/>
            <a:ext cx="1423827" cy="152553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userDrawn="1"/>
        </p:nvSpPr>
        <p:spPr>
          <a:xfrm rot="16200000">
            <a:off x="5984599" y="4179308"/>
            <a:ext cx="3245241" cy="91670"/>
          </a:xfrm>
          <a:prstGeom prst="roundRect">
            <a:avLst>
              <a:gd name="adj" fmla="val 50000"/>
            </a:avLst>
          </a:prstGeom>
          <a:solidFill>
            <a:srgbClr val="007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007772"/>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a:p>
          <a:p>
            <a:endParaRPr lang="en-US"/>
          </a:p>
          <a:p>
            <a:endParaRPr lang="en-US"/>
          </a:p>
          <a:p>
            <a:endParaRPr lang="en-US"/>
          </a:p>
          <a:p>
            <a:endParaRPr lang="en-US"/>
          </a:p>
          <a:p>
            <a:endParaRPr lang="en-US"/>
          </a:p>
          <a:p>
            <a:r>
              <a:rPr lang="en-US"/>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404040"/>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3" r:id="rId1"/>
    <p:sldLayoutId id="2147483672" r:id="rId2"/>
    <p:sldLayoutId id="2147483660" r:id="rId3"/>
    <p:sldLayoutId id="2147483665" r:id="rId4"/>
    <p:sldLayoutId id="2147483666" r:id="rId5"/>
    <p:sldLayoutId id="2147483651" r:id="rId6"/>
    <p:sldLayoutId id="2147483661" r:id="rId7"/>
    <p:sldLayoutId id="2147483667" r:id="rId8"/>
    <p:sldLayoutId id="2147483652" r:id="rId9"/>
    <p:sldLayoutId id="2147483671" r:id="rId10"/>
    <p:sldLayoutId id="2147483662" r:id="rId11"/>
    <p:sldLayoutId id="2147483669" r:id="rId12"/>
    <p:sldLayoutId id="2147483670" r:id="rId13"/>
    <p:sldLayoutId id="2147483663" r:id="rId14"/>
    <p:sldLayoutId id="2147483664" r:id="rId15"/>
    <p:sldLayoutId id="2147483674" r:id="rId16"/>
    <p:sldLayoutId id="2147483675" r:id="rId17"/>
    <p:sldLayoutId id="2147483676" r:id="rId18"/>
    <p:sldLayoutId id="2147483668" r:id="rId19"/>
    <p:sldLayoutId id="214748367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9819391" y="6329679"/>
            <a:ext cx="2006924" cy="228419"/>
            <a:chOff x="428174" y="10170041"/>
            <a:chExt cx="1952169" cy="222187"/>
          </a:xfrm>
        </p:grpSpPr>
        <p:pic>
          <p:nvPicPr>
            <p:cNvPr id="11" name="Google Shape;11;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2343" y="10174514"/>
              <a:ext cx="1778000" cy="217714"/>
            </a:xfrm>
            <a:prstGeom prst="rect">
              <a:avLst/>
            </a:prstGeom>
            <a:noFill/>
            <a:ln>
              <a:noFill/>
            </a:ln>
          </p:spPr>
        </p:pic>
        <p:pic>
          <p:nvPicPr>
            <p:cNvPr id="12" name="Google Shape;12;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28174" y="10170041"/>
              <a:ext cx="210456" cy="18590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E02612-5E8C-DDE7-9A6A-87D69F0B8DC3}"/>
              </a:ext>
            </a:extLst>
          </p:cNvPr>
          <p:cNvGrpSpPr/>
          <p:nvPr userDrawn="1"/>
        </p:nvGrpSpPr>
        <p:grpSpPr>
          <a:xfrm>
            <a:off x="9819391" y="6329679"/>
            <a:ext cx="2006924" cy="228419"/>
            <a:chOff x="428174" y="10170041"/>
            <a:chExt cx="1952169" cy="222187"/>
          </a:xfrm>
        </p:grpSpPr>
        <p:pic>
          <p:nvPicPr>
            <p:cNvPr id="6" name="Picture 5">
              <a:extLst>
                <a:ext uri="{FF2B5EF4-FFF2-40B4-BE49-F238E27FC236}">
                  <a16:creationId xmlns:a16="http://schemas.microsoft.com/office/drawing/2014/main" id="{B6707F7A-3691-1A6D-00D1-C2ED8F08BB0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2343" y="10174514"/>
              <a:ext cx="1778000" cy="217714"/>
            </a:xfrm>
            <a:prstGeom prst="rect">
              <a:avLst/>
            </a:prstGeom>
          </p:spPr>
        </p:pic>
        <p:pic>
          <p:nvPicPr>
            <p:cNvPr id="7" name="Picture 6">
              <a:extLst>
                <a:ext uri="{FF2B5EF4-FFF2-40B4-BE49-F238E27FC236}">
                  <a16:creationId xmlns:a16="http://schemas.microsoft.com/office/drawing/2014/main" id="{AAD33BCC-7EC4-4959-0670-9641A10DB609}"/>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28174" y="10170041"/>
              <a:ext cx="210456" cy="185903"/>
            </a:xfrm>
            <a:prstGeom prst="rect">
              <a:avLst/>
            </a:prstGeom>
          </p:spPr>
        </p:pic>
      </p:gr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83"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ideo" Target="https://www.youtube.com/embed/rKsYmE_dr9Q?feature=oembed" TargetMode="External"/><Relationship Id="rId5" Type="http://schemas.openxmlformats.org/officeDocument/2006/relationships/image" Target="../media/image17.jpeg"/><Relationship Id="rId4" Type="http://schemas.openxmlformats.org/officeDocument/2006/relationships/hyperlink" Target="https://www.youtube.com/watch?v=rKsYmE_dr9Q"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13.xml"/><Relationship Id="rId1" Type="http://schemas.openxmlformats.org/officeDocument/2006/relationships/video" Target="https://www.youtube.com/embed/DCsscmAP30o?feature=oembed" TargetMode="External"/><Relationship Id="rId4" Type="http://schemas.openxmlformats.org/officeDocument/2006/relationships/hyperlink" Target="https://www.youtube.com/watch?v=DCsscmAP30o"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obrazu 6" descr="Automatic sprinkler watering grass">
            <a:extLst>
              <a:ext uri="{FF2B5EF4-FFF2-40B4-BE49-F238E27FC236}">
                <a16:creationId xmlns:a16="http://schemas.microsoft.com/office/drawing/2014/main" id="{023FED1A-25AB-154F-EC71-33B875B5E65F}"/>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1" y="2463800"/>
            <a:ext cx="12192000" cy="4394200"/>
          </a:xfrm>
        </p:spPr>
      </p:pic>
      <p:sp>
        <p:nvSpPr>
          <p:cNvPr id="5" name="Rectangle 4"/>
          <p:cNvSpPr/>
          <p:nvPr/>
        </p:nvSpPr>
        <p:spPr>
          <a:xfrm>
            <a:off x="324115" y="1647254"/>
            <a:ext cx="4023033" cy="3579734"/>
          </a:xfrm>
          <a:prstGeom prst="rect">
            <a:avLst/>
          </a:prstGeom>
          <a:solidFill>
            <a:srgbClr val="007772">
              <a:alpha val="8351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3" name="Text Placeholder 12"/>
          <p:cNvSpPr>
            <a:spLocks noGrp="1"/>
          </p:cNvSpPr>
          <p:nvPr>
            <p:ph type="body" sz="quarter" idx="20"/>
          </p:nvPr>
        </p:nvSpPr>
        <p:spPr>
          <a:xfrm>
            <a:off x="613458" y="3463185"/>
            <a:ext cx="3817140" cy="1566075"/>
          </a:xfrm>
        </p:spPr>
        <p:txBody>
          <a:bodyPr lIns="91440" tIns="45720" rIns="91440" bIns="45720" anchor="ctr">
            <a:normAutofit fontScale="85000" lnSpcReduction="10000"/>
          </a:bodyPr>
          <a:lstStyle/>
          <a:p>
            <a:r>
              <a:rPr lang="en-GB" sz="4000" noProof="0" dirty="0">
                <a:solidFill>
                  <a:schemeClr val="bg1"/>
                </a:solidFill>
              </a:rPr>
              <a:t>M4: </a:t>
            </a:r>
            <a:r>
              <a:rPr lang="en-US" sz="4000" dirty="0">
                <a:solidFill>
                  <a:schemeClr val="bg1"/>
                </a:solidFill>
              </a:rPr>
              <a:t>Integrated Irrigation &amp; Fertilization Systems</a:t>
            </a:r>
            <a:endParaRPr lang="en-GB" sz="4000" noProof="0" dirty="0">
              <a:solidFill>
                <a:schemeClr val="bg1"/>
              </a:solidFill>
            </a:endParaRPr>
          </a:p>
        </p:txBody>
      </p:sp>
      <p:sp>
        <p:nvSpPr>
          <p:cNvPr id="11" name="Rectangle 10">
            <a:extLst>
              <a:ext uri="{FF2B5EF4-FFF2-40B4-BE49-F238E27FC236}">
                <a16:creationId xmlns:a16="http://schemas.microsoft.com/office/drawing/2014/main" id="{4A3970E9-6C36-2FF2-35EB-1E90998A92ED}"/>
              </a:ext>
            </a:extLst>
          </p:cNvPr>
          <p:cNvSpPr/>
          <p:nvPr/>
        </p:nvSpPr>
        <p:spPr>
          <a:xfrm>
            <a:off x="1" y="5706534"/>
            <a:ext cx="4649492" cy="7803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12" name="Picture 11">
            <a:extLst>
              <a:ext uri="{FF2B5EF4-FFF2-40B4-BE49-F238E27FC236}">
                <a16:creationId xmlns:a16="http://schemas.microsoft.com/office/drawing/2014/main" id="{648B8548-F896-179B-CCDA-B59EEAE98D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656" y="5855855"/>
            <a:ext cx="2298208" cy="511746"/>
          </a:xfrm>
          <a:prstGeom prst="rect">
            <a:avLst/>
          </a:prstGeom>
        </p:spPr>
      </p:pic>
      <p:grpSp>
        <p:nvGrpSpPr>
          <p:cNvPr id="69" name="Group 68">
            <a:extLst>
              <a:ext uri="{FF2B5EF4-FFF2-40B4-BE49-F238E27FC236}">
                <a16:creationId xmlns:a16="http://schemas.microsoft.com/office/drawing/2014/main" id="{16E8F5E2-0AE8-FF45-AC2B-678B1639A6BB}"/>
              </a:ext>
            </a:extLst>
          </p:cNvPr>
          <p:cNvGrpSpPr/>
          <p:nvPr/>
        </p:nvGrpSpPr>
        <p:grpSpPr>
          <a:xfrm>
            <a:off x="10667405" y="2517388"/>
            <a:ext cx="3049190" cy="3049190"/>
            <a:chOff x="3268483" y="5538141"/>
            <a:chExt cx="1760348" cy="1760348"/>
          </a:xfrm>
          <a:solidFill>
            <a:schemeClr val="bg1">
              <a:alpha val="42000"/>
            </a:schemeClr>
          </a:solidFill>
        </p:grpSpPr>
        <p:sp>
          <p:nvSpPr>
            <p:cNvPr id="70" name="Freeform 69">
              <a:extLst>
                <a:ext uri="{FF2B5EF4-FFF2-40B4-BE49-F238E27FC236}">
                  <a16:creationId xmlns:a16="http://schemas.microsoft.com/office/drawing/2014/main" id="{6B27811F-2E28-1182-78E9-B81BBE5884A1}"/>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1" name="Freeform 70">
              <a:extLst>
                <a:ext uri="{FF2B5EF4-FFF2-40B4-BE49-F238E27FC236}">
                  <a16:creationId xmlns:a16="http://schemas.microsoft.com/office/drawing/2014/main" id="{B75F0EDB-D63C-EE88-0C1A-560A25D98D70}"/>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 name="Text Placeholder 58">
            <a:extLst>
              <a:ext uri="{FF2B5EF4-FFF2-40B4-BE49-F238E27FC236}">
                <a16:creationId xmlns:a16="http://schemas.microsoft.com/office/drawing/2014/main" id="{80161DC9-89E9-776F-CC99-764B15F7A141}"/>
              </a:ext>
            </a:extLst>
          </p:cNvPr>
          <p:cNvSpPr txBox="1">
            <a:spLocks/>
          </p:cNvSpPr>
          <p:nvPr/>
        </p:nvSpPr>
        <p:spPr>
          <a:xfrm>
            <a:off x="5380522" y="5556737"/>
            <a:ext cx="6811478" cy="759391"/>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4000" noProof="0" dirty="0">
                <a:solidFill>
                  <a:schemeClr val="bg1"/>
                </a:solidFill>
              </a:rPr>
              <a:t>www.</a:t>
            </a:r>
            <a:r>
              <a:rPr lang="en-GB" sz="4000" b="1" noProof="0" dirty="0">
                <a:solidFill>
                  <a:schemeClr val="bg1"/>
                </a:solidFill>
                <a:latin typeface="Calibri" panose="020F0502020204030204" pitchFamily="34" charset="0"/>
                <a:cs typeface="Calibri" panose="020F0502020204030204" pitchFamily="34" charset="0"/>
              </a:rPr>
              <a:t>smartskillsproject</a:t>
            </a:r>
            <a:r>
              <a:rPr lang="en-GB" sz="4000" noProof="0" dirty="0">
                <a:solidFill>
                  <a:schemeClr val="bg1"/>
                </a:solidFill>
              </a:rPr>
              <a:t>.eu</a:t>
            </a:r>
          </a:p>
        </p:txBody>
      </p:sp>
      <p:sp>
        <p:nvSpPr>
          <p:cNvPr id="8" name="Text Placeholder 2">
            <a:extLst>
              <a:ext uri="{FF2B5EF4-FFF2-40B4-BE49-F238E27FC236}">
                <a16:creationId xmlns:a16="http://schemas.microsoft.com/office/drawing/2014/main" id="{43C4C732-9958-5930-82E1-D1F17576AF4F}"/>
              </a:ext>
            </a:extLst>
          </p:cNvPr>
          <p:cNvSpPr txBox="1">
            <a:spLocks/>
          </p:cNvSpPr>
          <p:nvPr/>
        </p:nvSpPr>
        <p:spPr>
          <a:xfrm>
            <a:off x="556309" y="2465108"/>
            <a:ext cx="3560597" cy="732327"/>
          </a:xfrm>
          <a:prstGeom prst="rect">
            <a:avLst/>
          </a:prstGeom>
        </p:spPr>
        <p:txBody>
          <a:bodyPr lIns="91440" tIns="45720" rIns="91440" bIns="45720" anchor="ctr">
            <a:noAutofit/>
          </a:bodyPr>
          <a:lstStyle>
            <a:lvl1pPr marL="0" indent="0" algn="l" defTabSz="914400" rtl="0" eaLnBrk="1" latinLnBrk="0" hangingPunct="1">
              <a:lnSpc>
                <a:spcPct val="90000"/>
              </a:lnSpc>
              <a:spcBef>
                <a:spcPts val="1000"/>
              </a:spcBef>
              <a:buFont typeface="Arial"/>
              <a:buNone/>
              <a:defRPr sz="2800" kern="1200" baseline="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noProof="0" dirty="0">
                <a:solidFill>
                  <a:schemeClr val="bg1"/>
                </a:solidFill>
              </a:rPr>
              <a:t>Course </a:t>
            </a:r>
            <a:r>
              <a:rPr lang="en-GB" dirty="0">
                <a:solidFill>
                  <a:schemeClr val="bg1"/>
                </a:solidFill>
              </a:rPr>
              <a:t>2</a:t>
            </a:r>
            <a:r>
              <a:rPr lang="en-GB" noProof="0" dirty="0">
                <a:solidFill>
                  <a:schemeClr val="bg1"/>
                </a:solidFill>
              </a:rPr>
              <a:t>: </a:t>
            </a:r>
            <a:r>
              <a:rPr lang="en-GB" dirty="0">
                <a:solidFill>
                  <a:schemeClr val="bg1"/>
                </a:solidFill>
              </a:rPr>
              <a:t> Smart Irrigation and Fertilisation</a:t>
            </a:r>
            <a:endParaRPr lang="en-GB" noProof="0" dirty="0">
              <a:solidFill>
                <a:schemeClr val="bg1"/>
              </a:solidFill>
              <a:ea typeface="Calibri"/>
              <a:cs typeface="Calibri"/>
            </a:endParaRPr>
          </a:p>
        </p:txBody>
      </p:sp>
      <p:pic>
        <p:nvPicPr>
          <p:cNvPr id="3" name="Picture 2" descr="A grey and black sign with a person in a circle&#10;&#10;AI-generated content may be incorrect.">
            <a:extLst>
              <a:ext uri="{FF2B5EF4-FFF2-40B4-BE49-F238E27FC236}">
                <a16:creationId xmlns:a16="http://schemas.microsoft.com/office/drawing/2014/main" id="{38D91F61-9DE0-7C29-92EB-2B6682416A31}"/>
              </a:ext>
            </a:extLst>
          </p:cNvPr>
          <p:cNvPicPr>
            <a:picLocks noChangeAspect="1"/>
          </p:cNvPicPr>
          <p:nvPr/>
        </p:nvPicPr>
        <p:blipFill>
          <a:blip r:embed="rId4"/>
          <a:stretch>
            <a:fillRect/>
          </a:stretch>
        </p:blipFill>
        <p:spPr>
          <a:xfrm>
            <a:off x="3133513" y="5901656"/>
            <a:ext cx="1123257" cy="382670"/>
          </a:xfrm>
          <a:prstGeom prst="rect">
            <a:avLst/>
          </a:prstGeom>
        </p:spPr>
      </p:pic>
    </p:spTree>
    <p:extLst>
      <p:ext uri="{BB962C8B-B14F-4D97-AF65-F5344CB8AC3E}">
        <p14:creationId xmlns:p14="http://schemas.microsoft.com/office/powerpoint/2010/main" val="342087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1FF8C-4460-3910-8CCF-35A873AF35A4}"/>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93D3D67F-D430-2F30-2849-136CBEA54A06}"/>
              </a:ext>
            </a:extLst>
          </p:cNvPr>
          <p:cNvSpPr>
            <a:spLocks noGrp="1"/>
          </p:cNvSpPr>
          <p:nvPr>
            <p:ph type="body" sz="quarter" idx="13"/>
          </p:nvPr>
        </p:nvSpPr>
        <p:spPr>
          <a:xfrm>
            <a:off x="663094" y="1517650"/>
            <a:ext cx="5607690" cy="697353"/>
          </a:xfrm>
        </p:spPr>
        <p:txBody>
          <a:bodyPr>
            <a:normAutofit/>
          </a:bodyPr>
          <a:lstStyle/>
          <a:p>
            <a:r>
              <a:rPr lang="pl-PL" b="1" dirty="0" err="1">
                <a:solidFill>
                  <a:srgbClr val="007772"/>
                </a:solidFill>
              </a:rPr>
              <a:t>Injector</a:t>
            </a:r>
            <a:endParaRPr lang="en-US" dirty="0"/>
          </a:p>
        </p:txBody>
      </p:sp>
      <p:sp>
        <p:nvSpPr>
          <p:cNvPr id="12" name="Text Placeholder 11">
            <a:extLst>
              <a:ext uri="{FF2B5EF4-FFF2-40B4-BE49-F238E27FC236}">
                <a16:creationId xmlns:a16="http://schemas.microsoft.com/office/drawing/2014/main" id="{B80585B7-A039-A909-6579-0F2C401ED7BC}"/>
              </a:ext>
            </a:extLst>
          </p:cNvPr>
          <p:cNvSpPr>
            <a:spLocks noGrp="1"/>
          </p:cNvSpPr>
          <p:nvPr>
            <p:ph type="body" sz="quarter" idx="14"/>
          </p:nvPr>
        </p:nvSpPr>
        <p:spPr>
          <a:xfrm>
            <a:off x="575933" y="2334450"/>
            <a:ext cx="4627662" cy="3686908"/>
          </a:xfrm>
        </p:spPr>
        <p:txBody>
          <a:bodyPr/>
          <a:lstStyle/>
          <a:p>
            <a:r>
              <a:rPr lang="en-US" dirty="0">
                <a:solidFill>
                  <a:schemeClr val="tx1">
                    <a:lumMod val="65000"/>
                    <a:lumOff val="35000"/>
                  </a:schemeClr>
                </a:solidFill>
                <a:latin typeface="Inter"/>
              </a:rPr>
              <a:t>The injector works on the basis of a phenomenon known as the </a:t>
            </a:r>
            <a:r>
              <a:rPr lang="en-US" b="1" dirty="0">
                <a:solidFill>
                  <a:schemeClr val="tx1">
                    <a:lumMod val="65000"/>
                    <a:lumOff val="35000"/>
                  </a:schemeClr>
                </a:solidFill>
                <a:latin typeface="Inter"/>
              </a:rPr>
              <a:t>Venturi effect</a:t>
            </a:r>
            <a:r>
              <a:rPr lang="en-US" dirty="0">
                <a:solidFill>
                  <a:schemeClr val="tx1">
                    <a:lumMod val="65000"/>
                    <a:lumOff val="35000"/>
                  </a:schemeClr>
                </a:solidFill>
                <a:latin typeface="Inter"/>
              </a:rPr>
              <a:t>. Its functioning is based on creating a pressure difference during the flow of water. The negative pressure created by the water, flowing through the system, sucks the nutrient solution into the irrigation system</a:t>
            </a:r>
            <a:r>
              <a:rPr lang="pl-PL" b="0" i="0" dirty="0">
                <a:solidFill>
                  <a:schemeClr val="tx1">
                    <a:lumMod val="65000"/>
                    <a:lumOff val="35000"/>
                  </a:schemeClr>
                </a:solidFill>
                <a:effectLst/>
                <a:latin typeface="Inter"/>
              </a:rPr>
              <a:t>.</a:t>
            </a:r>
            <a:endParaRPr lang="pl-PL" dirty="0">
              <a:solidFill>
                <a:schemeClr val="tx1">
                  <a:lumMod val="65000"/>
                  <a:lumOff val="35000"/>
                </a:schemeClr>
              </a:solidFill>
              <a:latin typeface="Roboto" panose="02000000000000000000" pitchFamily="2" charset="0"/>
            </a:endParaRPr>
          </a:p>
          <a:p>
            <a:endParaRPr lang="en-US" dirty="0">
              <a:solidFill>
                <a:schemeClr val="tx1">
                  <a:lumMod val="65000"/>
                  <a:lumOff val="35000"/>
                </a:schemeClr>
              </a:solidFill>
            </a:endParaRPr>
          </a:p>
        </p:txBody>
      </p:sp>
      <p:sp>
        <p:nvSpPr>
          <p:cNvPr id="15" name="Rectangle 14">
            <a:extLst>
              <a:ext uri="{FF2B5EF4-FFF2-40B4-BE49-F238E27FC236}">
                <a16:creationId xmlns:a16="http://schemas.microsoft.com/office/drawing/2014/main" id="{3213091F-F109-7914-890C-34E15198AAB2}"/>
              </a:ext>
            </a:extLst>
          </p:cNvPr>
          <p:cNvSpPr/>
          <p:nvPr/>
        </p:nvSpPr>
        <p:spPr>
          <a:xfrm>
            <a:off x="5714564" y="-143447"/>
            <a:ext cx="649238" cy="725083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88B054A-2D18-3BBF-9D4A-25A8FDBBB5CC}"/>
              </a:ext>
            </a:extLst>
          </p:cNvPr>
          <p:cNvSpPr/>
          <p:nvPr/>
        </p:nvSpPr>
        <p:spPr>
          <a:xfrm>
            <a:off x="10784089" y="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 Placeholder 11">
            <a:extLst>
              <a:ext uri="{FF2B5EF4-FFF2-40B4-BE49-F238E27FC236}">
                <a16:creationId xmlns:a16="http://schemas.microsoft.com/office/drawing/2014/main" id="{0D140CDA-1F5D-8887-D9C7-BB2BAC3E25E8}"/>
              </a:ext>
            </a:extLst>
          </p:cNvPr>
          <p:cNvSpPr txBox="1">
            <a:spLocks/>
          </p:cNvSpPr>
          <p:nvPr/>
        </p:nvSpPr>
        <p:spPr>
          <a:xfrm>
            <a:off x="7105317" y="2253784"/>
            <a:ext cx="4621628" cy="3686908"/>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chemeClr val="tx1">
                    <a:lumMod val="65000"/>
                    <a:lumOff val="35000"/>
                  </a:schemeClr>
                </a:solidFill>
                <a:latin typeface="Figtree"/>
              </a:rPr>
              <a:t>Dosing pumps are used to apply ready-made liquid fertilizer mixtures by injecting a pressurized solution into irrigation systems. With the help of pumps, it is possible to feed nutrients and fertilizing acids directly into the root system at the same time.</a:t>
            </a:r>
            <a:endParaRPr lang="en-US" dirty="0">
              <a:solidFill>
                <a:schemeClr val="tx1">
                  <a:lumMod val="65000"/>
                  <a:lumOff val="35000"/>
                </a:schemeClr>
              </a:solidFill>
            </a:endParaRPr>
          </a:p>
        </p:txBody>
      </p:sp>
      <p:sp>
        <p:nvSpPr>
          <p:cNvPr id="4" name="Text Placeholder 10">
            <a:extLst>
              <a:ext uri="{FF2B5EF4-FFF2-40B4-BE49-F238E27FC236}">
                <a16:creationId xmlns:a16="http://schemas.microsoft.com/office/drawing/2014/main" id="{A43E58BC-51A3-FD8A-6DA1-3BC5DFA1D305}"/>
              </a:ext>
            </a:extLst>
          </p:cNvPr>
          <p:cNvSpPr txBox="1">
            <a:spLocks/>
          </p:cNvSpPr>
          <p:nvPr/>
        </p:nvSpPr>
        <p:spPr>
          <a:xfrm>
            <a:off x="7102865" y="1517650"/>
            <a:ext cx="5607690" cy="697353"/>
          </a:xfrm>
          <a:prstGeom prst="rect">
            <a:avLst/>
          </a:prstGeom>
        </p:spPr>
        <p:txBody>
          <a:bodyPr>
            <a:normAutofit/>
          </a:bodyPr>
          <a:lstStyle>
            <a:lvl1pPr marL="0" indent="0" algn="l" defTabSz="914400" rtl="0" eaLnBrk="1" latinLnBrk="0" hangingPunct="1">
              <a:lnSpc>
                <a:spcPct val="90000"/>
              </a:lnSpc>
              <a:spcBef>
                <a:spcPts val="1000"/>
              </a:spcBef>
              <a:buFont typeface="Arial"/>
              <a:buNone/>
              <a:defRPr sz="3600" kern="1200">
                <a:solidFill>
                  <a:srgbClr val="40404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pl-PL" b="1" dirty="0" err="1">
                <a:solidFill>
                  <a:srgbClr val="007772"/>
                </a:solidFill>
              </a:rPr>
              <a:t>Dosing</a:t>
            </a:r>
            <a:r>
              <a:rPr lang="pl-PL" b="1" dirty="0">
                <a:solidFill>
                  <a:srgbClr val="007772"/>
                </a:solidFill>
              </a:rPr>
              <a:t> </a:t>
            </a:r>
            <a:r>
              <a:rPr lang="pl-PL" b="1" dirty="0" err="1">
                <a:solidFill>
                  <a:srgbClr val="007772"/>
                </a:solidFill>
              </a:rPr>
              <a:t>pumps</a:t>
            </a:r>
            <a:endParaRPr lang="en-US" dirty="0"/>
          </a:p>
        </p:txBody>
      </p:sp>
    </p:spTree>
    <p:extLst>
      <p:ext uri="{BB962C8B-B14F-4D97-AF65-F5344CB8AC3E}">
        <p14:creationId xmlns:p14="http://schemas.microsoft.com/office/powerpoint/2010/main" val="1234497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D7AEEE-5232-7762-8CB6-4CF4185814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343"/>
          <a:stretch/>
        </p:blipFill>
        <p:spPr>
          <a:xfrm>
            <a:off x="3522734" y="2266231"/>
            <a:ext cx="8450840" cy="4245429"/>
          </a:xfrm>
          <a:prstGeom prst="rect">
            <a:avLst/>
          </a:prstGeom>
        </p:spPr>
      </p:pic>
      <p:sp>
        <p:nvSpPr>
          <p:cNvPr id="10" name="Text Placeholder 1">
            <a:extLst>
              <a:ext uri="{FF2B5EF4-FFF2-40B4-BE49-F238E27FC236}">
                <a16:creationId xmlns:a16="http://schemas.microsoft.com/office/drawing/2014/main" id="{76DF9D92-CEA7-BA3F-5061-A595CB9ED01C}"/>
              </a:ext>
            </a:extLst>
          </p:cNvPr>
          <p:cNvSpPr>
            <a:spLocks noGrp="1"/>
          </p:cNvSpPr>
          <p:nvPr>
            <p:ph type="body" sz="quarter" idx="13"/>
          </p:nvPr>
        </p:nvSpPr>
        <p:spPr>
          <a:xfrm>
            <a:off x="1565675" y="1047682"/>
            <a:ext cx="9649486" cy="697353"/>
          </a:xfrm>
        </p:spPr>
        <p:txBody>
          <a:bodyPr/>
          <a:lstStyle/>
          <a:p>
            <a:r>
              <a:rPr lang="en-US" dirty="0"/>
              <a:t>Principles of operation of the injector</a:t>
            </a:r>
          </a:p>
        </p:txBody>
      </p:sp>
      <p:sp>
        <p:nvSpPr>
          <p:cNvPr id="12" name="Text Placeholder 2">
            <a:extLst>
              <a:ext uri="{FF2B5EF4-FFF2-40B4-BE49-F238E27FC236}">
                <a16:creationId xmlns:a16="http://schemas.microsoft.com/office/drawing/2014/main" id="{3A5B1869-A47E-A60A-ED27-DA7030AC5FCA}"/>
              </a:ext>
            </a:extLst>
          </p:cNvPr>
          <p:cNvSpPr>
            <a:spLocks noGrp="1"/>
          </p:cNvSpPr>
          <p:nvPr>
            <p:ph type="body" sz="quarter" idx="14"/>
          </p:nvPr>
        </p:nvSpPr>
        <p:spPr>
          <a:xfrm>
            <a:off x="1731410" y="2512721"/>
            <a:ext cx="3108780" cy="3752451"/>
          </a:xfrm>
        </p:spPr>
        <p:txBody>
          <a:bodyPr/>
          <a:lstStyle/>
          <a:p>
            <a:r>
              <a:rPr lang="en-US" dirty="0"/>
              <a:t>Watch this video that explains in simple terms what fertigation is and what is the principle of the injector's operation</a:t>
            </a:r>
            <a:r>
              <a:rPr lang="pl-PL" dirty="0"/>
              <a:t>.</a:t>
            </a:r>
          </a:p>
          <a:p>
            <a:r>
              <a:rPr lang="en-US" dirty="0">
                <a:hlinkClick r:id="rId4"/>
              </a:rPr>
              <a:t>Venturi effect</a:t>
            </a:r>
            <a:r>
              <a:rPr lang="pl-PL" dirty="0"/>
              <a:t> </a:t>
            </a:r>
            <a:endParaRPr lang="en-US" dirty="0"/>
          </a:p>
        </p:txBody>
      </p:sp>
      <p:pic>
        <p:nvPicPr>
          <p:cNvPr id="5" name="Multimedia online 4" title="Venturi Fertigation">
            <a:hlinkClick r:id="" action="ppaction://media"/>
            <a:extLst>
              <a:ext uri="{FF2B5EF4-FFF2-40B4-BE49-F238E27FC236}">
                <a16:creationId xmlns:a16="http://schemas.microsoft.com/office/drawing/2014/main" id="{676BA4BC-3900-C09C-8A09-FF2394F8879B}"/>
              </a:ext>
            </a:extLst>
          </p:cNvPr>
          <p:cNvPicPr>
            <a:picLocks noRot="1" noChangeAspect="1"/>
          </p:cNvPicPr>
          <p:nvPr>
            <a:videoFile r:link="rId1"/>
          </p:nvPr>
        </p:nvPicPr>
        <p:blipFill>
          <a:blip r:embed="rId5"/>
          <a:stretch>
            <a:fillRect/>
          </a:stretch>
        </p:blipFill>
        <p:spPr>
          <a:xfrm>
            <a:off x="6015497" y="2601798"/>
            <a:ext cx="5130910" cy="2898963"/>
          </a:xfrm>
          <a:prstGeom prst="rect">
            <a:avLst/>
          </a:prstGeom>
          <a:noFill/>
        </p:spPr>
      </p:pic>
    </p:spTree>
    <p:extLst>
      <p:ext uri="{BB962C8B-B14F-4D97-AF65-F5344CB8AC3E}">
        <p14:creationId xmlns:p14="http://schemas.microsoft.com/office/powerpoint/2010/main" val="288609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50CB2-A2CF-6885-C6F4-B2061AF01CD1}"/>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7B9CB63-F896-59DE-3A5D-D28D13D02AA2}"/>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FBE332-557E-9B1D-1378-A71CC3A5EA0D}"/>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61EAECB3-0702-0E94-E02F-AE7112508DBD}"/>
              </a:ext>
            </a:extLst>
          </p:cNvPr>
          <p:cNvSpPr>
            <a:spLocks noGrp="1"/>
          </p:cNvSpPr>
          <p:nvPr>
            <p:ph type="body" sz="quarter" idx="17"/>
          </p:nvPr>
        </p:nvSpPr>
        <p:spPr>
          <a:xfrm>
            <a:off x="9241981" y="871477"/>
            <a:ext cx="2066906" cy="582221"/>
          </a:xfrm>
        </p:spPr>
        <p:txBody>
          <a:bodyPr/>
          <a:lstStyle/>
          <a:p>
            <a:r>
              <a:rPr lang="en-US" dirty="0"/>
              <a:t>0</a:t>
            </a:r>
            <a:r>
              <a:rPr lang="pl-PL" dirty="0"/>
              <a:t>3</a:t>
            </a:r>
            <a:endParaRPr lang="en-US" dirty="0"/>
          </a:p>
        </p:txBody>
      </p:sp>
      <p:grpSp>
        <p:nvGrpSpPr>
          <p:cNvPr id="10" name="Group 9">
            <a:extLst>
              <a:ext uri="{FF2B5EF4-FFF2-40B4-BE49-F238E27FC236}">
                <a16:creationId xmlns:a16="http://schemas.microsoft.com/office/drawing/2014/main" id="{384977F5-FE28-3444-007A-AA6EF4ACDEB7}"/>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E390104B-AEE6-E128-1D43-C00B533C0CD7}"/>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8EDDFC-EC3C-CEB8-5514-308CD49E257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7" name="Symbol zastępczy obrazu 6" descr="Obraz zawierający woda, kropla, Wilgoć, rosa&#10;&#10;Zawartość wygenerowana przez sztuczną inteligencję może być niepoprawna.">
            <a:extLst>
              <a:ext uri="{FF2B5EF4-FFF2-40B4-BE49-F238E27FC236}">
                <a16:creationId xmlns:a16="http://schemas.microsoft.com/office/drawing/2014/main" id="{151470F0-F557-D48E-25A9-06A99B40D12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BE7853A9-780B-C8C3-0A31-841F7B660853}"/>
              </a:ext>
            </a:extLst>
          </p:cNvPr>
          <p:cNvSpPr txBox="1"/>
          <p:nvPr/>
        </p:nvSpPr>
        <p:spPr>
          <a:xfrm>
            <a:off x="703955" y="2239306"/>
            <a:ext cx="8322964"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BEST PRACTICES FOR IMPLEMENTATION</a:t>
            </a:r>
          </a:p>
        </p:txBody>
      </p:sp>
    </p:spTree>
    <p:extLst>
      <p:ext uri="{BB962C8B-B14F-4D97-AF65-F5344CB8AC3E}">
        <p14:creationId xmlns:p14="http://schemas.microsoft.com/office/powerpoint/2010/main" val="357417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obrazu 3" descr="Ripe strawberries growing on stems">
            <a:extLst>
              <a:ext uri="{FF2B5EF4-FFF2-40B4-BE49-F238E27FC236}">
                <a16:creationId xmlns:a16="http://schemas.microsoft.com/office/drawing/2014/main" id="{8CBDF86D-D6A7-5FA2-18BB-D508B0AE8AE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857999" y="0"/>
            <a:ext cx="5334001" cy="6858000"/>
          </a:xfrm>
        </p:spPr>
      </p:pic>
      <p:sp>
        <p:nvSpPr>
          <p:cNvPr id="5" name="Text Placeholder 4"/>
          <p:cNvSpPr>
            <a:spLocks noGrp="1"/>
          </p:cNvSpPr>
          <p:nvPr>
            <p:ph type="body" sz="quarter" idx="13"/>
          </p:nvPr>
        </p:nvSpPr>
        <p:spPr/>
        <p:txBody>
          <a:bodyPr>
            <a:noAutofit/>
          </a:bodyPr>
          <a:lstStyle/>
          <a:p>
            <a:r>
              <a:rPr lang="en-US" b="1" dirty="0">
                <a:solidFill>
                  <a:srgbClr val="007772"/>
                </a:solidFill>
              </a:rPr>
              <a:t>The main application of fertigation in agriculture</a:t>
            </a:r>
            <a:endParaRPr lang="en-US" dirty="0"/>
          </a:p>
        </p:txBody>
      </p:sp>
      <p:sp>
        <p:nvSpPr>
          <p:cNvPr id="6" name="Text Placeholder 5"/>
          <p:cNvSpPr>
            <a:spLocks noGrp="1"/>
          </p:cNvSpPr>
          <p:nvPr>
            <p:ph type="body" sz="quarter" idx="14"/>
          </p:nvPr>
        </p:nvSpPr>
        <p:spPr/>
        <p:txBody>
          <a:bodyPr/>
          <a:lstStyle/>
          <a:p>
            <a:r>
              <a:rPr lang="en-US" dirty="0">
                <a:solidFill>
                  <a:schemeClr val="tx1">
                    <a:lumMod val="65000"/>
                    <a:lumOff val="35000"/>
                  </a:schemeClr>
                </a:solidFill>
              </a:rPr>
              <a:t>Fertigation is most often used in field crops of species that are prone to water shortages or when the producer wants to obtain the highest quality of the crop. These species include mainly strawberries, raspberries, blueberries, but also in vegetables: cucumbers, peppers, tomatoes, broccoli. Fertigation is widely used in crops under cover, where it is a basic element</a:t>
            </a:r>
            <a:r>
              <a:rPr lang="pl-PL" b="0" i="0" dirty="0">
                <a:solidFill>
                  <a:schemeClr val="tx1">
                    <a:lumMod val="65000"/>
                    <a:lumOff val="35000"/>
                  </a:schemeClr>
                </a:solidFill>
                <a:effectLst/>
              </a:rPr>
              <a:t>.</a:t>
            </a:r>
            <a:endParaRPr lang="en-US" dirty="0">
              <a:solidFill>
                <a:schemeClr val="tx1">
                  <a:lumMod val="65000"/>
                  <a:lumOff val="35000"/>
                </a:schemeClr>
              </a:solidFill>
            </a:endParaRPr>
          </a:p>
        </p:txBody>
      </p:sp>
    </p:spTree>
    <p:extLst>
      <p:ext uri="{BB962C8B-B14F-4D97-AF65-F5344CB8AC3E}">
        <p14:creationId xmlns:p14="http://schemas.microsoft.com/office/powerpoint/2010/main" val="1557448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1">
            <a:extLst>
              <a:ext uri="{FF2B5EF4-FFF2-40B4-BE49-F238E27FC236}">
                <a16:creationId xmlns:a16="http://schemas.microsoft.com/office/drawing/2014/main" id="{E0FAD45E-EF36-976E-90A8-A9CFE27F0BB1}"/>
              </a:ext>
            </a:extLst>
          </p:cNvPr>
          <p:cNvSpPr>
            <a:spLocks noGrp="1"/>
          </p:cNvSpPr>
          <p:nvPr>
            <p:ph type="pic" sz="quarter" idx="10"/>
          </p:nvPr>
        </p:nvSpPr>
        <p:spPr/>
        <p:txBody>
          <a:bodyPr/>
          <a:lstStyle/>
          <a:p>
            <a:endParaRPr lang="pl-PL"/>
          </a:p>
        </p:txBody>
      </p:sp>
      <p:sp>
        <p:nvSpPr>
          <p:cNvPr id="3" name="Symbol zastępczy tekstu 2">
            <a:extLst>
              <a:ext uri="{FF2B5EF4-FFF2-40B4-BE49-F238E27FC236}">
                <a16:creationId xmlns:a16="http://schemas.microsoft.com/office/drawing/2014/main" id="{B4F4E7D6-5646-804E-38C4-9D3E52AD1630}"/>
              </a:ext>
            </a:extLst>
          </p:cNvPr>
          <p:cNvSpPr>
            <a:spLocks noGrp="1"/>
          </p:cNvSpPr>
          <p:nvPr>
            <p:ph type="body" sz="quarter" idx="13"/>
          </p:nvPr>
        </p:nvSpPr>
        <p:spPr>
          <a:xfrm>
            <a:off x="4156363" y="1027352"/>
            <a:ext cx="6947548" cy="957225"/>
          </a:xfrm>
        </p:spPr>
        <p:txBody>
          <a:bodyPr>
            <a:noAutofit/>
          </a:bodyPr>
          <a:lstStyle/>
          <a:p>
            <a:r>
              <a:rPr lang="pl-PL" b="1" dirty="0" err="1"/>
              <a:t>Growing</a:t>
            </a:r>
            <a:r>
              <a:rPr lang="pl-PL" b="1" dirty="0"/>
              <a:t> </a:t>
            </a:r>
            <a:r>
              <a:rPr lang="pl-PL" b="1" dirty="0" err="1"/>
              <a:t>tomatoes</a:t>
            </a:r>
            <a:r>
              <a:rPr lang="pl-PL" b="1" dirty="0"/>
              <a:t> </a:t>
            </a:r>
            <a:r>
              <a:rPr lang="pl-PL" b="1" dirty="0" err="1"/>
              <a:t>under</a:t>
            </a:r>
            <a:r>
              <a:rPr lang="pl-PL" b="1" dirty="0"/>
              <a:t> </a:t>
            </a:r>
            <a:r>
              <a:rPr lang="pl-PL" b="1" dirty="0" err="1"/>
              <a:t>cover</a:t>
            </a:r>
            <a:endParaRPr lang="pl-PL" b="1" dirty="0"/>
          </a:p>
        </p:txBody>
      </p:sp>
      <p:sp>
        <p:nvSpPr>
          <p:cNvPr id="4" name="Symbol zastępczy tekstu 3">
            <a:extLst>
              <a:ext uri="{FF2B5EF4-FFF2-40B4-BE49-F238E27FC236}">
                <a16:creationId xmlns:a16="http://schemas.microsoft.com/office/drawing/2014/main" id="{BC1622DA-8D56-59E4-B66E-F02AC73901E8}"/>
              </a:ext>
            </a:extLst>
          </p:cNvPr>
          <p:cNvSpPr>
            <a:spLocks noGrp="1"/>
          </p:cNvSpPr>
          <p:nvPr>
            <p:ph type="body" sz="quarter" idx="14"/>
          </p:nvPr>
        </p:nvSpPr>
        <p:spPr/>
        <p:txBody>
          <a:bodyPr/>
          <a:lstStyle/>
          <a:p>
            <a:r>
              <a:rPr lang="en-US" dirty="0">
                <a:solidFill>
                  <a:schemeClr val="tx1">
                    <a:lumMod val="65000"/>
                    <a:lumOff val="35000"/>
                  </a:schemeClr>
                </a:solidFill>
              </a:rPr>
              <a:t>Precise irrigation and fertilization in tomato cultivation under cover affects the quantity and quality of crops. This video presents the fertilization plan and the positive effects of fertigation.</a:t>
            </a:r>
            <a:endParaRPr lang="pl-PL" dirty="0">
              <a:solidFill>
                <a:schemeClr val="tx1">
                  <a:lumMod val="65000"/>
                  <a:lumOff val="35000"/>
                </a:schemeClr>
              </a:solidFill>
            </a:endParaRPr>
          </a:p>
        </p:txBody>
      </p:sp>
      <p:pic>
        <p:nvPicPr>
          <p:cNvPr id="5" name="Multimedia online 4" title="Fertygacyjne odżywianie pomidorów pod osłonami">
            <a:hlinkClick r:id="" action="ppaction://media"/>
            <a:extLst>
              <a:ext uri="{FF2B5EF4-FFF2-40B4-BE49-F238E27FC236}">
                <a16:creationId xmlns:a16="http://schemas.microsoft.com/office/drawing/2014/main" id="{1E30E121-EFA9-23D6-48FD-BA595622DDEE}"/>
              </a:ext>
            </a:extLst>
          </p:cNvPr>
          <p:cNvPicPr>
            <a:picLocks noRot="1" noChangeAspect="1"/>
          </p:cNvPicPr>
          <p:nvPr>
            <a:videoFile r:link="rId1"/>
          </p:nvPr>
        </p:nvPicPr>
        <p:blipFill>
          <a:blip r:embed="rId3"/>
          <a:stretch>
            <a:fillRect/>
          </a:stretch>
        </p:blipFill>
        <p:spPr>
          <a:xfrm>
            <a:off x="1114362" y="2802349"/>
            <a:ext cx="4981638" cy="3090444"/>
          </a:xfrm>
          <a:prstGeom prst="rect">
            <a:avLst/>
          </a:prstGeom>
        </p:spPr>
      </p:pic>
      <p:sp>
        <p:nvSpPr>
          <p:cNvPr id="7" name="TextBox 6">
            <a:extLst>
              <a:ext uri="{FF2B5EF4-FFF2-40B4-BE49-F238E27FC236}">
                <a16:creationId xmlns:a16="http://schemas.microsoft.com/office/drawing/2014/main" id="{4744ABAA-4A29-797D-1F6A-C55A7716FCB5}"/>
              </a:ext>
            </a:extLst>
          </p:cNvPr>
          <p:cNvSpPr txBox="1"/>
          <p:nvPr/>
        </p:nvSpPr>
        <p:spPr>
          <a:xfrm>
            <a:off x="6858000" y="4785686"/>
            <a:ext cx="6853472" cy="369332"/>
          </a:xfrm>
          <a:prstGeom prst="rect">
            <a:avLst/>
          </a:prstGeom>
          <a:noFill/>
        </p:spPr>
        <p:txBody>
          <a:bodyPr wrap="square">
            <a:spAutoFit/>
          </a:bodyPr>
          <a:lstStyle/>
          <a:p>
            <a:r>
              <a:rPr lang="pl-PL" dirty="0">
                <a:hlinkClick r:id="rId4"/>
              </a:rPr>
              <a:t>Fertygacyjne odżywianie pomidorów pod osłonami</a:t>
            </a:r>
            <a:endParaRPr lang="en-IE" dirty="0"/>
          </a:p>
        </p:txBody>
      </p:sp>
    </p:spTree>
    <p:extLst>
      <p:ext uri="{BB962C8B-B14F-4D97-AF65-F5344CB8AC3E}">
        <p14:creationId xmlns:p14="http://schemas.microsoft.com/office/powerpoint/2010/main" val="59968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296E9-8E2B-854A-3B23-35B2C0779783}"/>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78FCCE0-179D-91F3-B21E-DD0724D9CA61}"/>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393299C-51E6-640C-32C1-3941846C8474}"/>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ACA7D1BE-403A-DEF0-0B5A-CABCAB626CF4}"/>
              </a:ext>
            </a:extLst>
          </p:cNvPr>
          <p:cNvSpPr>
            <a:spLocks noGrp="1"/>
          </p:cNvSpPr>
          <p:nvPr>
            <p:ph type="body" sz="quarter" idx="17"/>
          </p:nvPr>
        </p:nvSpPr>
        <p:spPr>
          <a:xfrm>
            <a:off x="9241981" y="871477"/>
            <a:ext cx="2066906" cy="582221"/>
          </a:xfrm>
        </p:spPr>
        <p:txBody>
          <a:bodyPr/>
          <a:lstStyle/>
          <a:p>
            <a:r>
              <a:rPr lang="en-US" dirty="0"/>
              <a:t>0</a:t>
            </a:r>
            <a:r>
              <a:rPr lang="pl-PL" dirty="0"/>
              <a:t>4</a:t>
            </a:r>
            <a:endParaRPr lang="en-US" dirty="0"/>
          </a:p>
        </p:txBody>
      </p:sp>
      <p:grpSp>
        <p:nvGrpSpPr>
          <p:cNvPr id="10" name="Group 9">
            <a:extLst>
              <a:ext uri="{FF2B5EF4-FFF2-40B4-BE49-F238E27FC236}">
                <a16:creationId xmlns:a16="http://schemas.microsoft.com/office/drawing/2014/main" id="{814F1403-0FEB-7DA1-50D1-246DA3801E87}"/>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779DAFDE-6F04-FA80-E7BF-4545A187A2C3}"/>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CDB4035-19D2-10E2-F5FC-5D0D4194B84D}"/>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3" name="Obraz 2" descr="Kule połączone skrzyżowanymi przewodami">
            <a:extLst>
              <a:ext uri="{FF2B5EF4-FFF2-40B4-BE49-F238E27FC236}">
                <a16:creationId xmlns:a16="http://schemas.microsoft.com/office/drawing/2014/main" id="{6AD7D540-4031-1C3A-0037-F8756EA606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203" y="2819322"/>
            <a:ext cx="6222080" cy="2797707"/>
          </a:xfrm>
          <a:prstGeom prst="rect">
            <a:avLst/>
          </a:prstGeom>
        </p:spPr>
      </p:pic>
      <p:pic>
        <p:nvPicPr>
          <p:cNvPr id="21" name="Symbol zastępczy obrazu 20" descr="Kule połączone skrzyżowanymi przewodami">
            <a:extLst>
              <a:ext uri="{FF2B5EF4-FFF2-40B4-BE49-F238E27FC236}">
                <a16:creationId xmlns:a16="http://schemas.microsoft.com/office/drawing/2014/main" id="{10532781-6C26-20E5-19C9-5D2CEEC78214}"/>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3EB1475D-8508-FCB3-8FE7-E75AA3DB2C12}"/>
              </a:ext>
            </a:extLst>
          </p:cNvPr>
          <p:cNvSpPr txBox="1"/>
          <p:nvPr/>
        </p:nvSpPr>
        <p:spPr>
          <a:xfrm>
            <a:off x="3387375" y="2076741"/>
            <a:ext cx="4028213"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LET’S PRACTICE</a:t>
            </a:r>
          </a:p>
        </p:txBody>
      </p:sp>
    </p:spTree>
    <p:extLst>
      <p:ext uri="{BB962C8B-B14F-4D97-AF65-F5344CB8AC3E}">
        <p14:creationId xmlns:p14="http://schemas.microsoft.com/office/powerpoint/2010/main" val="316473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F5F97AC-6EA4-2DD0-85C2-A657D24EDA89}"/>
              </a:ext>
            </a:extLst>
          </p:cNvPr>
          <p:cNvSpPr>
            <a:spLocks noGrp="1"/>
          </p:cNvSpPr>
          <p:nvPr>
            <p:ph type="body" sz="quarter" idx="13"/>
          </p:nvPr>
        </p:nvSpPr>
        <p:spPr>
          <a:xfrm>
            <a:off x="798382" y="1086752"/>
            <a:ext cx="4028451" cy="1202212"/>
          </a:xfrm>
        </p:spPr>
        <p:txBody>
          <a:bodyPr>
            <a:normAutofit lnSpcReduction="10000"/>
          </a:bodyPr>
          <a:lstStyle/>
          <a:p>
            <a:r>
              <a:rPr lang="en-IE" b="1" dirty="0">
                <a:solidFill>
                  <a:srgbClr val="007772"/>
                </a:solidFill>
                <a:highlight>
                  <a:srgbClr val="EEA821"/>
                </a:highlight>
              </a:rPr>
              <a:t>Learner Exercise:</a:t>
            </a:r>
          </a:p>
          <a:p>
            <a:r>
              <a:rPr lang="pl-PL" b="1" dirty="0">
                <a:solidFill>
                  <a:srgbClr val="007772"/>
                </a:solidFill>
              </a:rPr>
              <a:t>Scenario</a:t>
            </a:r>
            <a:endParaRPr lang="pl-PL" dirty="0"/>
          </a:p>
        </p:txBody>
      </p:sp>
      <p:sp>
        <p:nvSpPr>
          <p:cNvPr id="4" name="Symbol zastępczy tekstu 3">
            <a:extLst>
              <a:ext uri="{FF2B5EF4-FFF2-40B4-BE49-F238E27FC236}">
                <a16:creationId xmlns:a16="http://schemas.microsoft.com/office/drawing/2014/main" id="{83A1EE95-03AD-2C72-53B1-F2B5AB6CB098}"/>
              </a:ext>
            </a:extLst>
          </p:cNvPr>
          <p:cNvSpPr>
            <a:spLocks noGrp="1"/>
          </p:cNvSpPr>
          <p:nvPr>
            <p:ph type="body" sz="quarter" idx="14"/>
          </p:nvPr>
        </p:nvSpPr>
        <p:spPr>
          <a:xfrm>
            <a:off x="870997" y="2467541"/>
            <a:ext cx="3807554" cy="2917534"/>
          </a:xfrm>
        </p:spPr>
        <p:txBody>
          <a:bodyPr/>
          <a:lstStyle/>
          <a:p>
            <a:r>
              <a:rPr lang="en-US" dirty="0"/>
              <a:t>You take over a strawberry plantation from your parents. You intend to continue cultivating this species in the coming years. You are planning a change in your approach to cultivation and investments. </a:t>
            </a:r>
            <a:r>
              <a:rPr lang="en-US" b="1" dirty="0"/>
              <a:t>Choose the most advantageous solution</a:t>
            </a:r>
            <a:endParaRPr lang="pl-PL" b="1" dirty="0"/>
          </a:p>
        </p:txBody>
      </p:sp>
      <p:sp>
        <p:nvSpPr>
          <p:cNvPr id="5" name="Freeform 176">
            <a:extLst>
              <a:ext uri="{FF2B5EF4-FFF2-40B4-BE49-F238E27FC236}">
                <a16:creationId xmlns:a16="http://schemas.microsoft.com/office/drawing/2014/main" id="{C8B204D1-3B55-504A-049F-ECD2DC433AD4}"/>
              </a:ext>
            </a:extLst>
          </p:cNvPr>
          <p:cNvSpPr>
            <a:spLocks noChangeArrowheads="1"/>
          </p:cNvSpPr>
          <p:nvPr/>
        </p:nvSpPr>
        <p:spPr bwMode="auto">
          <a:xfrm>
            <a:off x="5293442" y="1125797"/>
            <a:ext cx="6100176"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dirty="0"/>
          </a:p>
        </p:txBody>
      </p:sp>
      <p:sp>
        <p:nvSpPr>
          <p:cNvPr id="6" name="Freeform 176">
            <a:extLst>
              <a:ext uri="{FF2B5EF4-FFF2-40B4-BE49-F238E27FC236}">
                <a16:creationId xmlns:a16="http://schemas.microsoft.com/office/drawing/2014/main" id="{900E6B0E-525C-35F1-E3F6-008E4907D80A}"/>
              </a:ext>
            </a:extLst>
          </p:cNvPr>
          <p:cNvSpPr>
            <a:spLocks noChangeArrowheads="1"/>
          </p:cNvSpPr>
          <p:nvPr/>
        </p:nvSpPr>
        <p:spPr bwMode="auto">
          <a:xfrm>
            <a:off x="5536724" y="4805168"/>
            <a:ext cx="6100176" cy="1202212"/>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US" sz="900" dirty="0"/>
          </a:p>
        </p:txBody>
      </p:sp>
      <p:sp>
        <p:nvSpPr>
          <p:cNvPr id="7" name="Freeform 173">
            <a:extLst>
              <a:ext uri="{FF2B5EF4-FFF2-40B4-BE49-F238E27FC236}">
                <a16:creationId xmlns:a16="http://schemas.microsoft.com/office/drawing/2014/main" id="{FCE49638-DE77-1D0A-1A7F-CC8E88584161}"/>
              </a:ext>
            </a:extLst>
          </p:cNvPr>
          <p:cNvSpPr>
            <a:spLocks noChangeArrowheads="1"/>
          </p:cNvSpPr>
          <p:nvPr/>
        </p:nvSpPr>
        <p:spPr bwMode="auto">
          <a:xfrm>
            <a:off x="5878286" y="2910257"/>
            <a:ext cx="5442717"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US" sz="900" dirty="0"/>
          </a:p>
        </p:txBody>
      </p:sp>
      <p:sp>
        <p:nvSpPr>
          <p:cNvPr id="8" name="Freeform 177">
            <a:extLst>
              <a:ext uri="{FF2B5EF4-FFF2-40B4-BE49-F238E27FC236}">
                <a16:creationId xmlns:a16="http://schemas.microsoft.com/office/drawing/2014/main" id="{A8A08B00-73F6-2CB6-C86A-52C76E35E3BD}"/>
              </a:ext>
            </a:extLst>
          </p:cNvPr>
          <p:cNvSpPr>
            <a:spLocks noChangeArrowheads="1"/>
          </p:cNvSpPr>
          <p:nvPr/>
        </p:nvSpPr>
        <p:spPr bwMode="auto">
          <a:xfrm>
            <a:off x="5404234" y="717988"/>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dirty="0"/>
          </a:p>
        </p:txBody>
      </p:sp>
      <p:sp>
        <p:nvSpPr>
          <p:cNvPr id="9" name="Freeform 177">
            <a:extLst>
              <a:ext uri="{FF2B5EF4-FFF2-40B4-BE49-F238E27FC236}">
                <a16:creationId xmlns:a16="http://schemas.microsoft.com/office/drawing/2014/main" id="{10D7CCC0-2469-B0C1-CF43-1E4B874CC24F}"/>
              </a:ext>
            </a:extLst>
          </p:cNvPr>
          <p:cNvSpPr>
            <a:spLocks noChangeArrowheads="1"/>
          </p:cNvSpPr>
          <p:nvPr/>
        </p:nvSpPr>
        <p:spPr bwMode="auto">
          <a:xfrm>
            <a:off x="5924368" y="2698503"/>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10" name="Freeform 177">
            <a:extLst>
              <a:ext uri="{FF2B5EF4-FFF2-40B4-BE49-F238E27FC236}">
                <a16:creationId xmlns:a16="http://schemas.microsoft.com/office/drawing/2014/main" id="{D612CE26-4200-DE16-BB7B-34D7194C3AD9}"/>
              </a:ext>
            </a:extLst>
          </p:cNvPr>
          <p:cNvSpPr>
            <a:spLocks noChangeArrowheads="1"/>
          </p:cNvSpPr>
          <p:nvPr/>
        </p:nvSpPr>
        <p:spPr bwMode="auto">
          <a:xfrm>
            <a:off x="5709034" y="4482220"/>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US" sz="900"/>
          </a:p>
        </p:txBody>
      </p:sp>
      <p:sp>
        <p:nvSpPr>
          <p:cNvPr id="11" name="CuadroTexto 598">
            <a:extLst>
              <a:ext uri="{FF2B5EF4-FFF2-40B4-BE49-F238E27FC236}">
                <a16:creationId xmlns:a16="http://schemas.microsoft.com/office/drawing/2014/main" id="{061EE195-DA6B-65B8-CABF-F86FC9AB9CC7}"/>
              </a:ext>
            </a:extLst>
          </p:cNvPr>
          <p:cNvSpPr txBox="1"/>
          <p:nvPr/>
        </p:nvSpPr>
        <p:spPr>
          <a:xfrm>
            <a:off x="5735437" y="828100"/>
            <a:ext cx="2508144" cy="430887"/>
          </a:xfrm>
          <a:prstGeom prst="rect">
            <a:avLst/>
          </a:prstGeom>
          <a:noFill/>
        </p:spPr>
        <p:txBody>
          <a:bodyPr wrap="square" rtlCol="0">
            <a:spAutoFit/>
          </a:bodyPr>
          <a:lstStyle/>
          <a:p>
            <a:r>
              <a:rPr lang="pl-PL" sz="2200" b="1" dirty="0" err="1">
                <a:solidFill>
                  <a:schemeClr val="bg1"/>
                </a:solidFill>
                <a:latin typeface="Calibri" panose="020F0502020204030204" pitchFamily="34" charset="0"/>
                <a:ea typeface="Lato" charset="0"/>
                <a:cs typeface="Calibri" panose="020F0502020204030204" pitchFamily="34" charset="0"/>
              </a:rPr>
              <a:t>Answer</a:t>
            </a:r>
            <a:r>
              <a:rPr lang="pl-PL" sz="2200" b="1" dirty="0">
                <a:solidFill>
                  <a:schemeClr val="bg1"/>
                </a:solidFill>
                <a:latin typeface="Calibri" panose="020F0502020204030204" pitchFamily="34" charset="0"/>
                <a:ea typeface="Lato" charset="0"/>
                <a:cs typeface="Calibri" panose="020F0502020204030204" pitchFamily="34" charset="0"/>
              </a:rPr>
              <a:t> A</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12" name="CuadroTexto 598">
            <a:extLst>
              <a:ext uri="{FF2B5EF4-FFF2-40B4-BE49-F238E27FC236}">
                <a16:creationId xmlns:a16="http://schemas.microsoft.com/office/drawing/2014/main" id="{8566BC3A-3B18-A9DC-8DA7-D31924418E31}"/>
              </a:ext>
            </a:extLst>
          </p:cNvPr>
          <p:cNvSpPr txBox="1"/>
          <p:nvPr/>
        </p:nvSpPr>
        <p:spPr>
          <a:xfrm>
            <a:off x="6331245" y="2758784"/>
            <a:ext cx="2508144" cy="430887"/>
          </a:xfrm>
          <a:prstGeom prst="rect">
            <a:avLst/>
          </a:prstGeom>
          <a:noFill/>
        </p:spPr>
        <p:txBody>
          <a:bodyPr wrap="square" rtlCol="0">
            <a:spAutoFit/>
          </a:bodyPr>
          <a:lstStyle/>
          <a:p>
            <a:r>
              <a:rPr lang="pl-PL" sz="2200" b="1" dirty="0" err="1">
                <a:solidFill>
                  <a:schemeClr val="bg1"/>
                </a:solidFill>
                <a:latin typeface="Calibri" panose="020F0502020204030204" pitchFamily="34" charset="0"/>
                <a:ea typeface="Lato" charset="0"/>
                <a:cs typeface="Calibri" panose="020F0502020204030204" pitchFamily="34" charset="0"/>
              </a:rPr>
              <a:t>Answer</a:t>
            </a:r>
            <a:r>
              <a:rPr lang="pl-PL" sz="2200" b="1" dirty="0">
                <a:solidFill>
                  <a:schemeClr val="bg1"/>
                </a:solidFill>
                <a:latin typeface="Calibri" panose="020F0502020204030204" pitchFamily="34" charset="0"/>
                <a:ea typeface="Lato" charset="0"/>
                <a:cs typeface="Calibri" panose="020F0502020204030204" pitchFamily="34" charset="0"/>
              </a:rPr>
              <a:t> B</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13" name="CuadroTexto 598">
            <a:extLst>
              <a:ext uri="{FF2B5EF4-FFF2-40B4-BE49-F238E27FC236}">
                <a16:creationId xmlns:a16="http://schemas.microsoft.com/office/drawing/2014/main" id="{48060CB5-4149-2EC8-F4E6-1F0769D4B355}"/>
              </a:ext>
            </a:extLst>
          </p:cNvPr>
          <p:cNvSpPr txBox="1"/>
          <p:nvPr/>
        </p:nvSpPr>
        <p:spPr>
          <a:xfrm>
            <a:off x="6078668" y="4589724"/>
            <a:ext cx="2508144" cy="430887"/>
          </a:xfrm>
          <a:prstGeom prst="rect">
            <a:avLst/>
          </a:prstGeom>
          <a:noFill/>
        </p:spPr>
        <p:txBody>
          <a:bodyPr wrap="square" rtlCol="0">
            <a:spAutoFit/>
          </a:bodyPr>
          <a:lstStyle/>
          <a:p>
            <a:r>
              <a:rPr lang="pl-PL" sz="2200" b="1" dirty="0" err="1">
                <a:solidFill>
                  <a:schemeClr val="bg1"/>
                </a:solidFill>
                <a:latin typeface="Calibri" panose="020F0502020204030204" pitchFamily="34" charset="0"/>
                <a:ea typeface="Lato" charset="0"/>
                <a:cs typeface="Calibri" panose="020F0502020204030204" pitchFamily="34" charset="0"/>
              </a:rPr>
              <a:t>Answer</a:t>
            </a:r>
            <a:r>
              <a:rPr lang="pl-PL" sz="2200" b="1" dirty="0">
                <a:solidFill>
                  <a:schemeClr val="bg1"/>
                </a:solidFill>
                <a:latin typeface="Calibri" panose="020F0502020204030204" pitchFamily="34" charset="0"/>
                <a:ea typeface="Lato" charset="0"/>
                <a:cs typeface="Calibri" panose="020F0502020204030204" pitchFamily="34" charset="0"/>
              </a:rPr>
              <a:t> C</a:t>
            </a:r>
            <a:endParaRPr lang="en-US" sz="2200" b="1" dirty="0">
              <a:solidFill>
                <a:schemeClr val="bg1"/>
              </a:solidFill>
              <a:latin typeface="Calibri" panose="020F0502020204030204" pitchFamily="34" charset="0"/>
              <a:ea typeface="Lato" charset="0"/>
              <a:cs typeface="Calibri" panose="020F0502020204030204" pitchFamily="34" charset="0"/>
            </a:endParaRPr>
          </a:p>
        </p:txBody>
      </p:sp>
      <p:sp>
        <p:nvSpPr>
          <p:cNvPr id="14" name="Rectángulo 602">
            <a:extLst>
              <a:ext uri="{FF2B5EF4-FFF2-40B4-BE49-F238E27FC236}">
                <a16:creationId xmlns:a16="http://schemas.microsoft.com/office/drawing/2014/main" id="{97ED06AC-3D78-C6E3-60C8-C1CCFC6A3E55}"/>
              </a:ext>
            </a:extLst>
          </p:cNvPr>
          <p:cNvSpPr/>
          <p:nvPr/>
        </p:nvSpPr>
        <p:spPr>
          <a:xfrm>
            <a:off x="5624639" y="1500605"/>
            <a:ext cx="5544103" cy="584775"/>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I will install sprinklers to irrigate plantations during periods of drought</a:t>
            </a:r>
          </a:p>
        </p:txBody>
      </p:sp>
      <p:sp>
        <p:nvSpPr>
          <p:cNvPr id="15" name="Rectángulo 602">
            <a:extLst>
              <a:ext uri="{FF2B5EF4-FFF2-40B4-BE49-F238E27FC236}">
                <a16:creationId xmlns:a16="http://schemas.microsoft.com/office/drawing/2014/main" id="{24507478-6A74-71BC-F2B2-AC508E703527}"/>
              </a:ext>
            </a:extLst>
          </p:cNvPr>
          <p:cNvSpPr/>
          <p:nvPr/>
        </p:nvSpPr>
        <p:spPr>
          <a:xfrm>
            <a:off x="6078668" y="3333065"/>
            <a:ext cx="5253666" cy="584775"/>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I will apply appropriate fertilization using a drip irrigation system for plants</a:t>
            </a:r>
          </a:p>
        </p:txBody>
      </p:sp>
      <p:sp>
        <p:nvSpPr>
          <p:cNvPr id="16" name="Rectángulo 602">
            <a:extLst>
              <a:ext uri="{FF2B5EF4-FFF2-40B4-BE49-F238E27FC236}">
                <a16:creationId xmlns:a16="http://schemas.microsoft.com/office/drawing/2014/main" id="{DE6C03D6-E468-6E51-E19C-B4657B5B7870}"/>
              </a:ext>
            </a:extLst>
          </p:cNvPr>
          <p:cNvSpPr/>
          <p:nvPr/>
        </p:nvSpPr>
        <p:spPr>
          <a:xfrm>
            <a:off x="5924368" y="5205478"/>
            <a:ext cx="5544103" cy="584775"/>
          </a:xfrm>
          <a:prstGeom prst="rect">
            <a:avLst/>
          </a:prstGeom>
        </p:spPr>
        <p:txBody>
          <a:bodyPr wrap="square">
            <a:spAutoFit/>
          </a:bodyPr>
          <a:lstStyle/>
          <a:p>
            <a:r>
              <a:rPr lang="en-US" sz="1600" dirty="0">
                <a:solidFill>
                  <a:schemeClr val="bg1"/>
                </a:solidFill>
                <a:latin typeface="Calibri" panose="020F0502020204030204" pitchFamily="34" charset="0"/>
                <a:ea typeface="Lato" charset="0"/>
                <a:cs typeface="Calibri" panose="020F0502020204030204" pitchFamily="34" charset="0"/>
              </a:rPr>
              <a:t>I will conduct soil tests and apply fertilization tailored to the needs of the plants.</a:t>
            </a:r>
          </a:p>
        </p:txBody>
      </p:sp>
    </p:spTree>
    <p:extLst>
      <p:ext uri="{BB962C8B-B14F-4D97-AF65-F5344CB8AC3E}">
        <p14:creationId xmlns:p14="http://schemas.microsoft.com/office/powerpoint/2010/main" val="506686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E242A7-9DD4-5F43-6B32-8F98F2CB7059}"/>
              </a:ext>
            </a:extLst>
          </p:cNvPr>
          <p:cNvSpPr txBox="1">
            <a:spLocks/>
          </p:cNvSpPr>
          <p:nvPr/>
        </p:nvSpPr>
        <p:spPr>
          <a:xfrm>
            <a:off x="-2" y="375841"/>
            <a:ext cx="12191999" cy="803654"/>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pl-PL" sz="3600" b="1" dirty="0">
                <a:solidFill>
                  <a:srgbClr val="007772"/>
                </a:solidFill>
                <a:latin typeface="Calibri" panose="020F0502020204030204" pitchFamily="34" charset="0"/>
              </a:rPr>
              <a:t>Feedback on </a:t>
            </a:r>
            <a:r>
              <a:rPr lang="pl-PL" sz="3600" b="1" dirty="0" err="1">
                <a:solidFill>
                  <a:srgbClr val="007772"/>
                </a:solidFill>
                <a:latin typeface="Calibri" panose="020F0502020204030204" pitchFamily="34" charset="0"/>
              </a:rPr>
              <a:t>answers</a:t>
            </a:r>
            <a:endParaRPr lang="en-US" sz="3600" dirty="0"/>
          </a:p>
        </p:txBody>
      </p:sp>
      <p:sp>
        <p:nvSpPr>
          <p:cNvPr id="3" name="Freeform 1">
            <a:extLst>
              <a:ext uri="{FF2B5EF4-FFF2-40B4-BE49-F238E27FC236}">
                <a16:creationId xmlns:a16="http://schemas.microsoft.com/office/drawing/2014/main" id="{E6E1F49B-661A-1A1E-D012-984276F6F8E9}"/>
              </a:ext>
            </a:extLst>
          </p:cNvPr>
          <p:cNvSpPr>
            <a:spLocks noChangeArrowheads="1"/>
          </p:cNvSpPr>
          <p:nvPr/>
        </p:nvSpPr>
        <p:spPr bwMode="auto">
          <a:xfrm>
            <a:off x="970304" y="1525394"/>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dirty="0"/>
          </a:p>
        </p:txBody>
      </p:sp>
      <p:sp>
        <p:nvSpPr>
          <p:cNvPr id="4" name="Freeform 1">
            <a:extLst>
              <a:ext uri="{FF2B5EF4-FFF2-40B4-BE49-F238E27FC236}">
                <a16:creationId xmlns:a16="http://schemas.microsoft.com/office/drawing/2014/main" id="{384B3430-744A-93BE-85CE-CEE461BD801C}"/>
              </a:ext>
            </a:extLst>
          </p:cNvPr>
          <p:cNvSpPr>
            <a:spLocks noChangeArrowheads="1"/>
          </p:cNvSpPr>
          <p:nvPr/>
        </p:nvSpPr>
        <p:spPr bwMode="auto">
          <a:xfrm>
            <a:off x="7815572" y="1571463"/>
            <a:ext cx="2334470" cy="3631016"/>
          </a:xfrm>
          <a:custGeom>
            <a:avLst/>
            <a:gdLst>
              <a:gd name="T0" fmla="*/ 3335 w 4107"/>
              <a:gd name="T1" fmla="*/ 4544 h 4545"/>
              <a:gd name="T2" fmla="*/ 770 w 4107"/>
              <a:gd name="T3" fmla="*/ 4544 h 4545"/>
              <a:gd name="T4" fmla="*/ 770 w 4107"/>
              <a:gd name="T5" fmla="*/ 4544 h 4545"/>
              <a:gd name="T6" fmla="*/ 0 w 4107"/>
              <a:gd name="T7" fmla="*/ 3774 h 4545"/>
              <a:gd name="T8" fmla="*/ 0 w 4107"/>
              <a:gd name="T9" fmla="*/ 0 h 4545"/>
              <a:gd name="T10" fmla="*/ 4106 w 4107"/>
              <a:gd name="T11" fmla="*/ 0 h 4545"/>
              <a:gd name="T12" fmla="*/ 4106 w 4107"/>
              <a:gd name="T13" fmla="*/ 3774 h 4545"/>
              <a:gd name="T14" fmla="*/ 4106 w 4107"/>
              <a:gd name="T15" fmla="*/ 3774 h 4545"/>
              <a:gd name="T16" fmla="*/ 3335 w 4107"/>
              <a:gd name="T17" fmla="*/ 4544 h 4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5">
                <a:moveTo>
                  <a:pt x="3335" y="4544"/>
                </a:moveTo>
                <a:lnTo>
                  <a:pt x="770" y="4544"/>
                </a:lnTo>
                <a:lnTo>
                  <a:pt x="770" y="4544"/>
                </a:lnTo>
                <a:cubicBezTo>
                  <a:pt x="345" y="4544"/>
                  <a:pt x="0" y="4199"/>
                  <a:pt x="0" y="3774"/>
                </a:cubicBezTo>
                <a:lnTo>
                  <a:pt x="0" y="0"/>
                </a:lnTo>
                <a:lnTo>
                  <a:pt x="4106" y="0"/>
                </a:lnTo>
                <a:lnTo>
                  <a:pt x="4106" y="3774"/>
                </a:lnTo>
                <a:lnTo>
                  <a:pt x="4106" y="3774"/>
                </a:lnTo>
                <a:cubicBezTo>
                  <a:pt x="4106" y="4199"/>
                  <a:pt x="3761" y="4544"/>
                  <a:pt x="3335" y="4544"/>
                </a:cubicBezTo>
              </a:path>
            </a:pathLst>
          </a:custGeom>
          <a:solidFill>
            <a:srgbClr val="EEA821"/>
          </a:solidFill>
          <a:ln>
            <a:noFill/>
          </a:ln>
          <a:effectLst/>
        </p:spPr>
        <p:txBody>
          <a:bodyPr wrap="none" anchor="ctr"/>
          <a:lstStyle/>
          <a:p>
            <a:endParaRPr lang="en-US" sz="900" dirty="0"/>
          </a:p>
        </p:txBody>
      </p:sp>
      <p:sp>
        <p:nvSpPr>
          <p:cNvPr id="5" name="Freeform 247">
            <a:extLst>
              <a:ext uri="{FF2B5EF4-FFF2-40B4-BE49-F238E27FC236}">
                <a16:creationId xmlns:a16="http://schemas.microsoft.com/office/drawing/2014/main" id="{2063198A-1C54-F4C1-3FBB-1AF1245CA480}"/>
              </a:ext>
            </a:extLst>
          </p:cNvPr>
          <p:cNvSpPr>
            <a:spLocks noChangeArrowheads="1"/>
          </p:cNvSpPr>
          <p:nvPr/>
        </p:nvSpPr>
        <p:spPr bwMode="auto">
          <a:xfrm>
            <a:off x="4397415" y="2676593"/>
            <a:ext cx="2334470" cy="3470012"/>
          </a:xfrm>
          <a:custGeom>
            <a:avLst/>
            <a:gdLst>
              <a:gd name="T0" fmla="*/ 3336 w 4107"/>
              <a:gd name="T1" fmla="*/ 0 h 4544"/>
              <a:gd name="T2" fmla="*/ 771 w 4107"/>
              <a:gd name="T3" fmla="*/ 0 h 4544"/>
              <a:gd name="T4" fmla="*/ 771 w 4107"/>
              <a:gd name="T5" fmla="*/ 0 h 4544"/>
              <a:gd name="T6" fmla="*/ 0 w 4107"/>
              <a:gd name="T7" fmla="*/ 769 h 4544"/>
              <a:gd name="T8" fmla="*/ 0 w 4107"/>
              <a:gd name="T9" fmla="*/ 4543 h 4544"/>
              <a:gd name="T10" fmla="*/ 4106 w 4107"/>
              <a:gd name="T11" fmla="*/ 4543 h 4544"/>
              <a:gd name="T12" fmla="*/ 4106 w 4107"/>
              <a:gd name="T13" fmla="*/ 769 h 4544"/>
              <a:gd name="T14" fmla="*/ 4106 w 4107"/>
              <a:gd name="T15" fmla="*/ 769 h 4544"/>
              <a:gd name="T16" fmla="*/ 3336 w 4107"/>
              <a:gd name="T17" fmla="*/ 0 h 4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07" h="4544">
                <a:moveTo>
                  <a:pt x="3336" y="0"/>
                </a:moveTo>
                <a:lnTo>
                  <a:pt x="771" y="0"/>
                </a:lnTo>
                <a:lnTo>
                  <a:pt x="771" y="0"/>
                </a:lnTo>
                <a:cubicBezTo>
                  <a:pt x="345" y="0"/>
                  <a:pt x="0" y="344"/>
                  <a:pt x="0" y="769"/>
                </a:cubicBezTo>
                <a:lnTo>
                  <a:pt x="0" y="4543"/>
                </a:lnTo>
                <a:lnTo>
                  <a:pt x="4106" y="4543"/>
                </a:lnTo>
                <a:lnTo>
                  <a:pt x="4106" y="769"/>
                </a:lnTo>
                <a:lnTo>
                  <a:pt x="4106" y="769"/>
                </a:lnTo>
                <a:cubicBezTo>
                  <a:pt x="4106" y="344"/>
                  <a:pt x="3761" y="0"/>
                  <a:pt x="3336" y="0"/>
                </a:cubicBezTo>
              </a:path>
            </a:pathLst>
          </a:custGeom>
          <a:solidFill>
            <a:srgbClr val="007772">
              <a:alpha val="88000"/>
            </a:srgbClr>
          </a:solidFill>
          <a:ln>
            <a:noFill/>
          </a:ln>
          <a:effectLst/>
        </p:spPr>
        <p:txBody>
          <a:bodyPr wrap="none" anchor="ctr"/>
          <a:lstStyle/>
          <a:p>
            <a:endParaRPr lang="en-US" sz="900" dirty="0"/>
          </a:p>
        </p:txBody>
      </p:sp>
      <p:sp>
        <p:nvSpPr>
          <p:cNvPr id="6" name="CuadroTexto 553">
            <a:extLst>
              <a:ext uri="{FF2B5EF4-FFF2-40B4-BE49-F238E27FC236}">
                <a16:creationId xmlns:a16="http://schemas.microsoft.com/office/drawing/2014/main" id="{8DCBA9C6-2980-8D30-8898-83F770085FEC}"/>
              </a:ext>
            </a:extLst>
          </p:cNvPr>
          <p:cNvSpPr txBox="1"/>
          <p:nvPr/>
        </p:nvSpPr>
        <p:spPr>
          <a:xfrm>
            <a:off x="979676" y="1764875"/>
            <a:ext cx="229154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A</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7" name="CuadroTexto 553">
            <a:extLst>
              <a:ext uri="{FF2B5EF4-FFF2-40B4-BE49-F238E27FC236}">
                <a16:creationId xmlns:a16="http://schemas.microsoft.com/office/drawing/2014/main" id="{BC0D8E1A-7FF0-66D8-BEC0-788A333B1A26}"/>
              </a:ext>
            </a:extLst>
          </p:cNvPr>
          <p:cNvSpPr txBox="1"/>
          <p:nvPr/>
        </p:nvSpPr>
        <p:spPr>
          <a:xfrm>
            <a:off x="4418876" y="2969457"/>
            <a:ext cx="229154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B</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8" name="CuadroTexto 553">
            <a:extLst>
              <a:ext uri="{FF2B5EF4-FFF2-40B4-BE49-F238E27FC236}">
                <a16:creationId xmlns:a16="http://schemas.microsoft.com/office/drawing/2014/main" id="{3F4FB163-542B-BADD-616A-B791E893D4D3}"/>
              </a:ext>
            </a:extLst>
          </p:cNvPr>
          <p:cNvSpPr txBox="1"/>
          <p:nvPr/>
        </p:nvSpPr>
        <p:spPr>
          <a:xfrm>
            <a:off x="7775005" y="1717220"/>
            <a:ext cx="2291547" cy="400110"/>
          </a:xfrm>
          <a:prstGeom prst="rect">
            <a:avLst/>
          </a:prstGeom>
          <a:noFill/>
        </p:spPr>
        <p:txBody>
          <a:bodyPr wrap="square" rtlCol="0">
            <a:spAutoFit/>
          </a:bodyPr>
          <a:lstStyle/>
          <a:p>
            <a:pPr algn="ctr"/>
            <a:r>
              <a:rPr lang="pl-PL" sz="2000" b="1" dirty="0">
                <a:solidFill>
                  <a:schemeClr val="bg1"/>
                </a:solidFill>
                <a:latin typeface="Calibri" panose="020F0502020204030204" pitchFamily="34" charset="0"/>
                <a:ea typeface="Lato" charset="0"/>
                <a:cs typeface="Calibri" panose="020F0502020204030204" pitchFamily="34" charset="0"/>
              </a:rPr>
              <a:t>Option C</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9" name="Freeform 246">
            <a:extLst>
              <a:ext uri="{FF2B5EF4-FFF2-40B4-BE49-F238E27FC236}">
                <a16:creationId xmlns:a16="http://schemas.microsoft.com/office/drawing/2014/main" id="{2A0BFB46-9184-2811-3D4E-12C7CBDBBD8B}"/>
              </a:ext>
            </a:extLst>
          </p:cNvPr>
          <p:cNvSpPr>
            <a:spLocks noChangeArrowheads="1"/>
          </p:cNvSpPr>
          <p:nvPr/>
        </p:nvSpPr>
        <p:spPr bwMode="auto">
          <a:xfrm>
            <a:off x="865378" y="1396078"/>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10" name="Freeform 246">
            <a:extLst>
              <a:ext uri="{FF2B5EF4-FFF2-40B4-BE49-F238E27FC236}">
                <a16:creationId xmlns:a16="http://schemas.microsoft.com/office/drawing/2014/main" id="{C4FEBC89-3B92-43F6-4AA5-8C4C2F41D55C}"/>
              </a:ext>
            </a:extLst>
          </p:cNvPr>
          <p:cNvSpPr>
            <a:spLocks noChangeArrowheads="1"/>
          </p:cNvSpPr>
          <p:nvPr/>
        </p:nvSpPr>
        <p:spPr bwMode="auto">
          <a:xfrm>
            <a:off x="7762914" y="1467540"/>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sp>
        <p:nvSpPr>
          <p:cNvPr id="11" name="Freeform 246">
            <a:extLst>
              <a:ext uri="{FF2B5EF4-FFF2-40B4-BE49-F238E27FC236}">
                <a16:creationId xmlns:a16="http://schemas.microsoft.com/office/drawing/2014/main" id="{D02A6A53-7818-507A-5B64-5E185A2B946C}"/>
              </a:ext>
            </a:extLst>
          </p:cNvPr>
          <p:cNvSpPr>
            <a:spLocks noChangeArrowheads="1"/>
          </p:cNvSpPr>
          <p:nvPr/>
        </p:nvSpPr>
        <p:spPr bwMode="auto">
          <a:xfrm>
            <a:off x="4383583" y="6146605"/>
            <a:ext cx="2387128" cy="142926"/>
          </a:xfrm>
          <a:custGeom>
            <a:avLst/>
            <a:gdLst>
              <a:gd name="T0" fmla="*/ 4199 w 4200"/>
              <a:gd name="T1" fmla="*/ 251 h 252"/>
              <a:gd name="T2" fmla="*/ 126 w 4200"/>
              <a:gd name="T3" fmla="*/ 251 h 252"/>
              <a:gd name="T4" fmla="*/ 126 w 4200"/>
              <a:gd name="T5" fmla="*/ 251 h 252"/>
              <a:gd name="T6" fmla="*/ 0 w 4200"/>
              <a:gd name="T7" fmla="*/ 125 h 252"/>
              <a:gd name="T8" fmla="*/ 0 w 4200"/>
              <a:gd name="T9" fmla="*/ 125 h 252"/>
              <a:gd name="T10" fmla="*/ 126 w 4200"/>
              <a:gd name="T11" fmla="*/ 0 h 252"/>
              <a:gd name="T12" fmla="*/ 4199 w 4200"/>
              <a:gd name="T13" fmla="*/ 0 h 252"/>
              <a:gd name="T14" fmla="*/ 4199 w 4200"/>
              <a:gd name="T15" fmla="*/ 251 h 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0" h="252">
                <a:moveTo>
                  <a:pt x="4199" y="251"/>
                </a:moveTo>
                <a:lnTo>
                  <a:pt x="126" y="251"/>
                </a:lnTo>
                <a:lnTo>
                  <a:pt x="126" y="251"/>
                </a:lnTo>
                <a:cubicBezTo>
                  <a:pt x="56" y="251"/>
                  <a:pt x="0" y="195"/>
                  <a:pt x="0" y="125"/>
                </a:cubicBezTo>
                <a:lnTo>
                  <a:pt x="0" y="125"/>
                </a:lnTo>
                <a:cubicBezTo>
                  <a:pt x="0" y="56"/>
                  <a:pt x="56" y="0"/>
                  <a:pt x="126" y="0"/>
                </a:cubicBezTo>
                <a:lnTo>
                  <a:pt x="4199" y="0"/>
                </a:lnTo>
                <a:lnTo>
                  <a:pt x="4199" y="251"/>
                </a:lnTo>
              </a:path>
            </a:pathLst>
          </a:custGeom>
          <a:solidFill>
            <a:srgbClr val="007772"/>
          </a:solidFill>
          <a:ln>
            <a:noFill/>
          </a:ln>
          <a:effectLst/>
        </p:spPr>
        <p:txBody>
          <a:bodyPr wrap="none" anchor="ctr"/>
          <a:lstStyle/>
          <a:p>
            <a:endParaRPr lang="en-US" sz="900" dirty="0"/>
          </a:p>
        </p:txBody>
      </p:sp>
      <p:grpSp>
        <p:nvGrpSpPr>
          <p:cNvPr id="12" name="Group 24">
            <a:extLst>
              <a:ext uri="{FF2B5EF4-FFF2-40B4-BE49-F238E27FC236}">
                <a16:creationId xmlns:a16="http://schemas.microsoft.com/office/drawing/2014/main" id="{EC79A358-0030-33CE-80F4-8B0756040E2A}"/>
              </a:ext>
            </a:extLst>
          </p:cNvPr>
          <p:cNvGrpSpPr/>
          <p:nvPr/>
        </p:nvGrpSpPr>
        <p:grpSpPr>
          <a:xfrm>
            <a:off x="2414378" y="5427523"/>
            <a:ext cx="676288" cy="676171"/>
            <a:chOff x="3258209" y="1217582"/>
            <a:chExt cx="4712093" cy="4711281"/>
          </a:xfrm>
          <a:solidFill>
            <a:srgbClr val="007772"/>
          </a:solidFill>
        </p:grpSpPr>
        <p:sp>
          <p:nvSpPr>
            <p:cNvPr id="13" name="Freeform 31">
              <a:extLst>
                <a:ext uri="{FF2B5EF4-FFF2-40B4-BE49-F238E27FC236}">
                  <a16:creationId xmlns:a16="http://schemas.microsoft.com/office/drawing/2014/main" id="{44B38FA3-D882-0FEE-44CB-D5425E6F7D97}"/>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grpFill/>
            <a:ln w="9514" cap="flat">
              <a:noFill/>
              <a:prstDash val="solid"/>
              <a:miter/>
            </a:ln>
          </p:spPr>
          <p:txBody>
            <a:bodyPr rtlCol="0" anchor="ctr"/>
            <a:lstStyle/>
            <a:p>
              <a:endParaRPr lang="en-US"/>
            </a:p>
          </p:txBody>
        </p:sp>
        <p:sp>
          <p:nvSpPr>
            <p:cNvPr id="14" name="Freeform 32">
              <a:extLst>
                <a:ext uri="{FF2B5EF4-FFF2-40B4-BE49-F238E27FC236}">
                  <a16:creationId xmlns:a16="http://schemas.microsoft.com/office/drawing/2014/main" id="{BD10A8C7-3A9F-C0F3-BD8A-CD797C4E650D}"/>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grpFill/>
            <a:ln w="9514" cap="flat">
              <a:noFill/>
              <a:prstDash val="solid"/>
              <a:miter/>
            </a:ln>
          </p:spPr>
          <p:txBody>
            <a:bodyPr rtlCol="0" anchor="ctr"/>
            <a:lstStyle/>
            <a:p>
              <a:endParaRPr lang="en-US" dirty="0"/>
            </a:p>
          </p:txBody>
        </p:sp>
        <p:grpSp>
          <p:nvGrpSpPr>
            <p:cNvPr id="15" name="Group 27">
              <a:extLst>
                <a:ext uri="{FF2B5EF4-FFF2-40B4-BE49-F238E27FC236}">
                  <a16:creationId xmlns:a16="http://schemas.microsoft.com/office/drawing/2014/main" id="{DD80B298-64B4-AD19-D1B5-A4F97BF6192A}"/>
                </a:ext>
              </a:extLst>
            </p:cNvPr>
            <p:cNvGrpSpPr/>
            <p:nvPr/>
          </p:nvGrpSpPr>
          <p:grpSpPr>
            <a:xfrm>
              <a:off x="3258209" y="1217582"/>
              <a:ext cx="4712093" cy="4711281"/>
              <a:chOff x="3258209" y="1217582"/>
              <a:chExt cx="4712093" cy="4711281"/>
            </a:xfrm>
            <a:grpFill/>
          </p:grpSpPr>
          <p:sp>
            <p:nvSpPr>
              <p:cNvPr id="16" name="Freeform 16">
                <a:extLst>
                  <a:ext uri="{FF2B5EF4-FFF2-40B4-BE49-F238E27FC236}">
                    <a16:creationId xmlns:a16="http://schemas.microsoft.com/office/drawing/2014/main" id="{E0ECC27B-1C35-6463-FAA9-5DB7919CBCA4}"/>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17" name="Freeform 18">
                <a:extLst>
                  <a:ext uri="{FF2B5EF4-FFF2-40B4-BE49-F238E27FC236}">
                    <a16:creationId xmlns:a16="http://schemas.microsoft.com/office/drawing/2014/main" id="{6D212259-4946-D31A-1498-1219C1D4B5E5}"/>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18" name="Freeform 19">
                <a:extLst>
                  <a:ext uri="{FF2B5EF4-FFF2-40B4-BE49-F238E27FC236}">
                    <a16:creationId xmlns:a16="http://schemas.microsoft.com/office/drawing/2014/main" id="{847A65C2-A435-C027-5BA3-893B49DCEBEB}"/>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19" name="Freeform 20">
                <a:extLst>
                  <a:ext uri="{FF2B5EF4-FFF2-40B4-BE49-F238E27FC236}">
                    <a16:creationId xmlns:a16="http://schemas.microsoft.com/office/drawing/2014/main" id="{66DAF775-8B2F-3FDC-471D-3D73B72CC667}"/>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20" name="Freeform 21">
                <a:extLst>
                  <a:ext uri="{FF2B5EF4-FFF2-40B4-BE49-F238E27FC236}">
                    <a16:creationId xmlns:a16="http://schemas.microsoft.com/office/drawing/2014/main" id="{A4EA66C5-2456-6AC3-5F95-81342E616AC3}"/>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1" name="Freeform 22">
                <a:extLst>
                  <a:ext uri="{FF2B5EF4-FFF2-40B4-BE49-F238E27FC236}">
                    <a16:creationId xmlns:a16="http://schemas.microsoft.com/office/drawing/2014/main" id="{014082B4-FE8A-2594-FA22-C3B93B55D8A1}"/>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22" name="Freeform 23">
                <a:extLst>
                  <a:ext uri="{FF2B5EF4-FFF2-40B4-BE49-F238E27FC236}">
                    <a16:creationId xmlns:a16="http://schemas.microsoft.com/office/drawing/2014/main" id="{B264DF59-DE81-07E8-F05E-A861ADE4A549}"/>
                  </a:ext>
                </a:extLst>
              </p:cNvPr>
              <p:cNvSpPr/>
              <p:nvPr/>
            </p:nvSpPr>
            <p:spPr>
              <a:xfrm>
                <a:off x="4447415" y="3653667"/>
                <a:ext cx="2001048" cy="80727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dirty="0"/>
              </a:p>
            </p:txBody>
          </p:sp>
          <p:sp>
            <p:nvSpPr>
              <p:cNvPr id="23" name="Freeform 24">
                <a:extLst>
                  <a:ext uri="{FF2B5EF4-FFF2-40B4-BE49-F238E27FC236}">
                    <a16:creationId xmlns:a16="http://schemas.microsoft.com/office/drawing/2014/main" id="{568CE004-F16C-C4BD-EA85-C4077ED81DD5}"/>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24" name="Freeform 25">
                <a:extLst>
                  <a:ext uri="{FF2B5EF4-FFF2-40B4-BE49-F238E27FC236}">
                    <a16:creationId xmlns:a16="http://schemas.microsoft.com/office/drawing/2014/main" id="{1C097B16-A96E-F14F-F910-66967624AE37}"/>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dirty="0"/>
              </a:p>
            </p:txBody>
          </p:sp>
          <p:sp>
            <p:nvSpPr>
              <p:cNvPr id="25" name="Freeform 26">
                <a:extLst>
                  <a:ext uri="{FF2B5EF4-FFF2-40B4-BE49-F238E27FC236}">
                    <a16:creationId xmlns:a16="http://schemas.microsoft.com/office/drawing/2014/main" id="{616D4095-0902-FE3B-E491-DE1B0ABE363F}"/>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26" name="Freeform 27">
                <a:extLst>
                  <a:ext uri="{FF2B5EF4-FFF2-40B4-BE49-F238E27FC236}">
                    <a16:creationId xmlns:a16="http://schemas.microsoft.com/office/drawing/2014/main" id="{82D4A381-10C3-DCC0-5CE8-4C2198A42D74}"/>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27" name="Freeform 28">
                <a:extLst>
                  <a:ext uri="{FF2B5EF4-FFF2-40B4-BE49-F238E27FC236}">
                    <a16:creationId xmlns:a16="http://schemas.microsoft.com/office/drawing/2014/main" id="{269235BB-713B-04FD-BD28-74CEC5663229}"/>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28" name="Freeform 29">
                <a:extLst>
                  <a:ext uri="{FF2B5EF4-FFF2-40B4-BE49-F238E27FC236}">
                    <a16:creationId xmlns:a16="http://schemas.microsoft.com/office/drawing/2014/main" id="{F6554407-5A43-F113-97F3-37BD2CABC684}"/>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29" name="Freeform 30">
                <a:extLst>
                  <a:ext uri="{FF2B5EF4-FFF2-40B4-BE49-F238E27FC236}">
                    <a16:creationId xmlns:a16="http://schemas.microsoft.com/office/drawing/2014/main" id="{1482DE51-28D8-6FE5-0B21-665A942CFB6C}"/>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30" name="Freeform 1038">
            <a:extLst>
              <a:ext uri="{FF2B5EF4-FFF2-40B4-BE49-F238E27FC236}">
                <a16:creationId xmlns:a16="http://schemas.microsoft.com/office/drawing/2014/main" id="{D7DFBCB4-9950-AD3E-106E-E3C202AC6AD9}"/>
              </a:ext>
            </a:extLst>
          </p:cNvPr>
          <p:cNvSpPr/>
          <p:nvPr/>
        </p:nvSpPr>
        <p:spPr>
          <a:xfrm>
            <a:off x="4742860" y="1362154"/>
            <a:ext cx="772300" cy="871495"/>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solidFill>
            <a:srgbClr val="007772"/>
          </a:solidFill>
          <a:ln w="27426" cap="flat">
            <a:noFill/>
            <a:prstDash val="solid"/>
            <a:miter/>
          </a:ln>
        </p:spPr>
        <p:txBody>
          <a:bodyPr rtlCol="0" anchor="ctr"/>
          <a:lstStyle/>
          <a:p>
            <a:endParaRPr lang="en-US" dirty="0"/>
          </a:p>
        </p:txBody>
      </p:sp>
      <p:sp>
        <p:nvSpPr>
          <p:cNvPr id="31" name="Freeform 1141">
            <a:extLst>
              <a:ext uri="{FF2B5EF4-FFF2-40B4-BE49-F238E27FC236}">
                <a16:creationId xmlns:a16="http://schemas.microsoft.com/office/drawing/2014/main" id="{75E16700-A652-D648-F31E-B6B615F8BBB6}"/>
              </a:ext>
            </a:extLst>
          </p:cNvPr>
          <p:cNvSpPr/>
          <p:nvPr/>
        </p:nvSpPr>
        <p:spPr>
          <a:xfrm>
            <a:off x="7611594" y="5726110"/>
            <a:ext cx="837349" cy="363783"/>
          </a:xfrm>
          <a:custGeom>
            <a:avLst/>
            <a:gdLst>
              <a:gd name="connsiteX0" fmla="*/ 1014824 w 1066935"/>
              <a:gd name="connsiteY0" fmla="*/ 315418 h 463526"/>
              <a:gd name="connsiteX1" fmla="*/ 784431 w 1066935"/>
              <a:gd name="connsiteY1" fmla="*/ 315418 h 463526"/>
              <a:gd name="connsiteX2" fmla="*/ 784431 w 1066935"/>
              <a:gd name="connsiteY2" fmla="*/ 298961 h 463526"/>
              <a:gd name="connsiteX3" fmla="*/ 737803 w 1066935"/>
              <a:gd name="connsiteY3" fmla="*/ 246849 h 463526"/>
              <a:gd name="connsiteX4" fmla="*/ 735061 w 1066935"/>
              <a:gd name="connsiteY4" fmla="*/ 246849 h 463526"/>
              <a:gd name="connsiteX5" fmla="*/ 559524 w 1066935"/>
              <a:gd name="connsiteY5" fmla="*/ 194736 h 463526"/>
              <a:gd name="connsiteX6" fmla="*/ 460785 w 1066935"/>
              <a:gd name="connsiteY6" fmla="*/ 115196 h 463526"/>
              <a:gd name="connsiteX7" fmla="*/ 282505 w 1066935"/>
              <a:gd name="connsiteY7" fmla="*/ 32913 h 463526"/>
              <a:gd name="connsiteX8" fmla="*/ 139880 w 1066935"/>
              <a:gd name="connsiteY8" fmla="*/ 32913 h 463526"/>
              <a:gd name="connsiteX9" fmla="*/ 139880 w 1066935"/>
              <a:gd name="connsiteY9" fmla="*/ 16456 h 463526"/>
              <a:gd name="connsiteX10" fmla="*/ 123425 w 1066935"/>
              <a:gd name="connsiteY10" fmla="*/ 0 h 463526"/>
              <a:gd name="connsiteX11" fmla="*/ 16456 w 1066935"/>
              <a:gd name="connsiteY11" fmla="*/ 0 h 463526"/>
              <a:gd name="connsiteX12" fmla="*/ 0 w 1066935"/>
              <a:gd name="connsiteY12" fmla="*/ 16456 h 463526"/>
              <a:gd name="connsiteX13" fmla="*/ 0 w 1066935"/>
              <a:gd name="connsiteY13" fmla="*/ 408671 h 463526"/>
              <a:gd name="connsiteX14" fmla="*/ 16456 w 1066935"/>
              <a:gd name="connsiteY14" fmla="*/ 425128 h 463526"/>
              <a:gd name="connsiteX15" fmla="*/ 123425 w 1066935"/>
              <a:gd name="connsiteY15" fmla="*/ 425128 h 463526"/>
              <a:gd name="connsiteX16" fmla="*/ 139880 w 1066935"/>
              <a:gd name="connsiteY16" fmla="*/ 408671 h 463526"/>
              <a:gd name="connsiteX17" fmla="*/ 139880 w 1066935"/>
              <a:gd name="connsiteY17" fmla="*/ 392215 h 463526"/>
              <a:gd name="connsiteX18" fmla="*/ 191994 w 1066935"/>
              <a:gd name="connsiteY18" fmla="*/ 392215 h 463526"/>
              <a:gd name="connsiteX19" fmla="*/ 375759 w 1066935"/>
              <a:gd name="connsiteY19" fmla="*/ 427871 h 463526"/>
              <a:gd name="connsiteX20" fmla="*/ 565009 w 1066935"/>
              <a:gd name="connsiteY20" fmla="*/ 463527 h 463526"/>
              <a:gd name="connsiteX21" fmla="*/ 1014824 w 1066935"/>
              <a:gd name="connsiteY21" fmla="*/ 463527 h 463526"/>
              <a:gd name="connsiteX22" fmla="*/ 1066936 w 1066935"/>
              <a:gd name="connsiteY22" fmla="*/ 411414 h 463526"/>
              <a:gd name="connsiteX23" fmla="*/ 1066936 w 1066935"/>
              <a:gd name="connsiteY23" fmla="*/ 375758 h 463526"/>
              <a:gd name="connsiteX24" fmla="*/ 1014824 w 1066935"/>
              <a:gd name="connsiteY24" fmla="*/ 315418 h 463526"/>
              <a:gd name="connsiteX25" fmla="*/ 1014824 w 1066935"/>
              <a:gd name="connsiteY25" fmla="*/ 315418 h 463526"/>
              <a:gd name="connsiteX26" fmla="*/ 104225 w 1066935"/>
              <a:gd name="connsiteY26" fmla="*/ 386729 h 463526"/>
              <a:gd name="connsiteX27" fmla="*/ 32914 w 1066935"/>
              <a:gd name="connsiteY27" fmla="*/ 386729 h 463526"/>
              <a:gd name="connsiteX28" fmla="*/ 32914 w 1066935"/>
              <a:gd name="connsiteY28" fmla="*/ 30170 h 463526"/>
              <a:gd name="connsiteX29" fmla="*/ 104225 w 1066935"/>
              <a:gd name="connsiteY29" fmla="*/ 30170 h 463526"/>
              <a:gd name="connsiteX30" fmla="*/ 104225 w 1066935"/>
              <a:gd name="connsiteY30" fmla="*/ 386729 h 463526"/>
              <a:gd name="connsiteX31" fmla="*/ 1031280 w 1066935"/>
              <a:gd name="connsiteY31" fmla="*/ 405928 h 463526"/>
              <a:gd name="connsiteX32" fmla="*/ 1014824 w 1066935"/>
              <a:gd name="connsiteY32" fmla="*/ 422385 h 463526"/>
              <a:gd name="connsiteX33" fmla="*/ 565009 w 1066935"/>
              <a:gd name="connsiteY33" fmla="*/ 422385 h 463526"/>
              <a:gd name="connsiteX34" fmla="*/ 381244 w 1066935"/>
              <a:gd name="connsiteY34" fmla="*/ 386729 h 463526"/>
              <a:gd name="connsiteX35" fmla="*/ 191994 w 1066935"/>
              <a:gd name="connsiteY35" fmla="*/ 351073 h 463526"/>
              <a:gd name="connsiteX36" fmla="*/ 139880 w 1066935"/>
              <a:gd name="connsiteY36" fmla="*/ 351073 h 463526"/>
              <a:gd name="connsiteX37" fmla="*/ 139880 w 1066935"/>
              <a:gd name="connsiteY37" fmla="*/ 65826 h 463526"/>
              <a:gd name="connsiteX38" fmla="*/ 282505 w 1066935"/>
              <a:gd name="connsiteY38" fmla="*/ 65826 h 463526"/>
              <a:gd name="connsiteX39" fmla="*/ 537582 w 1066935"/>
              <a:gd name="connsiteY39" fmla="*/ 222163 h 463526"/>
              <a:gd name="connsiteX40" fmla="*/ 543068 w 1066935"/>
              <a:gd name="connsiteY40" fmla="*/ 224906 h 463526"/>
              <a:gd name="connsiteX41" fmla="*/ 718605 w 1066935"/>
              <a:gd name="connsiteY41" fmla="*/ 277019 h 463526"/>
              <a:gd name="connsiteX42" fmla="*/ 743289 w 1066935"/>
              <a:gd name="connsiteY42" fmla="*/ 296218 h 463526"/>
              <a:gd name="connsiteX43" fmla="*/ 743289 w 1066935"/>
              <a:gd name="connsiteY43" fmla="*/ 331874 h 463526"/>
              <a:gd name="connsiteX44" fmla="*/ 726833 w 1066935"/>
              <a:gd name="connsiteY44" fmla="*/ 348331 h 463526"/>
              <a:gd name="connsiteX45" fmla="*/ 554039 w 1066935"/>
              <a:gd name="connsiteY45" fmla="*/ 312675 h 463526"/>
              <a:gd name="connsiteX46" fmla="*/ 430615 w 1066935"/>
              <a:gd name="connsiteY46" fmla="*/ 244106 h 463526"/>
              <a:gd name="connsiteX47" fmla="*/ 416901 w 1066935"/>
              <a:gd name="connsiteY47" fmla="*/ 241363 h 463526"/>
              <a:gd name="connsiteX48" fmla="*/ 405929 w 1066935"/>
              <a:gd name="connsiteY48" fmla="*/ 249591 h 463526"/>
              <a:gd name="connsiteX49" fmla="*/ 403187 w 1066935"/>
              <a:gd name="connsiteY49" fmla="*/ 263305 h 463526"/>
              <a:gd name="connsiteX50" fmla="*/ 411415 w 1066935"/>
              <a:gd name="connsiteY50" fmla="*/ 274276 h 463526"/>
              <a:gd name="connsiteX51" fmla="*/ 534840 w 1066935"/>
              <a:gd name="connsiteY51" fmla="*/ 345588 h 463526"/>
              <a:gd name="connsiteX52" fmla="*/ 540326 w 1066935"/>
              <a:gd name="connsiteY52" fmla="*/ 348331 h 463526"/>
              <a:gd name="connsiteX53" fmla="*/ 718605 w 1066935"/>
              <a:gd name="connsiteY53" fmla="*/ 383987 h 463526"/>
              <a:gd name="connsiteX54" fmla="*/ 721348 w 1066935"/>
              <a:gd name="connsiteY54" fmla="*/ 383987 h 463526"/>
              <a:gd name="connsiteX55" fmla="*/ 770717 w 1066935"/>
              <a:gd name="connsiteY55" fmla="*/ 348331 h 463526"/>
              <a:gd name="connsiteX56" fmla="*/ 1006596 w 1066935"/>
              <a:gd name="connsiteY56" fmla="*/ 348331 h 463526"/>
              <a:gd name="connsiteX57" fmla="*/ 1023052 w 1066935"/>
              <a:gd name="connsiteY57" fmla="*/ 364787 h 463526"/>
              <a:gd name="connsiteX58" fmla="*/ 1023052 w 1066935"/>
              <a:gd name="connsiteY58" fmla="*/ 405928 h 463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066935" h="463526">
                <a:moveTo>
                  <a:pt x="1014824" y="315418"/>
                </a:moveTo>
                <a:lnTo>
                  <a:pt x="784431" y="315418"/>
                </a:lnTo>
                <a:lnTo>
                  <a:pt x="784431" y="298961"/>
                </a:lnTo>
                <a:cubicBezTo>
                  <a:pt x="784431" y="271533"/>
                  <a:pt x="748775" y="252334"/>
                  <a:pt x="737803" y="246849"/>
                </a:cubicBezTo>
                <a:cubicBezTo>
                  <a:pt x="737803" y="246849"/>
                  <a:pt x="735061" y="246849"/>
                  <a:pt x="735061" y="246849"/>
                </a:cubicBezTo>
                <a:lnTo>
                  <a:pt x="559524" y="194736"/>
                </a:lnTo>
                <a:cubicBezTo>
                  <a:pt x="548553" y="183765"/>
                  <a:pt x="510154" y="150852"/>
                  <a:pt x="460785" y="115196"/>
                </a:cubicBezTo>
                <a:cubicBezTo>
                  <a:pt x="383987" y="60341"/>
                  <a:pt x="323646" y="32913"/>
                  <a:pt x="282505" y="32913"/>
                </a:cubicBezTo>
                <a:lnTo>
                  <a:pt x="139880" y="32913"/>
                </a:lnTo>
                <a:lnTo>
                  <a:pt x="139880" y="16456"/>
                </a:lnTo>
                <a:cubicBezTo>
                  <a:pt x="139880" y="5485"/>
                  <a:pt x="131653" y="0"/>
                  <a:pt x="123425" y="0"/>
                </a:cubicBezTo>
                <a:lnTo>
                  <a:pt x="16456" y="0"/>
                </a:lnTo>
                <a:cubicBezTo>
                  <a:pt x="5486" y="0"/>
                  <a:pt x="0" y="8228"/>
                  <a:pt x="0" y="16456"/>
                </a:cubicBezTo>
                <a:lnTo>
                  <a:pt x="0" y="408671"/>
                </a:lnTo>
                <a:cubicBezTo>
                  <a:pt x="0" y="419642"/>
                  <a:pt x="8228" y="425128"/>
                  <a:pt x="16456" y="425128"/>
                </a:cubicBezTo>
                <a:lnTo>
                  <a:pt x="123425" y="425128"/>
                </a:lnTo>
                <a:cubicBezTo>
                  <a:pt x="134395" y="425128"/>
                  <a:pt x="139880" y="416900"/>
                  <a:pt x="139880" y="408671"/>
                </a:cubicBezTo>
                <a:lnTo>
                  <a:pt x="139880" y="392215"/>
                </a:lnTo>
                <a:lnTo>
                  <a:pt x="191994" y="392215"/>
                </a:lnTo>
                <a:cubicBezTo>
                  <a:pt x="202964" y="394958"/>
                  <a:pt x="293476" y="411414"/>
                  <a:pt x="375759" y="427871"/>
                </a:cubicBezTo>
                <a:cubicBezTo>
                  <a:pt x="537582" y="460784"/>
                  <a:pt x="559524" y="463527"/>
                  <a:pt x="565009" y="463527"/>
                </a:cubicBezTo>
                <a:lnTo>
                  <a:pt x="1014824" y="463527"/>
                </a:lnTo>
                <a:cubicBezTo>
                  <a:pt x="1044994" y="463527"/>
                  <a:pt x="1066936" y="438842"/>
                  <a:pt x="1066936" y="411414"/>
                </a:cubicBezTo>
                <a:lnTo>
                  <a:pt x="1066936" y="375758"/>
                </a:lnTo>
                <a:cubicBezTo>
                  <a:pt x="1066936" y="340102"/>
                  <a:pt x="1042252" y="315418"/>
                  <a:pt x="1014824" y="315418"/>
                </a:cubicBezTo>
                <a:lnTo>
                  <a:pt x="1014824" y="315418"/>
                </a:lnTo>
                <a:close/>
                <a:moveTo>
                  <a:pt x="104225" y="386729"/>
                </a:moveTo>
                <a:lnTo>
                  <a:pt x="32914" y="386729"/>
                </a:lnTo>
                <a:lnTo>
                  <a:pt x="32914" y="30170"/>
                </a:lnTo>
                <a:lnTo>
                  <a:pt x="104225" y="30170"/>
                </a:lnTo>
                <a:lnTo>
                  <a:pt x="104225" y="386729"/>
                </a:lnTo>
                <a:close/>
                <a:moveTo>
                  <a:pt x="1031280" y="405928"/>
                </a:moveTo>
                <a:cubicBezTo>
                  <a:pt x="1031280" y="416900"/>
                  <a:pt x="1023052" y="422385"/>
                  <a:pt x="1014824" y="422385"/>
                </a:cubicBezTo>
                <a:lnTo>
                  <a:pt x="565009" y="422385"/>
                </a:lnTo>
                <a:cubicBezTo>
                  <a:pt x="554039" y="419642"/>
                  <a:pt x="463527" y="403186"/>
                  <a:pt x="381244" y="386729"/>
                </a:cubicBezTo>
                <a:cubicBezTo>
                  <a:pt x="219421" y="353816"/>
                  <a:pt x="197480" y="351073"/>
                  <a:pt x="191994" y="351073"/>
                </a:cubicBezTo>
                <a:lnTo>
                  <a:pt x="139880" y="351073"/>
                </a:lnTo>
                <a:lnTo>
                  <a:pt x="139880" y="65826"/>
                </a:lnTo>
                <a:lnTo>
                  <a:pt x="282505" y="65826"/>
                </a:lnTo>
                <a:cubicBezTo>
                  <a:pt x="351074" y="65826"/>
                  <a:pt x="490954" y="178280"/>
                  <a:pt x="537582" y="222163"/>
                </a:cubicBezTo>
                <a:cubicBezTo>
                  <a:pt x="540326" y="224906"/>
                  <a:pt x="543068" y="224906"/>
                  <a:pt x="543068" y="224906"/>
                </a:cubicBezTo>
                <a:lnTo>
                  <a:pt x="718605" y="277019"/>
                </a:lnTo>
                <a:cubicBezTo>
                  <a:pt x="729575" y="282504"/>
                  <a:pt x="740547" y="293475"/>
                  <a:pt x="743289" y="296218"/>
                </a:cubicBezTo>
                <a:lnTo>
                  <a:pt x="743289" y="331874"/>
                </a:lnTo>
                <a:cubicBezTo>
                  <a:pt x="743289" y="340102"/>
                  <a:pt x="735061" y="348331"/>
                  <a:pt x="726833" y="348331"/>
                </a:cubicBezTo>
                <a:lnTo>
                  <a:pt x="554039" y="312675"/>
                </a:lnTo>
                <a:lnTo>
                  <a:pt x="430615" y="244106"/>
                </a:lnTo>
                <a:cubicBezTo>
                  <a:pt x="427871" y="241363"/>
                  <a:pt x="422385" y="241363"/>
                  <a:pt x="416901" y="241363"/>
                </a:cubicBezTo>
                <a:cubicBezTo>
                  <a:pt x="411415" y="241363"/>
                  <a:pt x="408671" y="246849"/>
                  <a:pt x="405929" y="249591"/>
                </a:cubicBezTo>
                <a:cubicBezTo>
                  <a:pt x="403187" y="252334"/>
                  <a:pt x="403187" y="257819"/>
                  <a:pt x="403187" y="263305"/>
                </a:cubicBezTo>
                <a:cubicBezTo>
                  <a:pt x="403187" y="268790"/>
                  <a:pt x="408671" y="271533"/>
                  <a:pt x="411415" y="274276"/>
                </a:cubicBezTo>
                <a:lnTo>
                  <a:pt x="534840" y="345588"/>
                </a:lnTo>
                <a:cubicBezTo>
                  <a:pt x="537582" y="345588"/>
                  <a:pt x="537582" y="348331"/>
                  <a:pt x="540326" y="348331"/>
                </a:cubicBezTo>
                <a:lnTo>
                  <a:pt x="718605" y="383987"/>
                </a:lnTo>
                <a:cubicBezTo>
                  <a:pt x="718605" y="383987"/>
                  <a:pt x="721348" y="383987"/>
                  <a:pt x="721348" y="383987"/>
                </a:cubicBezTo>
                <a:cubicBezTo>
                  <a:pt x="743289" y="383987"/>
                  <a:pt x="765231" y="370273"/>
                  <a:pt x="770717" y="348331"/>
                </a:cubicBezTo>
                <a:lnTo>
                  <a:pt x="1006596" y="348331"/>
                </a:lnTo>
                <a:cubicBezTo>
                  <a:pt x="1017566" y="348331"/>
                  <a:pt x="1023052" y="356559"/>
                  <a:pt x="1023052" y="364787"/>
                </a:cubicBezTo>
                <a:lnTo>
                  <a:pt x="1023052" y="405928"/>
                </a:lnTo>
                <a:close/>
              </a:path>
            </a:pathLst>
          </a:custGeom>
          <a:solidFill>
            <a:srgbClr val="007772"/>
          </a:solidFill>
          <a:ln w="27426" cap="flat">
            <a:noFill/>
            <a:prstDash val="solid"/>
            <a:miter/>
          </a:ln>
        </p:spPr>
        <p:txBody>
          <a:bodyPr rtlCol="0" anchor="ctr"/>
          <a:lstStyle/>
          <a:p>
            <a:endParaRPr lang="en-US" dirty="0"/>
          </a:p>
        </p:txBody>
      </p:sp>
      <p:sp>
        <p:nvSpPr>
          <p:cNvPr id="32" name="Rectángulo 602">
            <a:extLst>
              <a:ext uri="{FF2B5EF4-FFF2-40B4-BE49-F238E27FC236}">
                <a16:creationId xmlns:a16="http://schemas.microsoft.com/office/drawing/2014/main" id="{45E04E10-3657-80AA-477D-022F17FFD87D}"/>
              </a:ext>
            </a:extLst>
          </p:cNvPr>
          <p:cNvSpPr/>
          <p:nvPr/>
        </p:nvSpPr>
        <p:spPr>
          <a:xfrm>
            <a:off x="950640" y="2434925"/>
            <a:ext cx="2291547" cy="1323439"/>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A good start. Plants like these need the right amount of water throughout the growing season</a:t>
            </a:r>
          </a:p>
        </p:txBody>
      </p:sp>
      <p:sp>
        <p:nvSpPr>
          <p:cNvPr id="34" name="Rectángulo 602">
            <a:extLst>
              <a:ext uri="{FF2B5EF4-FFF2-40B4-BE49-F238E27FC236}">
                <a16:creationId xmlns:a16="http://schemas.microsoft.com/office/drawing/2014/main" id="{923CCD15-07CA-5B01-6499-A420E96C16E1}"/>
              </a:ext>
            </a:extLst>
          </p:cNvPr>
          <p:cNvSpPr/>
          <p:nvPr/>
        </p:nvSpPr>
        <p:spPr>
          <a:xfrm>
            <a:off x="7858495" y="2170836"/>
            <a:ext cx="2291547" cy="1815882"/>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Proper fertilization is the basis for high yields and savings. Analyze whether this is a sufficient step to ensure your success. Pay attention to the water needs of strawberries.</a:t>
            </a:r>
          </a:p>
        </p:txBody>
      </p:sp>
      <p:sp>
        <p:nvSpPr>
          <p:cNvPr id="35" name="Rectángulo 602">
            <a:extLst>
              <a:ext uri="{FF2B5EF4-FFF2-40B4-BE49-F238E27FC236}">
                <a16:creationId xmlns:a16="http://schemas.microsoft.com/office/drawing/2014/main" id="{8FBFCE49-B5A6-7467-E514-E3F0CDCD6C0E}"/>
              </a:ext>
            </a:extLst>
          </p:cNvPr>
          <p:cNvSpPr/>
          <p:nvPr/>
        </p:nvSpPr>
        <p:spPr>
          <a:xfrm>
            <a:off x="4479164" y="3570207"/>
            <a:ext cx="2291547" cy="1323439"/>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Sensational! Fertigation is an effective way to provide your plants with water and proper fertilization</a:t>
            </a:r>
          </a:p>
        </p:txBody>
      </p:sp>
    </p:spTree>
    <p:extLst>
      <p:ext uri="{BB962C8B-B14F-4D97-AF65-F5344CB8AC3E}">
        <p14:creationId xmlns:p14="http://schemas.microsoft.com/office/powerpoint/2010/main" val="2711158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8" name="Google Shape;388;p8"/>
          <p:cNvSpPr txBox="1">
            <a:spLocks noGrp="1"/>
          </p:cNvSpPr>
          <p:nvPr>
            <p:ph type="body" idx="1"/>
          </p:nvPr>
        </p:nvSpPr>
        <p:spPr>
          <a:xfrm>
            <a:off x="1651560" y="832752"/>
            <a:ext cx="9649486" cy="697353"/>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404040"/>
              </a:buClr>
              <a:buSzPts val="3600"/>
              <a:buNone/>
            </a:pPr>
            <a:r>
              <a:rPr lang="en-US" b="1">
                <a:solidFill>
                  <a:schemeClr val="accent4"/>
                </a:solidFill>
              </a:rPr>
              <a:t>GREAT JOB!</a:t>
            </a:r>
            <a:endParaRPr>
              <a:solidFill>
                <a:schemeClr val="accent4"/>
              </a:solidFill>
            </a:endParaRPr>
          </a:p>
        </p:txBody>
      </p:sp>
      <p:sp>
        <p:nvSpPr>
          <p:cNvPr id="389" name="Google Shape;389;p8"/>
          <p:cNvSpPr txBox="1">
            <a:spLocks noGrp="1"/>
          </p:cNvSpPr>
          <p:nvPr>
            <p:ph type="body" idx="3"/>
          </p:nvPr>
        </p:nvSpPr>
        <p:spPr>
          <a:xfrm>
            <a:off x="886806" y="1717767"/>
            <a:ext cx="9637200" cy="1228500"/>
          </a:xfrm>
          <a:prstGeom prst="rect">
            <a:avLst/>
          </a:prstGeom>
          <a:noFill/>
          <a:ln>
            <a:noFill/>
          </a:ln>
        </p:spPr>
        <p:txBody>
          <a:bodyPr spcFirstLastPara="1" wrap="square" lIns="91425" tIns="45700" rIns="91425" bIns="45700" anchor="t" anchorCtr="0">
            <a:noAutofit/>
          </a:bodyPr>
          <a:lstStyle/>
          <a:p>
            <a:pPr marL="0" lvl="0" indent="0"/>
            <a:r>
              <a:rPr lang="en-US" dirty="0"/>
              <a:t>You already know what fertigation is and what its use is in agriculture. Check how renewable energy sources can be used in the irrigation process. Take a look at module 5 and enrich your knowledge!</a:t>
            </a:r>
            <a:endParaRPr dirty="0"/>
          </a:p>
        </p:txBody>
      </p:sp>
      <p:sp>
        <p:nvSpPr>
          <p:cNvPr id="390" name="Google Shape;390;p8"/>
          <p:cNvSpPr/>
          <p:nvPr/>
        </p:nvSpPr>
        <p:spPr>
          <a:xfrm>
            <a:off x="10784089" y="0"/>
            <a:ext cx="1407911" cy="5042136"/>
          </a:xfrm>
          <a:prstGeom prst="rect">
            <a:avLst/>
          </a:prstGeom>
          <a:solidFill>
            <a:srgbClr val="EEA821">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8"/>
          <p:cNvSpPr/>
          <p:nvPr/>
        </p:nvSpPr>
        <p:spPr>
          <a:xfrm>
            <a:off x="0" y="3172000"/>
            <a:ext cx="1407900" cy="1486200"/>
          </a:xfrm>
          <a:prstGeom prst="rect">
            <a:avLst/>
          </a:prstGeom>
          <a:solidFill>
            <a:srgbClr val="007772">
              <a:alpha val="7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 name="Symbol zastępczy obrazu 16" descr="Obraz zawierający na wolnym powietrzu, agrokultura, trawa, plantacja&#10;&#10;Zawartość wygenerowana przez sztuczną inteligencję może być niepoprawna.">
            <a:extLst>
              <a:ext uri="{FF2B5EF4-FFF2-40B4-BE49-F238E27FC236}">
                <a16:creationId xmlns:a16="http://schemas.microsoft.com/office/drawing/2014/main" id="{F1033F18-41B7-2855-FFEF-C29656D228A9}"/>
              </a:ext>
            </a:extLst>
          </p:cNvPr>
          <p:cNvPicPr>
            <a:picLocks noGrp="1" noChangeAspect="1"/>
          </p:cNvPicPr>
          <p:nvPr>
            <p:ph type="pic" idx="2"/>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21964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5">
            <a:extLst>
              <a:ext uri="{FF2B5EF4-FFF2-40B4-BE49-F238E27FC236}">
                <a16:creationId xmlns:a16="http://schemas.microsoft.com/office/drawing/2014/main" id="{BA7FEA00-62B7-171C-1585-8637BA1408B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8" name="Rectangle 7"/>
          <p:cNvSpPr/>
          <p:nvPr/>
        </p:nvSpPr>
        <p:spPr>
          <a:xfrm rot="5400000">
            <a:off x="2114875" y="2703308"/>
            <a:ext cx="1291817" cy="5521569"/>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18">
            <a:extLst>
              <a:ext uri="{FF2B5EF4-FFF2-40B4-BE49-F238E27FC236}">
                <a16:creationId xmlns:a16="http://schemas.microsoft.com/office/drawing/2014/main" id="{3533546D-38D9-0918-85CF-26948F9DE80F}"/>
              </a:ext>
            </a:extLst>
          </p:cNvPr>
          <p:cNvSpPr txBox="1">
            <a:spLocks/>
          </p:cNvSpPr>
          <p:nvPr/>
        </p:nvSpPr>
        <p:spPr>
          <a:xfrm>
            <a:off x="624024" y="5211784"/>
            <a:ext cx="5881764" cy="63424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b="1" dirty="0">
                <a:solidFill>
                  <a:schemeClr val="bg1"/>
                </a:solidFill>
              </a:rPr>
              <a:t>Follow our journey</a:t>
            </a:r>
          </a:p>
        </p:txBody>
      </p:sp>
      <p:grpSp>
        <p:nvGrpSpPr>
          <p:cNvPr id="40" name="Group 39">
            <a:extLst>
              <a:ext uri="{FF2B5EF4-FFF2-40B4-BE49-F238E27FC236}">
                <a16:creationId xmlns:a16="http://schemas.microsoft.com/office/drawing/2014/main" id="{2127C271-11D1-C617-97C3-5A6EF8B231DB}"/>
              </a:ext>
            </a:extLst>
          </p:cNvPr>
          <p:cNvGrpSpPr/>
          <p:nvPr/>
        </p:nvGrpSpPr>
        <p:grpSpPr>
          <a:xfrm>
            <a:off x="626654" y="5794708"/>
            <a:ext cx="2817464" cy="475324"/>
            <a:chOff x="9893620" y="5409126"/>
            <a:chExt cx="1664680" cy="280842"/>
          </a:xfrm>
        </p:grpSpPr>
        <p:grpSp>
          <p:nvGrpSpPr>
            <p:cNvPr id="41" name="Graphic 3">
              <a:extLst>
                <a:ext uri="{FF2B5EF4-FFF2-40B4-BE49-F238E27FC236}">
                  <a16:creationId xmlns:a16="http://schemas.microsoft.com/office/drawing/2014/main" id="{FBE344A5-1688-988F-DC24-E7C63673645B}"/>
                </a:ext>
              </a:extLst>
            </p:cNvPr>
            <p:cNvGrpSpPr/>
            <p:nvPr/>
          </p:nvGrpSpPr>
          <p:grpSpPr>
            <a:xfrm>
              <a:off x="10931758" y="5409126"/>
              <a:ext cx="280634" cy="280634"/>
              <a:chOff x="1950027" y="2499889"/>
              <a:chExt cx="850463" cy="850463"/>
            </a:xfrm>
          </p:grpSpPr>
          <p:sp>
            <p:nvSpPr>
              <p:cNvPr id="53" name="Freeform 52">
                <a:extLst>
                  <a:ext uri="{FF2B5EF4-FFF2-40B4-BE49-F238E27FC236}">
                    <a16:creationId xmlns:a16="http://schemas.microsoft.com/office/drawing/2014/main" id="{09C84D44-EA48-DEA2-EE39-179C8239029D}"/>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4" name="Graphic 3">
                <a:extLst>
                  <a:ext uri="{FF2B5EF4-FFF2-40B4-BE49-F238E27FC236}">
                    <a16:creationId xmlns:a16="http://schemas.microsoft.com/office/drawing/2014/main" id="{86D3DD64-9CA7-71BB-F837-E7D11EEC16DA}"/>
                  </a:ext>
                </a:extLst>
              </p:cNvPr>
              <p:cNvGrpSpPr/>
              <p:nvPr/>
            </p:nvGrpSpPr>
            <p:grpSpPr>
              <a:xfrm>
                <a:off x="2107521" y="2657382"/>
                <a:ext cx="535476" cy="535477"/>
                <a:chOff x="2107521" y="2657382"/>
                <a:chExt cx="535476" cy="535477"/>
              </a:xfrm>
              <a:solidFill>
                <a:srgbClr val="FFFFFF"/>
              </a:solidFill>
            </p:grpSpPr>
            <p:sp>
              <p:nvSpPr>
                <p:cNvPr id="55" name="Freeform 54">
                  <a:extLst>
                    <a:ext uri="{FF2B5EF4-FFF2-40B4-BE49-F238E27FC236}">
                      <a16:creationId xmlns:a16="http://schemas.microsoft.com/office/drawing/2014/main" id="{C64E93BC-0B66-7403-0AB1-6C9725BB3698}"/>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553B9228-C3AE-56A6-9D4E-9EA55E9CE30B}"/>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8C0E161C-9D45-0B20-E05F-A19B54B1506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grpSp>
          <p:nvGrpSpPr>
            <p:cNvPr id="42" name="Graphic 3">
              <a:extLst>
                <a:ext uri="{FF2B5EF4-FFF2-40B4-BE49-F238E27FC236}">
                  <a16:creationId xmlns:a16="http://schemas.microsoft.com/office/drawing/2014/main" id="{450C8D16-8075-480A-22AE-AD6C1A7280DB}"/>
                </a:ext>
              </a:extLst>
            </p:cNvPr>
            <p:cNvGrpSpPr/>
            <p:nvPr/>
          </p:nvGrpSpPr>
          <p:grpSpPr>
            <a:xfrm>
              <a:off x="10239527" y="5409126"/>
              <a:ext cx="280634" cy="280634"/>
              <a:chOff x="-147782" y="2499889"/>
              <a:chExt cx="850463" cy="850463"/>
            </a:xfrm>
          </p:grpSpPr>
          <p:sp>
            <p:nvSpPr>
              <p:cNvPr id="51" name="Freeform 50">
                <a:extLst>
                  <a:ext uri="{FF2B5EF4-FFF2-40B4-BE49-F238E27FC236}">
                    <a16:creationId xmlns:a16="http://schemas.microsoft.com/office/drawing/2014/main" id="{5FEEDE3F-44ED-C980-9AB9-2FB72A3FE355}"/>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9703C77A-1060-EDDE-4551-28CE2EAA708B}"/>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3" name="Graphic 3">
              <a:extLst>
                <a:ext uri="{FF2B5EF4-FFF2-40B4-BE49-F238E27FC236}">
                  <a16:creationId xmlns:a16="http://schemas.microsoft.com/office/drawing/2014/main" id="{88D1C542-0B80-DF52-8819-54D6EE1D7061}"/>
                </a:ext>
              </a:extLst>
            </p:cNvPr>
            <p:cNvGrpSpPr/>
            <p:nvPr/>
          </p:nvGrpSpPr>
          <p:grpSpPr>
            <a:xfrm>
              <a:off x="11277666" y="5409126"/>
              <a:ext cx="280634" cy="280634"/>
              <a:chOff x="2998302" y="2499889"/>
              <a:chExt cx="850463" cy="850463"/>
            </a:xfrm>
          </p:grpSpPr>
          <p:sp>
            <p:nvSpPr>
              <p:cNvPr id="49" name="Freeform 48">
                <a:extLst>
                  <a:ext uri="{FF2B5EF4-FFF2-40B4-BE49-F238E27FC236}">
                    <a16:creationId xmlns:a16="http://schemas.microsoft.com/office/drawing/2014/main" id="{81D29495-C8C0-4B65-F1E4-B4FC0E8A3CB1}"/>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0027AC84-5B69-6A5C-3FDD-54B92A8D5696}"/>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9475ED84-CA0E-560A-A006-BFE6FB0D6338}"/>
                </a:ext>
              </a:extLst>
            </p:cNvPr>
            <p:cNvGrpSpPr/>
            <p:nvPr/>
          </p:nvGrpSpPr>
          <p:grpSpPr>
            <a:xfrm>
              <a:off x="9893620" y="5409126"/>
              <a:ext cx="280634" cy="280842"/>
              <a:chOff x="-1196056" y="2499889"/>
              <a:chExt cx="850463" cy="851093"/>
            </a:xfrm>
          </p:grpSpPr>
          <p:sp>
            <p:nvSpPr>
              <p:cNvPr id="47" name="Freeform 46">
                <a:extLst>
                  <a:ext uri="{FF2B5EF4-FFF2-40B4-BE49-F238E27FC236}">
                    <a16:creationId xmlns:a16="http://schemas.microsoft.com/office/drawing/2014/main" id="{56CD6E99-2011-D6A1-BBB6-E2A479E08EB3}"/>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9CEC29C4-C278-1AA5-A7AB-CAA78C42D74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sp>
          <p:nvSpPr>
            <p:cNvPr id="45" name="Freeform 44">
              <a:extLst>
                <a:ext uri="{FF2B5EF4-FFF2-40B4-BE49-F238E27FC236}">
                  <a16:creationId xmlns:a16="http://schemas.microsoft.com/office/drawing/2014/main" id="{596691C4-B20A-F95D-473A-FE9E25EC4E7B}"/>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EEA821"/>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46" name="Graphic 45" descr="World with solid fill">
              <a:extLst>
                <a:ext uri="{FF2B5EF4-FFF2-40B4-BE49-F238E27FC236}">
                  <a16:creationId xmlns:a16="http://schemas.microsoft.com/office/drawing/2014/main" id="{FC01AC2E-2738-86BB-2A49-BD68D42489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00539" y="5425572"/>
              <a:ext cx="246077" cy="246077"/>
            </a:xfrm>
            <a:prstGeom prst="rect">
              <a:avLst/>
            </a:prstGeom>
          </p:spPr>
        </p:pic>
      </p:grpSp>
      <p:sp>
        <p:nvSpPr>
          <p:cNvPr id="4" name="Text Placeholder 58">
            <a:extLst>
              <a:ext uri="{FF2B5EF4-FFF2-40B4-BE49-F238E27FC236}">
                <a16:creationId xmlns:a16="http://schemas.microsoft.com/office/drawing/2014/main" id="{2E0C1970-EE4D-7561-A3A5-702849A36459}"/>
              </a:ext>
            </a:extLst>
          </p:cNvPr>
          <p:cNvSpPr txBox="1">
            <a:spLocks/>
          </p:cNvSpPr>
          <p:nvPr/>
        </p:nvSpPr>
        <p:spPr>
          <a:xfrm>
            <a:off x="4976446" y="4607170"/>
            <a:ext cx="7215555" cy="935236"/>
          </a:xfrm>
          <a:prstGeom prst="rect">
            <a:avLst/>
          </a:prstGeom>
          <a:solidFill>
            <a:srgbClr val="EEA821">
              <a:alpha val="71000"/>
            </a:srgbClr>
          </a:solidFill>
        </p:spPr>
        <p:txBody>
          <a:bodyPr anchor="ct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000" dirty="0" err="1">
                <a:solidFill>
                  <a:schemeClr val="bg1"/>
                </a:solidFill>
              </a:rPr>
              <a:t>www.</a:t>
            </a:r>
            <a:r>
              <a:rPr lang="en-US" sz="4000" b="1" dirty="0" err="1">
                <a:solidFill>
                  <a:schemeClr val="bg1"/>
                </a:solidFill>
                <a:latin typeface="Calibri" panose="020F0502020204030204" pitchFamily="34" charset="0"/>
                <a:cs typeface="Calibri" panose="020F0502020204030204" pitchFamily="34" charset="0"/>
              </a:rPr>
              <a:t>smartskills</a:t>
            </a:r>
            <a:r>
              <a:rPr lang="en-US" sz="4000" dirty="0" err="1">
                <a:solidFill>
                  <a:schemeClr val="bg1"/>
                </a:solidFill>
              </a:rPr>
              <a:t>.eu</a:t>
            </a:r>
            <a:endParaRPr lang="en-US" sz="4000" dirty="0">
              <a:solidFill>
                <a:schemeClr val="bg1"/>
              </a:solidFill>
            </a:endParaRPr>
          </a:p>
        </p:txBody>
      </p:sp>
      <p:grpSp>
        <p:nvGrpSpPr>
          <p:cNvPr id="37" name="Group 36">
            <a:extLst>
              <a:ext uri="{FF2B5EF4-FFF2-40B4-BE49-F238E27FC236}">
                <a16:creationId xmlns:a16="http://schemas.microsoft.com/office/drawing/2014/main" id="{8654BA78-F22D-97E5-8C83-E90010123DFA}"/>
              </a:ext>
            </a:extLst>
          </p:cNvPr>
          <p:cNvGrpSpPr/>
          <p:nvPr/>
        </p:nvGrpSpPr>
        <p:grpSpPr>
          <a:xfrm>
            <a:off x="-527645" y="-768737"/>
            <a:ext cx="3049190" cy="3049190"/>
            <a:chOff x="3268483" y="5538141"/>
            <a:chExt cx="1760348" cy="1760348"/>
          </a:xfrm>
          <a:solidFill>
            <a:schemeClr val="bg1">
              <a:alpha val="42000"/>
            </a:schemeClr>
          </a:solidFill>
        </p:grpSpPr>
        <p:sp>
          <p:nvSpPr>
            <p:cNvPr id="38" name="Freeform 37">
              <a:extLst>
                <a:ext uri="{FF2B5EF4-FFF2-40B4-BE49-F238E27FC236}">
                  <a16:creationId xmlns:a16="http://schemas.microsoft.com/office/drawing/2014/main" id="{8B1E37AE-4197-F011-9D2F-0371C63F92C5}"/>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F349F46C-F7F7-E5B5-B72B-AB52E8641BB4}"/>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spTree>
    <p:extLst>
      <p:ext uri="{BB962C8B-B14F-4D97-AF65-F5344CB8AC3E}">
        <p14:creationId xmlns:p14="http://schemas.microsoft.com/office/powerpoint/2010/main" val="166709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Freeform 170"/>
          <p:cNvSpPr>
            <a:spLocks noChangeArrowheads="1"/>
          </p:cNvSpPr>
          <p:nvPr/>
        </p:nvSpPr>
        <p:spPr bwMode="auto">
          <a:xfrm>
            <a:off x="8662284" y="4921946"/>
            <a:ext cx="3170539" cy="1204569"/>
          </a:xfrm>
          <a:custGeom>
            <a:avLst/>
            <a:gdLst>
              <a:gd name="T0" fmla="*/ 5131 w 5929"/>
              <a:gd name="T1" fmla="*/ 2251 h 2252"/>
              <a:gd name="T2" fmla="*/ 797 w 5929"/>
              <a:gd name="T3" fmla="*/ 2251 h 2252"/>
              <a:gd name="T4" fmla="*/ 797 w 5929"/>
              <a:gd name="T5" fmla="*/ 2251 h 2252"/>
              <a:gd name="T6" fmla="*/ 0 w 5929"/>
              <a:gd name="T7" fmla="*/ 1454 h 2252"/>
              <a:gd name="T8" fmla="*/ 0 w 5929"/>
              <a:gd name="T9" fmla="*/ 797 h 2252"/>
              <a:gd name="T10" fmla="*/ 0 w 5929"/>
              <a:gd name="T11" fmla="*/ 797 h 2252"/>
              <a:gd name="T12" fmla="*/ 797 w 5929"/>
              <a:gd name="T13" fmla="*/ 0 h 2252"/>
              <a:gd name="T14" fmla="*/ 5131 w 5929"/>
              <a:gd name="T15" fmla="*/ 0 h 2252"/>
              <a:gd name="T16" fmla="*/ 5131 w 5929"/>
              <a:gd name="T17" fmla="*/ 0 h 2252"/>
              <a:gd name="T18" fmla="*/ 5928 w 5929"/>
              <a:gd name="T19" fmla="*/ 797 h 2252"/>
              <a:gd name="T20" fmla="*/ 5928 w 5929"/>
              <a:gd name="T21" fmla="*/ 1454 h 2252"/>
              <a:gd name="T22" fmla="*/ 5928 w 5929"/>
              <a:gd name="T23" fmla="*/ 1454 h 2252"/>
              <a:gd name="T24" fmla="*/ 5131 w 5929"/>
              <a:gd name="T25" fmla="*/ 2251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2">
                <a:moveTo>
                  <a:pt x="5131" y="2251"/>
                </a:moveTo>
                <a:lnTo>
                  <a:pt x="797" y="2251"/>
                </a:lnTo>
                <a:lnTo>
                  <a:pt x="797" y="2251"/>
                </a:lnTo>
                <a:cubicBezTo>
                  <a:pt x="357" y="2251"/>
                  <a:pt x="0" y="1894"/>
                  <a:pt x="0" y="1454"/>
                </a:cubicBezTo>
                <a:lnTo>
                  <a:pt x="0" y="797"/>
                </a:lnTo>
                <a:lnTo>
                  <a:pt x="0" y="797"/>
                </a:lnTo>
                <a:cubicBezTo>
                  <a:pt x="0" y="357"/>
                  <a:pt x="357" y="0"/>
                  <a:pt x="797" y="0"/>
                </a:cubicBezTo>
                <a:lnTo>
                  <a:pt x="5131" y="0"/>
                </a:lnTo>
                <a:lnTo>
                  <a:pt x="5131" y="0"/>
                </a:lnTo>
                <a:cubicBezTo>
                  <a:pt x="5572" y="0"/>
                  <a:pt x="5928" y="357"/>
                  <a:pt x="5928" y="797"/>
                </a:cubicBezTo>
                <a:lnTo>
                  <a:pt x="5928" y="1454"/>
                </a:lnTo>
                <a:lnTo>
                  <a:pt x="5928" y="1454"/>
                </a:lnTo>
                <a:cubicBezTo>
                  <a:pt x="5928" y="1894"/>
                  <a:pt x="5572" y="2251"/>
                  <a:pt x="5131" y="2251"/>
                </a:cubicBezTo>
              </a:path>
            </a:pathLst>
          </a:custGeom>
          <a:solidFill>
            <a:srgbClr val="EEA821"/>
          </a:solidFill>
          <a:ln>
            <a:noFill/>
          </a:ln>
          <a:effectLst/>
        </p:spPr>
        <p:txBody>
          <a:bodyPr wrap="none" anchor="ctr"/>
          <a:lstStyle/>
          <a:p>
            <a:endParaRPr lang="en-GB" sz="900" noProof="0" dirty="0"/>
          </a:p>
        </p:txBody>
      </p:sp>
      <p:sp>
        <p:nvSpPr>
          <p:cNvPr id="208" name="Freeform 173"/>
          <p:cNvSpPr>
            <a:spLocks noChangeArrowheads="1"/>
          </p:cNvSpPr>
          <p:nvPr/>
        </p:nvSpPr>
        <p:spPr bwMode="auto">
          <a:xfrm>
            <a:off x="7299778" y="3092489"/>
            <a:ext cx="3170541" cy="1202212"/>
          </a:xfrm>
          <a:custGeom>
            <a:avLst/>
            <a:gdLst>
              <a:gd name="T0" fmla="*/ 5131 w 5929"/>
              <a:gd name="T1" fmla="*/ 2248 h 2249"/>
              <a:gd name="T2" fmla="*/ 797 w 5929"/>
              <a:gd name="T3" fmla="*/ 2248 h 2249"/>
              <a:gd name="T4" fmla="*/ 797 w 5929"/>
              <a:gd name="T5" fmla="*/ 2248 h 2249"/>
              <a:gd name="T6" fmla="*/ 0 w 5929"/>
              <a:gd name="T7" fmla="*/ 1452 h 2249"/>
              <a:gd name="T8" fmla="*/ 0 w 5929"/>
              <a:gd name="T9" fmla="*/ 796 h 2249"/>
              <a:gd name="T10" fmla="*/ 0 w 5929"/>
              <a:gd name="T11" fmla="*/ 796 h 2249"/>
              <a:gd name="T12" fmla="*/ 797 w 5929"/>
              <a:gd name="T13" fmla="*/ 0 h 2249"/>
              <a:gd name="T14" fmla="*/ 5131 w 5929"/>
              <a:gd name="T15" fmla="*/ 0 h 2249"/>
              <a:gd name="T16" fmla="*/ 5131 w 5929"/>
              <a:gd name="T17" fmla="*/ 0 h 2249"/>
              <a:gd name="T18" fmla="*/ 5928 w 5929"/>
              <a:gd name="T19" fmla="*/ 796 h 2249"/>
              <a:gd name="T20" fmla="*/ 5928 w 5929"/>
              <a:gd name="T21" fmla="*/ 1452 h 2249"/>
              <a:gd name="T22" fmla="*/ 5928 w 5929"/>
              <a:gd name="T23" fmla="*/ 1452 h 2249"/>
              <a:gd name="T24" fmla="*/ 5131 w 5929"/>
              <a:gd name="T25" fmla="*/ 224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49">
                <a:moveTo>
                  <a:pt x="5131" y="2248"/>
                </a:moveTo>
                <a:lnTo>
                  <a:pt x="797" y="2248"/>
                </a:lnTo>
                <a:lnTo>
                  <a:pt x="797" y="2248"/>
                </a:lnTo>
                <a:cubicBezTo>
                  <a:pt x="357" y="2248"/>
                  <a:pt x="0" y="1892"/>
                  <a:pt x="0" y="1452"/>
                </a:cubicBezTo>
                <a:lnTo>
                  <a:pt x="0" y="796"/>
                </a:lnTo>
                <a:lnTo>
                  <a:pt x="0" y="796"/>
                </a:lnTo>
                <a:cubicBezTo>
                  <a:pt x="0" y="356"/>
                  <a:pt x="357" y="0"/>
                  <a:pt x="797" y="0"/>
                </a:cubicBezTo>
                <a:lnTo>
                  <a:pt x="5131" y="0"/>
                </a:lnTo>
                <a:lnTo>
                  <a:pt x="5131" y="0"/>
                </a:lnTo>
                <a:cubicBezTo>
                  <a:pt x="5571" y="0"/>
                  <a:pt x="5928" y="356"/>
                  <a:pt x="5928" y="796"/>
                </a:cubicBezTo>
                <a:lnTo>
                  <a:pt x="5928" y="1452"/>
                </a:lnTo>
                <a:lnTo>
                  <a:pt x="5928" y="1452"/>
                </a:lnTo>
                <a:cubicBezTo>
                  <a:pt x="5928" y="1892"/>
                  <a:pt x="5571" y="2248"/>
                  <a:pt x="5131" y="2248"/>
                </a:cubicBezTo>
              </a:path>
            </a:pathLst>
          </a:custGeom>
          <a:solidFill>
            <a:srgbClr val="007772">
              <a:alpha val="78661"/>
            </a:srgbClr>
          </a:solidFill>
          <a:ln>
            <a:noFill/>
          </a:ln>
          <a:effectLst/>
        </p:spPr>
        <p:txBody>
          <a:bodyPr wrap="none" anchor="ctr"/>
          <a:lstStyle/>
          <a:p>
            <a:endParaRPr lang="en-GB" sz="900" noProof="0" dirty="0"/>
          </a:p>
        </p:txBody>
      </p:sp>
      <p:sp>
        <p:nvSpPr>
          <p:cNvPr id="209" name="Freeform 174"/>
          <p:cNvSpPr>
            <a:spLocks noChangeArrowheads="1"/>
          </p:cNvSpPr>
          <p:nvPr/>
        </p:nvSpPr>
        <p:spPr bwMode="auto">
          <a:xfrm>
            <a:off x="7408211" y="2847329"/>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0 w 4691"/>
              <a:gd name="T11" fmla="*/ 604 h 1209"/>
              <a:gd name="T12" fmla="*/ 604 w 4691"/>
              <a:gd name="T13" fmla="*/ 0 h 1209"/>
              <a:gd name="T14" fmla="*/ 4086 w 4691"/>
              <a:gd name="T15" fmla="*/ 0 h 1209"/>
              <a:gd name="T16" fmla="*/ 4086 w 4691"/>
              <a:gd name="T17" fmla="*/ 0 h 1209"/>
              <a:gd name="T18" fmla="*/ 4690 w 4691"/>
              <a:gd name="T19" fmla="*/ 604 h 1209"/>
              <a:gd name="T20" fmla="*/ 4690 w 4691"/>
              <a:gd name="T21" fmla="*/ 604 h 1209"/>
              <a:gd name="T22" fmla="*/ 4690 w 4691"/>
              <a:gd name="T23" fmla="*/ 604 h 1209"/>
              <a:gd name="T24" fmla="*/ 4086 w 4691"/>
              <a:gd name="T25"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91" h="1209">
                <a:moveTo>
                  <a:pt x="4086" y="1208"/>
                </a:moveTo>
                <a:lnTo>
                  <a:pt x="604" y="1208"/>
                </a:lnTo>
                <a:lnTo>
                  <a:pt x="604" y="1208"/>
                </a:lnTo>
                <a:cubicBezTo>
                  <a:pt x="270" y="1208"/>
                  <a:pt x="0" y="937"/>
                  <a:pt x="0" y="604"/>
                </a:cubicBezTo>
                <a:lnTo>
                  <a:pt x="0" y="604"/>
                </a:lnTo>
                <a:lnTo>
                  <a:pt x="0" y="604"/>
                </a:lnTo>
                <a:cubicBezTo>
                  <a:pt x="0" y="271"/>
                  <a:pt x="270" y="0"/>
                  <a:pt x="604" y="0"/>
                </a:cubicBezTo>
                <a:lnTo>
                  <a:pt x="4086" y="0"/>
                </a:lnTo>
                <a:lnTo>
                  <a:pt x="4086" y="0"/>
                </a:lnTo>
                <a:cubicBezTo>
                  <a:pt x="4419" y="0"/>
                  <a:pt x="4690" y="271"/>
                  <a:pt x="4690" y="604"/>
                </a:cubicBezTo>
                <a:lnTo>
                  <a:pt x="4690" y="604"/>
                </a:lnTo>
                <a:lnTo>
                  <a:pt x="4690" y="604"/>
                </a:lnTo>
                <a:cubicBezTo>
                  <a:pt x="4690" y="937"/>
                  <a:pt x="4419" y="1208"/>
                  <a:pt x="4086" y="1208"/>
                </a:cubicBezTo>
              </a:path>
            </a:pathLst>
          </a:custGeom>
          <a:solidFill>
            <a:srgbClr val="007772"/>
          </a:solidFill>
          <a:ln>
            <a:noFill/>
          </a:ln>
          <a:effectLst/>
        </p:spPr>
        <p:txBody>
          <a:bodyPr wrap="none" anchor="ctr"/>
          <a:lstStyle/>
          <a:p>
            <a:endParaRPr lang="en-GB" sz="900" noProof="0" dirty="0"/>
          </a:p>
        </p:txBody>
      </p:sp>
      <p:sp>
        <p:nvSpPr>
          <p:cNvPr id="211" name="Freeform 176"/>
          <p:cNvSpPr>
            <a:spLocks noChangeArrowheads="1"/>
          </p:cNvSpPr>
          <p:nvPr/>
        </p:nvSpPr>
        <p:spPr bwMode="auto">
          <a:xfrm>
            <a:off x="8662284" y="1005575"/>
            <a:ext cx="3170539" cy="1040278"/>
          </a:xfrm>
          <a:custGeom>
            <a:avLst/>
            <a:gdLst>
              <a:gd name="T0" fmla="*/ 5131 w 5929"/>
              <a:gd name="T1" fmla="*/ 2250 h 2251"/>
              <a:gd name="T2" fmla="*/ 796 w 5929"/>
              <a:gd name="T3" fmla="*/ 2250 h 2251"/>
              <a:gd name="T4" fmla="*/ 796 w 5929"/>
              <a:gd name="T5" fmla="*/ 2250 h 2251"/>
              <a:gd name="T6" fmla="*/ 0 w 5929"/>
              <a:gd name="T7" fmla="*/ 1454 h 2251"/>
              <a:gd name="T8" fmla="*/ 0 w 5929"/>
              <a:gd name="T9" fmla="*/ 797 h 2251"/>
              <a:gd name="T10" fmla="*/ 0 w 5929"/>
              <a:gd name="T11" fmla="*/ 797 h 2251"/>
              <a:gd name="T12" fmla="*/ 796 w 5929"/>
              <a:gd name="T13" fmla="*/ 0 h 2251"/>
              <a:gd name="T14" fmla="*/ 5131 w 5929"/>
              <a:gd name="T15" fmla="*/ 0 h 2251"/>
              <a:gd name="T16" fmla="*/ 5131 w 5929"/>
              <a:gd name="T17" fmla="*/ 0 h 2251"/>
              <a:gd name="T18" fmla="*/ 5928 w 5929"/>
              <a:gd name="T19" fmla="*/ 797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6" y="2250"/>
                </a:lnTo>
                <a:lnTo>
                  <a:pt x="796" y="2250"/>
                </a:lnTo>
                <a:cubicBezTo>
                  <a:pt x="357" y="2250"/>
                  <a:pt x="0" y="1894"/>
                  <a:pt x="0" y="1454"/>
                </a:cubicBezTo>
                <a:lnTo>
                  <a:pt x="0" y="797"/>
                </a:lnTo>
                <a:lnTo>
                  <a:pt x="0" y="797"/>
                </a:lnTo>
                <a:cubicBezTo>
                  <a:pt x="0" y="356"/>
                  <a:pt x="357" y="0"/>
                  <a:pt x="796" y="0"/>
                </a:cubicBezTo>
                <a:lnTo>
                  <a:pt x="5131" y="0"/>
                </a:lnTo>
                <a:lnTo>
                  <a:pt x="5131" y="0"/>
                </a:lnTo>
                <a:cubicBezTo>
                  <a:pt x="5571" y="0"/>
                  <a:pt x="5928" y="356"/>
                  <a:pt x="5928" y="797"/>
                </a:cubicBezTo>
                <a:lnTo>
                  <a:pt x="5928" y="1454"/>
                </a:lnTo>
                <a:lnTo>
                  <a:pt x="5928" y="1454"/>
                </a:lnTo>
                <a:cubicBezTo>
                  <a:pt x="5928" y="1894"/>
                  <a:pt x="5571" y="2250"/>
                  <a:pt x="5131" y="2250"/>
                </a:cubicBezTo>
              </a:path>
            </a:pathLst>
          </a:custGeom>
          <a:solidFill>
            <a:srgbClr val="EEA821"/>
          </a:solidFill>
          <a:ln>
            <a:noFill/>
          </a:ln>
          <a:effectLst/>
        </p:spPr>
        <p:txBody>
          <a:bodyPr wrap="none" anchor="ctr"/>
          <a:lstStyle/>
          <a:p>
            <a:endParaRPr lang="en-GB" sz="900" noProof="0" dirty="0"/>
          </a:p>
        </p:txBody>
      </p:sp>
      <p:sp>
        <p:nvSpPr>
          <p:cNvPr id="212" name="Freeform 177"/>
          <p:cNvSpPr>
            <a:spLocks noChangeArrowheads="1"/>
          </p:cNvSpPr>
          <p:nvPr/>
        </p:nvSpPr>
        <p:spPr bwMode="auto">
          <a:xfrm>
            <a:off x="8773076" y="597766"/>
            <a:ext cx="2508145" cy="645895"/>
          </a:xfrm>
          <a:custGeom>
            <a:avLst/>
            <a:gdLst>
              <a:gd name="T0" fmla="*/ 4086 w 4690"/>
              <a:gd name="T1" fmla="*/ 1208 h 1209"/>
              <a:gd name="T2" fmla="*/ 603 w 4690"/>
              <a:gd name="T3" fmla="*/ 1208 h 1209"/>
              <a:gd name="T4" fmla="*/ 603 w 4690"/>
              <a:gd name="T5" fmla="*/ 1208 h 1209"/>
              <a:gd name="T6" fmla="*/ 0 w 4690"/>
              <a:gd name="T7" fmla="*/ 605 h 1209"/>
              <a:gd name="T8" fmla="*/ 0 w 4690"/>
              <a:gd name="T9" fmla="*/ 605 h 1209"/>
              <a:gd name="T10" fmla="*/ 603 w 4690"/>
              <a:gd name="T11" fmla="*/ 0 h 1209"/>
              <a:gd name="T12" fmla="*/ 4086 w 4690"/>
              <a:gd name="T13" fmla="*/ 0 h 1209"/>
              <a:gd name="T14" fmla="*/ 4086 w 4690"/>
              <a:gd name="T15" fmla="*/ 0 h 1209"/>
              <a:gd name="T16" fmla="*/ 4689 w 4690"/>
              <a:gd name="T17" fmla="*/ 605 h 1209"/>
              <a:gd name="T18" fmla="*/ 4689 w 4690"/>
              <a:gd name="T19" fmla="*/ 605 h 1209"/>
              <a:gd name="T20" fmla="*/ 4086 w 4690"/>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9">
                <a:moveTo>
                  <a:pt x="4086" y="1208"/>
                </a:moveTo>
                <a:lnTo>
                  <a:pt x="603" y="1208"/>
                </a:lnTo>
                <a:lnTo>
                  <a:pt x="603" y="1208"/>
                </a:lnTo>
                <a:cubicBezTo>
                  <a:pt x="270" y="1208"/>
                  <a:pt x="0" y="938"/>
                  <a:pt x="0" y="605"/>
                </a:cubicBezTo>
                <a:lnTo>
                  <a:pt x="0" y="605"/>
                </a:lnTo>
                <a:cubicBezTo>
                  <a:pt x="0" y="271"/>
                  <a:pt x="270" y="0"/>
                  <a:pt x="603" y="0"/>
                </a:cubicBezTo>
                <a:lnTo>
                  <a:pt x="4086" y="0"/>
                </a:lnTo>
                <a:lnTo>
                  <a:pt x="4086" y="0"/>
                </a:lnTo>
                <a:cubicBezTo>
                  <a:pt x="4419" y="0"/>
                  <a:pt x="4689" y="271"/>
                  <a:pt x="4689" y="605"/>
                </a:cubicBezTo>
                <a:lnTo>
                  <a:pt x="4689" y="605"/>
                </a:lnTo>
                <a:cubicBezTo>
                  <a:pt x="4689" y="938"/>
                  <a:pt x="4419" y="1208"/>
                  <a:pt x="4086" y="1208"/>
                </a:cubicBezTo>
              </a:path>
            </a:pathLst>
          </a:custGeom>
          <a:solidFill>
            <a:srgbClr val="007772"/>
          </a:solidFill>
          <a:ln>
            <a:noFill/>
          </a:ln>
          <a:effectLst/>
        </p:spPr>
        <p:txBody>
          <a:bodyPr wrap="none" anchor="ctr"/>
          <a:lstStyle/>
          <a:p>
            <a:endParaRPr lang="en-GB" sz="900" noProof="0" dirty="0"/>
          </a:p>
        </p:txBody>
      </p:sp>
      <p:sp>
        <p:nvSpPr>
          <p:cNvPr id="206" name="Freeform 171"/>
          <p:cNvSpPr>
            <a:spLocks noChangeArrowheads="1"/>
          </p:cNvSpPr>
          <p:nvPr/>
        </p:nvSpPr>
        <p:spPr bwMode="auto">
          <a:xfrm>
            <a:off x="8770719" y="4514136"/>
            <a:ext cx="2508145" cy="645895"/>
          </a:xfrm>
          <a:custGeom>
            <a:avLst/>
            <a:gdLst>
              <a:gd name="T0" fmla="*/ 4086 w 4691"/>
              <a:gd name="T1" fmla="*/ 1208 h 1209"/>
              <a:gd name="T2" fmla="*/ 604 w 4691"/>
              <a:gd name="T3" fmla="*/ 1208 h 1209"/>
              <a:gd name="T4" fmla="*/ 604 w 4691"/>
              <a:gd name="T5" fmla="*/ 1208 h 1209"/>
              <a:gd name="T6" fmla="*/ 0 w 4691"/>
              <a:gd name="T7" fmla="*/ 604 h 1209"/>
              <a:gd name="T8" fmla="*/ 0 w 4691"/>
              <a:gd name="T9" fmla="*/ 604 h 1209"/>
              <a:gd name="T10" fmla="*/ 604 w 4691"/>
              <a:gd name="T11" fmla="*/ 0 h 1209"/>
              <a:gd name="T12" fmla="*/ 4086 w 4691"/>
              <a:gd name="T13" fmla="*/ 0 h 1209"/>
              <a:gd name="T14" fmla="*/ 4086 w 4691"/>
              <a:gd name="T15" fmla="*/ 0 h 1209"/>
              <a:gd name="T16" fmla="*/ 4690 w 4691"/>
              <a:gd name="T17" fmla="*/ 604 h 1209"/>
              <a:gd name="T18" fmla="*/ 4690 w 4691"/>
              <a:gd name="T19" fmla="*/ 604 h 1209"/>
              <a:gd name="T20" fmla="*/ 4086 w 4691"/>
              <a:gd name="T21" fmla="*/ 1208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1" h="1209">
                <a:moveTo>
                  <a:pt x="4086" y="1208"/>
                </a:moveTo>
                <a:lnTo>
                  <a:pt x="604" y="1208"/>
                </a:lnTo>
                <a:lnTo>
                  <a:pt x="604" y="1208"/>
                </a:lnTo>
                <a:cubicBezTo>
                  <a:pt x="270" y="1208"/>
                  <a:pt x="0" y="938"/>
                  <a:pt x="0" y="604"/>
                </a:cubicBezTo>
                <a:lnTo>
                  <a:pt x="0" y="604"/>
                </a:lnTo>
                <a:cubicBezTo>
                  <a:pt x="0" y="271"/>
                  <a:pt x="270" y="0"/>
                  <a:pt x="604" y="0"/>
                </a:cubicBezTo>
                <a:lnTo>
                  <a:pt x="4086" y="0"/>
                </a:lnTo>
                <a:lnTo>
                  <a:pt x="4086" y="0"/>
                </a:lnTo>
                <a:cubicBezTo>
                  <a:pt x="4419" y="0"/>
                  <a:pt x="4690" y="271"/>
                  <a:pt x="4690" y="604"/>
                </a:cubicBezTo>
                <a:lnTo>
                  <a:pt x="4690" y="604"/>
                </a:lnTo>
                <a:cubicBezTo>
                  <a:pt x="4690" y="938"/>
                  <a:pt x="4419" y="1208"/>
                  <a:pt x="4086" y="1208"/>
                </a:cubicBezTo>
              </a:path>
            </a:pathLst>
          </a:custGeom>
          <a:solidFill>
            <a:srgbClr val="007772"/>
          </a:solidFill>
          <a:ln>
            <a:noFill/>
          </a:ln>
          <a:effectLst/>
        </p:spPr>
        <p:txBody>
          <a:bodyPr wrap="none" anchor="ctr"/>
          <a:lstStyle/>
          <a:p>
            <a:endParaRPr lang="en-GB" sz="900" noProof="0" dirty="0"/>
          </a:p>
        </p:txBody>
      </p:sp>
      <p:sp>
        <p:nvSpPr>
          <p:cNvPr id="53" name="CuadroTexto 598">
            <a:extLst>
              <a:ext uri="{FF2B5EF4-FFF2-40B4-BE49-F238E27FC236}">
                <a16:creationId xmlns:a16="http://schemas.microsoft.com/office/drawing/2014/main" id="{6CC72859-FD89-B208-B9C2-EAE301B08640}"/>
              </a:ext>
            </a:extLst>
          </p:cNvPr>
          <p:cNvSpPr txBox="1"/>
          <p:nvPr/>
        </p:nvSpPr>
        <p:spPr>
          <a:xfrm>
            <a:off x="8993482" y="717988"/>
            <a:ext cx="2508144"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Understand… </a:t>
            </a:r>
          </a:p>
        </p:txBody>
      </p:sp>
      <p:sp>
        <p:nvSpPr>
          <p:cNvPr id="54" name="CuadroTexto 599">
            <a:extLst>
              <a:ext uri="{FF2B5EF4-FFF2-40B4-BE49-F238E27FC236}">
                <a16:creationId xmlns:a16="http://schemas.microsoft.com/office/drawing/2014/main" id="{39F54B9E-9CCA-295B-14A6-0B73435164B0}"/>
              </a:ext>
            </a:extLst>
          </p:cNvPr>
          <p:cNvSpPr txBox="1"/>
          <p:nvPr/>
        </p:nvSpPr>
        <p:spPr>
          <a:xfrm>
            <a:off x="7705611" y="2889131"/>
            <a:ext cx="202779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Identify… </a:t>
            </a:r>
          </a:p>
        </p:txBody>
      </p:sp>
      <p:sp>
        <p:nvSpPr>
          <p:cNvPr id="55" name="CuadroTexto 600">
            <a:extLst>
              <a:ext uri="{FF2B5EF4-FFF2-40B4-BE49-F238E27FC236}">
                <a16:creationId xmlns:a16="http://schemas.microsoft.com/office/drawing/2014/main" id="{C3EE4940-71CE-B9CA-4416-89B35FBD363A}"/>
              </a:ext>
            </a:extLst>
          </p:cNvPr>
          <p:cNvSpPr txBox="1"/>
          <p:nvPr/>
        </p:nvSpPr>
        <p:spPr>
          <a:xfrm>
            <a:off x="9152908" y="4621639"/>
            <a:ext cx="1934333" cy="430887"/>
          </a:xfrm>
          <a:prstGeom prst="rect">
            <a:avLst/>
          </a:prstGeom>
          <a:noFill/>
        </p:spPr>
        <p:txBody>
          <a:bodyPr wrap="square" rtlCol="0">
            <a:spAutoFit/>
          </a:bodyPr>
          <a:lstStyle/>
          <a:p>
            <a:r>
              <a:rPr lang="en-GB" sz="2200" b="1" noProof="0" dirty="0">
                <a:solidFill>
                  <a:schemeClr val="bg1"/>
                </a:solidFill>
                <a:latin typeface="Calibri" panose="020F0502020204030204" pitchFamily="34" charset="0"/>
                <a:ea typeface="Lato" charset="0"/>
                <a:cs typeface="Calibri" panose="020F0502020204030204" pitchFamily="34" charset="0"/>
              </a:rPr>
              <a:t>Explain…</a:t>
            </a:r>
          </a:p>
        </p:txBody>
      </p:sp>
      <p:sp>
        <p:nvSpPr>
          <p:cNvPr id="57" name="Rectángulo 602">
            <a:extLst>
              <a:ext uri="{FF2B5EF4-FFF2-40B4-BE49-F238E27FC236}">
                <a16:creationId xmlns:a16="http://schemas.microsoft.com/office/drawing/2014/main" id="{412B025F-8F7A-8C10-ADDC-78BA76DC48A8}"/>
              </a:ext>
            </a:extLst>
          </p:cNvPr>
          <p:cNvSpPr/>
          <p:nvPr/>
        </p:nvSpPr>
        <p:spPr>
          <a:xfrm>
            <a:off x="8998468" y="1293563"/>
            <a:ext cx="2604960" cy="338554"/>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the concept of fertigation.</a:t>
            </a:r>
            <a:endParaRPr lang="en-GB" sz="1600" noProof="0" dirty="0">
              <a:solidFill>
                <a:schemeClr val="bg1"/>
              </a:solidFill>
              <a:latin typeface="Calibri" panose="020F0502020204030204" pitchFamily="34" charset="0"/>
              <a:ea typeface="Lato" charset="0"/>
              <a:cs typeface="Calibri" panose="020F0502020204030204" pitchFamily="34" charset="0"/>
            </a:endParaRPr>
          </a:p>
        </p:txBody>
      </p:sp>
      <p:sp>
        <p:nvSpPr>
          <p:cNvPr id="62" name="Rectángulo 602">
            <a:extLst>
              <a:ext uri="{FF2B5EF4-FFF2-40B4-BE49-F238E27FC236}">
                <a16:creationId xmlns:a16="http://schemas.microsoft.com/office/drawing/2014/main" id="{8BD74F46-EE91-4B6C-DD4F-C1DCDE926F8C}"/>
              </a:ext>
            </a:extLst>
          </p:cNvPr>
          <p:cNvSpPr/>
          <p:nvPr/>
        </p:nvSpPr>
        <p:spPr>
          <a:xfrm>
            <a:off x="7660174" y="3424465"/>
            <a:ext cx="2604960" cy="584775"/>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en-US" sz="1600" dirty="0">
                <a:solidFill>
                  <a:schemeClr val="bg1"/>
                </a:solidFill>
                <a:latin typeface="Calibri" panose="020F0502020204030204" pitchFamily="34" charset="0"/>
                <a:ea typeface="Lato" charset="0"/>
                <a:cs typeface="Calibri" panose="020F0502020204030204" pitchFamily="34" charset="0"/>
              </a:rPr>
              <a:t> advantages of using fertigation systems</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3" name="Rectángulo 602">
            <a:extLst>
              <a:ext uri="{FF2B5EF4-FFF2-40B4-BE49-F238E27FC236}">
                <a16:creationId xmlns:a16="http://schemas.microsoft.com/office/drawing/2014/main" id="{94ABEF3A-8016-83F9-4644-80A1E2284961}"/>
              </a:ext>
            </a:extLst>
          </p:cNvPr>
          <p:cNvSpPr/>
          <p:nvPr/>
        </p:nvSpPr>
        <p:spPr>
          <a:xfrm>
            <a:off x="9127435" y="5195205"/>
            <a:ext cx="2604960" cy="584775"/>
          </a:xfrm>
          <a:prstGeom prst="rect">
            <a:avLst/>
          </a:prstGeom>
        </p:spPr>
        <p:txBody>
          <a:bodyPr wrap="square">
            <a:spAutoFit/>
          </a:bodyPr>
          <a:lstStyle/>
          <a:p>
            <a:r>
              <a:rPr lang="en-GB" sz="1600" noProof="0" dirty="0">
                <a:solidFill>
                  <a:schemeClr val="bg1"/>
                </a:solidFill>
                <a:latin typeface="Calibri" panose="020F0502020204030204" pitchFamily="34" charset="0"/>
                <a:ea typeface="Lato" charset="0"/>
                <a:cs typeface="Calibri" panose="020F0502020204030204" pitchFamily="34" charset="0"/>
              </a:rPr>
              <a:t>…</a:t>
            </a:r>
            <a:r>
              <a:rPr lang="pl-PL" sz="1600" noProof="0" dirty="0">
                <a:solidFill>
                  <a:schemeClr val="bg1"/>
                </a:solidFill>
                <a:latin typeface="Calibri" panose="020F0502020204030204" pitchFamily="34" charset="0"/>
                <a:ea typeface="Lato" charset="0"/>
                <a:cs typeface="Calibri" panose="020F0502020204030204" pitchFamily="34" charset="0"/>
              </a:rPr>
              <a:t>p</a:t>
            </a:r>
            <a:r>
              <a:rPr lang="en-US" sz="1600" dirty="0" err="1">
                <a:solidFill>
                  <a:schemeClr val="bg1"/>
                </a:solidFill>
                <a:latin typeface="Calibri" panose="020F0502020204030204" pitchFamily="34" charset="0"/>
                <a:ea typeface="Lato" charset="0"/>
                <a:cs typeface="Calibri" panose="020F0502020204030204" pitchFamily="34" charset="0"/>
              </a:rPr>
              <a:t>rinciples</a:t>
            </a:r>
            <a:r>
              <a:rPr lang="en-US" sz="1600" dirty="0">
                <a:solidFill>
                  <a:schemeClr val="bg1"/>
                </a:solidFill>
                <a:latin typeface="Calibri" panose="020F0502020204030204" pitchFamily="34" charset="0"/>
                <a:ea typeface="Lato" charset="0"/>
                <a:cs typeface="Calibri" panose="020F0502020204030204" pitchFamily="34" charset="0"/>
              </a:rPr>
              <a:t> of fertigation systems</a:t>
            </a:r>
            <a:r>
              <a:rPr lang="en-GB" sz="1600" noProof="0" dirty="0">
                <a:solidFill>
                  <a:schemeClr val="bg1"/>
                </a:solidFill>
                <a:latin typeface="Calibri" panose="020F0502020204030204" pitchFamily="34" charset="0"/>
                <a:ea typeface="Lato" charset="0"/>
                <a:cs typeface="Calibri" panose="020F0502020204030204" pitchFamily="34" charset="0"/>
              </a:rPr>
              <a:t>.</a:t>
            </a:r>
          </a:p>
        </p:txBody>
      </p:sp>
      <p:sp>
        <p:nvSpPr>
          <p:cNvPr id="6" name="Text Placeholder 5">
            <a:extLst>
              <a:ext uri="{FF2B5EF4-FFF2-40B4-BE49-F238E27FC236}">
                <a16:creationId xmlns:a16="http://schemas.microsoft.com/office/drawing/2014/main" id="{E1F5ABDE-154B-6683-B302-42925B5A9EB4}"/>
              </a:ext>
            </a:extLst>
          </p:cNvPr>
          <p:cNvSpPr>
            <a:spLocks noGrp="1"/>
          </p:cNvSpPr>
          <p:nvPr>
            <p:ph type="body" sz="quarter" idx="18"/>
          </p:nvPr>
        </p:nvSpPr>
        <p:spPr>
          <a:xfrm>
            <a:off x="640411" y="1539092"/>
            <a:ext cx="6213839" cy="4951046"/>
          </a:xfrm>
        </p:spPr>
        <p:txBody>
          <a:bodyPr/>
          <a:lstStyle/>
          <a:p>
            <a:pPr marL="0" indent="0"/>
            <a:r>
              <a:rPr lang="en-US" dirty="0">
                <a:solidFill>
                  <a:schemeClr val="tx1">
                    <a:lumMod val="75000"/>
                    <a:lumOff val="25000"/>
                  </a:schemeClr>
                </a:solidFill>
              </a:rPr>
              <a:t>This module aims to introduce the principles of integrated irrigation and fertilization systems, known as </a:t>
            </a:r>
            <a:r>
              <a:rPr lang="en-US" b="1" dirty="0">
                <a:solidFill>
                  <a:schemeClr val="tx1">
                    <a:lumMod val="75000"/>
                    <a:lumOff val="25000"/>
                  </a:schemeClr>
                </a:solidFill>
              </a:rPr>
              <a:t>fertigation</a:t>
            </a:r>
            <a:r>
              <a:rPr lang="en-US" dirty="0">
                <a:solidFill>
                  <a:schemeClr val="tx1">
                    <a:lumMod val="75000"/>
                    <a:lumOff val="25000"/>
                  </a:schemeClr>
                </a:solidFill>
              </a:rPr>
              <a:t>. You will learn what fertigation systems are and how they enable plants to simultaneously deliver water and nutrients directly to the roots. You will also learn about best practices for implementing fertigation, which help to achieve high yields with fewer resources. This module is a great opportunity to discover how modern technologies support sustainable and smart farming</a:t>
            </a:r>
            <a:endParaRPr lang="en-GB" noProof="0" dirty="0">
              <a:solidFill>
                <a:schemeClr val="tx1">
                  <a:lumMod val="75000"/>
                  <a:lumOff val="25000"/>
                </a:schemeClr>
              </a:solidFill>
            </a:endParaRPr>
          </a:p>
        </p:txBody>
      </p:sp>
      <p:sp>
        <p:nvSpPr>
          <p:cNvPr id="5" name="Text Placeholder 4">
            <a:extLst>
              <a:ext uri="{FF2B5EF4-FFF2-40B4-BE49-F238E27FC236}">
                <a16:creationId xmlns:a16="http://schemas.microsoft.com/office/drawing/2014/main" id="{A555BE92-2536-3E0A-E717-CCD16F9C3EA4}"/>
              </a:ext>
            </a:extLst>
          </p:cNvPr>
          <p:cNvSpPr>
            <a:spLocks noGrp="1"/>
          </p:cNvSpPr>
          <p:nvPr>
            <p:ph type="body" sz="quarter" idx="16"/>
          </p:nvPr>
        </p:nvSpPr>
        <p:spPr>
          <a:xfrm>
            <a:off x="588572" y="682627"/>
            <a:ext cx="7312300" cy="645895"/>
          </a:xfrm>
        </p:spPr>
        <p:txBody>
          <a:bodyPr/>
          <a:lstStyle/>
          <a:p>
            <a:r>
              <a:rPr lang="en-GB" b="1" noProof="0" dirty="0">
                <a:solidFill>
                  <a:srgbClr val="007772"/>
                </a:solidFill>
              </a:rPr>
              <a:t>What will you learn? </a:t>
            </a:r>
          </a:p>
        </p:txBody>
      </p:sp>
    </p:spTree>
    <p:extLst>
      <p:ext uri="{BB962C8B-B14F-4D97-AF65-F5344CB8AC3E}">
        <p14:creationId xmlns:p14="http://schemas.microsoft.com/office/powerpoint/2010/main" val="19286279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F4B7AB7-5665-DDA7-2692-D9FF812FC58C}"/>
              </a:ext>
            </a:extLst>
          </p:cNvPr>
          <p:cNvSpPr>
            <a:spLocks noGrp="1"/>
          </p:cNvSpPr>
          <p:nvPr>
            <p:ph type="body" sz="quarter" idx="15"/>
          </p:nvPr>
        </p:nvSpPr>
        <p:spPr>
          <a:xfrm>
            <a:off x="5726376" y="2245984"/>
            <a:ext cx="700387" cy="566443"/>
          </a:xfrm>
          <a:prstGeom prst="rect">
            <a:avLst/>
          </a:prstGeom>
        </p:spPr>
        <p:txBody>
          <a:bodyPr/>
          <a:lstStyle/>
          <a:p>
            <a:r>
              <a:rPr lang="en-GB" noProof="0" dirty="0"/>
              <a:t>01</a:t>
            </a:r>
          </a:p>
        </p:txBody>
      </p:sp>
      <p:sp>
        <p:nvSpPr>
          <p:cNvPr id="12" name="Text Placeholder 11">
            <a:extLst>
              <a:ext uri="{FF2B5EF4-FFF2-40B4-BE49-F238E27FC236}">
                <a16:creationId xmlns:a16="http://schemas.microsoft.com/office/drawing/2014/main" id="{618E74DA-E321-B6BA-ED4F-BB7481A5779B}"/>
              </a:ext>
            </a:extLst>
          </p:cNvPr>
          <p:cNvSpPr>
            <a:spLocks noGrp="1"/>
          </p:cNvSpPr>
          <p:nvPr>
            <p:ph type="body" sz="quarter" idx="14"/>
          </p:nvPr>
        </p:nvSpPr>
        <p:spPr>
          <a:xfrm>
            <a:off x="6507876" y="2245983"/>
            <a:ext cx="4541325" cy="566444"/>
          </a:xfrm>
          <a:prstGeom prst="rect">
            <a:avLst/>
          </a:prstGeom>
        </p:spPr>
        <p:txBody>
          <a:bodyPr/>
          <a:lstStyle/>
          <a:p>
            <a:r>
              <a:rPr lang="en-US" noProof="0" dirty="0"/>
              <a:t>Overview of fertigation systems</a:t>
            </a:r>
          </a:p>
        </p:txBody>
      </p:sp>
      <p:sp>
        <p:nvSpPr>
          <p:cNvPr id="16" name="Text Placeholder 15">
            <a:extLst>
              <a:ext uri="{FF2B5EF4-FFF2-40B4-BE49-F238E27FC236}">
                <a16:creationId xmlns:a16="http://schemas.microsoft.com/office/drawing/2014/main" id="{6BEF168E-3D34-4311-160C-06908A6D0135}"/>
              </a:ext>
            </a:extLst>
          </p:cNvPr>
          <p:cNvSpPr>
            <a:spLocks noGrp="1"/>
          </p:cNvSpPr>
          <p:nvPr>
            <p:ph type="body" sz="quarter" idx="29"/>
          </p:nvPr>
        </p:nvSpPr>
        <p:spPr>
          <a:xfrm>
            <a:off x="5726376" y="2823846"/>
            <a:ext cx="700387" cy="566443"/>
          </a:xfrm>
          <a:prstGeom prst="rect">
            <a:avLst/>
          </a:prstGeom>
        </p:spPr>
        <p:txBody>
          <a:bodyPr/>
          <a:lstStyle/>
          <a:p>
            <a:r>
              <a:rPr lang="en-GB" noProof="0" dirty="0"/>
              <a:t>02</a:t>
            </a:r>
          </a:p>
        </p:txBody>
      </p:sp>
      <p:sp>
        <p:nvSpPr>
          <p:cNvPr id="17" name="Text Placeholder 16">
            <a:extLst>
              <a:ext uri="{FF2B5EF4-FFF2-40B4-BE49-F238E27FC236}">
                <a16:creationId xmlns:a16="http://schemas.microsoft.com/office/drawing/2014/main" id="{8A6B29AA-54AD-EA6F-A377-7A4F9FB9B39D}"/>
              </a:ext>
            </a:extLst>
          </p:cNvPr>
          <p:cNvSpPr>
            <a:spLocks noGrp="1"/>
          </p:cNvSpPr>
          <p:nvPr>
            <p:ph type="body" sz="quarter" idx="30"/>
          </p:nvPr>
        </p:nvSpPr>
        <p:spPr>
          <a:xfrm>
            <a:off x="6507876" y="2823845"/>
            <a:ext cx="4541325" cy="566444"/>
          </a:xfrm>
          <a:prstGeom prst="rect">
            <a:avLst/>
          </a:prstGeom>
        </p:spPr>
        <p:txBody>
          <a:bodyPr/>
          <a:lstStyle/>
          <a:p>
            <a:r>
              <a:rPr lang="en-US" dirty="0"/>
              <a:t>Designing systems for simultaneous water and nutrient delivery</a:t>
            </a:r>
          </a:p>
        </p:txBody>
      </p:sp>
      <p:sp>
        <p:nvSpPr>
          <p:cNvPr id="18" name="Text Placeholder 17">
            <a:extLst>
              <a:ext uri="{FF2B5EF4-FFF2-40B4-BE49-F238E27FC236}">
                <a16:creationId xmlns:a16="http://schemas.microsoft.com/office/drawing/2014/main" id="{E9303FF4-63A9-CB5E-DCAF-D6FB2661E437}"/>
              </a:ext>
            </a:extLst>
          </p:cNvPr>
          <p:cNvSpPr>
            <a:spLocks noGrp="1"/>
          </p:cNvSpPr>
          <p:nvPr>
            <p:ph type="body" sz="quarter" idx="31"/>
          </p:nvPr>
        </p:nvSpPr>
        <p:spPr>
          <a:xfrm>
            <a:off x="5726376" y="3402915"/>
            <a:ext cx="700387" cy="566443"/>
          </a:xfrm>
          <a:prstGeom prst="rect">
            <a:avLst/>
          </a:prstGeom>
        </p:spPr>
        <p:txBody>
          <a:bodyPr/>
          <a:lstStyle/>
          <a:p>
            <a:r>
              <a:rPr lang="en-GB" noProof="0" dirty="0"/>
              <a:t>03</a:t>
            </a:r>
          </a:p>
        </p:txBody>
      </p:sp>
      <p:sp>
        <p:nvSpPr>
          <p:cNvPr id="19" name="Text Placeholder 18">
            <a:extLst>
              <a:ext uri="{FF2B5EF4-FFF2-40B4-BE49-F238E27FC236}">
                <a16:creationId xmlns:a16="http://schemas.microsoft.com/office/drawing/2014/main" id="{DFBB02C6-9BDA-9E0B-0E5B-71972BB8D8C0}"/>
              </a:ext>
            </a:extLst>
          </p:cNvPr>
          <p:cNvSpPr>
            <a:spLocks noGrp="1"/>
          </p:cNvSpPr>
          <p:nvPr>
            <p:ph type="body" sz="quarter" idx="32"/>
          </p:nvPr>
        </p:nvSpPr>
        <p:spPr>
          <a:xfrm>
            <a:off x="6507876" y="3402914"/>
            <a:ext cx="4541325" cy="566444"/>
          </a:xfrm>
          <a:prstGeom prst="rect">
            <a:avLst/>
          </a:prstGeom>
        </p:spPr>
        <p:txBody>
          <a:bodyPr/>
          <a:lstStyle/>
          <a:p>
            <a:r>
              <a:rPr lang="en-US" noProof="0" dirty="0"/>
              <a:t>Best practices for implementation</a:t>
            </a:r>
          </a:p>
        </p:txBody>
      </p:sp>
      <p:sp>
        <p:nvSpPr>
          <p:cNvPr id="20" name="Text Placeholder 19">
            <a:extLst>
              <a:ext uri="{FF2B5EF4-FFF2-40B4-BE49-F238E27FC236}">
                <a16:creationId xmlns:a16="http://schemas.microsoft.com/office/drawing/2014/main" id="{749CB14E-783B-FB67-81AB-B31C82517C6A}"/>
              </a:ext>
            </a:extLst>
          </p:cNvPr>
          <p:cNvSpPr>
            <a:spLocks noGrp="1"/>
          </p:cNvSpPr>
          <p:nvPr>
            <p:ph type="body" sz="quarter" idx="33"/>
          </p:nvPr>
        </p:nvSpPr>
        <p:spPr>
          <a:xfrm>
            <a:off x="5726376" y="3985243"/>
            <a:ext cx="700387" cy="566443"/>
          </a:xfrm>
          <a:prstGeom prst="rect">
            <a:avLst/>
          </a:prstGeom>
        </p:spPr>
        <p:txBody>
          <a:bodyPr/>
          <a:lstStyle/>
          <a:p>
            <a:r>
              <a:rPr lang="en-GB" noProof="0" dirty="0"/>
              <a:t>04</a:t>
            </a:r>
          </a:p>
        </p:txBody>
      </p:sp>
      <p:sp>
        <p:nvSpPr>
          <p:cNvPr id="21" name="Text Placeholder 20">
            <a:extLst>
              <a:ext uri="{FF2B5EF4-FFF2-40B4-BE49-F238E27FC236}">
                <a16:creationId xmlns:a16="http://schemas.microsoft.com/office/drawing/2014/main" id="{B7B784B3-E0A5-B4FC-957A-133F09335BEA}"/>
              </a:ext>
            </a:extLst>
          </p:cNvPr>
          <p:cNvSpPr>
            <a:spLocks noGrp="1"/>
          </p:cNvSpPr>
          <p:nvPr>
            <p:ph type="body" sz="quarter" idx="34"/>
          </p:nvPr>
        </p:nvSpPr>
        <p:spPr>
          <a:xfrm>
            <a:off x="6507876" y="3985240"/>
            <a:ext cx="4541325" cy="566444"/>
          </a:xfrm>
          <a:prstGeom prst="rect">
            <a:avLst/>
          </a:prstGeom>
        </p:spPr>
        <p:txBody>
          <a:bodyPr/>
          <a:lstStyle/>
          <a:p>
            <a:r>
              <a:rPr lang="en-GB" noProof="0" dirty="0"/>
              <a:t>Let’s Practice! </a:t>
            </a:r>
          </a:p>
        </p:txBody>
      </p:sp>
      <p:sp>
        <p:nvSpPr>
          <p:cNvPr id="15" name="Text Placeholder 14">
            <a:extLst>
              <a:ext uri="{FF2B5EF4-FFF2-40B4-BE49-F238E27FC236}">
                <a16:creationId xmlns:a16="http://schemas.microsoft.com/office/drawing/2014/main" id="{4654AD6B-A104-C6C5-2D56-DDF8194E1878}"/>
              </a:ext>
            </a:extLst>
          </p:cNvPr>
          <p:cNvSpPr>
            <a:spLocks noGrp="1"/>
          </p:cNvSpPr>
          <p:nvPr>
            <p:ph type="body" sz="quarter" idx="18"/>
          </p:nvPr>
        </p:nvSpPr>
        <p:spPr>
          <a:xfrm>
            <a:off x="405353" y="1429444"/>
            <a:ext cx="4763547" cy="4057649"/>
          </a:xfrm>
          <a:prstGeom prst="rect">
            <a:avLst/>
          </a:prstGeom>
        </p:spPr>
        <p:txBody>
          <a:bodyPr/>
          <a:lstStyle/>
          <a:p>
            <a:r>
              <a:rPr lang="en-US" noProof="0" dirty="0"/>
              <a:t>This module introduces fertigation—the technique of delivering water and nutrients simultaneously through irrigation systems. Learners explore system design, injection methods, and best practices that enhance crop quality while reducing input use, showing how integrated approaches can boost productivity and sustainability in modern farming.</a:t>
            </a:r>
            <a:endParaRPr lang="en-GB" noProof="0" dirty="0"/>
          </a:p>
        </p:txBody>
      </p:sp>
      <p:grpSp>
        <p:nvGrpSpPr>
          <p:cNvPr id="5" name="Group 4">
            <a:extLst>
              <a:ext uri="{FF2B5EF4-FFF2-40B4-BE49-F238E27FC236}">
                <a16:creationId xmlns:a16="http://schemas.microsoft.com/office/drawing/2014/main" id="{7D2A6678-F0DD-6427-6C79-E589605853AB}"/>
              </a:ext>
            </a:extLst>
          </p:cNvPr>
          <p:cNvGrpSpPr/>
          <p:nvPr/>
        </p:nvGrpSpPr>
        <p:grpSpPr>
          <a:xfrm>
            <a:off x="-69015" y="5129409"/>
            <a:ext cx="3049190" cy="3049190"/>
            <a:chOff x="3268483" y="5538141"/>
            <a:chExt cx="1760348" cy="1760348"/>
          </a:xfrm>
          <a:solidFill>
            <a:schemeClr val="bg1">
              <a:alpha val="42000"/>
            </a:schemeClr>
          </a:solidFill>
        </p:grpSpPr>
        <p:sp>
          <p:nvSpPr>
            <p:cNvPr id="6" name="Freeform 5">
              <a:extLst>
                <a:ext uri="{FF2B5EF4-FFF2-40B4-BE49-F238E27FC236}">
                  <a16:creationId xmlns:a16="http://schemas.microsoft.com/office/drawing/2014/main" id="{F801231C-4864-7319-E4F3-92B848940D2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GB" noProof="0" dirty="0"/>
            </a:p>
          </p:txBody>
        </p:sp>
        <p:sp>
          <p:nvSpPr>
            <p:cNvPr id="7" name="Freeform 6">
              <a:extLst>
                <a:ext uri="{FF2B5EF4-FFF2-40B4-BE49-F238E27FC236}">
                  <a16:creationId xmlns:a16="http://schemas.microsoft.com/office/drawing/2014/main" id="{F06DAFED-5D03-151D-C0BC-53E9F205F5AB}"/>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GB" noProof="0" dirty="0"/>
            </a:p>
          </p:txBody>
        </p:sp>
      </p:grpSp>
      <p:sp>
        <p:nvSpPr>
          <p:cNvPr id="24" name="Text Placeholder 57">
            <a:extLst>
              <a:ext uri="{FF2B5EF4-FFF2-40B4-BE49-F238E27FC236}">
                <a16:creationId xmlns:a16="http://schemas.microsoft.com/office/drawing/2014/main" id="{846C7D63-3BCF-AEF9-0D24-0DD428ABA74B}"/>
              </a:ext>
            </a:extLst>
          </p:cNvPr>
          <p:cNvSpPr txBox="1">
            <a:spLocks/>
          </p:cNvSpPr>
          <p:nvPr/>
        </p:nvSpPr>
        <p:spPr>
          <a:xfrm>
            <a:off x="2911363" y="622421"/>
            <a:ext cx="2964504" cy="780271"/>
          </a:xfrm>
          <a:prstGeom prst="rect">
            <a:avLst/>
          </a:prstGeom>
          <a:solidFill>
            <a:srgbClr val="EEA821">
              <a:alpha val="80000"/>
            </a:srgbClr>
          </a:solidFill>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GB" sz="5300" noProof="0" dirty="0">
                <a:solidFill>
                  <a:schemeClr val="bg1"/>
                </a:solidFill>
              </a:rPr>
              <a:t>contents</a:t>
            </a:r>
          </a:p>
        </p:txBody>
      </p:sp>
      <p:grpSp>
        <p:nvGrpSpPr>
          <p:cNvPr id="28" name="Group 27">
            <a:extLst>
              <a:ext uri="{FF2B5EF4-FFF2-40B4-BE49-F238E27FC236}">
                <a16:creationId xmlns:a16="http://schemas.microsoft.com/office/drawing/2014/main" id="{95514505-D608-51EC-1CBF-5AAF3DC284E0}"/>
              </a:ext>
            </a:extLst>
          </p:cNvPr>
          <p:cNvGrpSpPr/>
          <p:nvPr/>
        </p:nvGrpSpPr>
        <p:grpSpPr>
          <a:xfrm>
            <a:off x="5875867" y="2794998"/>
            <a:ext cx="5617029" cy="1170189"/>
            <a:chOff x="2156224" y="3692562"/>
            <a:chExt cx="8867227" cy="1170189"/>
          </a:xfrm>
        </p:grpSpPr>
        <p:cxnSp>
          <p:nvCxnSpPr>
            <p:cNvPr id="30" name="Straight Connector 29">
              <a:extLst>
                <a:ext uri="{FF2B5EF4-FFF2-40B4-BE49-F238E27FC236}">
                  <a16:creationId xmlns:a16="http://schemas.microsoft.com/office/drawing/2014/main" id="{7A2A5C0F-2AAF-134C-9791-EFB1114CE7AC}"/>
                </a:ext>
              </a:extLst>
            </p:cNvPr>
            <p:cNvCxnSpPr>
              <a:cxnSpLocks/>
            </p:cNvCxnSpPr>
            <p:nvPr userDrawn="1"/>
          </p:nvCxnSpPr>
          <p:spPr>
            <a:xfrm flipV="1">
              <a:off x="2156224" y="3692562"/>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0BF1B3-A962-EA53-D94A-F02E836EC108}"/>
                </a:ext>
              </a:extLst>
            </p:cNvPr>
            <p:cNvCxnSpPr>
              <a:cxnSpLocks/>
            </p:cNvCxnSpPr>
            <p:nvPr userDrawn="1"/>
          </p:nvCxnSpPr>
          <p:spPr>
            <a:xfrm flipV="1">
              <a:off x="2156224" y="4270385"/>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015756C-D9A7-8C15-3266-B8FFF60C2E38}"/>
                </a:ext>
              </a:extLst>
            </p:cNvPr>
            <p:cNvCxnSpPr>
              <a:cxnSpLocks/>
            </p:cNvCxnSpPr>
            <p:nvPr userDrawn="1"/>
          </p:nvCxnSpPr>
          <p:spPr>
            <a:xfrm flipV="1">
              <a:off x="2156224" y="4848208"/>
              <a:ext cx="8867227" cy="14543"/>
            </a:xfrm>
            <a:prstGeom prst="line">
              <a:avLst/>
            </a:prstGeom>
            <a:ln w="19050">
              <a:solidFill>
                <a:srgbClr val="EEA821"/>
              </a:solidFill>
            </a:ln>
          </p:spPr>
          <p:style>
            <a:lnRef idx="1">
              <a:schemeClr val="accent1"/>
            </a:lnRef>
            <a:fillRef idx="0">
              <a:schemeClr val="accent1"/>
            </a:fillRef>
            <a:effectRef idx="0">
              <a:schemeClr val="accent1"/>
            </a:effectRef>
            <a:fontRef idx="minor">
              <a:schemeClr val="tx1"/>
            </a:fontRef>
          </p:style>
        </p:cxnSp>
      </p:grpSp>
      <p:pic>
        <p:nvPicPr>
          <p:cNvPr id="2" name="Picture 1" descr="A grey and black sign with a person in a circle&#10;&#10;AI-generated content may be incorrect.">
            <a:extLst>
              <a:ext uri="{FF2B5EF4-FFF2-40B4-BE49-F238E27FC236}">
                <a16:creationId xmlns:a16="http://schemas.microsoft.com/office/drawing/2014/main" id="{471CB81C-A7DE-55DB-3E7D-983F8EE00D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20126" y="5472318"/>
            <a:ext cx="832637" cy="283662"/>
          </a:xfrm>
          <a:prstGeom prst="rect">
            <a:avLst/>
          </a:prstGeom>
        </p:spPr>
      </p:pic>
      <p:sp>
        <p:nvSpPr>
          <p:cNvPr id="3" name="TextBox 2">
            <a:extLst>
              <a:ext uri="{FF2B5EF4-FFF2-40B4-BE49-F238E27FC236}">
                <a16:creationId xmlns:a16="http://schemas.microsoft.com/office/drawing/2014/main" id="{31E17FDC-300C-190F-C4E8-218153DBDB6E}"/>
              </a:ext>
            </a:extLst>
          </p:cNvPr>
          <p:cNvSpPr txBox="1"/>
          <p:nvPr/>
        </p:nvSpPr>
        <p:spPr>
          <a:xfrm>
            <a:off x="8058928" y="5452566"/>
            <a:ext cx="328927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500" dirty="0">
                <a:solidFill>
                  <a:srgbClr val="404040"/>
                </a:solidFill>
              </a:rPr>
              <a:t>This license enables </a:t>
            </a:r>
            <a:r>
              <a:rPr lang="en-IE" sz="500" dirty="0" err="1">
                <a:solidFill>
                  <a:srgbClr val="404040"/>
                </a:solidFill>
              </a:rPr>
              <a:t>reusers</a:t>
            </a:r>
            <a:r>
              <a:rPr lang="en-IE" sz="500" dirty="0">
                <a:solidFill>
                  <a:srgbClr val="404040"/>
                </a:solidFill>
              </a:rPr>
              <a:t> to distribute, remix, adapt, and build upon the material in any medium or format, so long as </a:t>
            </a:r>
            <a:r>
              <a:rPr lang="en-US" sz="500" dirty="0">
                <a:solidFill>
                  <a:srgbClr val="404040"/>
                </a:solidFill>
              </a:rPr>
              <a:t>attribution is given to the creator. The license allows for commercial use. CC BY includes the following elements:</a:t>
            </a:r>
          </a:p>
          <a:p>
            <a:pPr algn="just"/>
            <a:r>
              <a:rPr lang="en-US" sz="500" dirty="0">
                <a:solidFill>
                  <a:srgbClr val="404040"/>
                </a:solidFill>
              </a:rPr>
              <a:t>BY: credit must be given to the creator.</a:t>
            </a:r>
            <a:endParaRPr lang="en-US" sz="500" dirty="0">
              <a:solidFill>
                <a:srgbClr val="404040"/>
              </a:solidFill>
              <a:ea typeface="Calibri"/>
              <a:cs typeface="Calibri"/>
            </a:endParaRPr>
          </a:p>
        </p:txBody>
      </p:sp>
      <p:sp>
        <p:nvSpPr>
          <p:cNvPr id="4" name="TextBox 3">
            <a:extLst>
              <a:ext uri="{FF2B5EF4-FFF2-40B4-BE49-F238E27FC236}">
                <a16:creationId xmlns:a16="http://schemas.microsoft.com/office/drawing/2014/main" id="{EF410D6A-01BD-F3C3-4CDE-4A439B284EF6}"/>
              </a:ext>
            </a:extLst>
          </p:cNvPr>
          <p:cNvSpPr txBox="1"/>
          <p:nvPr/>
        </p:nvSpPr>
        <p:spPr>
          <a:xfrm>
            <a:off x="8058928" y="5948499"/>
            <a:ext cx="3261539" cy="400110"/>
          </a:xfrm>
          <a:prstGeom prst="rect">
            <a:avLst/>
          </a:prstGeom>
          <a:noFill/>
        </p:spPr>
        <p:txBody>
          <a:bodyPr wrap="square">
            <a:spAutoFit/>
          </a:bodyPr>
          <a:lstStyle/>
          <a:p>
            <a:pPr algn="just"/>
            <a:r>
              <a:rPr lang="en-IE" sz="500" b="0" i="0" u="none" strike="noStrike" dirty="0">
                <a:solidFill>
                  <a:srgbClr val="404040"/>
                </a:solidFill>
                <a:effectLst/>
                <a:latin typeface="Calibri" panose="020F050202020403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p:txBody>
      </p:sp>
    </p:spTree>
    <p:extLst>
      <p:ext uri="{BB962C8B-B14F-4D97-AF65-F5344CB8AC3E}">
        <p14:creationId xmlns:p14="http://schemas.microsoft.com/office/powerpoint/2010/main" val="307909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CAD1C74-24B9-B5AD-E1EE-65AAD7E2FE73}"/>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FD53A18-C26E-9BA1-9747-FC0011B3E3B9}"/>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9241981" y="871477"/>
            <a:ext cx="2066906" cy="582221"/>
          </a:xfrm>
        </p:spPr>
        <p:txBody>
          <a:bodyPr/>
          <a:lstStyle/>
          <a:p>
            <a:r>
              <a:rPr lang="en-US" dirty="0"/>
              <a:t>01</a:t>
            </a:r>
          </a:p>
        </p:txBody>
      </p:sp>
      <p:grpSp>
        <p:nvGrpSpPr>
          <p:cNvPr id="10" name="Group 9">
            <a:extLst>
              <a:ext uri="{FF2B5EF4-FFF2-40B4-BE49-F238E27FC236}">
                <a16:creationId xmlns:a16="http://schemas.microsoft.com/office/drawing/2014/main" id="{C161FA4A-1766-EABF-EF3A-FB52813DD791}"/>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FCF2549F-9210-1D78-A949-DA74FF616D72}"/>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DA3C5E88-1E50-A503-ACC7-A534CD3A500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8" name="Symbol zastępczy obrazu 7" descr="Obraz zawierający szklarnia, budynek, roślina, w pomieszczeniu&#10;&#10;Zawartość wygenerowana przez sztuczną inteligencję może być niepoprawna.">
            <a:extLst>
              <a:ext uri="{FF2B5EF4-FFF2-40B4-BE49-F238E27FC236}">
                <a16:creationId xmlns:a16="http://schemas.microsoft.com/office/drawing/2014/main" id="{F5D56F7F-5670-B5A5-A212-7521DADFC28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04695EEA-D075-3642-8CB0-45ED61E791B1}"/>
              </a:ext>
            </a:extLst>
          </p:cNvPr>
          <p:cNvSpPr txBox="1"/>
          <p:nvPr/>
        </p:nvSpPr>
        <p:spPr>
          <a:xfrm>
            <a:off x="754028" y="2268415"/>
            <a:ext cx="8735628" cy="646331"/>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OVERVIEW OF FERTIGATION SYSTEMS</a:t>
            </a:r>
          </a:p>
        </p:txBody>
      </p:sp>
    </p:spTree>
    <p:extLst>
      <p:ext uri="{BB962C8B-B14F-4D97-AF65-F5344CB8AC3E}">
        <p14:creationId xmlns:p14="http://schemas.microsoft.com/office/powerpoint/2010/main" val="2095219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1555228" y="705956"/>
            <a:ext cx="9649486" cy="697353"/>
          </a:xfrm>
        </p:spPr>
        <p:txBody>
          <a:bodyPr/>
          <a:lstStyle/>
          <a:p>
            <a:r>
              <a:rPr lang="pl-PL" b="1" dirty="0" err="1">
                <a:solidFill>
                  <a:srgbClr val="007772"/>
                </a:solidFill>
              </a:rPr>
              <a:t>What</a:t>
            </a:r>
            <a:r>
              <a:rPr lang="pl-PL" b="1" dirty="0">
                <a:solidFill>
                  <a:srgbClr val="007772"/>
                </a:solidFill>
              </a:rPr>
              <a:t> </a:t>
            </a:r>
            <a:r>
              <a:rPr lang="pl-PL" b="1" dirty="0" err="1">
                <a:solidFill>
                  <a:srgbClr val="007772"/>
                </a:solidFill>
              </a:rPr>
              <a:t>is</a:t>
            </a:r>
            <a:r>
              <a:rPr lang="pl-PL" b="1" dirty="0">
                <a:solidFill>
                  <a:srgbClr val="007772"/>
                </a:solidFill>
              </a:rPr>
              <a:t> </a:t>
            </a:r>
            <a:r>
              <a:rPr lang="pl-PL" b="1" dirty="0" err="1">
                <a:solidFill>
                  <a:srgbClr val="007772"/>
                </a:solidFill>
              </a:rPr>
              <a:t>fertigation</a:t>
            </a:r>
            <a:r>
              <a:rPr lang="pl-PL" b="1" dirty="0">
                <a:solidFill>
                  <a:srgbClr val="007772"/>
                </a:solidFill>
              </a:rPr>
              <a:t>?</a:t>
            </a:r>
            <a:endParaRPr lang="en-US" dirty="0"/>
          </a:p>
        </p:txBody>
      </p:sp>
      <p:sp>
        <p:nvSpPr>
          <p:cNvPr id="12" name="Text Placeholder 11"/>
          <p:cNvSpPr>
            <a:spLocks noGrp="1"/>
          </p:cNvSpPr>
          <p:nvPr>
            <p:ph type="body" sz="quarter" idx="14"/>
          </p:nvPr>
        </p:nvSpPr>
        <p:spPr>
          <a:xfrm>
            <a:off x="1407911" y="1592760"/>
            <a:ext cx="9376178" cy="1228628"/>
          </a:xfrm>
        </p:spPr>
        <p:txBody>
          <a:bodyPr/>
          <a:lstStyle/>
          <a:p>
            <a:r>
              <a:rPr lang="en-US" dirty="0">
                <a:solidFill>
                  <a:schemeClr val="bg2">
                    <a:lumMod val="25000"/>
                  </a:schemeClr>
                </a:solidFill>
              </a:rPr>
              <a:t>Fertigation is the application of fertilization during irrigation using irrigation systems. Fertigation is a common way of fertilizing horticultural crops under cover and crops on inert substrates. It is also used to fertilize field vegetable crops, fruit crops, berry plantations, and ornamental plant nurseries.</a:t>
            </a:r>
          </a:p>
        </p:txBody>
      </p:sp>
      <p:sp>
        <p:nvSpPr>
          <p:cNvPr id="16" name="Rectangle 15">
            <a:extLst>
              <a:ext uri="{FF2B5EF4-FFF2-40B4-BE49-F238E27FC236}">
                <a16:creationId xmlns:a16="http://schemas.microsoft.com/office/drawing/2014/main" id="{6B426EBC-AF2C-9E45-802E-CEC3F6970FC3}"/>
              </a:ext>
            </a:extLst>
          </p:cNvPr>
          <p:cNvSpPr/>
          <p:nvPr/>
        </p:nvSpPr>
        <p:spPr>
          <a:xfrm>
            <a:off x="10784089" y="0"/>
            <a:ext cx="1407911" cy="5042136"/>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1C261B-0539-BF45-6F89-52892D09CF71}"/>
              </a:ext>
            </a:extLst>
          </p:cNvPr>
          <p:cNvSpPr/>
          <p:nvPr/>
        </p:nvSpPr>
        <p:spPr>
          <a:xfrm>
            <a:off x="0" y="2946400"/>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Symbol zastępczy obrazu 21" descr="Obraz zawierający szklarnia, budynek, ubrania, roślina&#10;&#10;Zawartość wygenerowana przez sztuczną inteligencję może być niepoprawna.">
            <a:extLst>
              <a:ext uri="{FF2B5EF4-FFF2-40B4-BE49-F238E27FC236}">
                <a16:creationId xmlns:a16="http://schemas.microsoft.com/office/drawing/2014/main" id="{76286840-FB17-51DF-D522-5DBB46FF8E4B}"/>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035154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182">
            <a:extLst>
              <a:ext uri="{FF2B5EF4-FFF2-40B4-BE49-F238E27FC236}">
                <a16:creationId xmlns:a16="http://schemas.microsoft.com/office/drawing/2014/main" id="{684D1A5D-DAC7-B095-5DCD-A1E540EF7623}"/>
              </a:ext>
            </a:extLst>
          </p:cNvPr>
          <p:cNvSpPr>
            <a:spLocks noChangeArrowheads="1"/>
          </p:cNvSpPr>
          <p:nvPr/>
        </p:nvSpPr>
        <p:spPr bwMode="auto">
          <a:xfrm>
            <a:off x="8069021" y="1096609"/>
            <a:ext cx="2483357" cy="2444593"/>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44" name="Freeform 182">
            <a:extLst>
              <a:ext uri="{FF2B5EF4-FFF2-40B4-BE49-F238E27FC236}">
                <a16:creationId xmlns:a16="http://schemas.microsoft.com/office/drawing/2014/main" id="{5A82CE0D-7EBC-A1EA-D3C1-459107799332}"/>
              </a:ext>
            </a:extLst>
          </p:cNvPr>
          <p:cNvSpPr>
            <a:spLocks noChangeArrowheads="1"/>
          </p:cNvSpPr>
          <p:nvPr/>
        </p:nvSpPr>
        <p:spPr bwMode="auto">
          <a:xfrm>
            <a:off x="8091998" y="1069611"/>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0" name="Freeform 171"/>
          <p:cNvSpPr>
            <a:spLocks noChangeArrowheads="1"/>
          </p:cNvSpPr>
          <p:nvPr/>
        </p:nvSpPr>
        <p:spPr bwMode="auto">
          <a:xfrm>
            <a:off x="808346" y="2825152"/>
            <a:ext cx="2433251" cy="2359134"/>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6" y="3922"/>
                  <a:pt x="1962" y="3922"/>
                </a:cubicBezTo>
                <a:lnTo>
                  <a:pt x="1962" y="3922"/>
                </a:lnTo>
                <a:cubicBezTo>
                  <a:pt x="879" y="3922"/>
                  <a:pt x="0" y="3044"/>
                  <a:pt x="0" y="1960"/>
                </a:cubicBezTo>
                <a:lnTo>
                  <a:pt x="0" y="1960"/>
                </a:lnTo>
                <a:cubicBezTo>
                  <a:pt x="0" y="878"/>
                  <a:pt x="879" y="0"/>
                  <a:pt x="1962" y="0"/>
                </a:cubicBezTo>
                <a:lnTo>
                  <a:pt x="1962" y="0"/>
                </a:lnTo>
                <a:cubicBezTo>
                  <a:pt x="3046" y="0"/>
                  <a:pt x="3924" y="878"/>
                  <a:pt x="3924" y="1960"/>
                </a:cubicBezTo>
              </a:path>
            </a:pathLst>
          </a:custGeom>
          <a:solidFill>
            <a:srgbClr val="EEA821"/>
          </a:solidFill>
          <a:ln>
            <a:noFill/>
          </a:ln>
          <a:effectLst/>
        </p:spPr>
        <p:txBody>
          <a:bodyPr wrap="none" anchor="ctr"/>
          <a:lstStyle/>
          <a:p>
            <a:endParaRPr lang="en-US" sz="900"/>
          </a:p>
        </p:txBody>
      </p:sp>
      <p:sp>
        <p:nvSpPr>
          <p:cNvPr id="211" name="Freeform 172"/>
          <p:cNvSpPr>
            <a:spLocks noChangeArrowheads="1"/>
          </p:cNvSpPr>
          <p:nvPr/>
        </p:nvSpPr>
        <p:spPr bwMode="auto">
          <a:xfrm>
            <a:off x="701236" y="2814129"/>
            <a:ext cx="2613927" cy="237015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9"/>
                  <a:pt x="878" y="0"/>
                  <a:pt x="1962" y="0"/>
                </a:cubicBezTo>
                <a:lnTo>
                  <a:pt x="1962" y="0"/>
                </a:lnTo>
                <a:cubicBezTo>
                  <a:pt x="3045"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2" name="Freeform 173"/>
          <p:cNvSpPr>
            <a:spLocks noChangeArrowheads="1"/>
          </p:cNvSpPr>
          <p:nvPr/>
        </p:nvSpPr>
        <p:spPr bwMode="auto">
          <a:xfrm>
            <a:off x="2528229" y="4112192"/>
            <a:ext cx="928634" cy="928632"/>
          </a:xfrm>
          <a:custGeom>
            <a:avLst/>
            <a:gdLst>
              <a:gd name="T0" fmla="*/ 1616 w 1617"/>
              <a:gd name="T1" fmla="*/ 808 h 1617"/>
              <a:gd name="T2" fmla="*/ 1616 w 1617"/>
              <a:gd name="T3" fmla="*/ 808 h 1617"/>
              <a:gd name="T4" fmla="*/ 808 w 1617"/>
              <a:gd name="T5" fmla="*/ 1616 h 1617"/>
              <a:gd name="T6" fmla="*/ 808 w 1617"/>
              <a:gd name="T7" fmla="*/ 1616 h 1617"/>
              <a:gd name="T8" fmla="*/ 0 w 1617"/>
              <a:gd name="T9" fmla="*/ 808 h 1617"/>
              <a:gd name="T10" fmla="*/ 0 w 1617"/>
              <a:gd name="T11" fmla="*/ 808 h 1617"/>
              <a:gd name="T12" fmla="*/ 808 w 1617"/>
              <a:gd name="T13" fmla="*/ 0 h 1617"/>
              <a:gd name="T14" fmla="*/ 808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5" y="1616"/>
                  <a:pt x="808" y="1616"/>
                </a:cubicBezTo>
                <a:lnTo>
                  <a:pt x="808" y="1616"/>
                </a:lnTo>
                <a:cubicBezTo>
                  <a:pt x="362" y="1616"/>
                  <a:pt x="0" y="1255"/>
                  <a:pt x="0" y="808"/>
                </a:cubicBezTo>
                <a:lnTo>
                  <a:pt x="0" y="808"/>
                </a:lnTo>
                <a:cubicBezTo>
                  <a:pt x="0" y="362"/>
                  <a:pt x="362" y="0"/>
                  <a:pt x="808" y="0"/>
                </a:cubicBezTo>
                <a:lnTo>
                  <a:pt x="808" y="0"/>
                </a:lnTo>
                <a:cubicBezTo>
                  <a:pt x="1255" y="0"/>
                  <a:pt x="1616" y="362"/>
                  <a:pt x="1616" y="808"/>
                </a:cubicBezTo>
              </a:path>
            </a:pathLst>
          </a:custGeom>
          <a:solidFill>
            <a:srgbClr val="007772"/>
          </a:solidFill>
          <a:ln>
            <a:noFill/>
          </a:ln>
          <a:effectLst/>
        </p:spPr>
        <p:txBody>
          <a:bodyPr wrap="none" anchor="ctr"/>
          <a:lstStyle/>
          <a:p>
            <a:endParaRPr lang="en-US" sz="900"/>
          </a:p>
        </p:txBody>
      </p:sp>
      <p:sp>
        <p:nvSpPr>
          <p:cNvPr id="213" name="Freeform 174"/>
          <p:cNvSpPr>
            <a:spLocks noChangeArrowheads="1"/>
          </p:cNvSpPr>
          <p:nvPr/>
        </p:nvSpPr>
        <p:spPr bwMode="auto">
          <a:xfrm>
            <a:off x="2475093" y="4059054"/>
            <a:ext cx="1032377" cy="1032377"/>
          </a:xfrm>
          <a:custGeom>
            <a:avLst/>
            <a:gdLst>
              <a:gd name="T0" fmla="*/ 1798 w 1799"/>
              <a:gd name="T1" fmla="*/ 899 h 1799"/>
              <a:gd name="T2" fmla="*/ 1798 w 1799"/>
              <a:gd name="T3" fmla="*/ 899 h 1799"/>
              <a:gd name="T4" fmla="*/ 899 w 1799"/>
              <a:gd name="T5" fmla="*/ 1798 h 1799"/>
              <a:gd name="T6" fmla="*/ 899 w 1799"/>
              <a:gd name="T7" fmla="*/ 1798 h 1799"/>
              <a:gd name="T8" fmla="*/ 0 w 1799"/>
              <a:gd name="T9" fmla="*/ 899 h 1799"/>
              <a:gd name="T10" fmla="*/ 0 w 1799"/>
              <a:gd name="T11" fmla="*/ 899 h 1799"/>
              <a:gd name="T12" fmla="*/ 899 w 1799"/>
              <a:gd name="T13" fmla="*/ 0 h 1799"/>
              <a:gd name="T14" fmla="*/ 899 w 1799"/>
              <a:gd name="T15" fmla="*/ 0 h 1799"/>
              <a:gd name="T16" fmla="*/ 1798 w 1799"/>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9" h="1799">
                <a:moveTo>
                  <a:pt x="1798" y="899"/>
                </a:moveTo>
                <a:lnTo>
                  <a:pt x="1798" y="899"/>
                </a:lnTo>
                <a:cubicBezTo>
                  <a:pt x="1798" y="1396"/>
                  <a:pt x="1396" y="1798"/>
                  <a:pt x="899" y="1798"/>
                </a:cubicBezTo>
                <a:lnTo>
                  <a:pt x="899" y="1798"/>
                </a:lnTo>
                <a:cubicBezTo>
                  <a:pt x="402" y="1798"/>
                  <a:pt x="0" y="1396"/>
                  <a:pt x="0" y="899"/>
                </a:cubicBezTo>
                <a:lnTo>
                  <a:pt x="0" y="899"/>
                </a:lnTo>
                <a:cubicBezTo>
                  <a:pt x="0" y="403"/>
                  <a:pt x="402" y="0"/>
                  <a:pt x="899" y="0"/>
                </a:cubicBezTo>
                <a:lnTo>
                  <a:pt x="899" y="0"/>
                </a:lnTo>
                <a:cubicBezTo>
                  <a:pt x="1396" y="0"/>
                  <a:pt x="1798" y="403"/>
                  <a:pt x="1798"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5" name="Freeform 175"/>
          <p:cNvSpPr>
            <a:spLocks noChangeArrowheads="1"/>
          </p:cNvSpPr>
          <p:nvPr/>
        </p:nvSpPr>
        <p:spPr bwMode="auto">
          <a:xfrm>
            <a:off x="3623865" y="3482138"/>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8" y="3924"/>
                  <a:pt x="0" y="3046"/>
                  <a:pt x="0" y="1962"/>
                </a:cubicBezTo>
                <a:lnTo>
                  <a:pt x="0" y="1962"/>
                </a:lnTo>
                <a:cubicBezTo>
                  <a:pt x="0" y="879"/>
                  <a:pt x="878" y="0"/>
                  <a:pt x="1962" y="0"/>
                </a:cubicBezTo>
                <a:lnTo>
                  <a:pt x="1962" y="0"/>
                </a:lnTo>
                <a:cubicBezTo>
                  <a:pt x="3045"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6" name="Freeform 176"/>
          <p:cNvSpPr>
            <a:spLocks noChangeArrowheads="1"/>
          </p:cNvSpPr>
          <p:nvPr/>
        </p:nvSpPr>
        <p:spPr bwMode="auto">
          <a:xfrm>
            <a:off x="3704791" y="3584919"/>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5" y="3924"/>
                  <a:pt x="1962" y="3924"/>
                </a:cubicBezTo>
                <a:lnTo>
                  <a:pt x="1962" y="3924"/>
                </a:lnTo>
                <a:cubicBezTo>
                  <a:pt x="879" y="3924"/>
                  <a:pt x="0" y="3046"/>
                  <a:pt x="0" y="1962"/>
                </a:cubicBezTo>
                <a:lnTo>
                  <a:pt x="0" y="1962"/>
                </a:lnTo>
                <a:cubicBezTo>
                  <a:pt x="0" y="879"/>
                  <a:pt x="879" y="0"/>
                  <a:pt x="1962" y="0"/>
                </a:cubicBezTo>
                <a:lnTo>
                  <a:pt x="1962" y="0"/>
                </a:lnTo>
                <a:cubicBezTo>
                  <a:pt x="3045" y="0"/>
                  <a:pt x="3924" y="879"/>
                  <a:pt x="3924" y="1962"/>
                </a:cubicBezTo>
              </a:path>
            </a:pathLst>
          </a:custGeom>
          <a:solidFill>
            <a:srgbClr val="007772">
              <a:alpha val="72948"/>
            </a:srgbClr>
          </a:solidFill>
          <a:ln>
            <a:noFill/>
          </a:ln>
          <a:effectLst/>
        </p:spPr>
        <p:txBody>
          <a:bodyPr wrap="none" anchor="ctr"/>
          <a:lstStyle/>
          <a:p>
            <a:endParaRPr lang="en-US" sz="900"/>
          </a:p>
        </p:txBody>
      </p:sp>
      <p:sp>
        <p:nvSpPr>
          <p:cNvPr id="217" name="Freeform 177"/>
          <p:cNvSpPr>
            <a:spLocks noChangeArrowheads="1"/>
          </p:cNvSpPr>
          <p:nvPr/>
        </p:nvSpPr>
        <p:spPr bwMode="auto">
          <a:xfrm>
            <a:off x="3747850" y="3603594"/>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5"/>
                  <a:pt x="3045" y="3923"/>
                  <a:pt x="1961" y="3923"/>
                </a:cubicBezTo>
                <a:lnTo>
                  <a:pt x="1961" y="3923"/>
                </a:lnTo>
                <a:cubicBezTo>
                  <a:pt x="878" y="3923"/>
                  <a:pt x="0" y="3045"/>
                  <a:pt x="0" y="1961"/>
                </a:cubicBezTo>
                <a:lnTo>
                  <a:pt x="0" y="1961"/>
                </a:lnTo>
                <a:cubicBezTo>
                  <a:pt x="0" y="878"/>
                  <a:pt x="878" y="0"/>
                  <a:pt x="1961" y="0"/>
                </a:cubicBezTo>
                <a:lnTo>
                  <a:pt x="1961" y="0"/>
                </a:lnTo>
                <a:cubicBezTo>
                  <a:pt x="3045" y="0"/>
                  <a:pt x="3923" y="878"/>
                  <a:pt x="3923"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18" name="Freeform 178"/>
          <p:cNvSpPr>
            <a:spLocks noChangeArrowheads="1"/>
          </p:cNvSpPr>
          <p:nvPr/>
        </p:nvSpPr>
        <p:spPr bwMode="auto">
          <a:xfrm>
            <a:off x="5212914" y="4901656"/>
            <a:ext cx="926103" cy="928632"/>
          </a:xfrm>
          <a:custGeom>
            <a:avLst/>
            <a:gdLst>
              <a:gd name="T0" fmla="*/ 1615 w 1616"/>
              <a:gd name="T1" fmla="*/ 808 h 1618"/>
              <a:gd name="T2" fmla="*/ 1615 w 1616"/>
              <a:gd name="T3" fmla="*/ 808 h 1618"/>
              <a:gd name="T4" fmla="*/ 808 w 1616"/>
              <a:gd name="T5" fmla="*/ 1617 h 1618"/>
              <a:gd name="T6" fmla="*/ 808 w 1616"/>
              <a:gd name="T7" fmla="*/ 1617 h 1618"/>
              <a:gd name="T8" fmla="*/ 0 w 1616"/>
              <a:gd name="T9" fmla="*/ 808 h 1618"/>
              <a:gd name="T10" fmla="*/ 0 w 1616"/>
              <a:gd name="T11" fmla="*/ 808 h 1618"/>
              <a:gd name="T12" fmla="*/ 808 w 1616"/>
              <a:gd name="T13" fmla="*/ 0 h 1618"/>
              <a:gd name="T14" fmla="*/ 808 w 1616"/>
              <a:gd name="T15" fmla="*/ 0 h 1618"/>
              <a:gd name="T16" fmla="*/ 1615 w 1616"/>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6" h="1618">
                <a:moveTo>
                  <a:pt x="1615" y="808"/>
                </a:moveTo>
                <a:lnTo>
                  <a:pt x="1615" y="808"/>
                </a:lnTo>
                <a:cubicBezTo>
                  <a:pt x="1615" y="1255"/>
                  <a:pt x="1254" y="1617"/>
                  <a:pt x="808" y="1617"/>
                </a:cubicBezTo>
                <a:lnTo>
                  <a:pt x="808" y="1617"/>
                </a:lnTo>
                <a:cubicBezTo>
                  <a:pt x="361" y="1617"/>
                  <a:pt x="0" y="1255"/>
                  <a:pt x="0" y="808"/>
                </a:cubicBezTo>
                <a:lnTo>
                  <a:pt x="0" y="808"/>
                </a:lnTo>
                <a:cubicBezTo>
                  <a:pt x="0" y="362"/>
                  <a:pt x="361" y="0"/>
                  <a:pt x="808" y="0"/>
                </a:cubicBezTo>
                <a:lnTo>
                  <a:pt x="808" y="0"/>
                </a:lnTo>
                <a:cubicBezTo>
                  <a:pt x="1254" y="0"/>
                  <a:pt x="1615" y="362"/>
                  <a:pt x="1615" y="808"/>
                </a:cubicBezTo>
              </a:path>
            </a:pathLst>
          </a:custGeom>
          <a:solidFill>
            <a:srgbClr val="007772"/>
          </a:solidFill>
          <a:ln>
            <a:noFill/>
          </a:ln>
          <a:effectLst/>
        </p:spPr>
        <p:txBody>
          <a:bodyPr wrap="none" anchor="ctr"/>
          <a:lstStyle/>
          <a:p>
            <a:endParaRPr lang="en-US" sz="900"/>
          </a:p>
        </p:txBody>
      </p:sp>
      <p:sp>
        <p:nvSpPr>
          <p:cNvPr id="219" name="Freeform 179"/>
          <p:cNvSpPr>
            <a:spLocks noChangeArrowheads="1"/>
          </p:cNvSpPr>
          <p:nvPr/>
        </p:nvSpPr>
        <p:spPr bwMode="auto">
          <a:xfrm>
            <a:off x="5159777" y="4848518"/>
            <a:ext cx="1032377" cy="1032377"/>
          </a:xfrm>
          <a:custGeom>
            <a:avLst/>
            <a:gdLst>
              <a:gd name="T0" fmla="*/ 1797 w 1798"/>
              <a:gd name="T1" fmla="*/ 899 h 1799"/>
              <a:gd name="T2" fmla="*/ 1797 w 1798"/>
              <a:gd name="T3" fmla="*/ 899 h 1799"/>
              <a:gd name="T4" fmla="*/ 899 w 1798"/>
              <a:gd name="T5" fmla="*/ 1798 h 1799"/>
              <a:gd name="T6" fmla="*/ 899 w 1798"/>
              <a:gd name="T7" fmla="*/ 1798 h 1799"/>
              <a:gd name="T8" fmla="*/ 0 w 1798"/>
              <a:gd name="T9" fmla="*/ 899 h 1799"/>
              <a:gd name="T10" fmla="*/ 0 w 1798"/>
              <a:gd name="T11" fmla="*/ 899 h 1799"/>
              <a:gd name="T12" fmla="*/ 899 w 1798"/>
              <a:gd name="T13" fmla="*/ 0 h 1799"/>
              <a:gd name="T14" fmla="*/ 899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9" y="1798"/>
                </a:cubicBezTo>
                <a:lnTo>
                  <a:pt x="899" y="1798"/>
                </a:lnTo>
                <a:cubicBezTo>
                  <a:pt x="402" y="1798"/>
                  <a:pt x="0" y="1396"/>
                  <a:pt x="0" y="899"/>
                </a:cubicBezTo>
                <a:lnTo>
                  <a:pt x="0" y="899"/>
                </a:lnTo>
                <a:cubicBezTo>
                  <a:pt x="0" y="402"/>
                  <a:pt x="402" y="0"/>
                  <a:pt x="899" y="0"/>
                </a:cubicBezTo>
                <a:lnTo>
                  <a:pt x="899" y="0"/>
                </a:lnTo>
                <a:cubicBezTo>
                  <a:pt x="1395" y="0"/>
                  <a:pt x="1797" y="402"/>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1" name="Freeform 181"/>
          <p:cNvSpPr>
            <a:spLocks noChangeArrowheads="1"/>
          </p:cNvSpPr>
          <p:nvPr/>
        </p:nvSpPr>
        <p:spPr bwMode="auto">
          <a:xfrm>
            <a:off x="2724279" y="1057414"/>
            <a:ext cx="2449847"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EEA821"/>
          </a:solidFill>
          <a:ln>
            <a:noFill/>
          </a:ln>
          <a:effectLst/>
        </p:spPr>
        <p:txBody>
          <a:bodyPr wrap="none" anchor="ctr"/>
          <a:lstStyle/>
          <a:p>
            <a:endParaRPr lang="en-US" sz="900"/>
          </a:p>
        </p:txBody>
      </p:sp>
      <p:sp>
        <p:nvSpPr>
          <p:cNvPr id="222" name="Freeform 182"/>
          <p:cNvSpPr>
            <a:spLocks noChangeArrowheads="1"/>
          </p:cNvSpPr>
          <p:nvPr/>
        </p:nvSpPr>
        <p:spPr bwMode="auto">
          <a:xfrm>
            <a:off x="6123835" y="2814129"/>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4" name="Freeform 184"/>
          <p:cNvSpPr>
            <a:spLocks noChangeArrowheads="1"/>
          </p:cNvSpPr>
          <p:nvPr/>
        </p:nvSpPr>
        <p:spPr bwMode="auto">
          <a:xfrm>
            <a:off x="7538291" y="4059054"/>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5" name="Freeform 185"/>
          <p:cNvSpPr>
            <a:spLocks noChangeArrowheads="1"/>
          </p:cNvSpPr>
          <p:nvPr/>
        </p:nvSpPr>
        <p:spPr bwMode="auto">
          <a:xfrm>
            <a:off x="8684533" y="3482138"/>
            <a:ext cx="2251998" cy="2251998"/>
          </a:xfrm>
          <a:custGeom>
            <a:avLst/>
            <a:gdLst>
              <a:gd name="T0" fmla="*/ 3924 w 3925"/>
              <a:gd name="T1" fmla="*/ 1962 h 3925"/>
              <a:gd name="T2" fmla="*/ 3924 w 3925"/>
              <a:gd name="T3" fmla="*/ 1962 h 3925"/>
              <a:gd name="T4" fmla="*/ 1962 w 3925"/>
              <a:gd name="T5" fmla="*/ 3924 h 3925"/>
              <a:gd name="T6" fmla="*/ 1962 w 3925"/>
              <a:gd name="T7" fmla="*/ 3924 h 3925"/>
              <a:gd name="T8" fmla="*/ 0 w 3925"/>
              <a:gd name="T9" fmla="*/ 1962 h 3925"/>
              <a:gd name="T10" fmla="*/ 0 w 3925"/>
              <a:gd name="T11" fmla="*/ 1962 h 3925"/>
              <a:gd name="T12" fmla="*/ 1962 w 3925"/>
              <a:gd name="T13" fmla="*/ 0 h 3925"/>
              <a:gd name="T14" fmla="*/ 1962 w 3925"/>
              <a:gd name="T15" fmla="*/ 0 h 3925"/>
              <a:gd name="T16" fmla="*/ 3924 w 3925"/>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5">
                <a:moveTo>
                  <a:pt x="3924" y="1962"/>
                </a:moveTo>
                <a:lnTo>
                  <a:pt x="3924" y="1962"/>
                </a:lnTo>
                <a:cubicBezTo>
                  <a:pt x="3924" y="3046"/>
                  <a:pt x="3046" y="3924"/>
                  <a:pt x="1962" y="3924"/>
                </a:cubicBezTo>
                <a:lnTo>
                  <a:pt x="1962" y="3924"/>
                </a:lnTo>
                <a:cubicBezTo>
                  <a:pt x="878" y="3924"/>
                  <a:pt x="0" y="3046"/>
                  <a:pt x="0" y="1962"/>
                </a:cubicBezTo>
                <a:lnTo>
                  <a:pt x="0" y="1962"/>
                </a:lnTo>
                <a:cubicBezTo>
                  <a:pt x="0" y="879"/>
                  <a:pt x="878" y="0"/>
                  <a:pt x="1962" y="0"/>
                </a:cubicBezTo>
                <a:lnTo>
                  <a:pt x="1962" y="0"/>
                </a:lnTo>
                <a:cubicBezTo>
                  <a:pt x="3046" y="0"/>
                  <a:pt x="3924" y="879"/>
                  <a:pt x="3924" y="1962"/>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6" name="Freeform 186"/>
          <p:cNvSpPr>
            <a:spLocks noChangeArrowheads="1"/>
          </p:cNvSpPr>
          <p:nvPr/>
        </p:nvSpPr>
        <p:spPr bwMode="auto">
          <a:xfrm>
            <a:off x="8745261" y="3542866"/>
            <a:ext cx="2251998" cy="2251998"/>
          </a:xfrm>
          <a:custGeom>
            <a:avLst/>
            <a:gdLst>
              <a:gd name="T0" fmla="*/ 3923 w 3924"/>
              <a:gd name="T1" fmla="*/ 1962 h 3925"/>
              <a:gd name="T2" fmla="*/ 3923 w 3924"/>
              <a:gd name="T3" fmla="*/ 1962 h 3925"/>
              <a:gd name="T4" fmla="*/ 1961 w 3924"/>
              <a:gd name="T5" fmla="*/ 3924 h 3925"/>
              <a:gd name="T6" fmla="*/ 1961 w 3924"/>
              <a:gd name="T7" fmla="*/ 3924 h 3925"/>
              <a:gd name="T8" fmla="*/ 0 w 3924"/>
              <a:gd name="T9" fmla="*/ 1962 h 3925"/>
              <a:gd name="T10" fmla="*/ 0 w 3924"/>
              <a:gd name="T11" fmla="*/ 1962 h 3925"/>
              <a:gd name="T12" fmla="*/ 1961 w 3924"/>
              <a:gd name="T13" fmla="*/ 0 h 3925"/>
              <a:gd name="T14" fmla="*/ 1961 w 3924"/>
              <a:gd name="T15" fmla="*/ 0 h 3925"/>
              <a:gd name="T16" fmla="*/ 3923 w 3924"/>
              <a:gd name="T17" fmla="*/ 1962 h 3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5">
                <a:moveTo>
                  <a:pt x="3923" y="1962"/>
                </a:moveTo>
                <a:lnTo>
                  <a:pt x="3923" y="1962"/>
                </a:lnTo>
                <a:cubicBezTo>
                  <a:pt x="3923" y="3046"/>
                  <a:pt x="3045" y="3924"/>
                  <a:pt x="1961" y="3924"/>
                </a:cubicBezTo>
                <a:lnTo>
                  <a:pt x="1961" y="3924"/>
                </a:lnTo>
                <a:cubicBezTo>
                  <a:pt x="878" y="3924"/>
                  <a:pt x="0" y="3046"/>
                  <a:pt x="0" y="1962"/>
                </a:cubicBezTo>
                <a:lnTo>
                  <a:pt x="0" y="1962"/>
                </a:lnTo>
                <a:cubicBezTo>
                  <a:pt x="0" y="879"/>
                  <a:pt x="878" y="0"/>
                  <a:pt x="1961" y="0"/>
                </a:cubicBezTo>
                <a:lnTo>
                  <a:pt x="1961" y="0"/>
                </a:lnTo>
                <a:cubicBezTo>
                  <a:pt x="3045" y="0"/>
                  <a:pt x="3923" y="879"/>
                  <a:pt x="3923" y="1962"/>
                </a:cubicBezTo>
              </a:path>
            </a:pathLst>
          </a:custGeom>
          <a:solidFill>
            <a:srgbClr val="007772">
              <a:alpha val="72948"/>
            </a:srgbClr>
          </a:solidFill>
          <a:ln>
            <a:noFill/>
          </a:ln>
          <a:effectLst/>
        </p:spPr>
        <p:txBody>
          <a:bodyPr wrap="none" anchor="ctr"/>
          <a:lstStyle/>
          <a:p>
            <a:endParaRPr lang="en-US" sz="900"/>
          </a:p>
        </p:txBody>
      </p:sp>
      <p:sp>
        <p:nvSpPr>
          <p:cNvPr id="227" name="Freeform 187"/>
          <p:cNvSpPr>
            <a:spLocks noChangeArrowheads="1"/>
          </p:cNvSpPr>
          <p:nvPr/>
        </p:nvSpPr>
        <p:spPr bwMode="auto">
          <a:xfrm>
            <a:off x="8808518" y="360359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5" y="3923"/>
                  <a:pt x="1962" y="3923"/>
                </a:cubicBezTo>
                <a:lnTo>
                  <a:pt x="1962" y="3923"/>
                </a:lnTo>
                <a:cubicBezTo>
                  <a:pt x="878" y="3923"/>
                  <a:pt x="0" y="3045"/>
                  <a:pt x="0" y="1961"/>
                </a:cubicBezTo>
                <a:lnTo>
                  <a:pt x="0" y="1961"/>
                </a:lnTo>
                <a:cubicBezTo>
                  <a:pt x="0" y="878"/>
                  <a:pt x="878" y="0"/>
                  <a:pt x="1962" y="0"/>
                </a:cubicBezTo>
                <a:lnTo>
                  <a:pt x="1962" y="0"/>
                </a:lnTo>
                <a:cubicBezTo>
                  <a:pt x="3045" y="0"/>
                  <a:pt x="3924" y="878"/>
                  <a:pt x="3924" y="1961"/>
                </a:cubicBezTo>
              </a:path>
            </a:pathLst>
          </a:custGeom>
          <a:noFill/>
          <a:ln w="3600" cap="flat">
            <a:solidFill>
              <a:schemeClr val="accent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28" name="Freeform 188"/>
          <p:cNvSpPr>
            <a:spLocks noChangeArrowheads="1"/>
          </p:cNvSpPr>
          <p:nvPr/>
        </p:nvSpPr>
        <p:spPr bwMode="auto">
          <a:xfrm>
            <a:off x="10580974" y="5130185"/>
            <a:ext cx="928632" cy="928632"/>
          </a:xfrm>
          <a:custGeom>
            <a:avLst/>
            <a:gdLst>
              <a:gd name="T0" fmla="*/ 1617 w 1618"/>
              <a:gd name="T1" fmla="*/ 808 h 1618"/>
              <a:gd name="T2" fmla="*/ 1617 w 1618"/>
              <a:gd name="T3" fmla="*/ 808 h 1618"/>
              <a:gd name="T4" fmla="*/ 808 w 1618"/>
              <a:gd name="T5" fmla="*/ 1617 h 1618"/>
              <a:gd name="T6" fmla="*/ 808 w 1618"/>
              <a:gd name="T7" fmla="*/ 1617 h 1618"/>
              <a:gd name="T8" fmla="*/ 0 w 1618"/>
              <a:gd name="T9" fmla="*/ 808 h 1618"/>
              <a:gd name="T10" fmla="*/ 0 w 1618"/>
              <a:gd name="T11" fmla="*/ 808 h 1618"/>
              <a:gd name="T12" fmla="*/ 808 w 1618"/>
              <a:gd name="T13" fmla="*/ 0 h 1618"/>
              <a:gd name="T14" fmla="*/ 808 w 1618"/>
              <a:gd name="T15" fmla="*/ 0 h 1618"/>
              <a:gd name="T16" fmla="*/ 1617 w 1618"/>
              <a:gd name="T17" fmla="*/ 808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8" h="1618">
                <a:moveTo>
                  <a:pt x="1617" y="808"/>
                </a:moveTo>
                <a:lnTo>
                  <a:pt x="1617" y="808"/>
                </a:lnTo>
                <a:cubicBezTo>
                  <a:pt x="1617" y="1255"/>
                  <a:pt x="1255" y="1617"/>
                  <a:pt x="808" y="1617"/>
                </a:cubicBezTo>
                <a:lnTo>
                  <a:pt x="808" y="1617"/>
                </a:lnTo>
                <a:cubicBezTo>
                  <a:pt x="362" y="1617"/>
                  <a:pt x="0" y="1255"/>
                  <a:pt x="0" y="808"/>
                </a:cubicBezTo>
                <a:lnTo>
                  <a:pt x="0" y="808"/>
                </a:lnTo>
                <a:cubicBezTo>
                  <a:pt x="0" y="362"/>
                  <a:pt x="362" y="0"/>
                  <a:pt x="808" y="0"/>
                </a:cubicBezTo>
                <a:lnTo>
                  <a:pt x="808" y="0"/>
                </a:lnTo>
                <a:cubicBezTo>
                  <a:pt x="1255" y="0"/>
                  <a:pt x="1617" y="362"/>
                  <a:pt x="1617" y="808"/>
                </a:cubicBezTo>
              </a:path>
            </a:pathLst>
          </a:custGeom>
          <a:solidFill>
            <a:srgbClr val="007772"/>
          </a:solidFill>
          <a:ln>
            <a:noFill/>
          </a:ln>
          <a:effectLst/>
        </p:spPr>
        <p:txBody>
          <a:bodyPr wrap="none" anchor="ctr"/>
          <a:lstStyle/>
          <a:p>
            <a:endParaRPr lang="en-US" sz="900"/>
          </a:p>
        </p:txBody>
      </p:sp>
      <p:sp>
        <p:nvSpPr>
          <p:cNvPr id="229" name="Freeform 189"/>
          <p:cNvSpPr>
            <a:spLocks noChangeArrowheads="1"/>
          </p:cNvSpPr>
          <p:nvPr/>
        </p:nvSpPr>
        <p:spPr bwMode="auto">
          <a:xfrm>
            <a:off x="10527836" y="5077047"/>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2"/>
                  <a:pt x="402" y="0"/>
                  <a:pt x="898" y="0"/>
                </a:cubicBezTo>
                <a:lnTo>
                  <a:pt x="898" y="0"/>
                </a:lnTo>
                <a:cubicBezTo>
                  <a:pt x="1395" y="0"/>
                  <a:pt x="1797" y="402"/>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2" name="Text Placeholder 1">
            <a:extLst>
              <a:ext uri="{FF2B5EF4-FFF2-40B4-BE49-F238E27FC236}">
                <a16:creationId xmlns:a16="http://schemas.microsoft.com/office/drawing/2014/main" id="{D8EBC7BD-54B5-121A-8017-6CBF18AD7EDF}"/>
              </a:ext>
            </a:extLst>
          </p:cNvPr>
          <p:cNvSpPr>
            <a:spLocks noGrp="1"/>
          </p:cNvSpPr>
          <p:nvPr>
            <p:ph type="body" sz="quarter" idx="16"/>
          </p:nvPr>
        </p:nvSpPr>
        <p:spPr>
          <a:xfrm>
            <a:off x="-17825" y="315752"/>
            <a:ext cx="12191999" cy="803654"/>
          </a:xfrm>
        </p:spPr>
        <p:txBody>
          <a:bodyPr/>
          <a:lstStyle/>
          <a:p>
            <a:r>
              <a:rPr lang="pl-PL" dirty="0" err="1"/>
              <a:t>Advantages</a:t>
            </a:r>
            <a:r>
              <a:rPr lang="pl-PL" dirty="0"/>
              <a:t> of </a:t>
            </a:r>
            <a:r>
              <a:rPr lang="pl-PL" dirty="0" err="1"/>
              <a:t>fertigation</a:t>
            </a:r>
            <a:endParaRPr lang="en-US" dirty="0"/>
          </a:p>
        </p:txBody>
      </p:sp>
      <p:grpSp>
        <p:nvGrpSpPr>
          <p:cNvPr id="25" name="Group 24">
            <a:extLst>
              <a:ext uri="{FF2B5EF4-FFF2-40B4-BE49-F238E27FC236}">
                <a16:creationId xmlns:a16="http://schemas.microsoft.com/office/drawing/2014/main" id="{04F63D71-F733-552B-38EE-4D2AE55E8E97}"/>
              </a:ext>
            </a:extLst>
          </p:cNvPr>
          <p:cNvGrpSpPr/>
          <p:nvPr/>
        </p:nvGrpSpPr>
        <p:grpSpPr>
          <a:xfrm>
            <a:off x="506401" y="4685575"/>
            <a:ext cx="676288" cy="676171"/>
            <a:chOff x="3258209" y="1217582"/>
            <a:chExt cx="4712093" cy="4711281"/>
          </a:xfrm>
          <a:solidFill>
            <a:srgbClr val="007772"/>
          </a:solidFill>
        </p:grpSpPr>
        <p:sp>
          <p:nvSpPr>
            <p:cNvPr id="26" name="Freeform 31">
              <a:extLst>
                <a:ext uri="{FF2B5EF4-FFF2-40B4-BE49-F238E27FC236}">
                  <a16:creationId xmlns:a16="http://schemas.microsoft.com/office/drawing/2014/main" id="{03819E89-C72D-607E-CDA2-E0198C242842}"/>
                </a:ext>
              </a:extLst>
            </p:cNvPr>
            <p:cNvSpPr/>
            <p:nvPr/>
          </p:nvSpPr>
          <p:spPr>
            <a:xfrm>
              <a:off x="3687633" y="4742937"/>
              <a:ext cx="759770" cy="759011"/>
            </a:xfrm>
            <a:custGeom>
              <a:avLst/>
              <a:gdLst>
                <a:gd name="connsiteX0" fmla="*/ 650208 w 759770"/>
                <a:gd name="connsiteY0" fmla="*/ 118444 h 759011"/>
                <a:gd name="connsiteX1" fmla="*/ 630221 w 759770"/>
                <a:gd name="connsiteY1" fmla="*/ 141291 h 759011"/>
                <a:gd name="connsiteX2" fmla="*/ 367539 w 759770"/>
                <a:gd name="connsiteY2" fmla="*/ 430688 h 759011"/>
                <a:gd name="connsiteX3" fmla="*/ 193370 w 759770"/>
                <a:gd name="connsiteY3" fmla="*/ 316452 h 759011"/>
                <a:gd name="connsiteX4" fmla="*/ 109616 w 759770"/>
                <a:gd name="connsiteY4" fmla="*/ 442112 h 759011"/>
                <a:gd name="connsiteX5" fmla="*/ 391333 w 759770"/>
                <a:gd name="connsiteY5" fmla="*/ 630601 h 759011"/>
                <a:gd name="connsiteX6" fmla="*/ 730154 w 759770"/>
                <a:gd name="connsiteY6" fmla="*/ 258382 h 759011"/>
                <a:gd name="connsiteX7" fmla="*/ 583585 w 759770"/>
                <a:gd name="connsiteY7" fmla="*/ 699143 h 759011"/>
                <a:gd name="connsiteX8" fmla="*/ 68691 w 759770"/>
                <a:gd name="connsiteY8" fmla="*/ 598235 h 759011"/>
                <a:gd name="connsiteX9" fmla="*/ 139120 w 759770"/>
                <a:gd name="connsiteY9" fmla="*/ 85125 h 759011"/>
                <a:gd name="connsiteX10" fmla="*/ 650208 w 759770"/>
                <a:gd name="connsiteY10" fmla="*/ 118444 h 75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9770" h="759011">
                  <a:moveTo>
                    <a:pt x="650208" y="118444"/>
                  </a:moveTo>
                  <a:cubicBezTo>
                    <a:pt x="642594" y="127963"/>
                    <a:pt x="636883" y="134627"/>
                    <a:pt x="630221" y="141291"/>
                  </a:cubicBezTo>
                  <a:cubicBezTo>
                    <a:pt x="543612" y="236487"/>
                    <a:pt x="457003" y="331684"/>
                    <a:pt x="367539" y="430688"/>
                  </a:cubicBezTo>
                  <a:cubicBezTo>
                    <a:pt x="309482" y="392610"/>
                    <a:pt x="252378" y="355483"/>
                    <a:pt x="193370" y="316452"/>
                  </a:cubicBezTo>
                  <a:cubicBezTo>
                    <a:pt x="164817" y="358339"/>
                    <a:pt x="139120" y="398322"/>
                    <a:pt x="109616" y="442112"/>
                  </a:cubicBezTo>
                  <a:cubicBezTo>
                    <a:pt x="203839" y="504942"/>
                    <a:pt x="296158" y="566820"/>
                    <a:pt x="391333" y="630601"/>
                  </a:cubicBezTo>
                  <a:cubicBezTo>
                    <a:pt x="505542" y="505894"/>
                    <a:pt x="617848" y="382138"/>
                    <a:pt x="730154" y="258382"/>
                  </a:cubicBezTo>
                  <a:cubicBezTo>
                    <a:pt x="804390" y="391658"/>
                    <a:pt x="733009" y="602994"/>
                    <a:pt x="583585" y="699143"/>
                  </a:cubicBezTo>
                  <a:cubicBezTo>
                    <a:pt x="413223" y="808619"/>
                    <a:pt x="185756" y="763877"/>
                    <a:pt x="68691" y="598235"/>
                  </a:cubicBezTo>
                  <a:cubicBezTo>
                    <a:pt x="-45519" y="436400"/>
                    <a:pt x="-14111" y="209832"/>
                    <a:pt x="139120" y="85125"/>
                  </a:cubicBezTo>
                  <a:cubicBezTo>
                    <a:pt x="293303" y="-39583"/>
                    <a:pt x="520770" y="-26255"/>
                    <a:pt x="650208" y="118444"/>
                  </a:cubicBezTo>
                  <a:close/>
                </a:path>
              </a:pathLst>
            </a:custGeom>
            <a:solidFill>
              <a:srgbClr val="EEA821"/>
            </a:solidFill>
            <a:ln w="9514" cap="flat">
              <a:noFill/>
              <a:prstDash val="solid"/>
              <a:miter/>
            </a:ln>
          </p:spPr>
          <p:txBody>
            <a:bodyPr rtlCol="0" anchor="ctr"/>
            <a:lstStyle/>
            <a:p>
              <a:endParaRPr lang="en-US"/>
            </a:p>
          </p:txBody>
        </p:sp>
        <p:sp>
          <p:nvSpPr>
            <p:cNvPr id="27" name="Freeform 32">
              <a:extLst>
                <a:ext uri="{FF2B5EF4-FFF2-40B4-BE49-F238E27FC236}">
                  <a16:creationId xmlns:a16="http://schemas.microsoft.com/office/drawing/2014/main" id="{096F472D-C244-1F30-665A-6989EA24976A}"/>
                </a:ext>
              </a:extLst>
            </p:cNvPr>
            <p:cNvSpPr/>
            <p:nvPr/>
          </p:nvSpPr>
          <p:spPr>
            <a:xfrm>
              <a:off x="3686062" y="3374832"/>
              <a:ext cx="759133" cy="758614"/>
            </a:xfrm>
            <a:custGeom>
              <a:avLst/>
              <a:gdLst>
                <a:gd name="connsiteX0" fmla="*/ 651779 w 759133"/>
                <a:gd name="connsiteY0" fmla="*/ 119525 h 758614"/>
                <a:gd name="connsiteX1" fmla="*/ 368159 w 759133"/>
                <a:gd name="connsiteY1" fmla="*/ 430819 h 758614"/>
                <a:gd name="connsiteX2" fmla="*/ 193989 w 759133"/>
                <a:gd name="connsiteY2" fmla="*/ 315631 h 758614"/>
                <a:gd name="connsiteX3" fmla="*/ 110235 w 759133"/>
                <a:gd name="connsiteY3" fmla="*/ 441290 h 758614"/>
                <a:gd name="connsiteX4" fmla="*/ 391952 w 759133"/>
                <a:gd name="connsiteY4" fmla="*/ 629780 h 758614"/>
                <a:gd name="connsiteX5" fmla="*/ 732677 w 759133"/>
                <a:gd name="connsiteY5" fmla="*/ 255657 h 758614"/>
                <a:gd name="connsiteX6" fmla="*/ 558508 w 759133"/>
                <a:gd name="connsiteY6" fmla="*/ 713552 h 758614"/>
                <a:gd name="connsiteX7" fmla="*/ 58841 w 759133"/>
                <a:gd name="connsiteY7" fmla="*/ 581229 h 758614"/>
                <a:gd name="connsiteX8" fmla="*/ 154968 w 759133"/>
                <a:gd name="connsiteY8" fmla="*/ 72879 h 758614"/>
                <a:gd name="connsiteX9" fmla="*/ 651779 w 759133"/>
                <a:gd name="connsiteY9" fmla="*/ 119525 h 7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9133" h="758614">
                  <a:moveTo>
                    <a:pt x="651779" y="119525"/>
                  </a:moveTo>
                  <a:cubicBezTo>
                    <a:pt x="556604" y="224242"/>
                    <a:pt x="463333" y="327054"/>
                    <a:pt x="368159" y="430819"/>
                  </a:cubicBezTo>
                  <a:cubicBezTo>
                    <a:pt x="309150" y="391788"/>
                    <a:pt x="252997" y="354661"/>
                    <a:pt x="193989" y="315631"/>
                  </a:cubicBezTo>
                  <a:cubicBezTo>
                    <a:pt x="165437" y="358469"/>
                    <a:pt x="138788" y="398451"/>
                    <a:pt x="110235" y="441290"/>
                  </a:cubicBezTo>
                  <a:cubicBezTo>
                    <a:pt x="204458" y="504120"/>
                    <a:pt x="295826" y="565046"/>
                    <a:pt x="391952" y="629780"/>
                  </a:cubicBezTo>
                  <a:cubicBezTo>
                    <a:pt x="506162" y="504120"/>
                    <a:pt x="618468" y="380364"/>
                    <a:pt x="732677" y="255657"/>
                  </a:cubicBezTo>
                  <a:cubicBezTo>
                    <a:pt x="805010" y="416539"/>
                    <a:pt x="723160" y="625972"/>
                    <a:pt x="558508" y="713552"/>
                  </a:cubicBezTo>
                  <a:cubicBezTo>
                    <a:pt x="382435" y="807797"/>
                    <a:pt x="165437" y="749727"/>
                    <a:pt x="58841" y="581229"/>
                  </a:cubicBezTo>
                  <a:cubicBezTo>
                    <a:pt x="-47754" y="412731"/>
                    <a:pt x="-5878" y="190923"/>
                    <a:pt x="154968" y="72879"/>
                  </a:cubicBezTo>
                  <a:cubicBezTo>
                    <a:pt x="309150" y="-39453"/>
                    <a:pt x="532811" y="-20414"/>
                    <a:pt x="651779" y="119525"/>
                  </a:cubicBezTo>
                  <a:close/>
                </a:path>
              </a:pathLst>
            </a:custGeom>
            <a:solidFill>
              <a:srgbClr val="EEA821"/>
            </a:solidFill>
            <a:ln w="9514" cap="flat">
              <a:noFill/>
              <a:prstDash val="solid"/>
              <a:miter/>
            </a:ln>
          </p:spPr>
          <p:txBody>
            <a:bodyPr rtlCol="0" anchor="ctr"/>
            <a:lstStyle/>
            <a:p>
              <a:endParaRPr lang="en-US" dirty="0"/>
            </a:p>
          </p:txBody>
        </p:sp>
        <p:grpSp>
          <p:nvGrpSpPr>
            <p:cNvPr id="28" name="Group 27">
              <a:extLst>
                <a:ext uri="{FF2B5EF4-FFF2-40B4-BE49-F238E27FC236}">
                  <a16:creationId xmlns:a16="http://schemas.microsoft.com/office/drawing/2014/main" id="{B2349FCC-B692-DED3-56C9-111847A55216}"/>
                </a:ext>
              </a:extLst>
            </p:cNvPr>
            <p:cNvGrpSpPr/>
            <p:nvPr/>
          </p:nvGrpSpPr>
          <p:grpSpPr>
            <a:xfrm>
              <a:off x="3258209" y="1217582"/>
              <a:ext cx="4712093" cy="4711281"/>
              <a:chOff x="3258209" y="1217582"/>
              <a:chExt cx="4712093" cy="4711281"/>
            </a:xfrm>
            <a:grpFill/>
          </p:grpSpPr>
          <p:sp>
            <p:nvSpPr>
              <p:cNvPr id="29" name="Freeform 16">
                <a:extLst>
                  <a:ext uri="{FF2B5EF4-FFF2-40B4-BE49-F238E27FC236}">
                    <a16:creationId xmlns:a16="http://schemas.microsoft.com/office/drawing/2014/main" id="{D2B7CA55-B745-7AC7-0654-BC5E668EF56A}"/>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p>
            </p:txBody>
          </p:sp>
          <p:sp>
            <p:nvSpPr>
              <p:cNvPr id="30" name="Freeform 18">
                <a:extLst>
                  <a:ext uri="{FF2B5EF4-FFF2-40B4-BE49-F238E27FC236}">
                    <a16:creationId xmlns:a16="http://schemas.microsoft.com/office/drawing/2014/main" id="{D512C37B-285D-0D57-8A5F-65542FF6479F}"/>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p>
            </p:txBody>
          </p:sp>
          <p:sp>
            <p:nvSpPr>
              <p:cNvPr id="31" name="Freeform 19">
                <a:extLst>
                  <a:ext uri="{FF2B5EF4-FFF2-40B4-BE49-F238E27FC236}">
                    <a16:creationId xmlns:a16="http://schemas.microsoft.com/office/drawing/2014/main" id="{E2F14109-1F93-E265-22B3-653E8A32B530}"/>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p>
            </p:txBody>
          </p:sp>
          <p:sp>
            <p:nvSpPr>
              <p:cNvPr id="32" name="Freeform 20">
                <a:extLst>
                  <a:ext uri="{FF2B5EF4-FFF2-40B4-BE49-F238E27FC236}">
                    <a16:creationId xmlns:a16="http://schemas.microsoft.com/office/drawing/2014/main" id="{6A7121C7-0ED6-9482-C271-C0297EFDF4CC}"/>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p>
            </p:txBody>
          </p:sp>
          <p:sp>
            <p:nvSpPr>
              <p:cNvPr id="33" name="Freeform 21">
                <a:extLst>
                  <a:ext uri="{FF2B5EF4-FFF2-40B4-BE49-F238E27FC236}">
                    <a16:creationId xmlns:a16="http://schemas.microsoft.com/office/drawing/2014/main" id="{880D00CB-8903-2D98-07EF-CCBA1FC5847E}"/>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34" name="Freeform 22">
                <a:extLst>
                  <a:ext uri="{FF2B5EF4-FFF2-40B4-BE49-F238E27FC236}">
                    <a16:creationId xmlns:a16="http://schemas.microsoft.com/office/drawing/2014/main" id="{0AEB76A8-19DF-DC3E-290F-CD04A4BCBC34}"/>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p>
            </p:txBody>
          </p:sp>
          <p:sp>
            <p:nvSpPr>
              <p:cNvPr id="35" name="Freeform 23">
                <a:extLst>
                  <a:ext uri="{FF2B5EF4-FFF2-40B4-BE49-F238E27FC236}">
                    <a16:creationId xmlns:a16="http://schemas.microsoft.com/office/drawing/2014/main" id="{DE0A360C-1616-6125-5A3B-1F8EC6934CEC}"/>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p>
            </p:txBody>
          </p:sp>
          <p:sp>
            <p:nvSpPr>
              <p:cNvPr id="36" name="Freeform 24">
                <a:extLst>
                  <a:ext uri="{FF2B5EF4-FFF2-40B4-BE49-F238E27FC236}">
                    <a16:creationId xmlns:a16="http://schemas.microsoft.com/office/drawing/2014/main" id="{8D47F7D7-F02B-582A-576F-E9184C1BBCDD}"/>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37" name="Freeform 25">
                <a:extLst>
                  <a:ext uri="{FF2B5EF4-FFF2-40B4-BE49-F238E27FC236}">
                    <a16:creationId xmlns:a16="http://schemas.microsoft.com/office/drawing/2014/main" id="{A0A78138-D6BA-DAB5-6D96-E32D5F746271}"/>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p>
            </p:txBody>
          </p:sp>
          <p:sp>
            <p:nvSpPr>
              <p:cNvPr id="38" name="Freeform 26">
                <a:extLst>
                  <a:ext uri="{FF2B5EF4-FFF2-40B4-BE49-F238E27FC236}">
                    <a16:creationId xmlns:a16="http://schemas.microsoft.com/office/drawing/2014/main" id="{1C5D664B-6A97-C892-B5F3-3A9F03C6BE2B}"/>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p>
            </p:txBody>
          </p:sp>
          <p:sp>
            <p:nvSpPr>
              <p:cNvPr id="39" name="Freeform 27">
                <a:extLst>
                  <a:ext uri="{FF2B5EF4-FFF2-40B4-BE49-F238E27FC236}">
                    <a16:creationId xmlns:a16="http://schemas.microsoft.com/office/drawing/2014/main" id="{7545138D-D6BB-0001-DEED-C8F995B7FD29}"/>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p>
            </p:txBody>
          </p:sp>
          <p:sp>
            <p:nvSpPr>
              <p:cNvPr id="41" name="Freeform 28">
                <a:extLst>
                  <a:ext uri="{FF2B5EF4-FFF2-40B4-BE49-F238E27FC236}">
                    <a16:creationId xmlns:a16="http://schemas.microsoft.com/office/drawing/2014/main" id="{8C501962-511A-2C0C-708C-247393BC0406}"/>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p>
            </p:txBody>
          </p:sp>
          <p:sp>
            <p:nvSpPr>
              <p:cNvPr id="42" name="Freeform 29">
                <a:extLst>
                  <a:ext uri="{FF2B5EF4-FFF2-40B4-BE49-F238E27FC236}">
                    <a16:creationId xmlns:a16="http://schemas.microsoft.com/office/drawing/2014/main" id="{A098BB50-CAF3-DE3D-9F91-58225B4E4023}"/>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p>
            </p:txBody>
          </p:sp>
          <p:sp>
            <p:nvSpPr>
              <p:cNvPr id="43" name="Freeform 30">
                <a:extLst>
                  <a:ext uri="{FF2B5EF4-FFF2-40B4-BE49-F238E27FC236}">
                    <a16:creationId xmlns:a16="http://schemas.microsoft.com/office/drawing/2014/main" id="{337D8782-7BF8-9BF8-1D2D-8077E5E230FF}"/>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p>
            </p:txBody>
          </p:sp>
        </p:grpSp>
      </p:grpSp>
      <p:sp>
        <p:nvSpPr>
          <p:cNvPr id="53" name="CuadroTexto 553">
            <a:extLst>
              <a:ext uri="{FF2B5EF4-FFF2-40B4-BE49-F238E27FC236}">
                <a16:creationId xmlns:a16="http://schemas.microsoft.com/office/drawing/2014/main" id="{FA9A4C0F-9001-7641-7D0F-E4A07EF0C5E4}"/>
              </a:ext>
            </a:extLst>
          </p:cNvPr>
          <p:cNvSpPr txBox="1"/>
          <p:nvPr/>
        </p:nvSpPr>
        <p:spPr>
          <a:xfrm>
            <a:off x="858253" y="3321609"/>
            <a:ext cx="2328391" cy="1015663"/>
          </a:xfrm>
          <a:prstGeom prst="rect">
            <a:avLst/>
          </a:prstGeom>
          <a:noFill/>
        </p:spPr>
        <p:txBody>
          <a:bodyPr wrap="square" rtlCol="0">
            <a:spAutoFit/>
          </a:bodyPr>
          <a:lstStyle/>
          <a:p>
            <a:pPr algn="ctr"/>
            <a:r>
              <a:rPr lang="en-US" sz="2000" b="1" dirty="0">
                <a:solidFill>
                  <a:schemeClr val="bg1"/>
                </a:solidFill>
              </a:rPr>
              <a:t>Possibility of using lower doses of fertilizers</a:t>
            </a:r>
            <a:endParaRPr lang="en-US" sz="2000" b="1" dirty="0">
              <a:solidFill>
                <a:schemeClr val="bg1"/>
              </a:solidFill>
              <a:ea typeface="Lato" charset="0"/>
              <a:cs typeface="Calibri" panose="020F0502020204030204" pitchFamily="34" charset="0"/>
            </a:endParaRPr>
          </a:p>
        </p:txBody>
      </p:sp>
      <p:sp>
        <p:nvSpPr>
          <p:cNvPr id="55" name="CuadroTexto 553">
            <a:extLst>
              <a:ext uri="{FF2B5EF4-FFF2-40B4-BE49-F238E27FC236}">
                <a16:creationId xmlns:a16="http://schemas.microsoft.com/office/drawing/2014/main" id="{D3BC4C99-1B3D-A88E-BDED-6DF59D3D0C3C}"/>
              </a:ext>
            </a:extLst>
          </p:cNvPr>
          <p:cNvSpPr txBox="1"/>
          <p:nvPr/>
        </p:nvSpPr>
        <p:spPr>
          <a:xfrm>
            <a:off x="3803773" y="3954035"/>
            <a:ext cx="1897999" cy="1323439"/>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Increased rate of nutrient delivery to the root zone</a:t>
            </a:r>
          </a:p>
        </p:txBody>
      </p:sp>
      <p:sp>
        <p:nvSpPr>
          <p:cNvPr id="57" name="CuadroTexto 553">
            <a:extLst>
              <a:ext uri="{FF2B5EF4-FFF2-40B4-BE49-F238E27FC236}">
                <a16:creationId xmlns:a16="http://schemas.microsoft.com/office/drawing/2014/main" id="{BDA8319F-21E8-E601-2B21-16D95606CE1A}"/>
              </a:ext>
            </a:extLst>
          </p:cNvPr>
          <p:cNvSpPr txBox="1"/>
          <p:nvPr/>
        </p:nvSpPr>
        <p:spPr>
          <a:xfrm>
            <a:off x="6071788" y="3151688"/>
            <a:ext cx="2328391" cy="1015663"/>
          </a:xfrm>
          <a:prstGeom prst="rect">
            <a:avLst/>
          </a:prstGeom>
          <a:noFill/>
        </p:spPr>
        <p:txBody>
          <a:bodyPr wrap="square" rtlCol="0">
            <a:spAutoFit/>
          </a:bodyPr>
          <a:lstStyle/>
          <a:p>
            <a:pPr algn="ctr"/>
            <a:r>
              <a:rPr lang="en-US" sz="2000" b="1" dirty="0" err="1">
                <a:solidFill>
                  <a:schemeClr val="bg1"/>
                </a:solidFill>
                <a:latin typeface="Calibri" panose="020F0502020204030204" pitchFamily="34" charset="0"/>
                <a:ea typeface="Lato" charset="0"/>
                <a:cs typeface="Calibri" panose="020F0502020204030204" pitchFamily="34" charset="0"/>
              </a:rPr>
              <a:t>Tworzenie</a:t>
            </a:r>
            <a:r>
              <a:rPr lang="en-US" sz="2000" b="1" dirty="0">
                <a:solidFill>
                  <a:schemeClr val="bg1"/>
                </a:solidFill>
                <a:latin typeface="Calibri" panose="020F0502020204030204" pitchFamily="34" charset="0"/>
                <a:ea typeface="Lato" charset="0"/>
                <a:cs typeface="Calibri" panose="020F0502020204030204" pitchFamily="34" charset="0"/>
              </a:rPr>
              <a:t> </a:t>
            </a:r>
            <a:r>
              <a:rPr lang="en-US" sz="2000" b="1" dirty="0" err="1">
                <a:solidFill>
                  <a:schemeClr val="bg1"/>
                </a:solidFill>
                <a:latin typeface="Calibri" panose="020F0502020204030204" pitchFamily="34" charset="0"/>
                <a:ea typeface="Lato" charset="0"/>
                <a:cs typeface="Calibri" panose="020F0502020204030204" pitchFamily="34" charset="0"/>
              </a:rPr>
              <a:t>cyfrowych</a:t>
            </a:r>
            <a:r>
              <a:rPr lang="en-US" sz="2000" b="1" dirty="0">
                <a:solidFill>
                  <a:schemeClr val="bg1"/>
                </a:solidFill>
                <a:latin typeface="Calibri" panose="020F0502020204030204" pitchFamily="34" charset="0"/>
                <a:ea typeface="Lato" charset="0"/>
                <a:cs typeface="Calibri" panose="020F0502020204030204" pitchFamily="34" charset="0"/>
              </a:rPr>
              <a:t> map </a:t>
            </a:r>
            <a:r>
              <a:rPr lang="en-US" sz="2000" b="1" dirty="0" err="1">
                <a:solidFill>
                  <a:schemeClr val="bg1"/>
                </a:solidFill>
                <a:latin typeface="Calibri" panose="020F0502020204030204" pitchFamily="34" charset="0"/>
                <a:ea typeface="Lato" charset="0"/>
                <a:cs typeface="Calibri" panose="020F0502020204030204" pitchFamily="34" charset="0"/>
              </a:rPr>
              <a:t>gleby</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59" name="CuadroTexto 553">
            <a:extLst>
              <a:ext uri="{FF2B5EF4-FFF2-40B4-BE49-F238E27FC236}">
                <a16:creationId xmlns:a16="http://schemas.microsoft.com/office/drawing/2014/main" id="{359A278A-2466-6450-BA38-3466EF4C9004}"/>
              </a:ext>
            </a:extLst>
          </p:cNvPr>
          <p:cNvSpPr txBox="1"/>
          <p:nvPr/>
        </p:nvSpPr>
        <p:spPr>
          <a:xfrm>
            <a:off x="8852730" y="3759530"/>
            <a:ext cx="2122312" cy="1846659"/>
          </a:xfrm>
          <a:prstGeom prst="rect">
            <a:avLst/>
          </a:prstGeom>
          <a:noFill/>
        </p:spPr>
        <p:txBody>
          <a:bodyPr wrap="square" rtlCol="0">
            <a:spAutoFit/>
          </a:bodyPr>
          <a:lstStyle/>
          <a:p>
            <a:pPr algn="ctr"/>
            <a:r>
              <a:rPr lang="en-US" sz="1900" b="1" dirty="0">
                <a:solidFill>
                  <a:schemeClr val="bg1"/>
                </a:solidFill>
                <a:latin typeface="Calibri" panose="020F0502020204030204" pitchFamily="34" charset="0"/>
                <a:ea typeface="Lato" charset="0"/>
                <a:cs typeface="Calibri" panose="020F0502020204030204" pitchFamily="34" charset="0"/>
              </a:rPr>
              <a:t>Freedom to regulate the amount of application and the frequency of fertilization</a:t>
            </a:r>
          </a:p>
        </p:txBody>
      </p:sp>
      <p:sp>
        <p:nvSpPr>
          <p:cNvPr id="60" name="CuadroTexto 553">
            <a:extLst>
              <a:ext uri="{FF2B5EF4-FFF2-40B4-BE49-F238E27FC236}">
                <a16:creationId xmlns:a16="http://schemas.microsoft.com/office/drawing/2014/main" id="{48E1334F-601B-84A6-9123-EBDE32D47AE4}"/>
              </a:ext>
            </a:extLst>
          </p:cNvPr>
          <p:cNvSpPr txBox="1"/>
          <p:nvPr/>
        </p:nvSpPr>
        <p:spPr>
          <a:xfrm>
            <a:off x="2608287" y="4257205"/>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01</a:t>
            </a:r>
          </a:p>
        </p:txBody>
      </p:sp>
      <p:sp>
        <p:nvSpPr>
          <p:cNvPr id="63" name="CuadroTexto 553">
            <a:extLst>
              <a:ext uri="{FF2B5EF4-FFF2-40B4-BE49-F238E27FC236}">
                <a16:creationId xmlns:a16="http://schemas.microsoft.com/office/drawing/2014/main" id="{4F81E465-9D14-08A9-B923-79F34E4B4F73}"/>
              </a:ext>
            </a:extLst>
          </p:cNvPr>
          <p:cNvSpPr txBox="1"/>
          <p:nvPr/>
        </p:nvSpPr>
        <p:spPr>
          <a:xfrm>
            <a:off x="10683082" y="5222751"/>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a:t>
            </a:r>
            <a:r>
              <a:rPr lang="pl-PL" sz="3600" b="1" dirty="0">
                <a:solidFill>
                  <a:schemeClr val="bg1"/>
                </a:solidFill>
                <a:latin typeface="Calibri" panose="020F0502020204030204" pitchFamily="34" charset="0"/>
                <a:ea typeface="Lato" charset="0"/>
                <a:cs typeface="Calibri" panose="020F0502020204030204" pitchFamily="34" charset="0"/>
              </a:rPr>
              <a:t>6</a:t>
            </a:r>
            <a:endParaRPr lang="en-US" sz="3600" b="1" dirty="0">
              <a:solidFill>
                <a:schemeClr val="bg1"/>
              </a:solidFill>
              <a:latin typeface="Calibri" panose="020F0502020204030204" pitchFamily="34" charset="0"/>
              <a:ea typeface="Lato" charset="0"/>
              <a:cs typeface="Calibri" panose="020F0502020204030204" pitchFamily="34" charset="0"/>
            </a:endParaRPr>
          </a:p>
        </p:txBody>
      </p:sp>
      <p:sp>
        <p:nvSpPr>
          <p:cNvPr id="3" name="Freeform 182">
            <a:extLst>
              <a:ext uri="{FF2B5EF4-FFF2-40B4-BE49-F238E27FC236}">
                <a16:creationId xmlns:a16="http://schemas.microsoft.com/office/drawing/2014/main" id="{4A7C3BB0-C47B-EF66-9306-7B19184DD163}"/>
              </a:ext>
            </a:extLst>
          </p:cNvPr>
          <p:cNvSpPr>
            <a:spLocks noChangeArrowheads="1"/>
          </p:cNvSpPr>
          <p:nvPr/>
        </p:nvSpPr>
        <p:spPr bwMode="auto">
          <a:xfrm>
            <a:off x="2706061" y="1037604"/>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4" name="Freeform 182">
            <a:extLst>
              <a:ext uri="{FF2B5EF4-FFF2-40B4-BE49-F238E27FC236}">
                <a16:creationId xmlns:a16="http://schemas.microsoft.com/office/drawing/2014/main" id="{6B72F2D0-681C-72BF-5350-2F5D084562E5}"/>
              </a:ext>
            </a:extLst>
          </p:cNvPr>
          <p:cNvSpPr>
            <a:spLocks noChangeArrowheads="1"/>
          </p:cNvSpPr>
          <p:nvPr/>
        </p:nvSpPr>
        <p:spPr bwMode="auto">
          <a:xfrm>
            <a:off x="2809007" y="1101609"/>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5"/>
                  <a:pt x="3046" y="3923"/>
                  <a:pt x="1962" y="3923"/>
                </a:cubicBezTo>
                <a:lnTo>
                  <a:pt x="1962" y="3923"/>
                </a:lnTo>
                <a:cubicBezTo>
                  <a:pt x="878" y="3923"/>
                  <a:pt x="0" y="3045"/>
                  <a:pt x="0" y="1961"/>
                </a:cubicBezTo>
                <a:lnTo>
                  <a:pt x="0" y="1961"/>
                </a:lnTo>
                <a:cubicBezTo>
                  <a:pt x="0" y="879"/>
                  <a:pt x="878" y="0"/>
                  <a:pt x="1962" y="0"/>
                </a:cubicBezTo>
                <a:lnTo>
                  <a:pt x="1962" y="0"/>
                </a:lnTo>
                <a:cubicBezTo>
                  <a:pt x="3046" y="0"/>
                  <a:pt x="3924" y="879"/>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2" name="Freeform 181">
            <a:extLst>
              <a:ext uri="{FF2B5EF4-FFF2-40B4-BE49-F238E27FC236}">
                <a16:creationId xmlns:a16="http://schemas.microsoft.com/office/drawing/2014/main" id="{FBC28594-3B7B-CE9F-1826-667E20ACEA6B}"/>
              </a:ext>
            </a:extLst>
          </p:cNvPr>
          <p:cNvSpPr>
            <a:spLocks noChangeArrowheads="1"/>
          </p:cNvSpPr>
          <p:nvPr/>
        </p:nvSpPr>
        <p:spPr bwMode="auto">
          <a:xfrm>
            <a:off x="8077124" y="1167427"/>
            <a:ext cx="2449846"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EEA821"/>
          </a:solidFill>
          <a:ln>
            <a:noFill/>
          </a:ln>
          <a:effectLst/>
        </p:spPr>
        <p:txBody>
          <a:bodyPr wrap="none" anchor="ctr"/>
          <a:lstStyle/>
          <a:p>
            <a:endParaRPr lang="en-US" sz="900"/>
          </a:p>
        </p:txBody>
      </p:sp>
      <p:sp>
        <p:nvSpPr>
          <p:cNvPr id="54" name="Freeform 181">
            <a:extLst>
              <a:ext uri="{FF2B5EF4-FFF2-40B4-BE49-F238E27FC236}">
                <a16:creationId xmlns:a16="http://schemas.microsoft.com/office/drawing/2014/main" id="{FD4FFBB4-5054-188C-A2FC-18615F35CF51}"/>
              </a:ext>
            </a:extLst>
          </p:cNvPr>
          <p:cNvSpPr>
            <a:spLocks noChangeArrowheads="1"/>
          </p:cNvSpPr>
          <p:nvPr/>
        </p:nvSpPr>
        <p:spPr bwMode="auto">
          <a:xfrm>
            <a:off x="5994277" y="2790898"/>
            <a:ext cx="2251998" cy="2251998"/>
          </a:xfrm>
          <a:custGeom>
            <a:avLst/>
            <a:gdLst>
              <a:gd name="T0" fmla="*/ 3924 w 3925"/>
              <a:gd name="T1" fmla="*/ 1960 h 3923"/>
              <a:gd name="T2" fmla="*/ 3924 w 3925"/>
              <a:gd name="T3" fmla="*/ 1960 h 3923"/>
              <a:gd name="T4" fmla="*/ 1962 w 3925"/>
              <a:gd name="T5" fmla="*/ 3922 h 3923"/>
              <a:gd name="T6" fmla="*/ 1962 w 3925"/>
              <a:gd name="T7" fmla="*/ 3922 h 3923"/>
              <a:gd name="T8" fmla="*/ 0 w 3925"/>
              <a:gd name="T9" fmla="*/ 1960 h 3923"/>
              <a:gd name="T10" fmla="*/ 0 w 3925"/>
              <a:gd name="T11" fmla="*/ 1960 h 3923"/>
              <a:gd name="T12" fmla="*/ 1962 w 3925"/>
              <a:gd name="T13" fmla="*/ 0 h 3923"/>
              <a:gd name="T14" fmla="*/ 1962 w 3925"/>
              <a:gd name="T15" fmla="*/ 0 h 3923"/>
              <a:gd name="T16" fmla="*/ 3924 w 3925"/>
              <a:gd name="T17" fmla="*/ 1960 h 3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3">
                <a:moveTo>
                  <a:pt x="3924" y="1960"/>
                </a:moveTo>
                <a:lnTo>
                  <a:pt x="3924" y="1960"/>
                </a:lnTo>
                <a:cubicBezTo>
                  <a:pt x="3924" y="3044"/>
                  <a:pt x="3045" y="3922"/>
                  <a:pt x="1962" y="3922"/>
                </a:cubicBezTo>
                <a:lnTo>
                  <a:pt x="1962" y="3922"/>
                </a:lnTo>
                <a:cubicBezTo>
                  <a:pt x="878" y="3922"/>
                  <a:pt x="0" y="3044"/>
                  <a:pt x="0" y="1960"/>
                </a:cubicBezTo>
                <a:lnTo>
                  <a:pt x="0" y="1960"/>
                </a:lnTo>
                <a:cubicBezTo>
                  <a:pt x="0" y="878"/>
                  <a:pt x="878" y="0"/>
                  <a:pt x="1962" y="0"/>
                </a:cubicBezTo>
                <a:lnTo>
                  <a:pt x="1962" y="0"/>
                </a:lnTo>
                <a:cubicBezTo>
                  <a:pt x="3045" y="0"/>
                  <a:pt x="3924" y="878"/>
                  <a:pt x="3924" y="1960"/>
                </a:cubicBezTo>
              </a:path>
            </a:pathLst>
          </a:custGeom>
          <a:solidFill>
            <a:srgbClr val="EEA821"/>
          </a:solidFill>
          <a:ln>
            <a:noFill/>
          </a:ln>
          <a:effectLst/>
        </p:spPr>
        <p:txBody>
          <a:bodyPr wrap="none" anchor="ctr"/>
          <a:lstStyle/>
          <a:p>
            <a:endParaRPr lang="en-US" sz="900"/>
          </a:p>
        </p:txBody>
      </p:sp>
      <p:sp>
        <p:nvSpPr>
          <p:cNvPr id="62" name="CuadroTexto 553">
            <a:extLst>
              <a:ext uri="{FF2B5EF4-FFF2-40B4-BE49-F238E27FC236}">
                <a16:creationId xmlns:a16="http://schemas.microsoft.com/office/drawing/2014/main" id="{82AEB9A5-8001-B630-5439-B9E2AA573990}"/>
              </a:ext>
            </a:extLst>
          </p:cNvPr>
          <p:cNvSpPr txBox="1"/>
          <p:nvPr/>
        </p:nvSpPr>
        <p:spPr>
          <a:xfrm>
            <a:off x="5318568" y="5034932"/>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03</a:t>
            </a:r>
          </a:p>
        </p:txBody>
      </p:sp>
      <p:sp>
        <p:nvSpPr>
          <p:cNvPr id="58" name="Freeform 183">
            <a:extLst>
              <a:ext uri="{FF2B5EF4-FFF2-40B4-BE49-F238E27FC236}">
                <a16:creationId xmlns:a16="http://schemas.microsoft.com/office/drawing/2014/main" id="{8F89FB05-BDAB-7CF2-7224-4842C8680023}"/>
              </a:ext>
            </a:extLst>
          </p:cNvPr>
          <p:cNvSpPr>
            <a:spLocks noChangeArrowheads="1"/>
          </p:cNvSpPr>
          <p:nvPr/>
        </p:nvSpPr>
        <p:spPr bwMode="auto">
          <a:xfrm>
            <a:off x="4143760" y="2575270"/>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07772"/>
          </a:solidFill>
          <a:ln>
            <a:noFill/>
          </a:ln>
          <a:effectLst/>
        </p:spPr>
        <p:txBody>
          <a:bodyPr wrap="none" anchor="ctr"/>
          <a:lstStyle/>
          <a:p>
            <a:endParaRPr lang="en-US" sz="900"/>
          </a:p>
        </p:txBody>
      </p:sp>
      <p:sp>
        <p:nvSpPr>
          <p:cNvPr id="192" name="Freeform 183">
            <a:extLst>
              <a:ext uri="{FF2B5EF4-FFF2-40B4-BE49-F238E27FC236}">
                <a16:creationId xmlns:a16="http://schemas.microsoft.com/office/drawing/2014/main" id="{C384DE13-9F35-84F0-3C53-086EF5FF88A7}"/>
              </a:ext>
            </a:extLst>
          </p:cNvPr>
          <p:cNvSpPr>
            <a:spLocks noChangeArrowheads="1"/>
          </p:cNvSpPr>
          <p:nvPr/>
        </p:nvSpPr>
        <p:spPr bwMode="auto">
          <a:xfrm>
            <a:off x="10129353" y="2583359"/>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07772"/>
          </a:solidFill>
          <a:ln>
            <a:noFill/>
          </a:ln>
          <a:effectLst/>
        </p:spPr>
        <p:txBody>
          <a:bodyPr wrap="none" anchor="ctr"/>
          <a:lstStyle/>
          <a:p>
            <a:endParaRPr lang="en-US" sz="900"/>
          </a:p>
        </p:txBody>
      </p:sp>
      <p:sp>
        <p:nvSpPr>
          <p:cNvPr id="61" name="CuadroTexto 553">
            <a:extLst>
              <a:ext uri="{FF2B5EF4-FFF2-40B4-BE49-F238E27FC236}">
                <a16:creationId xmlns:a16="http://schemas.microsoft.com/office/drawing/2014/main" id="{7E4A7338-9EDD-DA9C-B3C5-51C25FD2C3C0}"/>
              </a:ext>
            </a:extLst>
          </p:cNvPr>
          <p:cNvSpPr txBox="1"/>
          <p:nvPr/>
        </p:nvSpPr>
        <p:spPr>
          <a:xfrm>
            <a:off x="4205996" y="2707276"/>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02</a:t>
            </a:r>
          </a:p>
        </p:txBody>
      </p:sp>
      <p:sp>
        <p:nvSpPr>
          <p:cNvPr id="223" name="Freeform 183"/>
          <p:cNvSpPr>
            <a:spLocks noChangeArrowheads="1"/>
          </p:cNvSpPr>
          <p:nvPr/>
        </p:nvSpPr>
        <p:spPr bwMode="auto">
          <a:xfrm>
            <a:off x="7588897" y="4112192"/>
            <a:ext cx="928634" cy="928632"/>
          </a:xfrm>
          <a:custGeom>
            <a:avLst/>
            <a:gdLst>
              <a:gd name="T0" fmla="*/ 1616 w 1617"/>
              <a:gd name="T1" fmla="*/ 808 h 1617"/>
              <a:gd name="T2" fmla="*/ 1616 w 1617"/>
              <a:gd name="T3" fmla="*/ 808 h 1617"/>
              <a:gd name="T4" fmla="*/ 807 w 1617"/>
              <a:gd name="T5" fmla="*/ 1616 h 1617"/>
              <a:gd name="T6" fmla="*/ 807 w 1617"/>
              <a:gd name="T7" fmla="*/ 1616 h 1617"/>
              <a:gd name="T8" fmla="*/ 0 w 1617"/>
              <a:gd name="T9" fmla="*/ 808 h 1617"/>
              <a:gd name="T10" fmla="*/ 0 w 1617"/>
              <a:gd name="T11" fmla="*/ 808 h 1617"/>
              <a:gd name="T12" fmla="*/ 807 w 1617"/>
              <a:gd name="T13" fmla="*/ 0 h 1617"/>
              <a:gd name="T14" fmla="*/ 807 w 1617"/>
              <a:gd name="T15" fmla="*/ 0 h 1617"/>
              <a:gd name="T16" fmla="*/ 1616 w 1617"/>
              <a:gd name="T17" fmla="*/ 808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7" h="1617">
                <a:moveTo>
                  <a:pt x="1616" y="808"/>
                </a:moveTo>
                <a:lnTo>
                  <a:pt x="1616" y="808"/>
                </a:lnTo>
                <a:cubicBezTo>
                  <a:pt x="1616" y="1255"/>
                  <a:pt x="1254" y="1616"/>
                  <a:pt x="807" y="1616"/>
                </a:cubicBezTo>
                <a:lnTo>
                  <a:pt x="807" y="1616"/>
                </a:lnTo>
                <a:cubicBezTo>
                  <a:pt x="361" y="1616"/>
                  <a:pt x="0" y="1255"/>
                  <a:pt x="0" y="808"/>
                </a:cubicBezTo>
                <a:lnTo>
                  <a:pt x="0" y="808"/>
                </a:lnTo>
                <a:cubicBezTo>
                  <a:pt x="0" y="362"/>
                  <a:pt x="361" y="0"/>
                  <a:pt x="807" y="0"/>
                </a:cubicBezTo>
                <a:lnTo>
                  <a:pt x="807" y="0"/>
                </a:lnTo>
                <a:cubicBezTo>
                  <a:pt x="1254" y="0"/>
                  <a:pt x="1616" y="362"/>
                  <a:pt x="1616" y="808"/>
                </a:cubicBezTo>
              </a:path>
            </a:pathLst>
          </a:custGeom>
          <a:solidFill>
            <a:srgbClr val="007772"/>
          </a:solidFill>
          <a:ln>
            <a:noFill/>
          </a:ln>
          <a:effectLst/>
        </p:spPr>
        <p:txBody>
          <a:bodyPr wrap="none" anchor="ctr"/>
          <a:lstStyle/>
          <a:p>
            <a:endParaRPr lang="en-US" sz="900"/>
          </a:p>
        </p:txBody>
      </p:sp>
      <p:sp>
        <p:nvSpPr>
          <p:cNvPr id="193" name="CuadroTexto 553">
            <a:extLst>
              <a:ext uri="{FF2B5EF4-FFF2-40B4-BE49-F238E27FC236}">
                <a16:creationId xmlns:a16="http://schemas.microsoft.com/office/drawing/2014/main" id="{6BFFBD0A-3BA6-B527-CA1A-89C905D3922D}"/>
              </a:ext>
            </a:extLst>
          </p:cNvPr>
          <p:cNvSpPr txBox="1"/>
          <p:nvPr/>
        </p:nvSpPr>
        <p:spPr>
          <a:xfrm>
            <a:off x="7712216" y="4276091"/>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04</a:t>
            </a:r>
          </a:p>
        </p:txBody>
      </p:sp>
      <p:sp>
        <p:nvSpPr>
          <p:cNvPr id="194" name="CuadroTexto 553">
            <a:extLst>
              <a:ext uri="{FF2B5EF4-FFF2-40B4-BE49-F238E27FC236}">
                <a16:creationId xmlns:a16="http://schemas.microsoft.com/office/drawing/2014/main" id="{6B050C82-3047-FB66-E1BA-7E81C1C44E7F}"/>
              </a:ext>
            </a:extLst>
          </p:cNvPr>
          <p:cNvSpPr txBox="1"/>
          <p:nvPr/>
        </p:nvSpPr>
        <p:spPr>
          <a:xfrm>
            <a:off x="10207081" y="2731683"/>
            <a:ext cx="779490"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ea typeface="Lato" charset="0"/>
                <a:cs typeface="Calibri" panose="020F0502020204030204" pitchFamily="34" charset="0"/>
              </a:rPr>
              <a:t>0</a:t>
            </a:r>
            <a:r>
              <a:rPr lang="pl-PL" sz="3600" b="1" dirty="0">
                <a:solidFill>
                  <a:schemeClr val="bg1"/>
                </a:solidFill>
                <a:latin typeface="Calibri" panose="020F0502020204030204" pitchFamily="34" charset="0"/>
                <a:ea typeface="Lato" charset="0"/>
                <a:cs typeface="Calibri" panose="020F0502020204030204" pitchFamily="34" charset="0"/>
              </a:rPr>
              <a:t>5</a:t>
            </a:r>
            <a:endParaRPr lang="en-US" sz="3600" b="1" dirty="0">
              <a:solidFill>
                <a:schemeClr val="bg1"/>
              </a:solidFill>
              <a:latin typeface="Calibri" panose="020F0502020204030204" pitchFamily="34" charset="0"/>
              <a:ea typeface="Lato" charset="0"/>
              <a:cs typeface="Calibri" panose="020F0502020204030204" pitchFamily="34" charset="0"/>
            </a:endParaRPr>
          </a:p>
        </p:txBody>
      </p:sp>
      <p:sp>
        <p:nvSpPr>
          <p:cNvPr id="195" name="CuadroTexto 553">
            <a:extLst>
              <a:ext uri="{FF2B5EF4-FFF2-40B4-BE49-F238E27FC236}">
                <a16:creationId xmlns:a16="http://schemas.microsoft.com/office/drawing/2014/main" id="{9FEA5532-016F-4ACD-3894-511868C23F30}"/>
              </a:ext>
            </a:extLst>
          </p:cNvPr>
          <p:cNvSpPr txBox="1"/>
          <p:nvPr/>
        </p:nvSpPr>
        <p:spPr>
          <a:xfrm>
            <a:off x="2747488" y="1501713"/>
            <a:ext cx="2328391" cy="1323439"/>
          </a:xfrm>
          <a:prstGeom prst="rect">
            <a:avLst/>
          </a:prstGeom>
          <a:noFill/>
        </p:spPr>
        <p:txBody>
          <a:bodyPr wrap="square" rtlCol="0">
            <a:spAutoFit/>
          </a:bodyPr>
          <a:lstStyle/>
          <a:p>
            <a:pPr algn="ctr"/>
            <a:r>
              <a:rPr lang="en-US" sz="2000" b="1" dirty="0">
                <a:solidFill>
                  <a:schemeClr val="bg1"/>
                </a:solidFill>
                <a:latin typeface="Calibri" panose="020F0502020204030204" pitchFamily="34" charset="0"/>
                <a:ea typeface="Lato" charset="0"/>
                <a:cs typeface="Calibri" panose="020F0502020204030204" pitchFamily="34" charset="0"/>
              </a:rPr>
              <a:t>Uniform supply of elements in dissolved form in water</a:t>
            </a:r>
          </a:p>
        </p:txBody>
      </p:sp>
      <p:sp>
        <p:nvSpPr>
          <p:cNvPr id="196" name="CuadroTexto 553">
            <a:extLst>
              <a:ext uri="{FF2B5EF4-FFF2-40B4-BE49-F238E27FC236}">
                <a16:creationId xmlns:a16="http://schemas.microsoft.com/office/drawing/2014/main" id="{98EB5933-72E2-14A1-2987-8DC647B4FCA7}"/>
              </a:ext>
            </a:extLst>
          </p:cNvPr>
          <p:cNvSpPr txBox="1"/>
          <p:nvPr/>
        </p:nvSpPr>
        <p:spPr>
          <a:xfrm>
            <a:off x="5943641" y="3444377"/>
            <a:ext cx="2328391" cy="707886"/>
          </a:xfrm>
          <a:prstGeom prst="rect">
            <a:avLst/>
          </a:prstGeom>
          <a:noFill/>
        </p:spPr>
        <p:txBody>
          <a:bodyPr wrap="square" rtlCol="0">
            <a:spAutoFit/>
          </a:bodyPr>
          <a:lstStyle/>
          <a:p>
            <a:pPr algn="ctr"/>
            <a:r>
              <a:rPr lang="pl-PL" sz="2000" b="1" dirty="0" err="1">
                <a:solidFill>
                  <a:schemeClr val="bg1"/>
                </a:solidFill>
                <a:latin typeface="Calibri" panose="020F0502020204030204" pitchFamily="34" charset="0"/>
                <a:ea typeface="Lato" charset="0"/>
                <a:cs typeface="Calibri" panose="020F0502020204030204" pitchFamily="34" charset="0"/>
              </a:rPr>
              <a:t>Precise</a:t>
            </a:r>
            <a:r>
              <a:rPr lang="pl-PL" sz="2000" b="1" dirty="0">
                <a:solidFill>
                  <a:schemeClr val="bg1"/>
                </a:solidFill>
                <a:latin typeface="Calibri" panose="020F0502020204030204" pitchFamily="34" charset="0"/>
                <a:ea typeface="Lato" charset="0"/>
                <a:cs typeface="Calibri" panose="020F0502020204030204" pitchFamily="34" charset="0"/>
              </a:rPr>
              <a:t> 
plant </a:t>
            </a:r>
            <a:r>
              <a:rPr lang="pl-PL" sz="2000" b="1" dirty="0" err="1">
                <a:solidFill>
                  <a:schemeClr val="bg1"/>
                </a:solidFill>
                <a:latin typeface="Calibri" panose="020F0502020204030204" pitchFamily="34" charset="0"/>
                <a:ea typeface="Lato" charset="0"/>
                <a:cs typeface="Calibri" panose="020F0502020204030204" pitchFamily="34" charset="0"/>
              </a:rPr>
              <a:t>nutrition</a:t>
            </a:r>
            <a:endParaRPr lang="en-US" sz="2000" b="1" dirty="0">
              <a:solidFill>
                <a:schemeClr val="bg1"/>
              </a:solidFill>
              <a:latin typeface="Calibri" panose="020F0502020204030204" pitchFamily="34" charset="0"/>
              <a:ea typeface="Lato" charset="0"/>
              <a:cs typeface="Calibri" panose="020F0502020204030204" pitchFamily="34" charset="0"/>
            </a:endParaRPr>
          </a:p>
        </p:txBody>
      </p:sp>
      <p:sp>
        <p:nvSpPr>
          <p:cNvPr id="197" name="CuadroTexto 553">
            <a:extLst>
              <a:ext uri="{FF2B5EF4-FFF2-40B4-BE49-F238E27FC236}">
                <a16:creationId xmlns:a16="http://schemas.microsoft.com/office/drawing/2014/main" id="{841E1736-810C-C679-F426-36578581D8F6}"/>
              </a:ext>
            </a:extLst>
          </p:cNvPr>
          <p:cNvSpPr txBox="1"/>
          <p:nvPr/>
        </p:nvSpPr>
        <p:spPr>
          <a:xfrm>
            <a:off x="8229094" y="1374131"/>
            <a:ext cx="2075249" cy="1754326"/>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Lato" charset="0"/>
                <a:cs typeface="Calibri" panose="020F0502020204030204" pitchFamily="34" charset="0"/>
              </a:rPr>
              <a:t>Ease of changing the composition of the nutrient solution depending on the stage of plant development</a:t>
            </a:r>
          </a:p>
        </p:txBody>
      </p:sp>
      <p:sp>
        <p:nvSpPr>
          <p:cNvPr id="220" name="Freeform 180"/>
          <p:cNvSpPr>
            <a:spLocks noChangeArrowheads="1"/>
          </p:cNvSpPr>
          <p:nvPr/>
        </p:nvSpPr>
        <p:spPr bwMode="auto">
          <a:xfrm>
            <a:off x="6002379" y="2692673"/>
            <a:ext cx="2251998" cy="2251998"/>
          </a:xfrm>
          <a:custGeom>
            <a:avLst/>
            <a:gdLst>
              <a:gd name="T0" fmla="*/ 3923 w 3924"/>
              <a:gd name="T1" fmla="*/ 1961 h 3924"/>
              <a:gd name="T2" fmla="*/ 3923 w 3924"/>
              <a:gd name="T3" fmla="*/ 1961 h 3924"/>
              <a:gd name="T4" fmla="*/ 1961 w 3924"/>
              <a:gd name="T5" fmla="*/ 3923 h 3924"/>
              <a:gd name="T6" fmla="*/ 1961 w 3924"/>
              <a:gd name="T7" fmla="*/ 3923 h 3924"/>
              <a:gd name="T8" fmla="*/ 0 w 3924"/>
              <a:gd name="T9" fmla="*/ 1961 h 3924"/>
              <a:gd name="T10" fmla="*/ 0 w 3924"/>
              <a:gd name="T11" fmla="*/ 1961 h 3924"/>
              <a:gd name="T12" fmla="*/ 1961 w 3924"/>
              <a:gd name="T13" fmla="*/ 0 h 3924"/>
              <a:gd name="T14" fmla="*/ 1961 w 3924"/>
              <a:gd name="T15" fmla="*/ 0 h 3924"/>
              <a:gd name="T16" fmla="*/ 3923 w 3924"/>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4" h="3924">
                <a:moveTo>
                  <a:pt x="3923" y="1961"/>
                </a:moveTo>
                <a:lnTo>
                  <a:pt x="3923" y="1961"/>
                </a:lnTo>
                <a:cubicBezTo>
                  <a:pt x="3923" y="3044"/>
                  <a:pt x="3045" y="3923"/>
                  <a:pt x="1961" y="3923"/>
                </a:cubicBezTo>
                <a:lnTo>
                  <a:pt x="1961" y="3923"/>
                </a:lnTo>
                <a:cubicBezTo>
                  <a:pt x="877" y="3923"/>
                  <a:pt x="0" y="3044"/>
                  <a:pt x="0" y="1961"/>
                </a:cubicBezTo>
                <a:lnTo>
                  <a:pt x="0" y="1961"/>
                </a:lnTo>
                <a:cubicBezTo>
                  <a:pt x="0" y="878"/>
                  <a:pt x="877" y="0"/>
                  <a:pt x="1961" y="0"/>
                </a:cubicBezTo>
                <a:lnTo>
                  <a:pt x="1961" y="0"/>
                </a:lnTo>
                <a:cubicBezTo>
                  <a:pt x="3045" y="0"/>
                  <a:pt x="3923" y="878"/>
                  <a:pt x="3923"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40" name="Freeform 1"/>
          <p:cNvSpPr>
            <a:spLocks noChangeArrowheads="1"/>
          </p:cNvSpPr>
          <p:nvPr/>
        </p:nvSpPr>
        <p:spPr bwMode="auto">
          <a:xfrm>
            <a:off x="939179" y="2692673"/>
            <a:ext cx="2251998" cy="2251998"/>
          </a:xfrm>
          <a:custGeom>
            <a:avLst/>
            <a:gdLst>
              <a:gd name="T0" fmla="*/ 3924 w 3925"/>
              <a:gd name="T1" fmla="*/ 1961 h 3924"/>
              <a:gd name="T2" fmla="*/ 3924 w 3925"/>
              <a:gd name="T3" fmla="*/ 1961 h 3924"/>
              <a:gd name="T4" fmla="*/ 1962 w 3925"/>
              <a:gd name="T5" fmla="*/ 3923 h 3924"/>
              <a:gd name="T6" fmla="*/ 1962 w 3925"/>
              <a:gd name="T7" fmla="*/ 3923 h 3924"/>
              <a:gd name="T8" fmla="*/ 0 w 3925"/>
              <a:gd name="T9" fmla="*/ 1961 h 3924"/>
              <a:gd name="T10" fmla="*/ 0 w 3925"/>
              <a:gd name="T11" fmla="*/ 1961 h 3924"/>
              <a:gd name="T12" fmla="*/ 1962 w 3925"/>
              <a:gd name="T13" fmla="*/ 0 h 3924"/>
              <a:gd name="T14" fmla="*/ 1962 w 3925"/>
              <a:gd name="T15" fmla="*/ 0 h 3924"/>
              <a:gd name="T16" fmla="*/ 3924 w 3925"/>
              <a:gd name="T17" fmla="*/ 1961 h 3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5" h="3924">
                <a:moveTo>
                  <a:pt x="3924" y="1961"/>
                </a:moveTo>
                <a:lnTo>
                  <a:pt x="3924" y="1961"/>
                </a:lnTo>
                <a:cubicBezTo>
                  <a:pt x="3924" y="3044"/>
                  <a:pt x="3046" y="3923"/>
                  <a:pt x="1962" y="3923"/>
                </a:cubicBezTo>
                <a:lnTo>
                  <a:pt x="1962" y="3923"/>
                </a:lnTo>
                <a:cubicBezTo>
                  <a:pt x="878" y="3923"/>
                  <a:pt x="0" y="3044"/>
                  <a:pt x="0" y="1961"/>
                </a:cubicBezTo>
                <a:lnTo>
                  <a:pt x="0" y="1961"/>
                </a:lnTo>
                <a:cubicBezTo>
                  <a:pt x="0" y="878"/>
                  <a:pt x="878" y="0"/>
                  <a:pt x="1962" y="0"/>
                </a:cubicBezTo>
                <a:lnTo>
                  <a:pt x="1962" y="0"/>
                </a:lnTo>
                <a:cubicBezTo>
                  <a:pt x="3046" y="0"/>
                  <a:pt x="3924" y="878"/>
                  <a:pt x="3924" y="1961"/>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1" name="Freeform 184">
            <a:extLst>
              <a:ext uri="{FF2B5EF4-FFF2-40B4-BE49-F238E27FC236}">
                <a16:creationId xmlns:a16="http://schemas.microsoft.com/office/drawing/2014/main" id="{48732057-D82C-C001-E616-FC30772956A4}"/>
              </a:ext>
            </a:extLst>
          </p:cNvPr>
          <p:cNvSpPr>
            <a:spLocks noChangeArrowheads="1"/>
          </p:cNvSpPr>
          <p:nvPr/>
        </p:nvSpPr>
        <p:spPr bwMode="auto">
          <a:xfrm>
            <a:off x="10085021" y="2522131"/>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56" name="Freeform 184">
            <a:extLst>
              <a:ext uri="{FF2B5EF4-FFF2-40B4-BE49-F238E27FC236}">
                <a16:creationId xmlns:a16="http://schemas.microsoft.com/office/drawing/2014/main" id="{095B9B29-F482-1288-8C2F-FBC4782CBA8F}"/>
              </a:ext>
            </a:extLst>
          </p:cNvPr>
          <p:cNvSpPr>
            <a:spLocks noChangeArrowheads="1"/>
          </p:cNvSpPr>
          <p:nvPr/>
        </p:nvSpPr>
        <p:spPr bwMode="auto">
          <a:xfrm>
            <a:off x="4109130" y="2523996"/>
            <a:ext cx="1032377" cy="1032377"/>
          </a:xfrm>
          <a:custGeom>
            <a:avLst/>
            <a:gdLst>
              <a:gd name="T0" fmla="*/ 1797 w 1798"/>
              <a:gd name="T1" fmla="*/ 899 h 1799"/>
              <a:gd name="T2" fmla="*/ 1797 w 1798"/>
              <a:gd name="T3" fmla="*/ 899 h 1799"/>
              <a:gd name="T4" fmla="*/ 898 w 1798"/>
              <a:gd name="T5" fmla="*/ 1798 h 1799"/>
              <a:gd name="T6" fmla="*/ 898 w 1798"/>
              <a:gd name="T7" fmla="*/ 1798 h 1799"/>
              <a:gd name="T8" fmla="*/ 0 w 1798"/>
              <a:gd name="T9" fmla="*/ 899 h 1799"/>
              <a:gd name="T10" fmla="*/ 0 w 1798"/>
              <a:gd name="T11" fmla="*/ 899 h 1799"/>
              <a:gd name="T12" fmla="*/ 898 w 1798"/>
              <a:gd name="T13" fmla="*/ 0 h 1799"/>
              <a:gd name="T14" fmla="*/ 898 w 1798"/>
              <a:gd name="T15" fmla="*/ 0 h 1799"/>
              <a:gd name="T16" fmla="*/ 1797 w 1798"/>
              <a:gd name="T17" fmla="*/ 899 h 1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1799">
                <a:moveTo>
                  <a:pt x="1797" y="899"/>
                </a:moveTo>
                <a:lnTo>
                  <a:pt x="1797" y="899"/>
                </a:lnTo>
                <a:cubicBezTo>
                  <a:pt x="1797" y="1396"/>
                  <a:pt x="1395" y="1798"/>
                  <a:pt x="898" y="1798"/>
                </a:cubicBezTo>
                <a:lnTo>
                  <a:pt x="898" y="1798"/>
                </a:lnTo>
                <a:cubicBezTo>
                  <a:pt x="402" y="1798"/>
                  <a:pt x="0" y="1396"/>
                  <a:pt x="0" y="899"/>
                </a:cubicBezTo>
                <a:lnTo>
                  <a:pt x="0" y="899"/>
                </a:lnTo>
                <a:cubicBezTo>
                  <a:pt x="0" y="403"/>
                  <a:pt x="402" y="0"/>
                  <a:pt x="898" y="0"/>
                </a:cubicBezTo>
                <a:lnTo>
                  <a:pt x="898" y="0"/>
                </a:lnTo>
                <a:cubicBezTo>
                  <a:pt x="1395" y="0"/>
                  <a:pt x="1797" y="403"/>
                  <a:pt x="1797" y="899"/>
                </a:cubicBezTo>
              </a:path>
            </a:pathLst>
          </a:custGeom>
          <a:noFill/>
          <a:ln w="3600" cap="flat">
            <a:solidFill>
              <a:srgbClr val="00777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sz="900"/>
          </a:p>
        </p:txBody>
      </p:sp>
      <p:sp>
        <p:nvSpPr>
          <p:cNvPr id="198" name="Freeform 301">
            <a:extLst>
              <a:ext uri="{FF2B5EF4-FFF2-40B4-BE49-F238E27FC236}">
                <a16:creationId xmlns:a16="http://schemas.microsoft.com/office/drawing/2014/main" id="{1848E9E3-DA2E-07D3-B7C7-95E5160A6AC8}"/>
              </a:ext>
            </a:extLst>
          </p:cNvPr>
          <p:cNvSpPr/>
          <p:nvPr/>
        </p:nvSpPr>
        <p:spPr>
          <a:xfrm>
            <a:off x="7004271" y="5315993"/>
            <a:ext cx="794364" cy="804151"/>
          </a:xfrm>
          <a:custGeom>
            <a:avLst/>
            <a:gdLst>
              <a:gd name="connsiteX0" fmla="*/ 0 w 1179063"/>
              <a:gd name="connsiteY0" fmla="*/ 660376 h 1178767"/>
              <a:gd name="connsiteX1" fmla="*/ 0 w 1179063"/>
              <a:gd name="connsiteY1" fmla="*/ 572951 h 1178767"/>
              <a:gd name="connsiteX2" fmla="*/ 2155 w 1179063"/>
              <a:gd name="connsiteY2" fmla="*/ 564024 h 1178767"/>
              <a:gd name="connsiteX3" fmla="*/ 14779 w 1179063"/>
              <a:gd name="connsiteY3" fmla="*/ 486757 h 1178767"/>
              <a:gd name="connsiteX4" fmla="*/ 724808 w 1179063"/>
              <a:gd name="connsiteY4" fmla="*/ 78570 h 1178767"/>
              <a:gd name="connsiteX5" fmla="*/ 832575 w 1179063"/>
              <a:gd name="connsiteY5" fmla="*/ 119820 h 1178767"/>
              <a:gd name="connsiteX6" fmla="*/ 838425 w 1179063"/>
              <a:gd name="connsiteY6" fmla="*/ 112124 h 1178767"/>
              <a:gd name="connsiteX7" fmla="*/ 943728 w 1179063"/>
              <a:gd name="connsiteY7" fmla="*/ 7153 h 1178767"/>
              <a:gd name="connsiteX8" fmla="*/ 962819 w 1179063"/>
              <a:gd name="connsiteY8" fmla="*/ 73 h 1178767"/>
              <a:gd name="connsiteX9" fmla="*/ 975135 w 1179063"/>
              <a:gd name="connsiteY9" fmla="*/ 17311 h 1178767"/>
              <a:gd name="connsiteX10" fmla="*/ 980061 w 1179063"/>
              <a:gd name="connsiteY10" fmla="*/ 51481 h 1178767"/>
              <a:gd name="connsiteX11" fmla="*/ 989914 w 1179063"/>
              <a:gd name="connsiteY11" fmla="*/ 116741 h 1178767"/>
              <a:gd name="connsiteX12" fmla="*/ 992993 w 1179063"/>
              <a:gd name="connsiteY12" fmla="*/ 118281 h 1178767"/>
              <a:gd name="connsiteX13" fmla="*/ 1012391 w 1179063"/>
              <a:gd name="connsiteY13" fmla="*/ 97348 h 1178767"/>
              <a:gd name="connsiteX14" fmla="*/ 1041026 w 1179063"/>
              <a:gd name="connsiteY14" fmla="*/ 97040 h 1178767"/>
              <a:gd name="connsiteX15" fmla="*/ 1082594 w 1179063"/>
              <a:gd name="connsiteY15" fmla="*/ 138598 h 1178767"/>
              <a:gd name="connsiteX16" fmla="*/ 1082286 w 1179063"/>
              <a:gd name="connsiteY16" fmla="*/ 167226 h 1178767"/>
              <a:gd name="connsiteX17" fmla="*/ 1060424 w 1179063"/>
              <a:gd name="connsiteY17" fmla="*/ 189082 h 1178767"/>
              <a:gd name="connsiteX18" fmla="*/ 1097065 w 1179063"/>
              <a:gd name="connsiteY18" fmla="*/ 194623 h 1178767"/>
              <a:gd name="connsiteX19" fmla="*/ 1162957 w 1179063"/>
              <a:gd name="connsiteY19" fmla="*/ 204782 h 1178767"/>
              <a:gd name="connsiteX20" fmla="*/ 1178660 w 1179063"/>
              <a:gd name="connsiteY20" fmla="*/ 216787 h 1178767"/>
              <a:gd name="connsiteX21" fmla="*/ 1172502 w 1179063"/>
              <a:gd name="connsiteY21" fmla="*/ 234950 h 1178767"/>
              <a:gd name="connsiteX22" fmla="*/ 1164496 w 1179063"/>
              <a:gd name="connsiteY22" fmla="*/ 243261 h 1178767"/>
              <a:gd name="connsiteX23" fmla="*/ 1057653 w 1179063"/>
              <a:gd name="connsiteY23" fmla="*/ 349772 h 1178767"/>
              <a:gd name="connsiteX24" fmla="*/ 1062888 w 1179063"/>
              <a:gd name="connsiteY24" fmla="*/ 360853 h 1178767"/>
              <a:gd name="connsiteX25" fmla="*/ 1107842 w 1179063"/>
              <a:gd name="connsiteY25" fmla="*/ 749955 h 1178767"/>
              <a:gd name="connsiteX26" fmla="*/ 676159 w 1179063"/>
              <a:gd name="connsiteY26" fmla="*/ 1167378 h 1178767"/>
              <a:gd name="connsiteX27" fmla="*/ 605957 w 1179063"/>
              <a:gd name="connsiteY27" fmla="*/ 1178767 h 1178767"/>
              <a:gd name="connsiteX28" fmla="*/ 518204 w 1179063"/>
              <a:gd name="connsiteY28" fmla="*/ 1178767 h 1178767"/>
              <a:gd name="connsiteX29" fmla="*/ 436609 w 1179063"/>
              <a:gd name="connsiteY29" fmla="*/ 1164915 h 1178767"/>
              <a:gd name="connsiteX30" fmla="*/ 8313 w 1179063"/>
              <a:gd name="connsiteY30" fmla="*/ 719172 h 1178767"/>
              <a:gd name="connsiteX31" fmla="*/ 0 w 1179063"/>
              <a:gd name="connsiteY31" fmla="*/ 660376 h 1178767"/>
              <a:gd name="connsiteX32" fmla="*/ 824877 w 1179063"/>
              <a:gd name="connsiteY32" fmla="*/ 283279 h 1178767"/>
              <a:gd name="connsiteX33" fmla="*/ 824261 w 1179063"/>
              <a:gd name="connsiteY33" fmla="*/ 274352 h 1178767"/>
              <a:gd name="connsiteX34" fmla="*/ 807019 w 1179063"/>
              <a:gd name="connsiteY34" fmla="*/ 157068 h 1178767"/>
              <a:gd name="connsiteX35" fmla="*/ 795934 w 1179063"/>
              <a:gd name="connsiteY35" fmla="*/ 140752 h 1178767"/>
              <a:gd name="connsiteX36" fmla="*/ 453852 w 1179063"/>
              <a:gd name="connsiteY36" fmla="*/ 97964 h 1178767"/>
              <a:gd name="connsiteX37" fmla="*/ 47417 w 1179063"/>
              <a:gd name="connsiteY37" fmla="*/ 742567 h 1178767"/>
              <a:gd name="connsiteX38" fmla="*/ 626894 w 1179063"/>
              <a:gd name="connsiteY38" fmla="*/ 1142443 h 1178767"/>
              <a:gd name="connsiteX39" fmla="*/ 969285 w 1179063"/>
              <a:gd name="connsiteY39" fmla="*/ 956204 h 1178767"/>
              <a:gd name="connsiteX40" fmla="*/ 1087828 w 1179063"/>
              <a:gd name="connsiteY40" fmla="*/ 543707 h 1178767"/>
              <a:gd name="connsiteX41" fmla="*/ 1037639 w 1179063"/>
              <a:gd name="connsiteY41" fmla="*/ 381786 h 1178767"/>
              <a:gd name="connsiteX42" fmla="*/ 1027786 w 1179063"/>
              <a:gd name="connsiteY42" fmla="*/ 373167 h 1178767"/>
              <a:gd name="connsiteX43" fmla="*/ 951426 w 1179063"/>
              <a:gd name="connsiteY43" fmla="*/ 361777 h 1178767"/>
              <a:gd name="connsiteX44" fmla="*/ 896311 w 1179063"/>
              <a:gd name="connsiteY44" fmla="*/ 353773 h 1178767"/>
              <a:gd name="connsiteX45" fmla="*/ 827648 w 1179063"/>
              <a:gd name="connsiteY45" fmla="*/ 948816 h 1178767"/>
              <a:gd name="connsiteX46" fmla="*/ 270648 w 1179063"/>
              <a:gd name="connsiteY46" fmla="*/ 926652 h 1178767"/>
              <a:gd name="connsiteX47" fmla="*/ 216149 w 1179063"/>
              <a:gd name="connsiteY47" fmla="*/ 370704 h 1178767"/>
              <a:gd name="connsiteX48" fmla="*/ 461549 w 1179063"/>
              <a:gd name="connsiteY48" fmla="*/ 204782 h 1178767"/>
              <a:gd name="connsiteX49" fmla="*/ 824877 w 1179063"/>
              <a:gd name="connsiteY49" fmla="*/ 283279 h 1178767"/>
              <a:gd name="connsiteX50" fmla="*/ 799937 w 1179063"/>
              <a:gd name="connsiteY50" fmla="*/ 306367 h 1178767"/>
              <a:gd name="connsiteX51" fmla="*/ 281733 w 1179063"/>
              <a:gd name="connsiteY51" fmla="*/ 342383 h 1178767"/>
              <a:gd name="connsiteX52" fmla="*/ 281733 w 1179063"/>
              <a:gd name="connsiteY52" fmla="*/ 891866 h 1178767"/>
              <a:gd name="connsiteX53" fmla="*/ 825801 w 1179063"/>
              <a:gd name="connsiteY53" fmla="*/ 907874 h 1178767"/>
              <a:gd name="connsiteX54" fmla="*/ 872910 w 1179063"/>
              <a:gd name="connsiteY54" fmla="*/ 379016 h 1178767"/>
              <a:gd name="connsiteX55" fmla="*/ 798397 w 1179063"/>
              <a:gd name="connsiteY55" fmla="*/ 453819 h 1178767"/>
              <a:gd name="connsiteX56" fmla="*/ 729119 w 1179063"/>
              <a:gd name="connsiteY56" fmla="*/ 849078 h 1178767"/>
              <a:gd name="connsiteX57" fmla="*/ 359017 w 1179063"/>
              <a:gd name="connsiteY57" fmla="*/ 817063 h 1178767"/>
              <a:gd name="connsiteX58" fmla="*/ 331921 w 1179063"/>
              <a:gd name="connsiteY58" fmla="*/ 447663 h 1178767"/>
              <a:gd name="connsiteX59" fmla="*/ 725424 w 1179063"/>
              <a:gd name="connsiteY59" fmla="*/ 381171 h 1178767"/>
              <a:gd name="connsiteX60" fmla="*/ 799937 w 1179063"/>
              <a:gd name="connsiteY60" fmla="*/ 306367 h 1178767"/>
              <a:gd name="connsiteX61" fmla="*/ 702947 w 1179063"/>
              <a:gd name="connsiteY61" fmla="*/ 406413 h 1178767"/>
              <a:gd name="connsiteX62" fmla="*/ 367638 w 1179063"/>
              <a:gd name="connsiteY62" fmla="*/ 454435 h 1178767"/>
              <a:gd name="connsiteX63" fmla="*/ 390423 w 1179063"/>
              <a:gd name="connsiteY63" fmla="*/ 803210 h 1178767"/>
              <a:gd name="connsiteX64" fmla="*/ 736508 w 1179063"/>
              <a:gd name="connsiteY64" fmla="*/ 800748 h 1178767"/>
              <a:gd name="connsiteX65" fmla="*/ 772225 w 1179063"/>
              <a:gd name="connsiteY65" fmla="*/ 476907 h 1178767"/>
              <a:gd name="connsiteX66" fmla="*/ 699252 w 1179063"/>
              <a:gd name="connsiteY66" fmla="*/ 550479 h 1178767"/>
              <a:gd name="connsiteX67" fmla="*/ 698944 w 1179063"/>
              <a:gd name="connsiteY67" fmla="*/ 561561 h 1178767"/>
              <a:gd name="connsiteX68" fmla="*/ 708181 w 1179063"/>
              <a:gd name="connsiteY68" fmla="*/ 638212 h 1178767"/>
              <a:gd name="connsiteX69" fmla="*/ 584711 w 1179063"/>
              <a:gd name="connsiteY69" fmla="*/ 763808 h 1178767"/>
              <a:gd name="connsiteX70" fmla="*/ 427988 w 1179063"/>
              <a:gd name="connsiteY70" fmla="*/ 681000 h 1178767"/>
              <a:gd name="connsiteX71" fmla="*/ 462165 w 1179063"/>
              <a:gd name="connsiteY71" fmla="*/ 508306 h 1178767"/>
              <a:gd name="connsiteX72" fmla="*/ 616733 w 1179063"/>
              <a:gd name="connsiteY72" fmla="*/ 479985 h 1178767"/>
              <a:gd name="connsiteX73" fmla="*/ 628742 w 1179063"/>
              <a:gd name="connsiteY73" fmla="*/ 479985 h 1178767"/>
              <a:gd name="connsiteX74" fmla="*/ 702947 w 1179063"/>
              <a:gd name="connsiteY74" fmla="*/ 406413 h 1178767"/>
              <a:gd name="connsiteX75" fmla="*/ 600415 w 1179063"/>
              <a:gd name="connsiteY75" fmla="*/ 509845 h 1178767"/>
              <a:gd name="connsiteX76" fmla="*/ 469555 w 1179063"/>
              <a:gd name="connsiteY76" fmla="*/ 548940 h 1178767"/>
              <a:gd name="connsiteX77" fmla="*/ 481563 w 1179063"/>
              <a:gd name="connsiteY77" fmla="*/ 698547 h 1178767"/>
              <a:gd name="connsiteX78" fmla="*/ 630281 w 1179063"/>
              <a:gd name="connsiteY78" fmla="*/ 709937 h 1178767"/>
              <a:gd name="connsiteX79" fmla="*/ 669693 w 1179063"/>
              <a:gd name="connsiteY79" fmla="*/ 579415 h 1178767"/>
              <a:gd name="connsiteX80" fmla="*/ 622276 w 1179063"/>
              <a:gd name="connsiteY80" fmla="*/ 626822 h 1178767"/>
              <a:gd name="connsiteX81" fmla="*/ 573935 w 1179063"/>
              <a:gd name="connsiteY81" fmla="*/ 640982 h 1178767"/>
              <a:gd name="connsiteX82" fmla="*/ 551150 w 1179063"/>
              <a:gd name="connsiteY82" fmla="*/ 558791 h 1178767"/>
              <a:gd name="connsiteX83" fmla="*/ 600415 w 1179063"/>
              <a:gd name="connsiteY83" fmla="*/ 509845 h 1178767"/>
              <a:gd name="connsiteX84" fmla="*/ 1026555 w 1179063"/>
              <a:gd name="connsiteY84" fmla="*/ 129363 h 1178767"/>
              <a:gd name="connsiteX85" fmla="*/ 1019165 w 1179063"/>
              <a:gd name="connsiteY85" fmla="*/ 136135 h 1178767"/>
              <a:gd name="connsiteX86" fmla="*/ 578553 w 1179063"/>
              <a:gd name="connsiteY86" fmla="*/ 576645 h 1178767"/>
              <a:gd name="connsiteX87" fmla="*/ 572395 w 1179063"/>
              <a:gd name="connsiteY87" fmla="*/ 583417 h 1178767"/>
              <a:gd name="connsiteX88" fmla="*/ 573935 w 1179063"/>
              <a:gd name="connsiteY88" fmla="*/ 604658 h 1178767"/>
              <a:gd name="connsiteX89" fmla="*/ 595796 w 1179063"/>
              <a:gd name="connsiteY89" fmla="*/ 607120 h 1178767"/>
              <a:gd name="connsiteX90" fmla="*/ 604417 w 1179063"/>
              <a:gd name="connsiteY90" fmla="*/ 599425 h 1178767"/>
              <a:gd name="connsiteX91" fmla="*/ 1042566 w 1179063"/>
              <a:gd name="connsiteY91" fmla="*/ 161377 h 1178767"/>
              <a:gd name="connsiteX92" fmla="*/ 1050571 w 1179063"/>
              <a:gd name="connsiteY92" fmla="*/ 152758 h 1178767"/>
              <a:gd name="connsiteX93" fmla="*/ 1026555 w 1179063"/>
              <a:gd name="connsiteY93" fmla="*/ 129363 h 1178767"/>
              <a:gd name="connsiteX94" fmla="*/ 924946 w 1179063"/>
              <a:gd name="connsiteY94" fmla="*/ 324221 h 1178767"/>
              <a:gd name="connsiteX95" fmla="*/ 929873 w 1179063"/>
              <a:gd name="connsiteY95" fmla="*/ 326068 h 1178767"/>
              <a:gd name="connsiteX96" fmla="*/ 1010544 w 1179063"/>
              <a:gd name="connsiteY96" fmla="*/ 338382 h 1178767"/>
              <a:gd name="connsiteX97" fmla="*/ 1031481 w 1179063"/>
              <a:gd name="connsiteY97" fmla="*/ 331302 h 1178767"/>
              <a:gd name="connsiteX98" fmla="*/ 1121082 w 1179063"/>
              <a:gd name="connsiteY98" fmla="*/ 241414 h 1178767"/>
              <a:gd name="connsiteX99" fmla="*/ 1129395 w 1179063"/>
              <a:gd name="connsiteY99" fmla="*/ 232179 h 1178767"/>
              <a:gd name="connsiteX100" fmla="*/ 1037947 w 1179063"/>
              <a:gd name="connsiteY100" fmla="*/ 218327 h 1178767"/>
              <a:gd name="connsiteX101" fmla="*/ 1028710 w 1179063"/>
              <a:gd name="connsiteY101" fmla="*/ 220789 h 1178767"/>
              <a:gd name="connsiteX102" fmla="*/ 924946 w 1179063"/>
              <a:gd name="connsiteY102" fmla="*/ 324221 h 1178767"/>
              <a:gd name="connsiteX103" fmla="*/ 947115 w 1179063"/>
              <a:gd name="connsiteY103" fmla="*/ 49942 h 1178767"/>
              <a:gd name="connsiteX104" fmla="*/ 937262 w 1179063"/>
              <a:gd name="connsiteY104" fmla="*/ 59177 h 1178767"/>
              <a:gd name="connsiteX105" fmla="*/ 861826 w 1179063"/>
              <a:gd name="connsiteY105" fmla="*/ 133672 h 1178767"/>
              <a:gd name="connsiteX106" fmla="*/ 843351 w 1179063"/>
              <a:gd name="connsiteY106" fmla="*/ 188159 h 1178767"/>
              <a:gd name="connsiteX107" fmla="*/ 853820 w 1179063"/>
              <a:gd name="connsiteY107" fmla="*/ 253420 h 1178767"/>
              <a:gd name="connsiteX108" fmla="*/ 857207 w 1179063"/>
              <a:gd name="connsiteY108" fmla="*/ 252188 h 1178767"/>
              <a:gd name="connsiteX109" fmla="*/ 957276 w 1179063"/>
              <a:gd name="connsiteY109" fmla="*/ 151834 h 1178767"/>
              <a:gd name="connsiteX110" fmla="*/ 960663 w 1179063"/>
              <a:gd name="connsiteY110" fmla="*/ 141984 h 1178767"/>
              <a:gd name="connsiteX111" fmla="*/ 947115 w 1179063"/>
              <a:gd name="connsiteY111" fmla="*/ 49942 h 117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79063" h="1178767">
                <a:moveTo>
                  <a:pt x="0" y="660376"/>
                </a:moveTo>
                <a:cubicBezTo>
                  <a:pt x="0" y="631131"/>
                  <a:pt x="0" y="601887"/>
                  <a:pt x="0" y="572951"/>
                </a:cubicBezTo>
                <a:cubicBezTo>
                  <a:pt x="616" y="569873"/>
                  <a:pt x="1540" y="567102"/>
                  <a:pt x="2155" y="564024"/>
                </a:cubicBezTo>
                <a:cubicBezTo>
                  <a:pt x="6466" y="538166"/>
                  <a:pt x="8929" y="512308"/>
                  <a:pt x="14779" y="486757"/>
                </a:cubicBezTo>
                <a:cubicBezTo>
                  <a:pt x="89292" y="172151"/>
                  <a:pt x="415056" y="-15319"/>
                  <a:pt x="724808" y="78570"/>
                </a:cubicBezTo>
                <a:cubicBezTo>
                  <a:pt x="760525" y="89344"/>
                  <a:pt x="794703" y="105352"/>
                  <a:pt x="832575" y="119820"/>
                </a:cubicBezTo>
                <a:cubicBezTo>
                  <a:pt x="833191" y="118896"/>
                  <a:pt x="835346" y="115202"/>
                  <a:pt x="838425" y="112124"/>
                </a:cubicBezTo>
                <a:cubicBezTo>
                  <a:pt x="873526" y="77031"/>
                  <a:pt x="908319" y="41630"/>
                  <a:pt x="943728" y="7153"/>
                </a:cubicBezTo>
                <a:cubicBezTo>
                  <a:pt x="948347" y="2843"/>
                  <a:pt x="956353" y="-543"/>
                  <a:pt x="962819" y="73"/>
                </a:cubicBezTo>
                <a:cubicBezTo>
                  <a:pt x="971440" y="688"/>
                  <a:pt x="974211" y="9000"/>
                  <a:pt x="975135" y="17311"/>
                </a:cubicBezTo>
                <a:cubicBezTo>
                  <a:pt x="976674" y="28701"/>
                  <a:pt x="978214" y="40091"/>
                  <a:pt x="980061" y="51481"/>
                </a:cubicBezTo>
                <a:cubicBezTo>
                  <a:pt x="983448" y="73337"/>
                  <a:pt x="986835" y="94885"/>
                  <a:pt x="989914" y="116741"/>
                </a:cubicBezTo>
                <a:cubicBezTo>
                  <a:pt x="990838" y="117357"/>
                  <a:pt x="991762" y="117665"/>
                  <a:pt x="992993" y="118281"/>
                </a:cubicBezTo>
                <a:cubicBezTo>
                  <a:pt x="999459" y="111200"/>
                  <a:pt x="1005617" y="104120"/>
                  <a:pt x="1012391" y="97348"/>
                </a:cubicBezTo>
                <a:cubicBezTo>
                  <a:pt x="1022860" y="86882"/>
                  <a:pt x="1030558" y="86882"/>
                  <a:pt x="1041026" y="97040"/>
                </a:cubicBezTo>
                <a:cubicBezTo>
                  <a:pt x="1054882" y="110893"/>
                  <a:pt x="1068738" y="124745"/>
                  <a:pt x="1082594" y="138598"/>
                </a:cubicBezTo>
                <a:cubicBezTo>
                  <a:pt x="1092754" y="149064"/>
                  <a:pt x="1092754" y="156452"/>
                  <a:pt x="1082286" y="167226"/>
                </a:cubicBezTo>
                <a:cubicBezTo>
                  <a:pt x="1075512" y="174306"/>
                  <a:pt x="1068738" y="181079"/>
                  <a:pt x="1060424" y="189082"/>
                </a:cubicBezTo>
                <a:cubicBezTo>
                  <a:pt x="1074588" y="191237"/>
                  <a:pt x="1085673" y="193084"/>
                  <a:pt x="1097065" y="194623"/>
                </a:cubicBezTo>
                <a:cubicBezTo>
                  <a:pt x="1119234" y="198009"/>
                  <a:pt x="1141403" y="200472"/>
                  <a:pt x="1162957" y="204782"/>
                </a:cubicBezTo>
                <a:cubicBezTo>
                  <a:pt x="1169115" y="206013"/>
                  <a:pt x="1176812" y="211554"/>
                  <a:pt x="1178660" y="216787"/>
                </a:cubicBezTo>
                <a:cubicBezTo>
                  <a:pt x="1180507" y="221405"/>
                  <a:pt x="1175581" y="229101"/>
                  <a:pt x="1172502" y="234950"/>
                </a:cubicBezTo>
                <a:cubicBezTo>
                  <a:pt x="1170962" y="238336"/>
                  <a:pt x="1167267" y="240491"/>
                  <a:pt x="1164496" y="243261"/>
                </a:cubicBezTo>
                <a:cubicBezTo>
                  <a:pt x="1128779" y="278662"/>
                  <a:pt x="1093370" y="314371"/>
                  <a:pt x="1057653" y="349772"/>
                </a:cubicBezTo>
                <a:cubicBezTo>
                  <a:pt x="1059501" y="353773"/>
                  <a:pt x="1061040" y="357467"/>
                  <a:pt x="1062888" y="360853"/>
                </a:cubicBezTo>
                <a:cubicBezTo>
                  <a:pt x="1125392" y="485218"/>
                  <a:pt x="1143867" y="615740"/>
                  <a:pt x="1107842" y="749955"/>
                </a:cubicBezTo>
                <a:cubicBezTo>
                  <a:pt x="1048108" y="974366"/>
                  <a:pt x="902161" y="1113199"/>
                  <a:pt x="676159" y="1167378"/>
                </a:cubicBezTo>
                <a:cubicBezTo>
                  <a:pt x="653066" y="1172919"/>
                  <a:pt x="629358" y="1175073"/>
                  <a:pt x="605957" y="1178767"/>
                </a:cubicBezTo>
                <a:cubicBezTo>
                  <a:pt x="576706" y="1178767"/>
                  <a:pt x="547455" y="1178767"/>
                  <a:pt x="518204" y="1178767"/>
                </a:cubicBezTo>
                <a:cubicBezTo>
                  <a:pt x="491108" y="1174150"/>
                  <a:pt x="463705" y="1170764"/>
                  <a:pt x="436609" y="1164915"/>
                </a:cubicBezTo>
                <a:cubicBezTo>
                  <a:pt x="221076" y="1119048"/>
                  <a:pt x="46802" y="937426"/>
                  <a:pt x="8313" y="719172"/>
                </a:cubicBezTo>
                <a:cubicBezTo>
                  <a:pt x="5542" y="699778"/>
                  <a:pt x="3079" y="680077"/>
                  <a:pt x="0" y="660376"/>
                </a:cubicBezTo>
                <a:close/>
                <a:moveTo>
                  <a:pt x="824877" y="283279"/>
                </a:moveTo>
                <a:cubicBezTo>
                  <a:pt x="824569" y="279278"/>
                  <a:pt x="824569" y="276815"/>
                  <a:pt x="824261" y="274352"/>
                </a:cubicBezTo>
                <a:cubicBezTo>
                  <a:pt x="818411" y="235257"/>
                  <a:pt x="812253" y="196162"/>
                  <a:pt x="807019" y="157068"/>
                </a:cubicBezTo>
                <a:cubicBezTo>
                  <a:pt x="806095" y="148756"/>
                  <a:pt x="803632" y="144446"/>
                  <a:pt x="795934" y="140752"/>
                </a:cubicBezTo>
                <a:cubicBezTo>
                  <a:pt x="686628" y="88421"/>
                  <a:pt x="572703" y="73645"/>
                  <a:pt x="453852" y="97964"/>
                </a:cubicBezTo>
                <a:cubicBezTo>
                  <a:pt x="161958" y="157376"/>
                  <a:pt x="-24940" y="453511"/>
                  <a:pt x="47417" y="742567"/>
                </a:cubicBezTo>
                <a:cubicBezTo>
                  <a:pt x="113001" y="1004534"/>
                  <a:pt x="359941" y="1175381"/>
                  <a:pt x="626894" y="1142443"/>
                </a:cubicBezTo>
                <a:cubicBezTo>
                  <a:pt x="765144" y="1125204"/>
                  <a:pt x="880300" y="1063330"/>
                  <a:pt x="969285" y="956204"/>
                </a:cubicBezTo>
                <a:cubicBezTo>
                  <a:pt x="1068738" y="836456"/>
                  <a:pt x="1107226" y="697931"/>
                  <a:pt x="1087828" y="543707"/>
                </a:cubicBezTo>
                <a:cubicBezTo>
                  <a:pt x="1080746" y="487065"/>
                  <a:pt x="1063504" y="432887"/>
                  <a:pt x="1037639" y="381786"/>
                </a:cubicBezTo>
                <a:cubicBezTo>
                  <a:pt x="1035792" y="378092"/>
                  <a:pt x="1031481" y="373783"/>
                  <a:pt x="1027786" y="373167"/>
                </a:cubicBezTo>
                <a:cubicBezTo>
                  <a:pt x="1002538" y="368857"/>
                  <a:pt x="976982" y="365471"/>
                  <a:pt x="951426" y="361777"/>
                </a:cubicBezTo>
                <a:cubicBezTo>
                  <a:pt x="933568" y="359314"/>
                  <a:pt x="915709" y="356544"/>
                  <a:pt x="896311" y="353773"/>
                </a:cubicBezTo>
                <a:cubicBezTo>
                  <a:pt x="1047185" y="546169"/>
                  <a:pt x="999459" y="812445"/>
                  <a:pt x="827648" y="948816"/>
                </a:cubicBezTo>
                <a:cubicBezTo>
                  <a:pt x="661380" y="1080876"/>
                  <a:pt x="424293" y="1071641"/>
                  <a:pt x="270648" y="926652"/>
                </a:cubicBezTo>
                <a:cubicBezTo>
                  <a:pt x="115464" y="780123"/>
                  <a:pt x="92064" y="544938"/>
                  <a:pt x="216149" y="370704"/>
                </a:cubicBezTo>
                <a:cubicBezTo>
                  <a:pt x="277114" y="285126"/>
                  <a:pt x="359325" y="229101"/>
                  <a:pt x="461549" y="204782"/>
                </a:cubicBezTo>
                <a:cubicBezTo>
                  <a:pt x="594256" y="173691"/>
                  <a:pt x="714955" y="201704"/>
                  <a:pt x="824877" y="283279"/>
                </a:cubicBezTo>
                <a:close/>
                <a:moveTo>
                  <a:pt x="799937" y="306367"/>
                </a:moveTo>
                <a:cubicBezTo>
                  <a:pt x="661996" y="194316"/>
                  <a:pt x="432298" y="190006"/>
                  <a:pt x="281733" y="342383"/>
                </a:cubicBezTo>
                <a:cubicBezTo>
                  <a:pt x="132091" y="494145"/>
                  <a:pt x="132091" y="737642"/>
                  <a:pt x="281733" y="891866"/>
                </a:cubicBezTo>
                <a:cubicBezTo>
                  <a:pt x="427372" y="1041781"/>
                  <a:pt x="673080" y="1048246"/>
                  <a:pt x="825801" y="907874"/>
                </a:cubicBezTo>
                <a:cubicBezTo>
                  <a:pt x="985911" y="760114"/>
                  <a:pt x="990222" y="525237"/>
                  <a:pt x="872910" y="379016"/>
                </a:cubicBezTo>
                <a:cubicBezTo>
                  <a:pt x="848278" y="403950"/>
                  <a:pt x="823338" y="428885"/>
                  <a:pt x="798397" y="453819"/>
                </a:cubicBezTo>
                <a:cubicBezTo>
                  <a:pt x="896003" y="595731"/>
                  <a:pt x="841196" y="769964"/>
                  <a:pt x="729119" y="849078"/>
                </a:cubicBezTo>
                <a:cubicBezTo>
                  <a:pt x="614270" y="930038"/>
                  <a:pt x="457855" y="917109"/>
                  <a:pt x="359017" y="817063"/>
                </a:cubicBezTo>
                <a:cubicBezTo>
                  <a:pt x="260795" y="717325"/>
                  <a:pt x="249711" y="560638"/>
                  <a:pt x="331921" y="447663"/>
                </a:cubicBezTo>
                <a:cubicBezTo>
                  <a:pt x="414132" y="334380"/>
                  <a:pt x="586867" y="286050"/>
                  <a:pt x="725424" y="381171"/>
                </a:cubicBezTo>
                <a:cubicBezTo>
                  <a:pt x="750364" y="356236"/>
                  <a:pt x="774997" y="331302"/>
                  <a:pt x="799937" y="306367"/>
                </a:cubicBezTo>
                <a:close/>
                <a:moveTo>
                  <a:pt x="702947" y="406413"/>
                </a:moveTo>
                <a:cubicBezTo>
                  <a:pt x="599799" y="333456"/>
                  <a:pt x="448310" y="355620"/>
                  <a:pt x="367638" y="454435"/>
                </a:cubicBezTo>
                <a:cubicBezTo>
                  <a:pt x="281117" y="560022"/>
                  <a:pt x="290970" y="710860"/>
                  <a:pt x="390423" y="803210"/>
                </a:cubicBezTo>
                <a:cubicBezTo>
                  <a:pt x="487721" y="893406"/>
                  <a:pt x="639826" y="892790"/>
                  <a:pt x="736508" y="800748"/>
                </a:cubicBezTo>
                <a:cubicBezTo>
                  <a:pt x="835038" y="707166"/>
                  <a:pt x="835654" y="564639"/>
                  <a:pt x="772225" y="476907"/>
                </a:cubicBezTo>
                <a:cubicBezTo>
                  <a:pt x="747593" y="501533"/>
                  <a:pt x="723269" y="525852"/>
                  <a:pt x="699252" y="550479"/>
                </a:cubicBezTo>
                <a:cubicBezTo>
                  <a:pt x="697405" y="552326"/>
                  <a:pt x="697713" y="558175"/>
                  <a:pt x="698944" y="561561"/>
                </a:cubicBezTo>
                <a:cubicBezTo>
                  <a:pt x="708489" y="586496"/>
                  <a:pt x="712184" y="611738"/>
                  <a:pt x="708181" y="638212"/>
                </a:cubicBezTo>
                <a:cubicBezTo>
                  <a:pt x="698636" y="703164"/>
                  <a:pt x="649371" y="753341"/>
                  <a:pt x="584711" y="763808"/>
                </a:cubicBezTo>
                <a:cubicBezTo>
                  <a:pt x="520359" y="774274"/>
                  <a:pt x="456623" y="740412"/>
                  <a:pt x="427988" y="681000"/>
                </a:cubicBezTo>
                <a:cubicBezTo>
                  <a:pt x="399968" y="622512"/>
                  <a:pt x="413208" y="551710"/>
                  <a:pt x="462165" y="508306"/>
                </a:cubicBezTo>
                <a:cubicBezTo>
                  <a:pt x="507427" y="468287"/>
                  <a:pt x="559463" y="459360"/>
                  <a:pt x="616733" y="479985"/>
                </a:cubicBezTo>
                <a:cubicBezTo>
                  <a:pt x="620428" y="481216"/>
                  <a:pt x="626586" y="482140"/>
                  <a:pt x="628742" y="479985"/>
                </a:cubicBezTo>
                <a:cubicBezTo>
                  <a:pt x="653682" y="455974"/>
                  <a:pt x="678007" y="431347"/>
                  <a:pt x="702947" y="406413"/>
                </a:cubicBezTo>
                <a:close/>
                <a:moveTo>
                  <a:pt x="600415" y="509845"/>
                </a:moveTo>
                <a:cubicBezTo>
                  <a:pt x="559771" y="489220"/>
                  <a:pt x="499422" y="507690"/>
                  <a:pt x="469555" y="548940"/>
                </a:cubicBezTo>
                <a:cubicBezTo>
                  <a:pt x="435993" y="595115"/>
                  <a:pt x="441228" y="658221"/>
                  <a:pt x="481563" y="698547"/>
                </a:cubicBezTo>
                <a:cubicBezTo>
                  <a:pt x="521591" y="738258"/>
                  <a:pt x="584403" y="743183"/>
                  <a:pt x="630281" y="709937"/>
                </a:cubicBezTo>
                <a:cubicBezTo>
                  <a:pt x="671541" y="680077"/>
                  <a:pt x="690323" y="619742"/>
                  <a:pt x="669693" y="579415"/>
                </a:cubicBezTo>
                <a:cubicBezTo>
                  <a:pt x="653682" y="595423"/>
                  <a:pt x="637979" y="611122"/>
                  <a:pt x="622276" y="626822"/>
                </a:cubicBezTo>
                <a:cubicBezTo>
                  <a:pt x="608728" y="640366"/>
                  <a:pt x="592409" y="645600"/>
                  <a:pt x="573935" y="640982"/>
                </a:cubicBezTo>
                <a:cubicBezTo>
                  <a:pt x="536986" y="631747"/>
                  <a:pt x="524362" y="586803"/>
                  <a:pt x="551150" y="558791"/>
                </a:cubicBezTo>
                <a:cubicBezTo>
                  <a:pt x="566853" y="541860"/>
                  <a:pt x="583480" y="526160"/>
                  <a:pt x="600415" y="509845"/>
                </a:cubicBezTo>
                <a:close/>
                <a:moveTo>
                  <a:pt x="1026555" y="129363"/>
                </a:moveTo>
                <a:cubicBezTo>
                  <a:pt x="1024092" y="131517"/>
                  <a:pt x="1021628" y="133672"/>
                  <a:pt x="1019165" y="136135"/>
                </a:cubicBezTo>
                <a:cubicBezTo>
                  <a:pt x="872295" y="282972"/>
                  <a:pt x="725424" y="429808"/>
                  <a:pt x="578553" y="576645"/>
                </a:cubicBezTo>
                <a:cubicBezTo>
                  <a:pt x="576398" y="578800"/>
                  <a:pt x="573935" y="580955"/>
                  <a:pt x="572395" y="583417"/>
                </a:cubicBezTo>
                <a:cubicBezTo>
                  <a:pt x="567777" y="590805"/>
                  <a:pt x="567777" y="598193"/>
                  <a:pt x="573935" y="604658"/>
                </a:cubicBezTo>
                <a:cubicBezTo>
                  <a:pt x="580401" y="611430"/>
                  <a:pt x="588098" y="612046"/>
                  <a:pt x="595796" y="607120"/>
                </a:cubicBezTo>
                <a:cubicBezTo>
                  <a:pt x="598875" y="604966"/>
                  <a:pt x="601646" y="602195"/>
                  <a:pt x="604417" y="599425"/>
                </a:cubicBezTo>
                <a:cubicBezTo>
                  <a:pt x="750364" y="453511"/>
                  <a:pt x="896619" y="307290"/>
                  <a:pt x="1042566" y="161377"/>
                </a:cubicBezTo>
                <a:cubicBezTo>
                  <a:pt x="1045337" y="158607"/>
                  <a:pt x="1047800" y="155836"/>
                  <a:pt x="1050571" y="152758"/>
                </a:cubicBezTo>
                <a:cubicBezTo>
                  <a:pt x="1042258" y="144754"/>
                  <a:pt x="1034560" y="137366"/>
                  <a:pt x="1026555" y="129363"/>
                </a:cubicBezTo>
                <a:close/>
                <a:moveTo>
                  <a:pt x="924946" y="324221"/>
                </a:moveTo>
                <a:cubicBezTo>
                  <a:pt x="927409" y="325145"/>
                  <a:pt x="928641" y="326068"/>
                  <a:pt x="929873" y="326068"/>
                </a:cubicBezTo>
                <a:cubicBezTo>
                  <a:pt x="956968" y="330070"/>
                  <a:pt x="983756" y="333456"/>
                  <a:pt x="1010544" y="338382"/>
                </a:cubicBezTo>
                <a:cubicBezTo>
                  <a:pt x="1019781" y="339921"/>
                  <a:pt x="1025323" y="337458"/>
                  <a:pt x="1031481" y="331302"/>
                </a:cubicBezTo>
                <a:cubicBezTo>
                  <a:pt x="1061040" y="301134"/>
                  <a:pt x="1091215" y="271582"/>
                  <a:pt x="1121082" y="241414"/>
                </a:cubicBezTo>
                <a:cubicBezTo>
                  <a:pt x="1123545" y="238951"/>
                  <a:pt x="1126008" y="235873"/>
                  <a:pt x="1129395" y="232179"/>
                </a:cubicBezTo>
                <a:cubicBezTo>
                  <a:pt x="1097989" y="227254"/>
                  <a:pt x="1068122" y="222636"/>
                  <a:pt x="1037947" y="218327"/>
                </a:cubicBezTo>
                <a:cubicBezTo>
                  <a:pt x="1034868" y="218019"/>
                  <a:pt x="1030558" y="218634"/>
                  <a:pt x="1028710" y="220789"/>
                </a:cubicBezTo>
                <a:cubicBezTo>
                  <a:pt x="994225" y="254959"/>
                  <a:pt x="960047" y="289128"/>
                  <a:pt x="924946" y="324221"/>
                </a:cubicBezTo>
                <a:close/>
                <a:moveTo>
                  <a:pt x="947115" y="49942"/>
                </a:moveTo>
                <a:cubicBezTo>
                  <a:pt x="942805" y="53943"/>
                  <a:pt x="940034" y="56406"/>
                  <a:pt x="937262" y="59177"/>
                </a:cubicBezTo>
                <a:cubicBezTo>
                  <a:pt x="912322" y="84111"/>
                  <a:pt x="888306" y="110277"/>
                  <a:pt x="861826" y="133672"/>
                </a:cubicBezTo>
                <a:cubicBezTo>
                  <a:pt x="844275" y="149372"/>
                  <a:pt x="837193" y="164764"/>
                  <a:pt x="843351" y="188159"/>
                </a:cubicBezTo>
                <a:cubicBezTo>
                  <a:pt x="848894" y="209399"/>
                  <a:pt x="850433" y="231563"/>
                  <a:pt x="853820" y="253420"/>
                </a:cubicBezTo>
                <a:cubicBezTo>
                  <a:pt x="855668" y="252804"/>
                  <a:pt x="856591" y="252804"/>
                  <a:pt x="857207" y="252188"/>
                </a:cubicBezTo>
                <a:cubicBezTo>
                  <a:pt x="890769" y="218942"/>
                  <a:pt x="924023" y="185388"/>
                  <a:pt x="957276" y="151834"/>
                </a:cubicBezTo>
                <a:cubicBezTo>
                  <a:pt x="959432" y="149680"/>
                  <a:pt x="961279" y="145062"/>
                  <a:pt x="960663" y="141984"/>
                </a:cubicBezTo>
                <a:cubicBezTo>
                  <a:pt x="956660" y="111816"/>
                  <a:pt x="951734" y="81956"/>
                  <a:pt x="947115" y="49942"/>
                </a:cubicBezTo>
                <a:close/>
              </a:path>
            </a:pathLst>
          </a:custGeom>
          <a:solidFill>
            <a:srgbClr val="007772"/>
          </a:solidFill>
          <a:ln w="3074" cap="flat">
            <a:noFill/>
            <a:prstDash val="solid"/>
            <a:miter/>
          </a:ln>
        </p:spPr>
        <p:txBody>
          <a:bodyPr rtlCol="0" anchor="ctr"/>
          <a:lstStyle/>
          <a:p>
            <a:endParaRPr lang="en-US" dirty="0"/>
          </a:p>
        </p:txBody>
      </p:sp>
      <p:grpSp>
        <p:nvGrpSpPr>
          <p:cNvPr id="199" name="Graphic 303">
            <a:extLst>
              <a:ext uri="{FF2B5EF4-FFF2-40B4-BE49-F238E27FC236}">
                <a16:creationId xmlns:a16="http://schemas.microsoft.com/office/drawing/2014/main" id="{2CECEE95-E945-20A5-5835-E75FF4035889}"/>
              </a:ext>
            </a:extLst>
          </p:cNvPr>
          <p:cNvGrpSpPr/>
          <p:nvPr/>
        </p:nvGrpSpPr>
        <p:grpSpPr>
          <a:xfrm>
            <a:off x="11141797" y="3486246"/>
            <a:ext cx="1032377" cy="946041"/>
            <a:chOff x="8279657" y="2078112"/>
            <a:chExt cx="1220032" cy="1242297"/>
          </a:xfrm>
          <a:solidFill>
            <a:srgbClr val="007772"/>
          </a:solidFill>
        </p:grpSpPr>
        <p:sp>
          <p:nvSpPr>
            <p:cNvPr id="200" name="Freeform 309">
              <a:extLst>
                <a:ext uri="{FF2B5EF4-FFF2-40B4-BE49-F238E27FC236}">
                  <a16:creationId xmlns:a16="http://schemas.microsoft.com/office/drawing/2014/main" id="{AC935173-0B3F-257C-46D0-C87A4E421598}"/>
                </a:ext>
              </a:extLst>
            </p:cNvPr>
            <p:cNvSpPr/>
            <p:nvPr/>
          </p:nvSpPr>
          <p:spPr>
            <a:xfrm>
              <a:off x="8279657" y="2078112"/>
              <a:ext cx="1220032" cy="1242297"/>
            </a:xfrm>
            <a:custGeom>
              <a:avLst/>
              <a:gdLst>
                <a:gd name="connsiteX0" fmla="*/ 157514 w 1220032"/>
                <a:gd name="connsiteY0" fmla="*/ 178265 h 1242297"/>
                <a:gd name="connsiteX1" fmla="*/ 157514 w 1220032"/>
                <a:gd name="connsiteY1" fmla="*/ 136137 h 1242297"/>
                <a:gd name="connsiteX2" fmla="*/ 202661 w 1220032"/>
                <a:gd name="connsiteY2" fmla="*/ 90666 h 1242297"/>
                <a:gd name="connsiteX3" fmla="*/ 266536 w 1220032"/>
                <a:gd name="connsiteY3" fmla="*/ 91000 h 1242297"/>
                <a:gd name="connsiteX4" fmla="*/ 280917 w 1220032"/>
                <a:gd name="connsiteY4" fmla="*/ 80301 h 1242297"/>
                <a:gd name="connsiteX5" fmla="*/ 369205 w 1220032"/>
                <a:gd name="connsiteY5" fmla="*/ 1729 h 1242297"/>
                <a:gd name="connsiteX6" fmla="*/ 474548 w 1220032"/>
                <a:gd name="connsiteY6" fmla="*/ 44526 h 1242297"/>
                <a:gd name="connsiteX7" fmla="*/ 491270 w 1220032"/>
                <a:gd name="connsiteY7" fmla="*/ 80301 h 1242297"/>
                <a:gd name="connsiteX8" fmla="*/ 503309 w 1220032"/>
                <a:gd name="connsiteY8" fmla="*/ 89328 h 1242297"/>
                <a:gd name="connsiteX9" fmla="*/ 568522 w 1220032"/>
                <a:gd name="connsiteY9" fmla="*/ 89328 h 1242297"/>
                <a:gd name="connsiteX10" fmla="*/ 614338 w 1220032"/>
                <a:gd name="connsiteY10" fmla="*/ 135134 h 1242297"/>
                <a:gd name="connsiteX11" fmla="*/ 614338 w 1220032"/>
                <a:gd name="connsiteY11" fmla="*/ 178265 h 1242297"/>
                <a:gd name="connsiteX12" fmla="*/ 628049 w 1220032"/>
                <a:gd name="connsiteY12" fmla="*/ 178265 h 1242297"/>
                <a:gd name="connsiteX13" fmla="*/ 745767 w 1220032"/>
                <a:gd name="connsiteY13" fmla="*/ 178265 h 1242297"/>
                <a:gd name="connsiteX14" fmla="*/ 771183 w 1220032"/>
                <a:gd name="connsiteY14" fmla="*/ 203341 h 1242297"/>
                <a:gd name="connsiteX15" fmla="*/ 770849 w 1220032"/>
                <a:gd name="connsiteY15" fmla="*/ 377201 h 1242297"/>
                <a:gd name="connsiteX16" fmla="*/ 784560 w 1220032"/>
                <a:gd name="connsiteY16" fmla="*/ 396259 h 1242297"/>
                <a:gd name="connsiteX17" fmla="*/ 1009293 w 1220032"/>
                <a:gd name="connsiteY17" fmla="*/ 745317 h 1242297"/>
                <a:gd name="connsiteX18" fmla="*/ 933379 w 1220032"/>
                <a:gd name="connsiteY18" fmla="*/ 920515 h 1242297"/>
                <a:gd name="connsiteX19" fmla="*/ 929700 w 1220032"/>
                <a:gd name="connsiteY19" fmla="*/ 925530 h 1242297"/>
                <a:gd name="connsiteX20" fmla="*/ 964815 w 1220032"/>
                <a:gd name="connsiteY20" fmla="*/ 958965 h 1242297"/>
                <a:gd name="connsiteX21" fmla="*/ 979864 w 1220032"/>
                <a:gd name="connsiteY21" fmla="*/ 940910 h 1242297"/>
                <a:gd name="connsiteX22" fmla="*/ 1006952 w 1220032"/>
                <a:gd name="connsiteY22" fmla="*/ 937567 h 1242297"/>
                <a:gd name="connsiteX23" fmla="*/ 1175502 w 1220032"/>
                <a:gd name="connsiteY23" fmla="*/ 1074315 h 1242297"/>
                <a:gd name="connsiteX24" fmla="*/ 1213627 w 1220032"/>
                <a:gd name="connsiteY24" fmla="*/ 1130819 h 1242297"/>
                <a:gd name="connsiteX25" fmla="*/ 1210282 w 1220032"/>
                <a:gd name="connsiteY25" fmla="*/ 1186655 h 1242297"/>
                <a:gd name="connsiteX26" fmla="*/ 1163797 w 1220032"/>
                <a:gd name="connsiteY26" fmla="*/ 1232795 h 1242297"/>
                <a:gd name="connsiteX27" fmla="*/ 1109955 w 1220032"/>
                <a:gd name="connsiteY27" fmla="*/ 1236139 h 1242297"/>
                <a:gd name="connsiteX28" fmla="*/ 1050428 w 1220032"/>
                <a:gd name="connsiteY28" fmla="*/ 1195683 h 1242297"/>
                <a:gd name="connsiteX29" fmla="*/ 916323 w 1220032"/>
                <a:gd name="connsiteY29" fmla="*/ 1029847 h 1242297"/>
                <a:gd name="connsiteX30" fmla="*/ 919668 w 1220032"/>
                <a:gd name="connsiteY30" fmla="*/ 1000758 h 1242297"/>
                <a:gd name="connsiteX31" fmla="*/ 935720 w 1220032"/>
                <a:gd name="connsiteY31" fmla="*/ 986047 h 1242297"/>
                <a:gd name="connsiteX32" fmla="*/ 903950 w 1220032"/>
                <a:gd name="connsiteY32" fmla="*/ 955287 h 1242297"/>
                <a:gd name="connsiteX33" fmla="*/ 815996 w 1220032"/>
                <a:gd name="connsiteY33" fmla="*/ 1006777 h 1242297"/>
                <a:gd name="connsiteX34" fmla="*/ 784560 w 1220032"/>
                <a:gd name="connsiteY34" fmla="*/ 1018479 h 1242297"/>
                <a:gd name="connsiteX35" fmla="*/ 772855 w 1220032"/>
                <a:gd name="connsiteY35" fmla="*/ 1034193 h 1242297"/>
                <a:gd name="connsiteX36" fmla="*/ 773190 w 1220032"/>
                <a:gd name="connsiteY36" fmla="*/ 1195683 h 1242297"/>
                <a:gd name="connsiteX37" fmla="*/ 746770 w 1220032"/>
                <a:gd name="connsiteY37" fmla="*/ 1222430 h 1242297"/>
                <a:gd name="connsiteX38" fmla="*/ 27088 w 1220032"/>
                <a:gd name="connsiteY38" fmla="*/ 1222430 h 1242297"/>
                <a:gd name="connsiteX39" fmla="*/ 0 w 1220032"/>
                <a:gd name="connsiteY39" fmla="*/ 1195014 h 1242297"/>
                <a:gd name="connsiteX40" fmla="*/ 0 w 1220032"/>
                <a:gd name="connsiteY40" fmla="*/ 205347 h 1242297"/>
                <a:gd name="connsiteX41" fmla="*/ 27423 w 1220032"/>
                <a:gd name="connsiteY41" fmla="*/ 177930 h 1242297"/>
                <a:gd name="connsiteX42" fmla="*/ 142465 w 1220032"/>
                <a:gd name="connsiteY42" fmla="*/ 177930 h 1242297"/>
                <a:gd name="connsiteX43" fmla="*/ 157514 w 1220032"/>
                <a:gd name="connsiteY43" fmla="*/ 178265 h 1242297"/>
                <a:gd name="connsiteX44" fmla="*/ 39797 w 1220032"/>
                <a:gd name="connsiteY44" fmla="*/ 1183646 h 1242297"/>
                <a:gd name="connsiteX45" fmla="*/ 735400 w 1220032"/>
                <a:gd name="connsiteY45" fmla="*/ 1183646 h 1242297"/>
                <a:gd name="connsiteX46" fmla="*/ 735400 w 1220032"/>
                <a:gd name="connsiteY46" fmla="*/ 1033190 h 1242297"/>
                <a:gd name="connsiteX47" fmla="*/ 642095 w 1220032"/>
                <a:gd name="connsiteY47" fmla="*/ 1032521 h 1242297"/>
                <a:gd name="connsiteX48" fmla="*/ 443447 w 1220032"/>
                <a:gd name="connsiteY48" fmla="*/ 928874 h 1242297"/>
                <a:gd name="connsiteX49" fmla="*/ 433414 w 1220032"/>
                <a:gd name="connsiteY49" fmla="*/ 924193 h 1242297"/>
                <a:gd name="connsiteX50" fmla="*/ 362516 w 1220032"/>
                <a:gd name="connsiteY50" fmla="*/ 952947 h 1242297"/>
                <a:gd name="connsiteX51" fmla="*/ 302989 w 1220032"/>
                <a:gd name="connsiteY51" fmla="*/ 1045561 h 1242297"/>
                <a:gd name="connsiteX52" fmla="*/ 209684 w 1220032"/>
                <a:gd name="connsiteY52" fmla="*/ 1004436 h 1242297"/>
                <a:gd name="connsiteX53" fmla="*/ 246471 w 1220032"/>
                <a:gd name="connsiteY53" fmla="*/ 891761 h 1242297"/>
                <a:gd name="connsiteX54" fmla="*/ 173232 w 1220032"/>
                <a:gd name="connsiteY54" fmla="*/ 551062 h 1242297"/>
                <a:gd name="connsiteX55" fmla="*/ 161193 w 1220032"/>
                <a:gd name="connsiteY55" fmla="*/ 540362 h 1242297"/>
                <a:gd name="connsiteX56" fmla="*/ 95645 w 1220032"/>
                <a:gd name="connsiteY56" fmla="*/ 441730 h 1242297"/>
                <a:gd name="connsiteX57" fmla="*/ 170891 w 1220032"/>
                <a:gd name="connsiteY57" fmla="*/ 378539 h 1242297"/>
                <a:gd name="connsiteX58" fmla="*/ 252491 w 1220032"/>
                <a:gd name="connsiteY58" fmla="*/ 434709 h 1242297"/>
                <a:gd name="connsiteX59" fmla="*/ 219717 w 1220032"/>
                <a:gd name="connsiteY59" fmla="*/ 527657 h 1242297"/>
                <a:gd name="connsiteX60" fmla="*/ 212360 w 1220032"/>
                <a:gd name="connsiteY60" fmla="*/ 545712 h 1242297"/>
                <a:gd name="connsiteX61" fmla="*/ 227409 w 1220032"/>
                <a:gd name="connsiteY61" fmla="*/ 617931 h 1242297"/>
                <a:gd name="connsiteX62" fmla="*/ 280582 w 1220032"/>
                <a:gd name="connsiteY62" fmla="*/ 876047 h 1242297"/>
                <a:gd name="connsiteX63" fmla="*/ 288943 w 1220032"/>
                <a:gd name="connsiteY63" fmla="*/ 885743 h 1242297"/>
                <a:gd name="connsiteX64" fmla="*/ 340779 w 1220032"/>
                <a:gd name="connsiteY64" fmla="*/ 913494 h 1242297"/>
                <a:gd name="connsiteX65" fmla="*/ 350477 w 1220032"/>
                <a:gd name="connsiteY65" fmla="*/ 915500 h 1242297"/>
                <a:gd name="connsiteX66" fmla="*/ 409001 w 1220032"/>
                <a:gd name="connsiteY66" fmla="*/ 891427 h 1242297"/>
                <a:gd name="connsiteX67" fmla="*/ 406995 w 1220032"/>
                <a:gd name="connsiteY67" fmla="*/ 530332 h 1242297"/>
                <a:gd name="connsiteX68" fmla="*/ 734062 w 1220032"/>
                <a:gd name="connsiteY68" fmla="*/ 379207 h 1242297"/>
                <a:gd name="connsiteX69" fmla="*/ 734062 w 1220032"/>
                <a:gd name="connsiteY69" fmla="*/ 215377 h 1242297"/>
                <a:gd name="connsiteX70" fmla="*/ 623033 w 1220032"/>
                <a:gd name="connsiteY70" fmla="*/ 215377 h 1242297"/>
                <a:gd name="connsiteX71" fmla="*/ 616010 w 1220032"/>
                <a:gd name="connsiteY71" fmla="*/ 216380 h 1242297"/>
                <a:gd name="connsiteX72" fmla="*/ 616010 w 1220032"/>
                <a:gd name="connsiteY72" fmla="*/ 256502 h 1242297"/>
                <a:gd name="connsiteX73" fmla="*/ 569525 w 1220032"/>
                <a:gd name="connsiteY73" fmla="*/ 302642 h 1242297"/>
                <a:gd name="connsiteX74" fmla="*/ 203999 w 1220032"/>
                <a:gd name="connsiteY74" fmla="*/ 302642 h 1242297"/>
                <a:gd name="connsiteX75" fmla="*/ 157848 w 1220032"/>
                <a:gd name="connsiteY75" fmla="*/ 255833 h 1242297"/>
                <a:gd name="connsiteX76" fmla="*/ 157848 w 1220032"/>
                <a:gd name="connsiteY76" fmla="*/ 216046 h 1242297"/>
                <a:gd name="connsiteX77" fmla="*/ 40131 w 1220032"/>
                <a:gd name="connsiteY77" fmla="*/ 216046 h 1242297"/>
                <a:gd name="connsiteX78" fmla="*/ 39797 w 1220032"/>
                <a:gd name="connsiteY78" fmla="*/ 1183646 h 1242297"/>
                <a:gd name="connsiteX79" fmla="*/ 474214 w 1220032"/>
                <a:gd name="connsiteY79" fmla="*/ 906807 h 1242297"/>
                <a:gd name="connsiteX80" fmla="*/ 868166 w 1220032"/>
                <a:gd name="connsiteY80" fmla="*/ 932217 h 1242297"/>
                <a:gd name="connsiteX81" fmla="*/ 903281 w 1220032"/>
                <a:gd name="connsiteY81" fmla="*/ 514283 h 1242297"/>
                <a:gd name="connsiteX82" fmla="*/ 492942 w 1220032"/>
                <a:gd name="connsiteY82" fmla="*/ 489207 h 1242297"/>
                <a:gd name="connsiteX83" fmla="*/ 449801 w 1220032"/>
                <a:gd name="connsiteY83" fmla="*/ 875378 h 1242297"/>
                <a:gd name="connsiteX84" fmla="*/ 539427 w 1220032"/>
                <a:gd name="connsiteY84" fmla="*/ 837263 h 1242297"/>
                <a:gd name="connsiteX85" fmla="*/ 641761 w 1220032"/>
                <a:gd name="connsiteY85" fmla="*/ 744983 h 1242297"/>
                <a:gd name="connsiteX86" fmla="*/ 652128 w 1220032"/>
                <a:gd name="connsiteY86" fmla="*/ 742642 h 1242297"/>
                <a:gd name="connsiteX87" fmla="*/ 714665 w 1220032"/>
                <a:gd name="connsiteY87" fmla="*/ 651031 h 1242297"/>
                <a:gd name="connsiteX88" fmla="*/ 708311 w 1220032"/>
                <a:gd name="connsiteY88" fmla="*/ 642338 h 1242297"/>
                <a:gd name="connsiteX89" fmla="*/ 715669 w 1220032"/>
                <a:gd name="connsiteY89" fmla="*/ 541031 h 1242297"/>
                <a:gd name="connsiteX90" fmla="*/ 815327 w 1220032"/>
                <a:gd name="connsiteY90" fmla="*/ 525651 h 1242297"/>
                <a:gd name="connsiteX91" fmla="*/ 853451 w 1220032"/>
                <a:gd name="connsiteY91" fmla="*/ 618934 h 1242297"/>
                <a:gd name="connsiteX92" fmla="*/ 770180 w 1220032"/>
                <a:gd name="connsiteY92" fmla="*/ 676442 h 1242297"/>
                <a:gd name="connsiteX93" fmla="*/ 728377 w 1220032"/>
                <a:gd name="connsiteY93" fmla="*/ 698174 h 1242297"/>
                <a:gd name="connsiteX94" fmla="*/ 725701 w 1220032"/>
                <a:gd name="connsiteY94" fmla="*/ 702186 h 1242297"/>
                <a:gd name="connsiteX95" fmla="*/ 680554 w 1220032"/>
                <a:gd name="connsiteY95" fmla="*/ 768721 h 1242297"/>
                <a:gd name="connsiteX96" fmla="*/ 673865 w 1220032"/>
                <a:gd name="connsiteY96" fmla="*/ 884406 h 1242297"/>
                <a:gd name="connsiteX97" fmla="*/ 555145 w 1220032"/>
                <a:gd name="connsiteY97" fmla="*/ 872369 h 1242297"/>
                <a:gd name="connsiteX98" fmla="*/ 474214 w 1220032"/>
                <a:gd name="connsiteY98" fmla="*/ 906807 h 1242297"/>
                <a:gd name="connsiteX99" fmla="*/ 576882 w 1220032"/>
                <a:gd name="connsiteY99" fmla="*/ 132125 h 1242297"/>
                <a:gd name="connsiteX100" fmla="*/ 562168 w 1220032"/>
                <a:gd name="connsiteY100" fmla="*/ 131122 h 1242297"/>
                <a:gd name="connsiteX101" fmla="*/ 481906 w 1220032"/>
                <a:gd name="connsiteY101" fmla="*/ 129784 h 1242297"/>
                <a:gd name="connsiteX102" fmla="*/ 458496 w 1220032"/>
                <a:gd name="connsiteY102" fmla="*/ 108386 h 1242297"/>
                <a:gd name="connsiteX103" fmla="*/ 456155 w 1220032"/>
                <a:gd name="connsiteY103" fmla="*/ 92337 h 1242297"/>
                <a:gd name="connsiteX104" fmla="*/ 382582 w 1220032"/>
                <a:gd name="connsiteY104" fmla="*/ 38508 h 1242297"/>
                <a:gd name="connsiteX105" fmla="*/ 315028 w 1220032"/>
                <a:gd name="connsiteY105" fmla="*/ 106046 h 1242297"/>
                <a:gd name="connsiteX106" fmla="*/ 289277 w 1220032"/>
                <a:gd name="connsiteY106" fmla="*/ 129784 h 1242297"/>
                <a:gd name="connsiteX107" fmla="*/ 224064 w 1220032"/>
                <a:gd name="connsiteY107" fmla="*/ 129784 h 1242297"/>
                <a:gd name="connsiteX108" fmla="*/ 197979 w 1220032"/>
                <a:gd name="connsiteY108" fmla="*/ 129784 h 1242297"/>
                <a:gd name="connsiteX109" fmla="*/ 197979 w 1220032"/>
                <a:gd name="connsiteY109" fmla="*/ 261851 h 1242297"/>
                <a:gd name="connsiteX110" fmla="*/ 576548 w 1220032"/>
                <a:gd name="connsiteY110" fmla="*/ 261851 h 1242297"/>
                <a:gd name="connsiteX111" fmla="*/ 576882 w 1220032"/>
                <a:gd name="connsiteY111" fmla="*/ 132125 h 1242297"/>
                <a:gd name="connsiteX112" fmla="*/ 956454 w 1220032"/>
                <a:gd name="connsiteY112" fmla="*/ 1021153 h 1242297"/>
                <a:gd name="connsiteX113" fmla="*/ 973844 w 1220032"/>
                <a:gd name="connsiteY113" fmla="*/ 1046564 h 1242297"/>
                <a:gd name="connsiteX114" fmla="*/ 1093903 w 1220032"/>
                <a:gd name="connsiteY114" fmla="*/ 1183312 h 1242297"/>
                <a:gd name="connsiteX115" fmla="*/ 1174165 w 1220032"/>
                <a:gd name="connsiteY115" fmla="*/ 1172613 h 1242297"/>
                <a:gd name="connsiteX116" fmla="*/ 1176506 w 1220032"/>
                <a:gd name="connsiteY116" fmla="*/ 1140181 h 1242297"/>
                <a:gd name="connsiteX117" fmla="*/ 1151758 w 1220032"/>
                <a:gd name="connsiteY117" fmla="*/ 1106078 h 1242297"/>
                <a:gd name="connsiteX118" fmla="*/ 1048087 w 1220032"/>
                <a:gd name="connsiteY118" fmla="*/ 1014132 h 1242297"/>
                <a:gd name="connsiteX119" fmla="*/ 998926 w 1220032"/>
                <a:gd name="connsiteY119" fmla="*/ 978023 h 1242297"/>
                <a:gd name="connsiteX120" fmla="*/ 963477 w 1220032"/>
                <a:gd name="connsiteY120" fmla="*/ 1013798 h 1242297"/>
                <a:gd name="connsiteX121" fmla="*/ 956454 w 1220032"/>
                <a:gd name="connsiteY121" fmla="*/ 1021153 h 1242297"/>
                <a:gd name="connsiteX122" fmla="*/ 577551 w 1220032"/>
                <a:gd name="connsiteY122" fmla="*/ 822217 h 1242297"/>
                <a:gd name="connsiteX123" fmla="*/ 619354 w 1220032"/>
                <a:gd name="connsiteY123" fmla="*/ 865682 h 1242297"/>
                <a:gd name="connsiteX124" fmla="*/ 662830 w 1220032"/>
                <a:gd name="connsiteY124" fmla="*/ 823220 h 1242297"/>
                <a:gd name="connsiteX125" fmla="*/ 620023 w 1220032"/>
                <a:gd name="connsiteY125" fmla="*/ 780424 h 1242297"/>
                <a:gd name="connsiteX126" fmla="*/ 577551 w 1220032"/>
                <a:gd name="connsiteY126" fmla="*/ 822217 h 1242297"/>
                <a:gd name="connsiteX127" fmla="*/ 775865 w 1220032"/>
                <a:gd name="connsiteY127" fmla="*/ 553402 h 1242297"/>
                <a:gd name="connsiteX128" fmla="*/ 733059 w 1220032"/>
                <a:gd name="connsiteY128" fmla="*/ 594861 h 1242297"/>
                <a:gd name="connsiteX129" fmla="*/ 775196 w 1220032"/>
                <a:gd name="connsiteY129" fmla="*/ 638660 h 1242297"/>
                <a:gd name="connsiteX130" fmla="*/ 818337 w 1220032"/>
                <a:gd name="connsiteY130" fmla="*/ 595530 h 1242297"/>
                <a:gd name="connsiteX131" fmla="*/ 775865 w 1220032"/>
                <a:gd name="connsiteY131" fmla="*/ 553402 h 1242297"/>
                <a:gd name="connsiteX132" fmla="*/ 136780 w 1220032"/>
                <a:gd name="connsiteY132" fmla="*/ 460119 h 1242297"/>
                <a:gd name="connsiteX133" fmla="*/ 181258 w 1220032"/>
                <a:gd name="connsiteY133" fmla="*/ 502916 h 1242297"/>
                <a:gd name="connsiteX134" fmla="*/ 222058 w 1220032"/>
                <a:gd name="connsiteY134" fmla="*/ 458447 h 1242297"/>
                <a:gd name="connsiteX135" fmla="*/ 179920 w 1220032"/>
                <a:gd name="connsiteY135" fmla="*/ 417323 h 1242297"/>
                <a:gd name="connsiteX136" fmla="*/ 136780 w 1220032"/>
                <a:gd name="connsiteY136" fmla="*/ 460119 h 1242297"/>
                <a:gd name="connsiteX137" fmla="*/ 279913 w 1220032"/>
                <a:gd name="connsiteY137" fmla="*/ 1007111 h 1242297"/>
                <a:gd name="connsiteX138" fmla="*/ 322720 w 1220032"/>
                <a:gd name="connsiteY138" fmla="*/ 965652 h 1242297"/>
                <a:gd name="connsiteX139" fmla="*/ 280248 w 1220032"/>
                <a:gd name="connsiteY139" fmla="*/ 923859 h 1242297"/>
                <a:gd name="connsiteX140" fmla="*/ 237441 w 1220032"/>
                <a:gd name="connsiteY140" fmla="*/ 963980 h 1242297"/>
                <a:gd name="connsiteX141" fmla="*/ 279913 w 1220032"/>
                <a:gd name="connsiteY141" fmla="*/ 1007111 h 124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220032" h="1242297">
                  <a:moveTo>
                    <a:pt x="157514" y="178265"/>
                  </a:moveTo>
                  <a:cubicBezTo>
                    <a:pt x="157514" y="163553"/>
                    <a:pt x="157514" y="149845"/>
                    <a:pt x="157514" y="136137"/>
                  </a:cubicBezTo>
                  <a:cubicBezTo>
                    <a:pt x="157848" y="107717"/>
                    <a:pt x="174570" y="91000"/>
                    <a:pt x="202661" y="90666"/>
                  </a:cubicBezTo>
                  <a:cubicBezTo>
                    <a:pt x="224064" y="90331"/>
                    <a:pt x="245133" y="90331"/>
                    <a:pt x="266536" y="91000"/>
                  </a:cubicBezTo>
                  <a:cubicBezTo>
                    <a:pt x="275231" y="91334"/>
                    <a:pt x="278241" y="88660"/>
                    <a:pt x="280917" y="80301"/>
                  </a:cubicBezTo>
                  <a:cubicBezTo>
                    <a:pt x="294294" y="36501"/>
                    <a:pt x="324057" y="9085"/>
                    <a:pt x="369205" y="1729"/>
                  </a:cubicBezTo>
                  <a:cubicBezTo>
                    <a:pt x="412011" y="-5292"/>
                    <a:pt x="448463" y="9085"/>
                    <a:pt x="474548" y="44526"/>
                  </a:cubicBezTo>
                  <a:cubicBezTo>
                    <a:pt x="482240" y="54891"/>
                    <a:pt x="487257" y="67930"/>
                    <a:pt x="491270" y="80301"/>
                  </a:cubicBezTo>
                  <a:cubicBezTo>
                    <a:pt x="493611" y="87322"/>
                    <a:pt x="496286" y="89328"/>
                    <a:pt x="503309" y="89328"/>
                  </a:cubicBezTo>
                  <a:cubicBezTo>
                    <a:pt x="525047" y="88994"/>
                    <a:pt x="546784" y="88994"/>
                    <a:pt x="568522" y="89328"/>
                  </a:cubicBezTo>
                  <a:cubicBezTo>
                    <a:pt x="597951" y="89663"/>
                    <a:pt x="614004" y="105711"/>
                    <a:pt x="614338" y="135134"/>
                  </a:cubicBezTo>
                  <a:cubicBezTo>
                    <a:pt x="614338" y="148842"/>
                    <a:pt x="614338" y="162550"/>
                    <a:pt x="614338" y="178265"/>
                  </a:cubicBezTo>
                  <a:cubicBezTo>
                    <a:pt x="619354" y="178265"/>
                    <a:pt x="623702" y="178265"/>
                    <a:pt x="628049" y="178265"/>
                  </a:cubicBezTo>
                  <a:cubicBezTo>
                    <a:pt x="667177" y="178265"/>
                    <a:pt x="706639" y="178265"/>
                    <a:pt x="745767" y="178265"/>
                  </a:cubicBezTo>
                  <a:cubicBezTo>
                    <a:pt x="765498" y="178265"/>
                    <a:pt x="771183" y="183949"/>
                    <a:pt x="771183" y="203341"/>
                  </a:cubicBezTo>
                  <a:cubicBezTo>
                    <a:pt x="771183" y="261183"/>
                    <a:pt x="771517" y="319359"/>
                    <a:pt x="770849" y="377201"/>
                  </a:cubicBezTo>
                  <a:cubicBezTo>
                    <a:pt x="770849" y="388235"/>
                    <a:pt x="773524" y="392915"/>
                    <a:pt x="784560" y="396259"/>
                  </a:cubicBezTo>
                  <a:cubicBezTo>
                    <a:pt x="930369" y="439390"/>
                    <a:pt x="1029693" y="595195"/>
                    <a:pt x="1009293" y="745317"/>
                  </a:cubicBezTo>
                  <a:cubicBezTo>
                    <a:pt x="1000264" y="811184"/>
                    <a:pt x="975851" y="869694"/>
                    <a:pt x="933379" y="920515"/>
                  </a:cubicBezTo>
                  <a:cubicBezTo>
                    <a:pt x="932041" y="922187"/>
                    <a:pt x="931038" y="923859"/>
                    <a:pt x="929700" y="925530"/>
                  </a:cubicBezTo>
                  <a:cubicBezTo>
                    <a:pt x="940736" y="936229"/>
                    <a:pt x="951772" y="946260"/>
                    <a:pt x="964815" y="958965"/>
                  </a:cubicBezTo>
                  <a:cubicBezTo>
                    <a:pt x="969162" y="953615"/>
                    <a:pt x="973844" y="946928"/>
                    <a:pt x="979864" y="940910"/>
                  </a:cubicBezTo>
                  <a:cubicBezTo>
                    <a:pt x="987890" y="933220"/>
                    <a:pt x="996920" y="930880"/>
                    <a:pt x="1006952" y="937567"/>
                  </a:cubicBezTo>
                  <a:cubicBezTo>
                    <a:pt x="1067818" y="977354"/>
                    <a:pt x="1127011" y="1019482"/>
                    <a:pt x="1175502" y="1074315"/>
                  </a:cubicBezTo>
                  <a:cubicBezTo>
                    <a:pt x="1190551" y="1091032"/>
                    <a:pt x="1202591" y="1111093"/>
                    <a:pt x="1213627" y="1130819"/>
                  </a:cubicBezTo>
                  <a:cubicBezTo>
                    <a:pt x="1223994" y="1149208"/>
                    <a:pt x="1220984" y="1168601"/>
                    <a:pt x="1210282" y="1186655"/>
                  </a:cubicBezTo>
                  <a:cubicBezTo>
                    <a:pt x="1198578" y="1206047"/>
                    <a:pt x="1183194" y="1221427"/>
                    <a:pt x="1163797" y="1232795"/>
                  </a:cubicBezTo>
                  <a:cubicBezTo>
                    <a:pt x="1146407" y="1243160"/>
                    <a:pt x="1127680" y="1246169"/>
                    <a:pt x="1109955" y="1236139"/>
                  </a:cubicBezTo>
                  <a:cubicBezTo>
                    <a:pt x="1089221" y="1224436"/>
                    <a:pt x="1068152" y="1211731"/>
                    <a:pt x="1050428" y="1195683"/>
                  </a:cubicBezTo>
                  <a:cubicBezTo>
                    <a:pt x="996920" y="1147871"/>
                    <a:pt x="955451" y="1089695"/>
                    <a:pt x="916323" y="1029847"/>
                  </a:cubicBezTo>
                  <a:cubicBezTo>
                    <a:pt x="909300" y="1019147"/>
                    <a:pt x="910304" y="1009451"/>
                    <a:pt x="919668" y="1000758"/>
                  </a:cubicBezTo>
                  <a:cubicBezTo>
                    <a:pt x="925018" y="995409"/>
                    <a:pt x="930703" y="990728"/>
                    <a:pt x="935720" y="986047"/>
                  </a:cubicBezTo>
                  <a:cubicBezTo>
                    <a:pt x="923681" y="974679"/>
                    <a:pt x="912979" y="963980"/>
                    <a:pt x="903950" y="955287"/>
                  </a:cubicBezTo>
                  <a:cubicBezTo>
                    <a:pt x="875523" y="972004"/>
                    <a:pt x="846094" y="990059"/>
                    <a:pt x="815996" y="1006777"/>
                  </a:cubicBezTo>
                  <a:cubicBezTo>
                    <a:pt x="806298" y="1012126"/>
                    <a:pt x="795262" y="1015470"/>
                    <a:pt x="784560" y="1018479"/>
                  </a:cubicBezTo>
                  <a:cubicBezTo>
                    <a:pt x="775865" y="1020819"/>
                    <a:pt x="772855" y="1024831"/>
                    <a:pt x="772855" y="1034193"/>
                  </a:cubicBezTo>
                  <a:cubicBezTo>
                    <a:pt x="773190" y="1088023"/>
                    <a:pt x="773190" y="1141853"/>
                    <a:pt x="773190" y="1195683"/>
                  </a:cubicBezTo>
                  <a:cubicBezTo>
                    <a:pt x="773190" y="1217415"/>
                    <a:pt x="768173" y="1222430"/>
                    <a:pt x="746770" y="1222430"/>
                  </a:cubicBezTo>
                  <a:cubicBezTo>
                    <a:pt x="506988" y="1222430"/>
                    <a:pt x="266871" y="1222430"/>
                    <a:pt x="27088" y="1222430"/>
                  </a:cubicBezTo>
                  <a:cubicBezTo>
                    <a:pt x="5016" y="1222430"/>
                    <a:pt x="0" y="1217415"/>
                    <a:pt x="0" y="1195014"/>
                  </a:cubicBezTo>
                  <a:cubicBezTo>
                    <a:pt x="0" y="865013"/>
                    <a:pt x="0" y="535013"/>
                    <a:pt x="0" y="205347"/>
                  </a:cubicBezTo>
                  <a:cubicBezTo>
                    <a:pt x="0" y="183280"/>
                    <a:pt x="5351" y="177930"/>
                    <a:pt x="27423" y="177930"/>
                  </a:cubicBezTo>
                  <a:cubicBezTo>
                    <a:pt x="65882" y="177930"/>
                    <a:pt x="104340" y="177930"/>
                    <a:pt x="142465" y="177930"/>
                  </a:cubicBezTo>
                  <a:cubicBezTo>
                    <a:pt x="147147" y="178265"/>
                    <a:pt x="151829" y="178265"/>
                    <a:pt x="157514" y="178265"/>
                  </a:cubicBezTo>
                  <a:close/>
                  <a:moveTo>
                    <a:pt x="39797" y="1183646"/>
                  </a:moveTo>
                  <a:cubicBezTo>
                    <a:pt x="272222" y="1183646"/>
                    <a:pt x="503643" y="1183646"/>
                    <a:pt x="735400" y="1183646"/>
                  </a:cubicBezTo>
                  <a:cubicBezTo>
                    <a:pt x="735400" y="1133160"/>
                    <a:pt x="735400" y="1083676"/>
                    <a:pt x="735400" y="1033190"/>
                  </a:cubicBezTo>
                  <a:cubicBezTo>
                    <a:pt x="703629" y="1033190"/>
                    <a:pt x="672193" y="1036534"/>
                    <a:pt x="642095" y="1032521"/>
                  </a:cubicBezTo>
                  <a:cubicBezTo>
                    <a:pt x="563505" y="1022491"/>
                    <a:pt x="497289" y="987719"/>
                    <a:pt x="443447" y="928874"/>
                  </a:cubicBezTo>
                  <a:cubicBezTo>
                    <a:pt x="441106" y="926199"/>
                    <a:pt x="436090" y="923190"/>
                    <a:pt x="433414" y="924193"/>
                  </a:cubicBezTo>
                  <a:cubicBezTo>
                    <a:pt x="409336" y="933220"/>
                    <a:pt x="385926" y="943251"/>
                    <a:pt x="362516" y="952947"/>
                  </a:cubicBezTo>
                  <a:cubicBezTo>
                    <a:pt x="365192" y="1000090"/>
                    <a:pt x="342785" y="1034527"/>
                    <a:pt x="302989" y="1045561"/>
                  </a:cubicBezTo>
                  <a:cubicBezTo>
                    <a:pt x="266871" y="1055591"/>
                    <a:pt x="227409" y="1038205"/>
                    <a:pt x="209684" y="1004436"/>
                  </a:cubicBezTo>
                  <a:cubicBezTo>
                    <a:pt x="188950" y="965317"/>
                    <a:pt x="200655" y="929543"/>
                    <a:pt x="246471" y="891761"/>
                  </a:cubicBezTo>
                  <a:cubicBezTo>
                    <a:pt x="222058" y="778418"/>
                    <a:pt x="197645" y="664740"/>
                    <a:pt x="173232" y="551062"/>
                  </a:cubicBezTo>
                  <a:cubicBezTo>
                    <a:pt x="171560" y="543706"/>
                    <a:pt x="168550" y="541700"/>
                    <a:pt x="161193" y="540362"/>
                  </a:cubicBezTo>
                  <a:cubicBezTo>
                    <a:pt x="114708" y="531669"/>
                    <a:pt x="84609" y="486198"/>
                    <a:pt x="95645" y="441730"/>
                  </a:cubicBezTo>
                  <a:cubicBezTo>
                    <a:pt x="104340" y="406289"/>
                    <a:pt x="135108" y="380210"/>
                    <a:pt x="170891" y="378539"/>
                  </a:cubicBezTo>
                  <a:cubicBezTo>
                    <a:pt x="207678" y="376867"/>
                    <a:pt x="240786" y="399602"/>
                    <a:pt x="252491" y="434709"/>
                  </a:cubicBezTo>
                  <a:cubicBezTo>
                    <a:pt x="264195" y="469815"/>
                    <a:pt x="251487" y="507262"/>
                    <a:pt x="219717" y="527657"/>
                  </a:cubicBezTo>
                  <a:cubicBezTo>
                    <a:pt x="212025" y="532673"/>
                    <a:pt x="210353" y="537353"/>
                    <a:pt x="212360" y="545712"/>
                  </a:cubicBezTo>
                  <a:cubicBezTo>
                    <a:pt x="217710" y="569785"/>
                    <a:pt x="222392" y="593858"/>
                    <a:pt x="227409" y="617931"/>
                  </a:cubicBezTo>
                  <a:cubicBezTo>
                    <a:pt x="245133" y="704193"/>
                    <a:pt x="262523" y="790120"/>
                    <a:pt x="280582" y="876047"/>
                  </a:cubicBezTo>
                  <a:cubicBezTo>
                    <a:pt x="281251" y="879725"/>
                    <a:pt x="285599" y="885074"/>
                    <a:pt x="288943" y="885743"/>
                  </a:cubicBezTo>
                  <a:cubicBezTo>
                    <a:pt x="309343" y="889421"/>
                    <a:pt x="326733" y="897780"/>
                    <a:pt x="340779" y="913494"/>
                  </a:cubicBezTo>
                  <a:cubicBezTo>
                    <a:pt x="342785" y="915500"/>
                    <a:pt x="347802" y="916503"/>
                    <a:pt x="350477" y="915500"/>
                  </a:cubicBezTo>
                  <a:cubicBezTo>
                    <a:pt x="370208" y="907810"/>
                    <a:pt x="389605" y="899451"/>
                    <a:pt x="409001" y="891427"/>
                  </a:cubicBezTo>
                  <a:cubicBezTo>
                    <a:pt x="338772" y="770728"/>
                    <a:pt x="332084" y="648691"/>
                    <a:pt x="406995" y="530332"/>
                  </a:cubicBezTo>
                  <a:cubicBezTo>
                    <a:pt x="481906" y="411639"/>
                    <a:pt x="595276" y="365833"/>
                    <a:pt x="734062" y="379207"/>
                  </a:cubicBezTo>
                  <a:cubicBezTo>
                    <a:pt x="734062" y="324374"/>
                    <a:pt x="734062" y="270210"/>
                    <a:pt x="734062" y="215377"/>
                  </a:cubicBezTo>
                  <a:cubicBezTo>
                    <a:pt x="696606" y="215377"/>
                    <a:pt x="659820" y="215377"/>
                    <a:pt x="623033" y="215377"/>
                  </a:cubicBezTo>
                  <a:cubicBezTo>
                    <a:pt x="621026" y="215377"/>
                    <a:pt x="619020" y="216046"/>
                    <a:pt x="616010" y="216380"/>
                  </a:cubicBezTo>
                  <a:cubicBezTo>
                    <a:pt x="616010" y="230088"/>
                    <a:pt x="616010" y="243462"/>
                    <a:pt x="616010" y="256502"/>
                  </a:cubicBezTo>
                  <a:cubicBezTo>
                    <a:pt x="615676" y="286593"/>
                    <a:pt x="599623" y="302642"/>
                    <a:pt x="569525" y="302642"/>
                  </a:cubicBezTo>
                  <a:cubicBezTo>
                    <a:pt x="447794" y="302642"/>
                    <a:pt x="325729" y="302642"/>
                    <a:pt x="203999" y="302642"/>
                  </a:cubicBezTo>
                  <a:cubicBezTo>
                    <a:pt x="174235" y="302642"/>
                    <a:pt x="157848" y="285924"/>
                    <a:pt x="157848" y="255833"/>
                  </a:cubicBezTo>
                  <a:cubicBezTo>
                    <a:pt x="157848" y="242794"/>
                    <a:pt x="157848" y="229420"/>
                    <a:pt x="157848" y="216046"/>
                  </a:cubicBezTo>
                  <a:cubicBezTo>
                    <a:pt x="117717" y="216046"/>
                    <a:pt x="79259" y="216046"/>
                    <a:pt x="40131" y="216046"/>
                  </a:cubicBezTo>
                  <a:cubicBezTo>
                    <a:pt x="39797" y="539025"/>
                    <a:pt x="39797" y="860667"/>
                    <a:pt x="39797" y="1183646"/>
                  </a:cubicBezTo>
                  <a:close/>
                  <a:moveTo>
                    <a:pt x="474214" y="906807"/>
                  </a:moveTo>
                  <a:cubicBezTo>
                    <a:pt x="564509" y="1005774"/>
                    <a:pt x="740081" y="1035865"/>
                    <a:pt x="868166" y="932217"/>
                  </a:cubicBezTo>
                  <a:cubicBezTo>
                    <a:pt x="994579" y="829573"/>
                    <a:pt x="1011634" y="639664"/>
                    <a:pt x="903281" y="514283"/>
                  </a:cubicBezTo>
                  <a:cubicBezTo>
                    <a:pt x="802619" y="397262"/>
                    <a:pt x="616010" y="380210"/>
                    <a:pt x="492942" y="489207"/>
                  </a:cubicBezTo>
                  <a:cubicBezTo>
                    <a:pt x="367533" y="600211"/>
                    <a:pt x="371880" y="775743"/>
                    <a:pt x="449801" y="875378"/>
                  </a:cubicBezTo>
                  <a:cubicBezTo>
                    <a:pt x="479565" y="862673"/>
                    <a:pt x="509663" y="849968"/>
                    <a:pt x="539427" y="837263"/>
                  </a:cubicBezTo>
                  <a:cubicBezTo>
                    <a:pt x="531735" y="776077"/>
                    <a:pt x="582902" y="730940"/>
                    <a:pt x="641761" y="744983"/>
                  </a:cubicBezTo>
                  <a:cubicBezTo>
                    <a:pt x="644770" y="745652"/>
                    <a:pt x="650456" y="744649"/>
                    <a:pt x="652128" y="742642"/>
                  </a:cubicBezTo>
                  <a:cubicBezTo>
                    <a:pt x="673197" y="712217"/>
                    <a:pt x="693931" y="681457"/>
                    <a:pt x="714665" y="651031"/>
                  </a:cubicBezTo>
                  <a:cubicBezTo>
                    <a:pt x="712324" y="647688"/>
                    <a:pt x="710318" y="645013"/>
                    <a:pt x="708311" y="642338"/>
                  </a:cubicBezTo>
                  <a:cubicBezTo>
                    <a:pt x="686239" y="610241"/>
                    <a:pt x="689249" y="569451"/>
                    <a:pt x="715669" y="541031"/>
                  </a:cubicBezTo>
                  <a:cubicBezTo>
                    <a:pt x="741419" y="513280"/>
                    <a:pt x="782553" y="506928"/>
                    <a:pt x="815327" y="525651"/>
                  </a:cubicBezTo>
                  <a:cubicBezTo>
                    <a:pt x="848101" y="544375"/>
                    <a:pt x="863819" y="583159"/>
                    <a:pt x="853451" y="618934"/>
                  </a:cubicBezTo>
                  <a:cubicBezTo>
                    <a:pt x="842750" y="655712"/>
                    <a:pt x="807635" y="682794"/>
                    <a:pt x="770180" y="676442"/>
                  </a:cubicBezTo>
                  <a:cubicBezTo>
                    <a:pt x="747104" y="672430"/>
                    <a:pt x="737072" y="680788"/>
                    <a:pt x="728377" y="698174"/>
                  </a:cubicBezTo>
                  <a:cubicBezTo>
                    <a:pt x="727708" y="699512"/>
                    <a:pt x="726705" y="700849"/>
                    <a:pt x="725701" y="702186"/>
                  </a:cubicBezTo>
                  <a:cubicBezTo>
                    <a:pt x="710652" y="724588"/>
                    <a:pt x="695269" y="746655"/>
                    <a:pt x="680554" y="768721"/>
                  </a:cubicBezTo>
                  <a:cubicBezTo>
                    <a:pt x="716003" y="812187"/>
                    <a:pt x="701288" y="860667"/>
                    <a:pt x="673865" y="884406"/>
                  </a:cubicBezTo>
                  <a:cubicBezTo>
                    <a:pt x="638751" y="914831"/>
                    <a:pt x="596613" y="910819"/>
                    <a:pt x="555145" y="872369"/>
                  </a:cubicBezTo>
                  <a:cubicBezTo>
                    <a:pt x="528725" y="883402"/>
                    <a:pt x="502306" y="894770"/>
                    <a:pt x="474214" y="906807"/>
                  </a:cubicBezTo>
                  <a:close/>
                  <a:moveTo>
                    <a:pt x="576882" y="132125"/>
                  </a:moveTo>
                  <a:cubicBezTo>
                    <a:pt x="571197" y="131790"/>
                    <a:pt x="566850" y="131456"/>
                    <a:pt x="562168" y="131122"/>
                  </a:cubicBezTo>
                  <a:cubicBezTo>
                    <a:pt x="535414" y="130787"/>
                    <a:pt x="508660" y="130453"/>
                    <a:pt x="481906" y="129784"/>
                  </a:cubicBezTo>
                  <a:cubicBezTo>
                    <a:pt x="465853" y="129450"/>
                    <a:pt x="460503" y="124100"/>
                    <a:pt x="458496" y="108386"/>
                  </a:cubicBezTo>
                  <a:cubicBezTo>
                    <a:pt x="457827" y="103037"/>
                    <a:pt x="457493" y="97687"/>
                    <a:pt x="456155" y="92337"/>
                  </a:cubicBezTo>
                  <a:cubicBezTo>
                    <a:pt x="447126" y="59237"/>
                    <a:pt x="414686" y="35498"/>
                    <a:pt x="382582" y="38508"/>
                  </a:cubicBezTo>
                  <a:cubicBezTo>
                    <a:pt x="346464" y="41851"/>
                    <a:pt x="318372" y="69936"/>
                    <a:pt x="315028" y="106046"/>
                  </a:cubicBezTo>
                  <a:cubicBezTo>
                    <a:pt x="313356" y="125103"/>
                    <a:pt x="308339" y="129784"/>
                    <a:pt x="289277" y="129784"/>
                  </a:cubicBezTo>
                  <a:cubicBezTo>
                    <a:pt x="267540" y="129784"/>
                    <a:pt x="245802" y="129784"/>
                    <a:pt x="224064" y="129784"/>
                  </a:cubicBezTo>
                  <a:cubicBezTo>
                    <a:pt x="215704" y="129784"/>
                    <a:pt x="207678" y="129784"/>
                    <a:pt x="197979" y="129784"/>
                  </a:cubicBezTo>
                  <a:cubicBezTo>
                    <a:pt x="197979" y="174587"/>
                    <a:pt x="197979" y="217383"/>
                    <a:pt x="197979" y="261851"/>
                  </a:cubicBezTo>
                  <a:cubicBezTo>
                    <a:pt x="324392" y="261851"/>
                    <a:pt x="450135" y="261851"/>
                    <a:pt x="576548" y="261851"/>
                  </a:cubicBezTo>
                  <a:cubicBezTo>
                    <a:pt x="576882" y="219389"/>
                    <a:pt x="576882" y="176593"/>
                    <a:pt x="576882" y="132125"/>
                  </a:cubicBezTo>
                  <a:close/>
                  <a:moveTo>
                    <a:pt x="956454" y="1021153"/>
                  </a:moveTo>
                  <a:cubicBezTo>
                    <a:pt x="962474" y="1030181"/>
                    <a:pt x="968159" y="1038540"/>
                    <a:pt x="973844" y="1046564"/>
                  </a:cubicBezTo>
                  <a:cubicBezTo>
                    <a:pt x="1009628" y="1096047"/>
                    <a:pt x="1045746" y="1145196"/>
                    <a:pt x="1093903" y="1183312"/>
                  </a:cubicBezTo>
                  <a:cubicBezTo>
                    <a:pt x="1130021" y="1211731"/>
                    <a:pt x="1141057" y="1212066"/>
                    <a:pt x="1174165" y="1172613"/>
                  </a:cubicBezTo>
                  <a:cubicBezTo>
                    <a:pt x="1182860" y="1162248"/>
                    <a:pt x="1183528" y="1151215"/>
                    <a:pt x="1176506" y="1140181"/>
                  </a:cubicBezTo>
                  <a:cubicBezTo>
                    <a:pt x="1168814" y="1128479"/>
                    <a:pt x="1161791" y="1115439"/>
                    <a:pt x="1151758" y="1106078"/>
                  </a:cubicBezTo>
                  <a:cubicBezTo>
                    <a:pt x="1117981" y="1074649"/>
                    <a:pt x="1083201" y="1044223"/>
                    <a:pt x="1048087" y="1014132"/>
                  </a:cubicBezTo>
                  <a:cubicBezTo>
                    <a:pt x="1032703" y="1001093"/>
                    <a:pt x="1015647" y="990059"/>
                    <a:pt x="998926" y="978023"/>
                  </a:cubicBezTo>
                  <a:cubicBezTo>
                    <a:pt x="986218" y="990728"/>
                    <a:pt x="974848" y="1002430"/>
                    <a:pt x="963477" y="1013798"/>
                  </a:cubicBezTo>
                  <a:cubicBezTo>
                    <a:pt x="961136" y="1016138"/>
                    <a:pt x="959130" y="1018144"/>
                    <a:pt x="956454" y="1021153"/>
                  </a:cubicBezTo>
                  <a:close/>
                  <a:moveTo>
                    <a:pt x="577551" y="822217"/>
                  </a:moveTo>
                  <a:cubicBezTo>
                    <a:pt x="577551" y="846624"/>
                    <a:pt x="595276" y="865348"/>
                    <a:pt x="619354" y="865682"/>
                  </a:cubicBezTo>
                  <a:cubicBezTo>
                    <a:pt x="642430" y="866016"/>
                    <a:pt x="662495" y="846290"/>
                    <a:pt x="662830" y="823220"/>
                  </a:cubicBezTo>
                  <a:cubicBezTo>
                    <a:pt x="663164" y="799816"/>
                    <a:pt x="643767" y="780424"/>
                    <a:pt x="620023" y="780424"/>
                  </a:cubicBezTo>
                  <a:cubicBezTo>
                    <a:pt x="596613" y="780758"/>
                    <a:pt x="577551" y="799481"/>
                    <a:pt x="577551" y="822217"/>
                  </a:cubicBezTo>
                  <a:close/>
                  <a:moveTo>
                    <a:pt x="775865" y="553402"/>
                  </a:moveTo>
                  <a:cubicBezTo>
                    <a:pt x="752455" y="553402"/>
                    <a:pt x="733393" y="571791"/>
                    <a:pt x="733059" y="594861"/>
                  </a:cubicBezTo>
                  <a:cubicBezTo>
                    <a:pt x="732724" y="618600"/>
                    <a:pt x="751786" y="638326"/>
                    <a:pt x="775196" y="638660"/>
                  </a:cubicBezTo>
                  <a:cubicBezTo>
                    <a:pt x="798606" y="638995"/>
                    <a:pt x="818337" y="618934"/>
                    <a:pt x="818337" y="595530"/>
                  </a:cubicBezTo>
                  <a:cubicBezTo>
                    <a:pt x="818002" y="572460"/>
                    <a:pt x="798940" y="553402"/>
                    <a:pt x="775865" y="553402"/>
                  </a:cubicBezTo>
                  <a:close/>
                  <a:moveTo>
                    <a:pt x="136780" y="460119"/>
                  </a:moveTo>
                  <a:cubicBezTo>
                    <a:pt x="136780" y="484192"/>
                    <a:pt x="156511" y="502916"/>
                    <a:pt x="181258" y="502916"/>
                  </a:cubicBezTo>
                  <a:cubicBezTo>
                    <a:pt x="202661" y="502916"/>
                    <a:pt x="222058" y="481517"/>
                    <a:pt x="222058" y="458447"/>
                  </a:cubicBezTo>
                  <a:cubicBezTo>
                    <a:pt x="222058" y="436715"/>
                    <a:pt x="202327" y="417657"/>
                    <a:pt x="179920" y="417323"/>
                  </a:cubicBezTo>
                  <a:cubicBezTo>
                    <a:pt x="155842" y="417323"/>
                    <a:pt x="136445" y="436381"/>
                    <a:pt x="136780" y="460119"/>
                  </a:cubicBezTo>
                  <a:close/>
                  <a:moveTo>
                    <a:pt x="279913" y="1007111"/>
                  </a:moveTo>
                  <a:cubicBezTo>
                    <a:pt x="303323" y="1007111"/>
                    <a:pt x="322720" y="988388"/>
                    <a:pt x="322720" y="965652"/>
                  </a:cubicBezTo>
                  <a:cubicBezTo>
                    <a:pt x="322720" y="942248"/>
                    <a:pt x="303992" y="924193"/>
                    <a:pt x="280248" y="923859"/>
                  </a:cubicBezTo>
                  <a:cubicBezTo>
                    <a:pt x="256838" y="923859"/>
                    <a:pt x="238110" y="941579"/>
                    <a:pt x="237441" y="963980"/>
                  </a:cubicBezTo>
                  <a:cubicBezTo>
                    <a:pt x="236773" y="987385"/>
                    <a:pt x="256169" y="1007111"/>
                    <a:pt x="279913" y="1007111"/>
                  </a:cubicBezTo>
                  <a:close/>
                </a:path>
              </a:pathLst>
            </a:custGeom>
            <a:grpFill/>
            <a:ln w="3330" cap="flat">
              <a:noFill/>
              <a:prstDash val="solid"/>
              <a:miter/>
            </a:ln>
          </p:spPr>
          <p:txBody>
            <a:bodyPr rtlCol="0" anchor="ctr"/>
            <a:lstStyle/>
            <a:p>
              <a:endParaRPr lang="en-US"/>
            </a:p>
          </p:txBody>
        </p:sp>
        <p:sp>
          <p:nvSpPr>
            <p:cNvPr id="201" name="Freeform 310">
              <a:extLst>
                <a:ext uri="{FF2B5EF4-FFF2-40B4-BE49-F238E27FC236}">
                  <a16:creationId xmlns:a16="http://schemas.microsoft.com/office/drawing/2014/main" id="{ECDCA952-39BE-D705-EE4F-FDA76B4FF4E6}"/>
                </a:ext>
              </a:extLst>
            </p:cNvPr>
            <p:cNvSpPr/>
            <p:nvPr/>
          </p:nvSpPr>
          <p:spPr>
            <a:xfrm>
              <a:off x="8748103" y="2254287"/>
              <a:ext cx="39880" cy="38533"/>
            </a:xfrm>
            <a:custGeom>
              <a:avLst/>
              <a:gdLst>
                <a:gd name="connsiteX0" fmla="*/ 39880 w 39880"/>
                <a:gd name="connsiteY0" fmla="*/ 38534 h 38533"/>
                <a:gd name="connsiteX1" fmla="*/ 84 w 39880"/>
                <a:gd name="connsiteY1" fmla="*/ 38534 h 38533"/>
                <a:gd name="connsiteX2" fmla="*/ 418 w 39880"/>
                <a:gd name="connsiteY2" fmla="*/ 7105 h 38533"/>
                <a:gd name="connsiteX3" fmla="*/ 7775 w 39880"/>
                <a:gd name="connsiteY3" fmla="*/ 418 h 38533"/>
                <a:gd name="connsiteX4" fmla="*/ 39880 w 39880"/>
                <a:gd name="connsiteY4" fmla="*/ 84 h 38533"/>
                <a:gd name="connsiteX5" fmla="*/ 39880 w 39880"/>
                <a:gd name="connsiteY5" fmla="*/ 38534 h 3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880" h="38533">
                  <a:moveTo>
                    <a:pt x="39880" y="38534"/>
                  </a:moveTo>
                  <a:cubicBezTo>
                    <a:pt x="26838" y="38534"/>
                    <a:pt x="14129" y="38534"/>
                    <a:pt x="84" y="38534"/>
                  </a:cubicBezTo>
                  <a:cubicBezTo>
                    <a:pt x="84" y="27500"/>
                    <a:pt x="-251" y="17470"/>
                    <a:pt x="418" y="7105"/>
                  </a:cubicBezTo>
                  <a:cubicBezTo>
                    <a:pt x="752" y="4430"/>
                    <a:pt x="5100" y="418"/>
                    <a:pt x="7775" y="418"/>
                  </a:cubicBezTo>
                  <a:cubicBezTo>
                    <a:pt x="18143" y="-251"/>
                    <a:pt x="28510" y="84"/>
                    <a:pt x="39880" y="84"/>
                  </a:cubicBezTo>
                  <a:cubicBezTo>
                    <a:pt x="39880" y="12789"/>
                    <a:pt x="39880" y="25160"/>
                    <a:pt x="39880" y="38534"/>
                  </a:cubicBezTo>
                  <a:close/>
                </a:path>
              </a:pathLst>
            </a:custGeom>
            <a:grpFill/>
            <a:ln w="3330" cap="flat">
              <a:noFill/>
              <a:prstDash val="solid"/>
              <a:miter/>
            </a:ln>
          </p:spPr>
          <p:txBody>
            <a:bodyPr rtlCol="0" anchor="ctr"/>
            <a:lstStyle/>
            <a:p>
              <a:endParaRPr lang="en-US"/>
            </a:p>
          </p:txBody>
        </p:sp>
        <p:sp>
          <p:nvSpPr>
            <p:cNvPr id="202" name="Freeform 311">
              <a:extLst>
                <a:ext uri="{FF2B5EF4-FFF2-40B4-BE49-F238E27FC236}">
                  <a16:creationId xmlns:a16="http://schemas.microsoft.com/office/drawing/2014/main" id="{17523915-E5F2-1323-A38D-D6D6522DE353}"/>
                </a:ext>
              </a:extLst>
            </p:cNvPr>
            <p:cNvSpPr/>
            <p:nvPr/>
          </p:nvSpPr>
          <p:spPr>
            <a:xfrm>
              <a:off x="8644952" y="2253002"/>
              <a:ext cx="40362" cy="40152"/>
            </a:xfrm>
            <a:custGeom>
              <a:avLst/>
              <a:gdLst>
                <a:gd name="connsiteX0" fmla="*/ 40363 w 40362"/>
                <a:gd name="connsiteY0" fmla="*/ 3040 h 40152"/>
                <a:gd name="connsiteX1" fmla="*/ 40363 w 40362"/>
                <a:gd name="connsiteY1" fmla="*/ 40152 h 40152"/>
                <a:gd name="connsiteX2" fmla="*/ 1235 w 40362"/>
                <a:gd name="connsiteY2" fmla="*/ 40152 h 40152"/>
                <a:gd name="connsiteX3" fmla="*/ 232 w 40362"/>
                <a:gd name="connsiteY3" fmla="*/ 35137 h 40152"/>
                <a:gd name="connsiteX4" fmla="*/ 40363 w 40362"/>
                <a:gd name="connsiteY4" fmla="*/ 3040 h 40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2" h="40152">
                  <a:moveTo>
                    <a:pt x="40363" y="3040"/>
                  </a:moveTo>
                  <a:cubicBezTo>
                    <a:pt x="40363" y="15076"/>
                    <a:pt x="40363" y="27113"/>
                    <a:pt x="40363" y="40152"/>
                  </a:cubicBezTo>
                  <a:cubicBezTo>
                    <a:pt x="26986" y="40152"/>
                    <a:pt x="14278" y="40152"/>
                    <a:pt x="1235" y="40152"/>
                  </a:cubicBezTo>
                  <a:cubicBezTo>
                    <a:pt x="901" y="38146"/>
                    <a:pt x="232" y="36474"/>
                    <a:pt x="232" y="35137"/>
                  </a:cubicBezTo>
                  <a:cubicBezTo>
                    <a:pt x="-1106" y="-972"/>
                    <a:pt x="2238" y="-3982"/>
                    <a:pt x="40363" y="3040"/>
                  </a:cubicBezTo>
                  <a:close/>
                </a:path>
              </a:pathLst>
            </a:custGeom>
            <a:grpFill/>
            <a:ln w="3330" cap="flat">
              <a:noFill/>
              <a:prstDash val="solid"/>
              <a:miter/>
            </a:ln>
          </p:spPr>
          <p:txBody>
            <a:bodyPr rtlCol="0" anchor="ctr"/>
            <a:lstStyle/>
            <a:p>
              <a:endParaRPr lang="en-US"/>
            </a:p>
          </p:txBody>
        </p:sp>
        <p:sp>
          <p:nvSpPr>
            <p:cNvPr id="203" name="Freeform 312">
              <a:extLst>
                <a:ext uri="{FF2B5EF4-FFF2-40B4-BE49-F238E27FC236}">
                  <a16:creationId xmlns:a16="http://schemas.microsoft.com/office/drawing/2014/main" id="{8D71A55E-2A70-0959-B1CE-593C2873BCE4}"/>
                </a:ext>
              </a:extLst>
            </p:cNvPr>
            <p:cNvSpPr/>
            <p:nvPr/>
          </p:nvSpPr>
          <p:spPr>
            <a:xfrm>
              <a:off x="8542515" y="2255373"/>
              <a:ext cx="39462" cy="37446"/>
            </a:xfrm>
            <a:custGeom>
              <a:avLst/>
              <a:gdLst>
                <a:gd name="connsiteX0" fmla="*/ 0 w 39462"/>
                <a:gd name="connsiteY0" fmla="*/ 37447 h 37446"/>
                <a:gd name="connsiteX1" fmla="*/ 0 w 39462"/>
                <a:gd name="connsiteY1" fmla="*/ 0 h 37446"/>
                <a:gd name="connsiteX2" fmla="*/ 39462 w 39462"/>
                <a:gd name="connsiteY2" fmla="*/ 0 h 37446"/>
                <a:gd name="connsiteX3" fmla="*/ 39462 w 39462"/>
                <a:gd name="connsiteY3" fmla="*/ 37447 h 37446"/>
                <a:gd name="connsiteX4" fmla="*/ 0 w 39462"/>
                <a:gd name="connsiteY4" fmla="*/ 37447 h 37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62" h="37446">
                  <a:moveTo>
                    <a:pt x="0" y="37447"/>
                  </a:moveTo>
                  <a:cubicBezTo>
                    <a:pt x="0" y="24407"/>
                    <a:pt x="0" y="12705"/>
                    <a:pt x="0" y="0"/>
                  </a:cubicBezTo>
                  <a:cubicBezTo>
                    <a:pt x="13043" y="0"/>
                    <a:pt x="25751" y="0"/>
                    <a:pt x="39462" y="0"/>
                  </a:cubicBezTo>
                  <a:cubicBezTo>
                    <a:pt x="39462" y="12371"/>
                    <a:pt x="39462" y="24407"/>
                    <a:pt x="39462" y="37447"/>
                  </a:cubicBezTo>
                  <a:cubicBezTo>
                    <a:pt x="26420" y="37447"/>
                    <a:pt x="13711" y="37447"/>
                    <a:pt x="0" y="37447"/>
                  </a:cubicBezTo>
                  <a:close/>
                </a:path>
              </a:pathLst>
            </a:custGeom>
            <a:grpFill/>
            <a:ln w="3330" cap="flat">
              <a:noFill/>
              <a:prstDash val="solid"/>
              <a:miter/>
            </a:ln>
          </p:spPr>
          <p:txBody>
            <a:bodyPr rtlCol="0" anchor="ctr"/>
            <a:lstStyle/>
            <a:p>
              <a:endParaRPr lang="en-US"/>
            </a:p>
          </p:txBody>
        </p:sp>
      </p:grpSp>
      <p:grpSp>
        <p:nvGrpSpPr>
          <p:cNvPr id="204" name="Graphic 2">
            <a:extLst>
              <a:ext uri="{FF2B5EF4-FFF2-40B4-BE49-F238E27FC236}">
                <a16:creationId xmlns:a16="http://schemas.microsoft.com/office/drawing/2014/main" id="{FC1B7EA5-3740-E404-4DA9-B5B8C994C90F}"/>
              </a:ext>
            </a:extLst>
          </p:cNvPr>
          <p:cNvGrpSpPr/>
          <p:nvPr/>
        </p:nvGrpSpPr>
        <p:grpSpPr>
          <a:xfrm>
            <a:off x="10312311" y="601014"/>
            <a:ext cx="1132764" cy="912800"/>
            <a:chOff x="9274326" y="2998283"/>
            <a:chExt cx="1132764" cy="912800"/>
          </a:xfrm>
          <a:solidFill>
            <a:srgbClr val="007772"/>
          </a:solidFill>
        </p:grpSpPr>
        <p:grpSp>
          <p:nvGrpSpPr>
            <p:cNvPr id="205" name="Graphic 2">
              <a:extLst>
                <a:ext uri="{FF2B5EF4-FFF2-40B4-BE49-F238E27FC236}">
                  <a16:creationId xmlns:a16="http://schemas.microsoft.com/office/drawing/2014/main" id="{1653A4A1-1400-F207-E22B-9495156EB8E5}"/>
                </a:ext>
              </a:extLst>
            </p:cNvPr>
            <p:cNvGrpSpPr/>
            <p:nvPr/>
          </p:nvGrpSpPr>
          <p:grpSpPr>
            <a:xfrm>
              <a:off x="9494020" y="3748095"/>
              <a:ext cx="876059" cy="162987"/>
              <a:chOff x="9494020" y="3748095"/>
              <a:chExt cx="876059" cy="162987"/>
            </a:xfrm>
            <a:grpFill/>
          </p:grpSpPr>
          <p:sp>
            <p:nvSpPr>
              <p:cNvPr id="246" name="Freeform 137">
                <a:extLst>
                  <a:ext uri="{FF2B5EF4-FFF2-40B4-BE49-F238E27FC236}">
                    <a16:creationId xmlns:a16="http://schemas.microsoft.com/office/drawing/2014/main" id="{E8863E5B-0230-B90B-5496-3E1A00BDFE0D}"/>
                  </a:ext>
                </a:extLst>
              </p:cNvPr>
              <p:cNvSpPr/>
              <p:nvPr/>
            </p:nvSpPr>
            <p:spPr>
              <a:xfrm>
                <a:off x="10329333" y="3849963"/>
                <a:ext cx="40746" cy="40746"/>
              </a:xfrm>
              <a:custGeom>
                <a:avLst/>
                <a:gdLst>
                  <a:gd name="connsiteX0" fmla="*/ 0 w 40746"/>
                  <a:gd name="connsiteY0" fmla="*/ 20373 h 40746"/>
                  <a:gd name="connsiteX1" fmla="*/ 20373 w 40746"/>
                  <a:gd name="connsiteY1" fmla="*/ 0 h 40746"/>
                  <a:gd name="connsiteX2" fmla="*/ 40747 w 40746"/>
                  <a:gd name="connsiteY2" fmla="*/ 20373 h 40746"/>
                  <a:gd name="connsiteX3" fmla="*/ 20373 w 40746"/>
                  <a:gd name="connsiteY3" fmla="*/ 40747 h 40746"/>
                  <a:gd name="connsiteX4" fmla="*/ 0 w 40746"/>
                  <a:gd name="connsiteY4" fmla="*/ 20373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0" y="20373"/>
                    </a:moveTo>
                    <a:cubicBezTo>
                      <a:pt x="0" y="9168"/>
                      <a:pt x="9168" y="0"/>
                      <a:pt x="20373" y="0"/>
                    </a:cubicBezTo>
                    <a:cubicBezTo>
                      <a:pt x="31579" y="0"/>
                      <a:pt x="40747" y="9168"/>
                      <a:pt x="40747" y="20373"/>
                    </a:cubicBezTo>
                    <a:cubicBezTo>
                      <a:pt x="40747" y="31579"/>
                      <a:pt x="31579" y="40747"/>
                      <a:pt x="20373" y="40747"/>
                    </a:cubicBezTo>
                    <a:cubicBezTo>
                      <a:pt x="9168" y="40747"/>
                      <a:pt x="0" y="31579"/>
                      <a:pt x="0" y="20373"/>
                    </a:cubicBezTo>
                    <a:close/>
                  </a:path>
                </a:pathLst>
              </a:custGeom>
              <a:grpFill/>
              <a:ln w="3393" cap="flat">
                <a:noFill/>
                <a:prstDash val="solid"/>
                <a:miter/>
              </a:ln>
            </p:spPr>
            <p:txBody>
              <a:bodyPr rtlCol="0" anchor="ctr"/>
              <a:lstStyle/>
              <a:p>
                <a:endParaRPr lang="en-US"/>
              </a:p>
            </p:txBody>
          </p:sp>
          <p:sp>
            <p:nvSpPr>
              <p:cNvPr id="247" name="Freeform 138">
                <a:extLst>
                  <a:ext uri="{FF2B5EF4-FFF2-40B4-BE49-F238E27FC236}">
                    <a16:creationId xmlns:a16="http://schemas.microsoft.com/office/drawing/2014/main" id="{2A20DB31-60E5-9FDD-5E33-B01A27AD32F5}"/>
                  </a:ext>
                </a:extLst>
              </p:cNvPr>
              <p:cNvSpPr/>
              <p:nvPr/>
            </p:nvSpPr>
            <p:spPr>
              <a:xfrm>
                <a:off x="10166345" y="3870336"/>
                <a:ext cx="40746" cy="40746"/>
              </a:xfrm>
              <a:custGeom>
                <a:avLst/>
                <a:gdLst>
                  <a:gd name="connsiteX0" fmla="*/ 0 w 40746"/>
                  <a:gd name="connsiteY0" fmla="*/ 20373 h 40746"/>
                  <a:gd name="connsiteX1" fmla="*/ 20373 w 40746"/>
                  <a:gd name="connsiteY1" fmla="*/ 0 h 40746"/>
                  <a:gd name="connsiteX2" fmla="*/ 40747 w 40746"/>
                  <a:gd name="connsiteY2" fmla="*/ 20373 h 40746"/>
                  <a:gd name="connsiteX3" fmla="*/ 20373 w 40746"/>
                  <a:gd name="connsiteY3" fmla="*/ 40747 h 40746"/>
                  <a:gd name="connsiteX4" fmla="*/ 0 w 40746"/>
                  <a:gd name="connsiteY4" fmla="*/ 20373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0" y="20373"/>
                    </a:moveTo>
                    <a:cubicBezTo>
                      <a:pt x="0" y="9168"/>
                      <a:pt x="9168" y="0"/>
                      <a:pt x="20373" y="0"/>
                    </a:cubicBezTo>
                    <a:cubicBezTo>
                      <a:pt x="31579" y="0"/>
                      <a:pt x="40747" y="9168"/>
                      <a:pt x="40747" y="20373"/>
                    </a:cubicBezTo>
                    <a:cubicBezTo>
                      <a:pt x="40747" y="31579"/>
                      <a:pt x="31918" y="40747"/>
                      <a:pt x="20373" y="40747"/>
                    </a:cubicBezTo>
                    <a:cubicBezTo>
                      <a:pt x="8829" y="40747"/>
                      <a:pt x="0" y="31579"/>
                      <a:pt x="0" y="20373"/>
                    </a:cubicBezTo>
                    <a:close/>
                  </a:path>
                </a:pathLst>
              </a:custGeom>
              <a:grpFill/>
              <a:ln w="3393" cap="flat">
                <a:noFill/>
                <a:prstDash val="solid"/>
                <a:miter/>
              </a:ln>
            </p:spPr>
            <p:txBody>
              <a:bodyPr rtlCol="0" anchor="ctr"/>
              <a:lstStyle/>
              <a:p>
                <a:endParaRPr lang="en-US"/>
              </a:p>
            </p:txBody>
          </p:sp>
          <p:sp>
            <p:nvSpPr>
              <p:cNvPr id="248" name="Freeform 139">
                <a:extLst>
                  <a:ext uri="{FF2B5EF4-FFF2-40B4-BE49-F238E27FC236}">
                    <a16:creationId xmlns:a16="http://schemas.microsoft.com/office/drawing/2014/main" id="{81A530B0-4B3A-9CAD-56CF-1BA335FDFC63}"/>
                  </a:ext>
                </a:extLst>
              </p:cNvPr>
              <p:cNvSpPr/>
              <p:nvPr/>
            </p:nvSpPr>
            <p:spPr>
              <a:xfrm>
                <a:off x="10044104" y="3788503"/>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49" name="Freeform 140">
                <a:extLst>
                  <a:ext uri="{FF2B5EF4-FFF2-40B4-BE49-F238E27FC236}">
                    <a16:creationId xmlns:a16="http://schemas.microsoft.com/office/drawing/2014/main" id="{F19D2470-FAD1-97D1-DB74-1A154B609FFA}"/>
                  </a:ext>
                </a:extLst>
              </p:cNvPr>
              <p:cNvSpPr/>
              <p:nvPr/>
            </p:nvSpPr>
            <p:spPr>
              <a:xfrm>
                <a:off x="9860743" y="3772204"/>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8828"/>
                      <a:pt x="40747" y="20373"/>
                    </a:cubicBezTo>
                    <a:cubicBezTo>
                      <a:pt x="40747" y="3191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50" name="Freeform 141">
                <a:extLst>
                  <a:ext uri="{FF2B5EF4-FFF2-40B4-BE49-F238E27FC236}">
                    <a16:creationId xmlns:a16="http://schemas.microsoft.com/office/drawing/2014/main" id="{5A2D031F-6761-354B-BCA3-C6ECE35E131B}"/>
                  </a:ext>
                </a:extLst>
              </p:cNvPr>
              <p:cNvSpPr/>
              <p:nvPr/>
            </p:nvSpPr>
            <p:spPr>
              <a:xfrm>
                <a:off x="9738502" y="3748095"/>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51" name="Freeform 142">
                <a:extLst>
                  <a:ext uri="{FF2B5EF4-FFF2-40B4-BE49-F238E27FC236}">
                    <a16:creationId xmlns:a16="http://schemas.microsoft.com/office/drawing/2014/main" id="{60B03D0F-4D1F-6227-780A-CC96296EC781}"/>
                  </a:ext>
                </a:extLst>
              </p:cNvPr>
              <p:cNvSpPr/>
              <p:nvPr/>
            </p:nvSpPr>
            <p:spPr>
              <a:xfrm>
                <a:off x="9718128" y="3849963"/>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52" name="Freeform 143">
                <a:extLst>
                  <a:ext uri="{FF2B5EF4-FFF2-40B4-BE49-F238E27FC236}">
                    <a16:creationId xmlns:a16="http://schemas.microsoft.com/office/drawing/2014/main" id="{87FE0A22-86B5-6997-EC8C-D3B96160D39F}"/>
                  </a:ext>
                </a:extLst>
              </p:cNvPr>
              <p:cNvSpPr/>
              <p:nvPr/>
            </p:nvSpPr>
            <p:spPr>
              <a:xfrm>
                <a:off x="9616261" y="3788503"/>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53" name="Freeform 144">
                <a:extLst>
                  <a:ext uri="{FF2B5EF4-FFF2-40B4-BE49-F238E27FC236}">
                    <a16:creationId xmlns:a16="http://schemas.microsoft.com/office/drawing/2014/main" id="{65713283-180E-DE48-68EE-C2EF7179F180}"/>
                  </a:ext>
                </a:extLst>
              </p:cNvPr>
              <p:cNvSpPr/>
              <p:nvPr/>
            </p:nvSpPr>
            <p:spPr>
              <a:xfrm>
                <a:off x="9514394" y="3849963"/>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54" name="Freeform 145">
                <a:extLst>
                  <a:ext uri="{FF2B5EF4-FFF2-40B4-BE49-F238E27FC236}">
                    <a16:creationId xmlns:a16="http://schemas.microsoft.com/office/drawing/2014/main" id="{1031C99B-21FE-8627-AF37-A374C29F3518}"/>
                  </a:ext>
                </a:extLst>
              </p:cNvPr>
              <p:cNvSpPr/>
              <p:nvPr/>
            </p:nvSpPr>
            <p:spPr>
              <a:xfrm>
                <a:off x="9494020" y="3748095"/>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grpSp>
        <p:grpSp>
          <p:nvGrpSpPr>
            <p:cNvPr id="206" name="Graphic 2">
              <a:extLst>
                <a:ext uri="{FF2B5EF4-FFF2-40B4-BE49-F238E27FC236}">
                  <a16:creationId xmlns:a16="http://schemas.microsoft.com/office/drawing/2014/main" id="{62365D68-3CBE-6812-FAFB-6162811876E2}"/>
                </a:ext>
              </a:extLst>
            </p:cNvPr>
            <p:cNvGrpSpPr/>
            <p:nvPr/>
          </p:nvGrpSpPr>
          <p:grpSpPr>
            <a:xfrm>
              <a:off x="9274326" y="2998283"/>
              <a:ext cx="1132764" cy="908725"/>
              <a:chOff x="9274326" y="2998283"/>
              <a:chExt cx="1132764" cy="908725"/>
            </a:xfrm>
            <a:grpFill/>
          </p:grpSpPr>
          <p:sp>
            <p:nvSpPr>
              <p:cNvPr id="207" name="Freeform 147">
                <a:extLst>
                  <a:ext uri="{FF2B5EF4-FFF2-40B4-BE49-F238E27FC236}">
                    <a16:creationId xmlns:a16="http://schemas.microsoft.com/office/drawing/2014/main" id="{0F02B61E-3DDB-9733-9BEC-6E79177DAE97}"/>
                  </a:ext>
                </a:extLst>
              </p:cNvPr>
              <p:cNvSpPr/>
              <p:nvPr/>
            </p:nvSpPr>
            <p:spPr>
              <a:xfrm>
                <a:off x="9416601" y="3426194"/>
                <a:ext cx="156053" cy="154838"/>
              </a:xfrm>
              <a:custGeom>
                <a:avLst/>
                <a:gdLst>
                  <a:gd name="connsiteX0" fmla="*/ 16299 w 156053"/>
                  <a:gd name="connsiteY0" fmla="*/ 154838 h 154838"/>
                  <a:gd name="connsiteX1" fmla="*/ 5093 w 156053"/>
                  <a:gd name="connsiteY1" fmla="*/ 150085 h 154838"/>
                  <a:gd name="connsiteX2" fmla="*/ 0 w 156053"/>
                  <a:gd name="connsiteY2" fmla="*/ 138200 h 154838"/>
                  <a:gd name="connsiteX3" fmla="*/ 138540 w 156053"/>
                  <a:gd name="connsiteY3" fmla="*/ 0 h 154838"/>
                  <a:gd name="connsiteX4" fmla="*/ 151782 w 156053"/>
                  <a:gd name="connsiteY4" fmla="*/ 6791 h 154838"/>
                  <a:gd name="connsiteX5" fmla="*/ 153820 w 156053"/>
                  <a:gd name="connsiteY5" fmla="*/ 21732 h 154838"/>
                  <a:gd name="connsiteX6" fmla="*/ 144312 w 156053"/>
                  <a:gd name="connsiteY6" fmla="*/ 66214 h 154838"/>
                  <a:gd name="connsiteX7" fmla="*/ 117147 w 156053"/>
                  <a:gd name="connsiteY7" fmla="*/ 126655 h 154838"/>
                  <a:gd name="connsiteX8" fmla="*/ 31919 w 156053"/>
                  <a:gd name="connsiteY8" fmla="*/ 154159 h 154838"/>
                  <a:gd name="connsiteX9" fmla="*/ 17318 w 156053"/>
                  <a:gd name="connsiteY9" fmla="*/ 154499 h 154838"/>
                  <a:gd name="connsiteX10" fmla="*/ 16639 w 156053"/>
                  <a:gd name="connsiteY10" fmla="*/ 154499 h 154838"/>
                  <a:gd name="connsiteX11" fmla="*/ 115111 w 156053"/>
                  <a:gd name="connsiteY11" fmla="*/ 38709 h 154838"/>
                  <a:gd name="connsiteX12" fmla="*/ 34296 w 156053"/>
                  <a:gd name="connsiteY12" fmla="*/ 121562 h 154838"/>
                  <a:gd name="connsiteX13" fmla="*/ 93378 w 156053"/>
                  <a:gd name="connsiteY13" fmla="*/ 103905 h 154838"/>
                  <a:gd name="connsiteX14" fmla="*/ 111715 w 156053"/>
                  <a:gd name="connsiteY14" fmla="*/ 62818 h 154838"/>
                  <a:gd name="connsiteX15" fmla="*/ 115111 w 156053"/>
                  <a:gd name="connsiteY15" fmla="*/ 38709 h 15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6053" h="154838">
                    <a:moveTo>
                      <a:pt x="16299" y="154838"/>
                    </a:moveTo>
                    <a:cubicBezTo>
                      <a:pt x="12224" y="154838"/>
                      <a:pt x="8150" y="153141"/>
                      <a:pt x="5093" y="150085"/>
                    </a:cubicBezTo>
                    <a:cubicBezTo>
                      <a:pt x="1698" y="147029"/>
                      <a:pt x="0" y="142614"/>
                      <a:pt x="0" y="138200"/>
                    </a:cubicBezTo>
                    <a:cubicBezTo>
                      <a:pt x="1698" y="43124"/>
                      <a:pt x="106961" y="0"/>
                      <a:pt x="138540" y="0"/>
                    </a:cubicBezTo>
                    <a:cubicBezTo>
                      <a:pt x="170119" y="0"/>
                      <a:pt x="148727" y="2716"/>
                      <a:pt x="151782" y="6791"/>
                    </a:cubicBezTo>
                    <a:cubicBezTo>
                      <a:pt x="154839" y="10866"/>
                      <a:pt x="155518" y="16638"/>
                      <a:pt x="153820" y="21732"/>
                    </a:cubicBezTo>
                    <a:cubicBezTo>
                      <a:pt x="146689" y="41086"/>
                      <a:pt x="145331" y="54329"/>
                      <a:pt x="144312" y="66214"/>
                    </a:cubicBezTo>
                    <a:cubicBezTo>
                      <a:pt x="142275" y="85569"/>
                      <a:pt x="140577" y="102207"/>
                      <a:pt x="117147" y="126655"/>
                    </a:cubicBezTo>
                    <a:cubicBezTo>
                      <a:pt x="92021" y="152461"/>
                      <a:pt x="61460" y="153480"/>
                      <a:pt x="31919" y="154159"/>
                    </a:cubicBezTo>
                    <a:cubicBezTo>
                      <a:pt x="27165" y="154159"/>
                      <a:pt x="22071" y="154159"/>
                      <a:pt x="17318" y="154499"/>
                    </a:cubicBezTo>
                    <a:cubicBezTo>
                      <a:pt x="17318" y="154499"/>
                      <a:pt x="16639" y="154499"/>
                      <a:pt x="16639" y="154499"/>
                    </a:cubicBezTo>
                    <a:close/>
                    <a:moveTo>
                      <a:pt x="115111" y="38709"/>
                    </a:moveTo>
                    <a:cubicBezTo>
                      <a:pt x="86927" y="49575"/>
                      <a:pt x="44143" y="76061"/>
                      <a:pt x="34296" y="121562"/>
                    </a:cubicBezTo>
                    <a:cubicBezTo>
                      <a:pt x="58744" y="120883"/>
                      <a:pt x="78098" y="119524"/>
                      <a:pt x="93378" y="103905"/>
                    </a:cubicBezTo>
                    <a:cubicBezTo>
                      <a:pt x="108998" y="87606"/>
                      <a:pt x="110017" y="79456"/>
                      <a:pt x="111715" y="62818"/>
                    </a:cubicBezTo>
                    <a:cubicBezTo>
                      <a:pt x="112394" y="56027"/>
                      <a:pt x="113073" y="47878"/>
                      <a:pt x="115111" y="38709"/>
                    </a:cubicBezTo>
                    <a:close/>
                  </a:path>
                </a:pathLst>
              </a:custGeom>
              <a:grpFill/>
              <a:ln w="3393" cap="flat">
                <a:noFill/>
                <a:prstDash val="solid"/>
                <a:miter/>
              </a:ln>
            </p:spPr>
            <p:txBody>
              <a:bodyPr rtlCol="0" anchor="ctr"/>
              <a:lstStyle/>
              <a:p>
                <a:endParaRPr lang="en-US"/>
              </a:p>
            </p:txBody>
          </p:sp>
          <p:sp>
            <p:nvSpPr>
              <p:cNvPr id="208" name="Freeform 148">
                <a:extLst>
                  <a:ext uri="{FF2B5EF4-FFF2-40B4-BE49-F238E27FC236}">
                    <a16:creationId xmlns:a16="http://schemas.microsoft.com/office/drawing/2014/main" id="{347320F8-0BA4-36CD-F7DD-B2164B03650A}"/>
                  </a:ext>
                </a:extLst>
              </p:cNvPr>
              <p:cNvSpPr/>
              <p:nvPr/>
            </p:nvSpPr>
            <p:spPr>
              <a:xfrm>
                <a:off x="9314492" y="3466650"/>
                <a:ext cx="134706" cy="216249"/>
              </a:xfrm>
              <a:custGeom>
                <a:avLst/>
                <a:gdLst>
                  <a:gd name="connsiteX0" fmla="*/ 118408 w 134706"/>
                  <a:gd name="connsiteY0" fmla="*/ 216250 h 216249"/>
                  <a:gd name="connsiteX1" fmla="*/ 102109 w 134706"/>
                  <a:gd name="connsiteY1" fmla="*/ 199951 h 216249"/>
                  <a:gd name="connsiteX2" fmla="*/ 102109 w 134706"/>
                  <a:gd name="connsiteY2" fmla="*/ 123211 h 216249"/>
                  <a:gd name="connsiteX3" fmla="*/ 37254 w 134706"/>
                  <a:gd name="connsiteY3" fmla="*/ 113364 h 216249"/>
                  <a:gd name="connsiteX4" fmla="*/ 1940 w 134706"/>
                  <a:gd name="connsiteY4" fmla="*/ 13194 h 216249"/>
                  <a:gd name="connsiteX5" fmla="*/ 11447 w 134706"/>
                  <a:gd name="connsiteY5" fmla="*/ 1310 h 216249"/>
                  <a:gd name="connsiteX6" fmla="*/ 26727 w 134706"/>
                  <a:gd name="connsiteY6" fmla="*/ 2328 h 216249"/>
                  <a:gd name="connsiteX7" fmla="*/ 56948 w 134706"/>
                  <a:gd name="connsiteY7" fmla="*/ 14213 h 216249"/>
                  <a:gd name="connsiteX8" fmla="*/ 134707 w 134706"/>
                  <a:gd name="connsiteY8" fmla="*/ 96046 h 216249"/>
                  <a:gd name="connsiteX9" fmla="*/ 134707 w 134706"/>
                  <a:gd name="connsiteY9" fmla="*/ 97405 h 216249"/>
                  <a:gd name="connsiteX10" fmla="*/ 134707 w 134706"/>
                  <a:gd name="connsiteY10" fmla="*/ 97405 h 216249"/>
                  <a:gd name="connsiteX11" fmla="*/ 134707 w 134706"/>
                  <a:gd name="connsiteY11" fmla="*/ 98423 h 216249"/>
                  <a:gd name="connsiteX12" fmla="*/ 134707 w 134706"/>
                  <a:gd name="connsiteY12" fmla="*/ 199272 h 216249"/>
                  <a:gd name="connsiteX13" fmla="*/ 118408 w 134706"/>
                  <a:gd name="connsiteY13" fmla="*/ 215571 h 216249"/>
                  <a:gd name="connsiteX14" fmla="*/ 33179 w 134706"/>
                  <a:gd name="connsiteY14" fmla="*/ 41377 h 216249"/>
                  <a:gd name="connsiteX15" fmla="*/ 56609 w 134706"/>
                  <a:gd name="connsiteY15" fmla="*/ 87218 h 216249"/>
                  <a:gd name="connsiteX16" fmla="*/ 100751 w 134706"/>
                  <a:gd name="connsiteY16" fmla="*/ 89595 h 216249"/>
                  <a:gd name="connsiteX17" fmla="*/ 47441 w 134706"/>
                  <a:gd name="connsiteY17" fmla="*/ 46131 h 216249"/>
                  <a:gd name="connsiteX18" fmla="*/ 33179 w 134706"/>
                  <a:gd name="connsiteY18" fmla="*/ 41717 h 216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4706" h="216249">
                    <a:moveTo>
                      <a:pt x="118408" y="216250"/>
                    </a:moveTo>
                    <a:cubicBezTo>
                      <a:pt x="109240" y="216250"/>
                      <a:pt x="102109" y="209119"/>
                      <a:pt x="102109" y="199951"/>
                    </a:cubicBezTo>
                    <a:lnTo>
                      <a:pt x="102109" y="123211"/>
                    </a:lnTo>
                    <a:cubicBezTo>
                      <a:pt x="71210" y="132379"/>
                      <a:pt x="49139" y="121853"/>
                      <a:pt x="37254" y="113364"/>
                    </a:cubicBezTo>
                    <a:cubicBezTo>
                      <a:pt x="9071" y="92990"/>
                      <a:pt x="-5531" y="51904"/>
                      <a:pt x="1940" y="13194"/>
                    </a:cubicBezTo>
                    <a:cubicBezTo>
                      <a:pt x="2958" y="7761"/>
                      <a:pt x="6354" y="3347"/>
                      <a:pt x="11447" y="1310"/>
                    </a:cubicBezTo>
                    <a:cubicBezTo>
                      <a:pt x="16541" y="-728"/>
                      <a:pt x="21974" y="-388"/>
                      <a:pt x="26727" y="2328"/>
                    </a:cubicBezTo>
                    <a:cubicBezTo>
                      <a:pt x="34876" y="7422"/>
                      <a:pt x="45403" y="10817"/>
                      <a:pt x="56948" y="14213"/>
                    </a:cubicBezTo>
                    <a:cubicBezTo>
                      <a:pt x="87508" y="23720"/>
                      <a:pt x="129274" y="36624"/>
                      <a:pt x="134707" y="96046"/>
                    </a:cubicBezTo>
                    <a:cubicBezTo>
                      <a:pt x="134707" y="96386"/>
                      <a:pt x="134707" y="97065"/>
                      <a:pt x="134707" y="97405"/>
                    </a:cubicBezTo>
                    <a:lnTo>
                      <a:pt x="134707" y="97405"/>
                    </a:lnTo>
                    <a:cubicBezTo>
                      <a:pt x="134707" y="97744"/>
                      <a:pt x="134707" y="98084"/>
                      <a:pt x="134707" y="98423"/>
                    </a:cubicBezTo>
                    <a:lnTo>
                      <a:pt x="134707" y="199272"/>
                    </a:lnTo>
                    <a:cubicBezTo>
                      <a:pt x="134707" y="208440"/>
                      <a:pt x="127576" y="215571"/>
                      <a:pt x="118408" y="215571"/>
                    </a:cubicBezTo>
                    <a:close/>
                    <a:moveTo>
                      <a:pt x="33179" y="41377"/>
                    </a:moveTo>
                    <a:cubicBezTo>
                      <a:pt x="34876" y="60393"/>
                      <a:pt x="43365" y="77710"/>
                      <a:pt x="56609" y="87218"/>
                    </a:cubicBezTo>
                    <a:cubicBezTo>
                      <a:pt x="70870" y="97405"/>
                      <a:pt x="87508" y="95028"/>
                      <a:pt x="100751" y="89595"/>
                    </a:cubicBezTo>
                    <a:cubicBezTo>
                      <a:pt x="94979" y="62091"/>
                      <a:pt x="76982" y="55299"/>
                      <a:pt x="47441" y="46131"/>
                    </a:cubicBezTo>
                    <a:cubicBezTo>
                      <a:pt x="42686" y="44773"/>
                      <a:pt x="37933" y="43075"/>
                      <a:pt x="33179" y="41717"/>
                    </a:cubicBezTo>
                    <a:close/>
                  </a:path>
                </a:pathLst>
              </a:custGeom>
              <a:grpFill/>
              <a:ln w="3393" cap="flat">
                <a:noFill/>
                <a:prstDash val="solid"/>
                <a:miter/>
              </a:ln>
            </p:spPr>
            <p:txBody>
              <a:bodyPr rtlCol="0" anchor="ctr"/>
              <a:lstStyle/>
              <a:p>
                <a:endParaRPr lang="en-US"/>
              </a:p>
            </p:txBody>
          </p:sp>
          <p:sp>
            <p:nvSpPr>
              <p:cNvPr id="209" name="Freeform 149">
                <a:extLst>
                  <a:ext uri="{FF2B5EF4-FFF2-40B4-BE49-F238E27FC236}">
                    <a16:creationId xmlns:a16="http://schemas.microsoft.com/office/drawing/2014/main" id="{82FAFC25-06E2-9B3E-93DF-08D1B13F8BE7}"/>
                  </a:ext>
                </a:extLst>
              </p:cNvPr>
              <p:cNvSpPr/>
              <p:nvPr/>
            </p:nvSpPr>
            <p:spPr>
              <a:xfrm>
                <a:off x="10150046" y="2998283"/>
                <a:ext cx="114430" cy="216367"/>
              </a:xfrm>
              <a:custGeom>
                <a:avLst/>
                <a:gdLst>
                  <a:gd name="connsiteX0" fmla="*/ 57046 w 114430"/>
                  <a:gd name="connsiteY0" fmla="*/ 216027 h 216367"/>
                  <a:gd name="connsiteX1" fmla="*/ 47199 w 114430"/>
                  <a:gd name="connsiteY1" fmla="*/ 212632 h 216367"/>
                  <a:gd name="connsiteX2" fmla="*/ 42445 w 114430"/>
                  <a:gd name="connsiteY2" fmla="*/ 209236 h 216367"/>
                  <a:gd name="connsiteX3" fmla="*/ 0 w 114430"/>
                  <a:gd name="connsiteY3" fmla="*/ 118235 h 216367"/>
                  <a:gd name="connsiteX4" fmla="*/ 30560 w 114430"/>
                  <a:gd name="connsiteY4" fmla="*/ 29610 h 216367"/>
                  <a:gd name="connsiteX5" fmla="*/ 41426 w 114430"/>
                  <a:gd name="connsiteY5" fmla="*/ 10935 h 216367"/>
                  <a:gd name="connsiteX6" fmla="*/ 57725 w 114430"/>
                  <a:gd name="connsiteY6" fmla="*/ 69 h 216367"/>
                  <a:gd name="connsiteX7" fmla="*/ 72666 w 114430"/>
                  <a:gd name="connsiteY7" fmla="*/ 12972 h 216367"/>
                  <a:gd name="connsiteX8" fmla="*/ 89644 w 114430"/>
                  <a:gd name="connsiteY8" fmla="*/ 55756 h 216367"/>
                  <a:gd name="connsiteX9" fmla="*/ 114431 w 114430"/>
                  <a:gd name="connsiteY9" fmla="*/ 139287 h 216367"/>
                  <a:gd name="connsiteX10" fmla="*/ 62139 w 114430"/>
                  <a:gd name="connsiteY10" fmla="*/ 215348 h 216367"/>
                  <a:gd name="connsiteX11" fmla="*/ 56706 w 114430"/>
                  <a:gd name="connsiteY11" fmla="*/ 216367 h 216367"/>
                  <a:gd name="connsiteX12" fmla="*/ 53310 w 114430"/>
                  <a:gd name="connsiteY12" fmla="*/ 54737 h 216367"/>
                  <a:gd name="connsiteX13" fmla="*/ 32598 w 114430"/>
                  <a:gd name="connsiteY13" fmla="*/ 118235 h 216367"/>
                  <a:gd name="connsiteX14" fmla="*/ 59084 w 114430"/>
                  <a:gd name="connsiteY14" fmla="*/ 180713 h 216367"/>
                  <a:gd name="connsiteX15" fmla="*/ 82173 w 114430"/>
                  <a:gd name="connsiteY15" fmla="*/ 138948 h 216367"/>
                  <a:gd name="connsiteX16" fmla="*/ 60441 w 114430"/>
                  <a:gd name="connsiteY16" fmla="*/ 69678 h 216367"/>
                  <a:gd name="connsiteX17" fmla="*/ 53310 w 114430"/>
                  <a:gd name="connsiteY17" fmla="*/ 54398 h 216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430" h="216367">
                    <a:moveTo>
                      <a:pt x="57046" y="216027"/>
                    </a:moveTo>
                    <a:cubicBezTo>
                      <a:pt x="53310" y="216027"/>
                      <a:pt x="49915" y="215009"/>
                      <a:pt x="47199" y="212632"/>
                    </a:cubicBezTo>
                    <a:cubicBezTo>
                      <a:pt x="45840" y="211613"/>
                      <a:pt x="44143" y="210255"/>
                      <a:pt x="42445" y="209236"/>
                    </a:cubicBezTo>
                    <a:cubicBezTo>
                      <a:pt x="25467" y="197012"/>
                      <a:pt x="0" y="178337"/>
                      <a:pt x="0" y="118235"/>
                    </a:cubicBezTo>
                    <a:cubicBezTo>
                      <a:pt x="0" y="58133"/>
                      <a:pt x="17657" y="48625"/>
                      <a:pt x="30560" y="29610"/>
                    </a:cubicBezTo>
                    <a:cubicBezTo>
                      <a:pt x="35654" y="22479"/>
                      <a:pt x="39728" y="16028"/>
                      <a:pt x="41426" y="10935"/>
                    </a:cubicBezTo>
                    <a:cubicBezTo>
                      <a:pt x="43803" y="3804"/>
                      <a:pt x="50595" y="-611"/>
                      <a:pt x="57725" y="69"/>
                    </a:cubicBezTo>
                    <a:cubicBezTo>
                      <a:pt x="65195" y="408"/>
                      <a:pt x="71307" y="5841"/>
                      <a:pt x="72666" y="12972"/>
                    </a:cubicBezTo>
                    <a:cubicBezTo>
                      <a:pt x="75382" y="26215"/>
                      <a:pt x="82173" y="40476"/>
                      <a:pt x="89644" y="55756"/>
                    </a:cubicBezTo>
                    <a:cubicBezTo>
                      <a:pt x="101188" y="80204"/>
                      <a:pt x="114431" y="107709"/>
                      <a:pt x="114431" y="139287"/>
                    </a:cubicBezTo>
                    <a:cubicBezTo>
                      <a:pt x="114431" y="170866"/>
                      <a:pt x="91342" y="205161"/>
                      <a:pt x="62139" y="215348"/>
                    </a:cubicBezTo>
                    <a:cubicBezTo>
                      <a:pt x="60441" y="216027"/>
                      <a:pt x="58744" y="216367"/>
                      <a:pt x="56706" y="216367"/>
                    </a:cubicBezTo>
                    <a:close/>
                    <a:moveTo>
                      <a:pt x="53310" y="54737"/>
                    </a:moveTo>
                    <a:cubicBezTo>
                      <a:pt x="42785" y="70697"/>
                      <a:pt x="32598" y="89372"/>
                      <a:pt x="32598" y="118235"/>
                    </a:cubicBezTo>
                    <a:cubicBezTo>
                      <a:pt x="32598" y="147097"/>
                      <a:pt x="45501" y="170866"/>
                      <a:pt x="59084" y="180713"/>
                    </a:cubicBezTo>
                    <a:cubicBezTo>
                      <a:pt x="73345" y="171885"/>
                      <a:pt x="82173" y="153549"/>
                      <a:pt x="82173" y="138948"/>
                    </a:cubicBezTo>
                    <a:cubicBezTo>
                      <a:pt x="82173" y="114839"/>
                      <a:pt x="71307" y="91749"/>
                      <a:pt x="60441" y="69678"/>
                    </a:cubicBezTo>
                    <a:cubicBezTo>
                      <a:pt x="58065" y="64585"/>
                      <a:pt x="55688" y="59491"/>
                      <a:pt x="53310" y="54398"/>
                    </a:cubicBezTo>
                    <a:close/>
                  </a:path>
                </a:pathLst>
              </a:custGeom>
              <a:grpFill/>
              <a:ln w="3393" cap="flat">
                <a:noFill/>
                <a:prstDash val="solid"/>
                <a:miter/>
              </a:ln>
            </p:spPr>
            <p:txBody>
              <a:bodyPr rtlCol="0" anchor="ctr"/>
              <a:lstStyle/>
              <a:p>
                <a:endParaRPr lang="en-US"/>
              </a:p>
            </p:txBody>
          </p:sp>
          <p:sp>
            <p:nvSpPr>
              <p:cNvPr id="214" name="Freeform 150">
                <a:extLst>
                  <a:ext uri="{FF2B5EF4-FFF2-40B4-BE49-F238E27FC236}">
                    <a16:creationId xmlns:a16="http://schemas.microsoft.com/office/drawing/2014/main" id="{54C661B0-FFA7-7C09-B04D-C996A754BC4A}"/>
                  </a:ext>
                </a:extLst>
              </p:cNvPr>
              <p:cNvSpPr/>
              <p:nvPr/>
            </p:nvSpPr>
            <p:spPr>
              <a:xfrm>
                <a:off x="10252253" y="3181537"/>
                <a:ext cx="133930" cy="155013"/>
              </a:xfrm>
              <a:custGeom>
                <a:avLst/>
                <a:gdLst>
                  <a:gd name="connsiteX0" fmla="*/ 33956 w 133930"/>
                  <a:gd name="connsiteY0" fmla="*/ 155014 h 155013"/>
                  <a:gd name="connsiteX1" fmla="*/ 25806 w 133930"/>
                  <a:gd name="connsiteY1" fmla="*/ 155014 h 155013"/>
                  <a:gd name="connsiteX2" fmla="*/ 16299 w 133930"/>
                  <a:gd name="connsiteY2" fmla="*/ 155014 h 155013"/>
                  <a:gd name="connsiteX3" fmla="*/ 0 w 133930"/>
                  <a:gd name="connsiteY3" fmla="*/ 138715 h 155013"/>
                  <a:gd name="connsiteX4" fmla="*/ 113752 w 133930"/>
                  <a:gd name="connsiteY4" fmla="*/ 515 h 155013"/>
                  <a:gd name="connsiteX5" fmla="*/ 128692 w 133930"/>
                  <a:gd name="connsiteY5" fmla="*/ 4250 h 155013"/>
                  <a:gd name="connsiteX6" fmla="*/ 133786 w 133930"/>
                  <a:gd name="connsiteY6" fmla="*/ 18851 h 155013"/>
                  <a:gd name="connsiteX7" fmla="*/ 129711 w 133930"/>
                  <a:gd name="connsiteY7" fmla="*/ 49411 h 155013"/>
                  <a:gd name="connsiteX8" fmla="*/ 110356 w 133930"/>
                  <a:gd name="connsiteY8" fmla="*/ 120379 h 155013"/>
                  <a:gd name="connsiteX9" fmla="*/ 33956 w 133930"/>
                  <a:gd name="connsiteY9" fmla="*/ 154674 h 155013"/>
                  <a:gd name="connsiteX10" fmla="*/ 34295 w 133930"/>
                  <a:gd name="connsiteY10" fmla="*/ 122416 h 155013"/>
                  <a:gd name="connsiteX11" fmla="*/ 34975 w 133930"/>
                  <a:gd name="connsiteY11" fmla="*/ 122416 h 155013"/>
                  <a:gd name="connsiteX12" fmla="*/ 84211 w 133930"/>
                  <a:gd name="connsiteY12" fmla="*/ 101363 h 155013"/>
                  <a:gd name="connsiteX13" fmla="*/ 97453 w 133930"/>
                  <a:gd name="connsiteY13" fmla="*/ 46016 h 155013"/>
                  <a:gd name="connsiteX14" fmla="*/ 98132 w 133930"/>
                  <a:gd name="connsiteY14" fmla="*/ 40243 h 155013"/>
                  <a:gd name="connsiteX15" fmla="*/ 34295 w 133930"/>
                  <a:gd name="connsiteY15" fmla="*/ 122416 h 15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930" h="155013">
                    <a:moveTo>
                      <a:pt x="33956" y="155014"/>
                    </a:moveTo>
                    <a:cubicBezTo>
                      <a:pt x="31239" y="155014"/>
                      <a:pt x="28523" y="155014"/>
                      <a:pt x="25806" y="155014"/>
                    </a:cubicBezTo>
                    <a:cubicBezTo>
                      <a:pt x="22750" y="155014"/>
                      <a:pt x="19695" y="155014"/>
                      <a:pt x="16299" y="155014"/>
                    </a:cubicBezTo>
                    <a:cubicBezTo>
                      <a:pt x="7130" y="155014"/>
                      <a:pt x="0" y="147883"/>
                      <a:pt x="0" y="138715"/>
                    </a:cubicBezTo>
                    <a:cubicBezTo>
                      <a:pt x="0" y="88121"/>
                      <a:pt x="29881" y="21567"/>
                      <a:pt x="113752" y="515"/>
                    </a:cubicBezTo>
                    <a:cubicBezTo>
                      <a:pt x="119184" y="-843"/>
                      <a:pt x="124618" y="515"/>
                      <a:pt x="128692" y="4250"/>
                    </a:cubicBezTo>
                    <a:cubicBezTo>
                      <a:pt x="132767" y="7985"/>
                      <a:pt x="134464" y="13418"/>
                      <a:pt x="133786" y="18851"/>
                    </a:cubicBezTo>
                    <a:cubicBezTo>
                      <a:pt x="132088" y="29038"/>
                      <a:pt x="130730" y="39564"/>
                      <a:pt x="129711" y="49411"/>
                    </a:cubicBezTo>
                    <a:cubicBezTo>
                      <a:pt x="126655" y="76576"/>
                      <a:pt x="123599" y="102382"/>
                      <a:pt x="110356" y="120379"/>
                    </a:cubicBezTo>
                    <a:cubicBezTo>
                      <a:pt x="86926" y="151958"/>
                      <a:pt x="62139" y="154674"/>
                      <a:pt x="33956" y="154674"/>
                    </a:cubicBezTo>
                    <a:close/>
                    <a:moveTo>
                      <a:pt x="34295" y="122416"/>
                    </a:moveTo>
                    <a:lnTo>
                      <a:pt x="34975" y="122416"/>
                    </a:lnTo>
                    <a:cubicBezTo>
                      <a:pt x="58744" y="122416"/>
                      <a:pt x="70288" y="120718"/>
                      <a:pt x="84211" y="101363"/>
                    </a:cubicBezTo>
                    <a:cubicBezTo>
                      <a:pt x="92360" y="90158"/>
                      <a:pt x="95076" y="68766"/>
                      <a:pt x="97453" y="46016"/>
                    </a:cubicBezTo>
                    <a:cubicBezTo>
                      <a:pt x="97453" y="43978"/>
                      <a:pt x="97793" y="41941"/>
                      <a:pt x="98132" y="40243"/>
                    </a:cubicBezTo>
                    <a:cubicBezTo>
                      <a:pt x="51613" y="60956"/>
                      <a:pt x="38030" y="100005"/>
                      <a:pt x="34295" y="122416"/>
                    </a:cubicBezTo>
                    <a:close/>
                  </a:path>
                </a:pathLst>
              </a:custGeom>
              <a:grpFill/>
              <a:ln w="3393" cap="flat">
                <a:noFill/>
                <a:prstDash val="solid"/>
                <a:miter/>
              </a:ln>
            </p:spPr>
            <p:txBody>
              <a:bodyPr rtlCol="0" anchor="ctr"/>
              <a:lstStyle/>
              <a:p>
                <a:endParaRPr lang="en-US"/>
              </a:p>
            </p:txBody>
          </p:sp>
          <p:sp>
            <p:nvSpPr>
              <p:cNvPr id="230" name="Freeform 151">
                <a:extLst>
                  <a:ext uri="{FF2B5EF4-FFF2-40B4-BE49-F238E27FC236}">
                    <a16:creationId xmlns:a16="http://schemas.microsoft.com/office/drawing/2014/main" id="{DE0D8570-039C-FD57-E2AB-441FBB53D336}"/>
                  </a:ext>
                </a:extLst>
              </p:cNvPr>
              <p:cNvSpPr/>
              <p:nvPr/>
            </p:nvSpPr>
            <p:spPr>
              <a:xfrm>
                <a:off x="10007093" y="3167375"/>
                <a:ext cx="154837" cy="229132"/>
              </a:xfrm>
              <a:custGeom>
                <a:avLst/>
                <a:gdLst>
                  <a:gd name="connsiteX0" fmla="*/ 134125 w 154837"/>
                  <a:gd name="connsiteY0" fmla="*/ 189549 h 229132"/>
                  <a:gd name="connsiteX1" fmla="*/ 51613 w 154837"/>
                  <a:gd name="connsiteY1" fmla="*/ 159668 h 229132"/>
                  <a:gd name="connsiteX2" fmla="*/ 0 w 154837"/>
                  <a:gd name="connsiteY2" fmla="*/ 30636 h 229132"/>
                  <a:gd name="connsiteX3" fmla="*/ 9168 w 154837"/>
                  <a:gd name="connsiteY3" fmla="*/ 16035 h 229132"/>
                  <a:gd name="connsiteX4" fmla="*/ 26485 w 154837"/>
                  <a:gd name="connsiteY4" fmla="*/ 18073 h 229132"/>
                  <a:gd name="connsiteX5" fmla="*/ 44821 w 154837"/>
                  <a:gd name="connsiteY5" fmla="*/ 24524 h 229132"/>
                  <a:gd name="connsiteX6" fmla="*/ 154838 w 154837"/>
                  <a:gd name="connsiteY6" fmla="*/ 173251 h 229132"/>
                  <a:gd name="connsiteX7" fmla="*/ 139898 w 154837"/>
                  <a:gd name="connsiteY7" fmla="*/ 189549 h 229132"/>
                  <a:gd name="connsiteX8" fmla="*/ 134125 w 154837"/>
                  <a:gd name="connsiteY8" fmla="*/ 189549 h 229132"/>
                  <a:gd name="connsiteX9" fmla="*/ 138879 w 154837"/>
                  <a:gd name="connsiteY9" fmla="*/ 173251 h 229132"/>
                  <a:gd name="connsiteX10" fmla="*/ 138879 w 154837"/>
                  <a:gd name="connsiteY10" fmla="*/ 173251 h 229132"/>
                  <a:gd name="connsiteX11" fmla="*/ 138879 w 154837"/>
                  <a:gd name="connsiteY11" fmla="*/ 173251 h 229132"/>
                  <a:gd name="connsiteX12" fmla="*/ 35314 w 154837"/>
                  <a:gd name="connsiteY12" fmla="*/ 55764 h 229132"/>
                  <a:gd name="connsiteX13" fmla="*/ 74363 w 154837"/>
                  <a:gd name="connsiteY13" fmla="*/ 136239 h 229132"/>
                  <a:gd name="connsiteX14" fmla="*/ 121901 w 154837"/>
                  <a:gd name="connsiteY14" fmla="*/ 156273 h 229132"/>
                  <a:gd name="connsiteX15" fmla="*/ 35654 w 154837"/>
                  <a:gd name="connsiteY15" fmla="*/ 55764 h 229132"/>
                  <a:gd name="connsiteX16" fmla="*/ 35314 w 154837"/>
                  <a:gd name="connsiteY16" fmla="*/ 55764 h 229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837" h="229132">
                    <a:moveTo>
                      <a:pt x="134125" y="189549"/>
                    </a:moveTo>
                    <a:cubicBezTo>
                      <a:pt x="119184" y="189549"/>
                      <a:pt x="80135" y="186833"/>
                      <a:pt x="51613" y="159668"/>
                    </a:cubicBezTo>
                    <a:cubicBezTo>
                      <a:pt x="34974" y="143709"/>
                      <a:pt x="0" y="91417"/>
                      <a:pt x="0" y="30636"/>
                    </a:cubicBezTo>
                    <a:cubicBezTo>
                      <a:pt x="0" y="-30145"/>
                      <a:pt x="3735" y="18752"/>
                      <a:pt x="9168" y="16035"/>
                    </a:cubicBezTo>
                    <a:cubicBezTo>
                      <a:pt x="14940" y="13319"/>
                      <a:pt x="21731" y="13998"/>
                      <a:pt x="26485" y="18073"/>
                    </a:cubicBezTo>
                    <a:cubicBezTo>
                      <a:pt x="28862" y="19770"/>
                      <a:pt x="38030" y="22487"/>
                      <a:pt x="44821" y="24524"/>
                    </a:cubicBezTo>
                    <a:cubicBezTo>
                      <a:pt x="83192" y="36069"/>
                      <a:pt x="154838" y="57462"/>
                      <a:pt x="154838" y="173251"/>
                    </a:cubicBezTo>
                    <a:cubicBezTo>
                      <a:pt x="154838" y="289040"/>
                      <a:pt x="148387" y="188870"/>
                      <a:pt x="139898" y="189549"/>
                    </a:cubicBezTo>
                    <a:cubicBezTo>
                      <a:pt x="139558" y="189549"/>
                      <a:pt x="137521" y="189549"/>
                      <a:pt x="134125" y="189549"/>
                    </a:cubicBezTo>
                    <a:close/>
                    <a:moveTo>
                      <a:pt x="138879" y="173251"/>
                    </a:moveTo>
                    <a:lnTo>
                      <a:pt x="138879" y="173251"/>
                    </a:lnTo>
                    <a:lnTo>
                      <a:pt x="138879" y="173251"/>
                    </a:lnTo>
                    <a:close/>
                    <a:moveTo>
                      <a:pt x="35314" y="55764"/>
                    </a:moveTo>
                    <a:cubicBezTo>
                      <a:pt x="42784" y="95492"/>
                      <a:pt x="65195" y="127410"/>
                      <a:pt x="74363" y="136239"/>
                    </a:cubicBezTo>
                    <a:cubicBezTo>
                      <a:pt x="88964" y="150161"/>
                      <a:pt x="108319" y="154914"/>
                      <a:pt x="121901" y="156273"/>
                    </a:cubicBezTo>
                    <a:cubicBezTo>
                      <a:pt x="116129" y="79872"/>
                      <a:pt x="69948" y="65950"/>
                      <a:pt x="35654" y="55764"/>
                    </a:cubicBezTo>
                    <a:cubicBezTo>
                      <a:pt x="35654" y="55764"/>
                      <a:pt x="35654" y="55764"/>
                      <a:pt x="35314" y="55764"/>
                    </a:cubicBezTo>
                    <a:close/>
                  </a:path>
                </a:pathLst>
              </a:custGeom>
              <a:grpFill/>
              <a:ln w="3393" cap="flat">
                <a:noFill/>
                <a:prstDash val="solid"/>
                <a:miter/>
              </a:ln>
            </p:spPr>
            <p:txBody>
              <a:bodyPr rtlCol="0" anchor="ctr"/>
              <a:lstStyle/>
              <a:p>
                <a:endParaRPr lang="en-US"/>
              </a:p>
            </p:txBody>
          </p:sp>
          <p:sp>
            <p:nvSpPr>
              <p:cNvPr id="231" name="Freeform 152">
                <a:extLst>
                  <a:ext uri="{FF2B5EF4-FFF2-40B4-BE49-F238E27FC236}">
                    <a16:creationId xmlns:a16="http://schemas.microsoft.com/office/drawing/2014/main" id="{050785FE-3987-A148-E33C-6CA8FFEC9A55}"/>
                  </a:ext>
                </a:extLst>
              </p:cNvPr>
              <p:cNvSpPr/>
              <p:nvPr/>
            </p:nvSpPr>
            <p:spPr>
              <a:xfrm>
                <a:off x="10252253" y="3365237"/>
                <a:ext cx="154837" cy="175048"/>
              </a:xfrm>
              <a:custGeom>
                <a:avLst/>
                <a:gdLst>
                  <a:gd name="connsiteX0" fmla="*/ 20713 w 154837"/>
                  <a:gd name="connsiteY0" fmla="*/ 175049 h 175048"/>
                  <a:gd name="connsiteX1" fmla="*/ 14940 w 154837"/>
                  <a:gd name="connsiteY1" fmla="*/ 175049 h 175048"/>
                  <a:gd name="connsiteX2" fmla="*/ 0 w 154837"/>
                  <a:gd name="connsiteY2" fmla="*/ 158750 h 175048"/>
                  <a:gd name="connsiteX3" fmla="*/ 110016 w 154837"/>
                  <a:gd name="connsiteY3" fmla="*/ 10024 h 175048"/>
                  <a:gd name="connsiteX4" fmla="*/ 128353 w 154837"/>
                  <a:gd name="connsiteY4" fmla="*/ 3572 h 175048"/>
                  <a:gd name="connsiteX5" fmla="*/ 145670 w 154837"/>
                  <a:gd name="connsiteY5" fmla="*/ 1535 h 175048"/>
                  <a:gd name="connsiteX6" fmla="*/ 154838 w 154837"/>
                  <a:gd name="connsiteY6" fmla="*/ 16136 h 175048"/>
                  <a:gd name="connsiteX7" fmla="*/ 103225 w 154837"/>
                  <a:gd name="connsiteY7" fmla="*/ 145168 h 175048"/>
                  <a:gd name="connsiteX8" fmla="*/ 21052 w 154837"/>
                  <a:gd name="connsiteY8" fmla="*/ 175049 h 175048"/>
                  <a:gd name="connsiteX9" fmla="*/ 119524 w 154837"/>
                  <a:gd name="connsiteY9" fmla="*/ 41263 h 175048"/>
                  <a:gd name="connsiteX10" fmla="*/ 119184 w 154837"/>
                  <a:gd name="connsiteY10" fmla="*/ 41263 h 175048"/>
                  <a:gd name="connsiteX11" fmla="*/ 32937 w 154837"/>
                  <a:gd name="connsiteY11" fmla="*/ 141772 h 175048"/>
                  <a:gd name="connsiteX12" fmla="*/ 80475 w 154837"/>
                  <a:gd name="connsiteY12" fmla="*/ 121738 h 175048"/>
                  <a:gd name="connsiteX13" fmla="*/ 119524 w 154837"/>
                  <a:gd name="connsiteY13" fmla="*/ 41263 h 175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837" h="175048">
                    <a:moveTo>
                      <a:pt x="20713" y="175049"/>
                    </a:moveTo>
                    <a:cubicBezTo>
                      <a:pt x="17317" y="175049"/>
                      <a:pt x="15280" y="175049"/>
                      <a:pt x="14940" y="175049"/>
                    </a:cubicBezTo>
                    <a:cubicBezTo>
                      <a:pt x="6451" y="174370"/>
                      <a:pt x="0" y="167239"/>
                      <a:pt x="0" y="158750"/>
                    </a:cubicBezTo>
                    <a:cubicBezTo>
                      <a:pt x="0" y="42961"/>
                      <a:pt x="71646" y="21569"/>
                      <a:pt x="110016" y="10024"/>
                    </a:cubicBezTo>
                    <a:cubicBezTo>
                      <a:pt x="116808" y="7986"/>
                      <a:pt x="125976" y="5270"/>
                      <a:pt x="128353" y="3572"/>
                    </a:cubicBezTo>
                    <a:cubicBezTo>
                      <a:pt x="133107" y="-163"/>
                      <a:pt x="139898" y="-1182"/>
                      <a:pt x="145670" y="1535"/>
                    </a:cubicBezTo>
                    <a:cubicBezTo>
                      <a:pt x="151442" y="4251"/>
                      <a:pt x="154838" y="10024"/>
                      <a:pt x="154838" y="16136"/>
                    </a:cubicBezTo>
                    <a:cubicBezTo>
                      <a:pt x="154838" y="76917"/>
                      <a:pt x="120203" y="129548"/>
                      <a:pt x="103225" y="145168"/>
                    </a:cubicBezTo>
                    <a:cubicBezTo>
                      <a:pt x="75042" y="172332"/>
                      <a:pt x="35654" y="175049"/>
                      <a:pt x="21052" y="175049"/>
                    </a:cubicBezTo>
                    <a:close/>
                    <a:moveTo>
                      <a:pt x="119524" y="41263"/>
                    </a:moveTo>
                    <a:cubicBezTo>
                      <a:pt x="119524" y="41263"/>
                      <a:pt x="119524" y="41263"/>
                      <a:pt x="119184" y="41263"/>
                    </a:cubicBezTo>
                    <a:cubicBezTo>
                      <a:pt x="84889" y="51450"/>
                      <a:pt x="38709" y="65372"/>
                      <a:pt x="32937" y="141772"/>
                    </a:cubicBezTo>
                    <a:cubicBezTo>
                      <a:pt x="46519" y="140074"/>
                      <a:pt x="66214" y="135320"/>
                      <a:pt x="80475" y="121738"/>
                    </a:cubicBezTo>
                    <a:cubicBezTo>
                      <a:pt x="89643" y="112910"/>
                      <a:pt x="112054" y="80991"/>
                      <a:pt x="119524" y="41263"/>
                    </a:cubicBezTo>
                    <a:close/>
                  </a:path>
                </a:pathLst>
              </a:custGeom>
              <a:grpFill/>
              <a:ln w="3393" cap="flat">
                <a:noFill/>
                <a:prstDash val="solid"/>
                <a:miter/>
              </a:ln>
            </p:spPr>
            <p:txBody>
              <a:bodyPr rtlCol="0" anchor="ctr"/>
              <a:lstStyle/>
              <a:p>
                <a:endParaRPr lang="en-US"/>
              </a:p>
            </p:txBody>
          </p:sp>
          <p:sp>
            <p:nvSpPr>
              <p:cNvPr id="232" name="Freeform 153">
                <a:extLst>
                  <a:ext uri="{FF2B5EF4-FFF2-40B4-BE49-F238E27FC236}">
                    <a16:creationId xmlns:a16="http://schemas.microsoft.com/office/drawing/2014/main" id="{D5E09697-549F-7C96-29A6-850CCCE82CFF}"/>
                  </a:ext>
                </a:extLst>
              </p:cNvPr>
              <p:cNvSpPr/>
              <p:nvPr/>
            </p:nvSpPr>
            <p:spPr>
              <a:xfrm>
                <a:off x="10007581" y="3385609"/>
                <a:ext cx="155071" cy="175050"/>
              </a:xfrm>
              <a:custGeom>
                <a:avLst/>
                <a:gdLst>
                  <a:gd name="connsiteX0" fmla="*/ 138390 w 155071"/>
                  <a:gd name="connsiteY0" fmla="*/ 175050 h 175050"/>
                  <a:gd name="connsiteX1" fmla="*/ 49426 w 155071"/>
                  <a:gd name="connsiteY1" fmla="*/ 154677 h 175050"/>
                  <a:gd name="connsiteX2" fmla="*/ 191 w 155071"/>
                  <a:gd name="connsiteY2" fmla="*/ 15458 h 175050"/>
                  <a:gd name="connsiteX3" fmla="*/ 8340 w 155071"/>
                  <a:gd name="connsiteY3" fmla="*/ 2215 h 175050"/>
                  <a:gd name="connsiteX4" fmla="*/ 23960 w 155071"/>
                  <a:gd name="connsiteY4" fmla="*/ 1875 h 175050"/>
                  <a:gd name="connsiteX5" fmla="*/ 43993 w 155071"/>
                  <a:gd name="connsiteY5" fmla="*/ 10364 h 175050"/>
                  <a:gd name="connsiteX6" fmla="*/ 155028 w 155071"/>
                  <a:gd name="connsiteY6" fmla="*/ 157733 h 175050"/>
                  <a:gd name="connsiteX7" fmla="*/ 150615 w 155071"/>
                  <a:gd name="connsiteY7" fmla="*/ 169957 h 175050"/>
                  <a:gd name="connsiteX8" fmla="*/ 138730 w 155071"/>
                  <a:gd name="connsiteY8" fmla="*/ 175050 h 175050"/>
                  <a:gd name="connsiteX9" fmla="*/ 33127 w 155071"/>
                  <a:gd name="connsiteY9" fmla="*/ 40925 h 175050"/>
                  <a:gd name="connsiteX10" fmla="*/ 44333 w 155071"/>
                  <a:gd name="connsiteY10" fmla="*/ 90500 h 175050"/>
                  <a:gd name="connsiteX11" fmla="*/ 64707 w 155071"/>
                  <a:gd name="connsiteY11" fmla="*/ 125475 h 175050"/>
                  <a:gd name="connsiteX12" fmla="*/ 119715 w 155071"/>
                  <a:gd name="connsiteY12" fmla="*/ 140755 h 175050"/>
                  <a:gd name="connsiteX13" fmla="*/ 33127 w 155071"/>
                  <a:gd name="connsiteY13" fmla="*/ 40585 h 17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071" h="175050">
                    <a:moveTo>
                      <a:pt x="138390" y="175050"/>
                    </a:moveTo>
                    <a:cubicBezTo>
                      <a:pt x="136353" y="175050"/>
                      <a:pt x="86778" y="175050"/>
                      <a:pt x="49426" y="154677"/>
                    </a:cubicBezTo>
                    <a:cubicBezTo>
                      <a:pt x="24299" y="141094"/>
                      <a:pt x="-2526" y="77597"/>
                      <a:pt x="191" y="15458"/>
                    </a:cubicBezTo>
                    <a:cubicBezTo>
                      <a:pt x="191" y="10025"/>
                      <a:pt x="3586" y="4932"/>
                      <a:pt x="8340" y="2215"/>
                    </a:cubicBezTo>
                    <a:cubicBezTo>
                      <a:pt x="13094" y="-501"/>
                      <a:pt x="18866" y="-841"/>
                      <a:pt x="23960" y="1875"/>
                    </a:cubicBezTo>
                    <a:cubicBezTo>
                      <a:pt x="29392" y="4592"/>
                      <a:pt x="36523" y="7309"/>
                      <a:pt x="43993" y="10364"/>
                    </a:cubicBezTo>
                    <a:cubicBezTo>
                      <a:pt x="84740" y="26324"/>
                      <a:pt x="146879" y="50432"/>
                      <a:pt x="155028" y="157733"/>
                    </a:cubicBezTo>
                    <a:cubicBezTo>
                      <a:pt x="155368" y="162147"/>
                      <a:pt x="153671" y="166561"/>
                      <a:pt x="150615" y="169957"/>
                    </a:cubicBezTo>
                    <a:cubicBezTo>
                      <a:pt x="147558" y="173352"/>
                      <a:pt x="143144" y="175050"/>
                      <a:pt x="138730" y="175050"/>
                    </a:cubicBezTo>
                    <a:close/>
                    <a:moveTo>
                      <a:pt x="33127" y="40925"/>
                    </a:moveTo>
                    <a:cubicBezTo>
                      <a:pt x="34825" y="57903"/>
                      <a:pt x="38561" y="74880"/>
                      <a:pt x="44333" y="90500"/>
                    </a:cubicBezTo>
                    <a:cubicBezTo>
                      <a:pt x="52482" y="112911"/>
                      <a:pt x="61650" y="124116"/>
                      <a:pt x="64707" y="125475"/>
                    </a:cubicBezTo>
                    <a:cubicBezTo>
                      <a:pt x="82363" y="134982"/>
                      <a:pt x="104435" y="139057"/>
                      <a:pt x="119715" y="140755"/>
                    </a:cubicBezTo>
                    <a:cubicBezTo>
                      <a:pt x="108509" y="71145"/>
                      <a:pt x="68781" y="54507"/>
                      <a:pt x="33127" y="40585"/>
                    </a:cubicBezTo>
                    <a:close/>
                  </a:path>
                </a:pathLst>
              </a:custGeom>
              <a:grpFill/>
              <a:ln w="3393" cap="flat">
                <a:noFill/>
                <a:prstDash val="solid"/>
                <a:miter/>
              </a:ln>
            </p:spPr>
            <p:txBody>
              <a:bodyPr rtlCol="0" anchor="ctr"/>
              <a:lstStyle/>
              <a:p>
                <a:endParaRPr lang="en-US"/>
              </a:p>
            </p:txBody>
          </p:sp>
          <p:sp>
            <p:nvSpPr>
              <p:cNvPr id="233" name="Freeform 154">
                <a:extLst>
                  <a:ext uri="{FF2B5EF4-FFF2-40B4-BE49-F238E27FC236}">
                    <a16:creationId xmlns:a16="http://schemas.microsoft.com/office/drawing/2014/main" id="{1E354A2F-1FEE-F40F-FAD9-28391113D709}"/>
                  </a:ext>
                </a:extLst>
              </p:cNvPr>
              <p:cNvSpPr/>
              <p:nvPr/>
            </p:nvSpPr>
            <p:spPr>
              <a:xfrm>
                <a:off x="10190793" y="3181713"/>
                <a:ext cx="32597" cy="501187"/>
              </a:xfrm>
              <a:custGeom>
                <a:avLst/>
                <a:gdLst>
                  <a:gd name="connsiteX0" fmla="*/ 16299 w 32597"/>
                  <a:gd name="connsiteY0" fmla="*/ 501187 h 501187"/>
                  <a:gd name="connsiteX1" fmla="*/ 0 w 32597"/>
                  <a:gd name="connsiteY1" fmla="*/ 484889 h 501187"/>
                  <a:gd name="connsiteX2" fmla="*/ 0 w 32597"/>
                  <a:gd name="connsiteY2" fmla="*/ 16299 h 501187"/>
                  <a:gd name="connsiteX3" fmla="*/ 16299 w 32597"/>
                  <a:gd name="connsiteY3" fmla="*/ 0 h 501187"/>
                  <a:gd name="connsiteX4" fmla="*/ 32598 w 32597"/>
                  <a:gd name="connsiteY4" fmla="*/ 16299 h 501187"/>
                  <a:gd name="connsiteX5" fmla="*/ 32598 w 32597"/>
                  <a:gd name="connsiteY5" fmla="*/ 484889 h 501187"/>
                  <a:gd name="connsiteX6" fmla="*/ 16299 w 32597"/>
                  <a:gd name="connsiteY6" fmla="*/ 501187 h 50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97" h="501187">
                    <a:moveTo>
                      <a:pt x="16299" y="501187"/>
                    </a:moveTo>
                    <a:cubicBezTo>
                      <a:pt x="7131" y="501187"/>
                      <a:pt x="0" y="494057"/>
                      <a:pt x="0" y="484889"/>
                    </a:cubicBezTo>
                    <a:lnTo>
                      <a:pt x="0" y="16299"/>
                    </a:lnTo>
                    <a:cubicBezTo>
                      <a:pt x="0" y="7131"/>
                      <a:pt x="7131" y="0"/>
                      <a:pt x="16299" y="0"/>
                    </a:cubicBezTo>
                    <a:cubicBezTo>
                      <a:pt x="25467" y="0"/>
                      <a:pt x="32598" y="7131"/>
                      <a:pt x="32598" y="16299"/>
                    </a:cubicBezTo>
                    <a:lnTo>
                      <a:pt x="32598" y="484889"/>
                    </a:lnTo>
                    <a:cubicBezTo>
                      <a:pt x="32598" y="494057"/>
                      <a:pt x="25467" y="501187"/>
                      <a:pt x="16299" y="501187"/>
                    </a:cubicBezTo>
                    <a:close/>
                  </a:path>
                </a:pathLst>
              </a:custGeom>
              <a:grpFill/>
              <a:ln w="3393" cap="flat">
                <a:noFill/>
                <a:prstDash val="solid"/>
                <a:miter/>
              </a:ln>
            </p:spPr>
            <p:txBody>
              <a:bodyPr rtlCol="0" anchor="ctr"/>
              <a:lstStyle/>
              <a:p>
                <a:endParaRPr lang="en-US"/>
              </a:p>
            </p:txBody>
          </p:sp>
          <p:sp>
            <p:nvSpPr>
              <p:cNvPr id="234" name="Freeform 155">
                <a:extLst>
                  <a:ext uri="{FF2B5EF4-FFF2-40B4-BE49-F238E27FC236}">
                    <a16:creationId xmlns:a16="http://schemas.microsoft.com/office/drawing/2014/main" id="{C8BE3FC5-02EF-7457-FDFF-CDAEFF5C0F4E}"/>
                  </a:ext>
                </a:extLst>
              </p:cNvPr>
              <p:cNvSpPr/>
              <p:nvPr/>
            </p:nvSpPr>
            <p:spPr>
              <a:xfrm>
                <a:off x="10129578" y="3324232"/>
                <a:ext cx="93907" cy="73439"/>
              </a:xfrm>
              <a:custGeom>
                <a:avLst/>
                <a:gdLst>
                  <a:gd name="connsiteX0" fmla="*/ 77514 w 93907"/>
                  <a:gd name="connsiteY0" fmla="*/ 73439 h 73439"/>
                  <a:gd name="connsiteX1" fmla="*/ 68346 w 93907"/>
                  <a:gd name="connsiteY1" fmla="*/ 70723 h 73439"/>
                  <a:gd name="connsiteX2" fmla="*/ 7226 w 93907"/>
                  <a:gd name="connsiteY2" fmla="*/ 29976 h 73439"/>
                  <a:gd name="connsiteX3" fmla="*/ 2811 w 93907"/>
                  <a:gd name="connsiteY3" fmla="*/ 7226 h 73439"/>
                  <a:gd name="connsiteX4" fmla="*/ 25561 w 93907"/>
                  <a:gd name="connsiteY4" fmla="*/ 2811 h 73439"/>
                  <a:gd name="connsiteX5" fmla="*/ 86682 w 93907"/>
                  <a:gd name="connsiteY5" fmla="*/ 43558 h 73439"/>
                  <a:gd name="connsiteX6" fmla="*/ 91096 w 93907"/>
                  <a:gd name="connsiteY6" fmla="*/ 66309 h 73439"/>
                  <a:gd name="connsiteX7" fmla="*/ 77514 w 93907"/>
                  <a:gd name="connsiteY7" fmla="*/ 73439 h 7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07" h="73439">
                    <a:moveTo>
                      <a:pt x="77514" y="73439"/>
                    </a:moveTo>
                    <a:cubicBezTo>
                      <a:pt x="74458" y="73439"/>
                      <a:pt x="71402" y="72421"/>
                      <a:pt x="68346" y="70723"/>
                    </a:cubicBezTo>
                    <a:lnTo>
                      <a:pt x="7226" y="29976"/>
                    </a:lnTo>
                    <a:cubicBezTo>
                      <a:pt x="-244" y="24883"/>
                      <a:pt x="-2282" y="14696"/>
                      <a:pt x="2811" y="7226"/>
                    </a:cubicBezTo>
                    <a:cubicBezTo>
                      <a:pt x="7905" y="-245"/>
                      <a:pt x="17751" y="-2282"/>
                      <a:pt x="25561" y="2811"/>
                    </a:cubicBezTo>
                    <a:lnTo>
                      <a:pt x="86682" y="43558"/>
                    </a:lnTo>
                    <a:cubicBezTo>
                      <a:pt x="94152" y="48652"/>
                      <a:pt x="96190" y="58838"/>
                      <a:pt x="91096" y="66309"/>
                    </a:cubicBezTo>
                    <a:cubicBezTo>
                      <a:pt x="88041" y="71062"/>
                      <a:pt x="82947" y="73439"/>
                      <a:pt x="77514" y="73439"/>
                    </a:cubicBezTo>
                    <a:close/>
                  </a:path>
                </a:pathLst>
              </a:custGeom>
              <a:grpFill/>
              <a:ln w="3393" cap="flat">
                <a:noFill/>
                <a:prstDash val="solid"/>
                <a:miter/>
              </a:ln>
            </p:spPr>
            <p:txBody>
              <a:bodyPr rtlCol="0" anchor="ctr"/>
              <a:lstStyle/>
              <a:p>
                <a:endParaRPr lang="en-US"/>
              </a:p>
            </p:txBody>
          </p:sp>
          <p:sp>
            <p:nvSpPr>
              <p:cNvPr id="235" name="Freeform 156">
                <a:extLst>
                  <a:ext uri="{FF2B5EF4-FFF2-40B4-BE49-F238E27FC236}">
                    <a16:creationId xmlns:a16="http://schemas.microsoft.com/office/drawing/2014/main" id="{EE20FFE2-EE2E-8FF1-FE55-D20DD051C7CE}"/>
                  </a:ext>
                </a:extLst>
              </p:cNvPr>
              <p:cNvSpPr/>
              <p:nvPr/>
            </p:nvSpPr>
            <p:spPr>
              <a:xfrm>
                <a:off x="10190716" y="3303963"/>
                <a:ext cx="94891" cy="73335"/>
              </a:xfrm>
              <a:custGeom>
                <a:avLst/>
                <a:gdLst>
                  <a:gd name="connsiteX0" fmla="*/ 16376 w 94891"/>
                  <a:gd name="connsiteY0" fmla="*/ 73335 h 73335"/>
                  <a:gd name="connsiteX1" fmla="*/ 2794 w 94891"/>
                  <a:gd name="connsiteY1" fmla="*/ 65865 h 73335"/>
                  <a:gd name="connsiteX2" fmla="*/ 7547 w 94891"/>
                  <a:gd name="connsiteY2" fmla="*/ 43454 h 73335"/>
                  <a:gd name="connsiteX3" fmla="*/ 69347 w 94891"/>
                  <a:gd name="connsiteY3" fmla="*/ 2707 h 73335"/>
                  <a:gd name="connsiteX4" fmla="*/ 92098 w 94891"/>
                  <a:gd name="connsiteY4" fmla="*/ 7461 h 73335"/>
                  <a:gd name="connsiteX5" fmla="*/ 87343 w 94891"/>
                  <a:gd name="connsiteY5" fmla="*/ 29872 h 73335"/>
                  <a:gd name="connsiteX6" fmla="*/ 25544 w 94891"/>
                  <a:gd name="connsiteY6" fmla="*/ 70619 h 73335"/>
                  <a:gd name="connsiteX7" fmla="*/ 16716 w 94891"/>
                  <a:gd name="connsiteY7" fmla="*/ 73335 h 7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891" h="73335">
                    <a:moveTo>
                      <a:pt x="16376" y="73335"/>
                    </a:moveTo>
                    <a:cubicBezTo>
                      <a:pt x="10943" y="73335"/>
                      <a:pt x="5849" y="70619"/>
                      <a:pt x="2794" y="65865"/>
                    </a:cubicBezTo>
                    <a:cubicBezTo>
                      <a:pt x="-2300" y="58395"/>
                      <a:pt x="-262" y="48208"/>
                      <a:pt x="7547" y="43454"/>
                    </a:cubicBezTo>
                    <a:lnTo>
                      <a:pt x="69347" y="2707"/>
                    </a:lnTo>
                    <a:cubicBezTo>
                      <a:pt x="76818" y="-2386"/>
                      <a:pt x="87004" y="-9"/>
                      <a:pt x="92098" y="7461"/>
                    </a:cubicBezTo>
                    <a:cubicBezTo>
                      <a:pt x="97191" y="14931"/>
                      <a:pt x="95153" y="25118"/>
                      <a:pt x="87343" y="29872"/>
                    </a:cubicBezTo>
                    <a:lnTo>
                      <a:pt x="25544" y="70619"/>
                    </a:lnTo>
                    <a:cubicBezTo>
                      <a:pt x="22827" y="72317"/>
                      <a:pt x="19772" y="73335"/>
                      <a:pt x="16716" y="73335"/>
                    </a:cubicBezTo>
                    <a:close/>
                  </a:path>
                </a:pathLst>
              </a:custGeom>
              <a:grpFill/>
              <a:ln w="3393" cap="flat">
                <a:noFill/>
                <a:prstDash val="solid"/>
                <a:miter/>
              </a:ln>
            </p:spPr>
            <p:txBody>
              <a:bodyPr rtlCol="0" anchor="ctr"/>
              <a:lstStyle/>
              <a:p>
                <a:endParaRPr lang="en-US"/>
              </a:p>
            </p:txBody>
          </p:sp>
          <p:sp>
            <p:nvSpPr>
              <p:cNvPr id="236" name="Freeform 157">
                <a:extLst>
                  <a:ext uri="{FF2B5EF4-FFF2-40B4-BE49-F238E27FC236}">
                    <a16:creationId xmlns:a16="http://schemas.microsoft.com/office/drawing/2014/main" id="{D0CB0FCD-EA5F-0640-40DB-20BC9C7FE7C2}"/>
                  </a:ext>
                </a:extLst>
              </p:cNvPr>
              <p:cNvSpPr/>
              <p:nvPr/>
            </p:nvSpPr>
            <p:spPr>
              <a:xfrm>
                <a:off x="10190708" y="3507603"/>
                <a:ext cx="93887" cy="93802"/>
              </a:xfrm>
              <a:custGeom>
                <a:avLst/>
                <a:gdLst>
                  <a:gd name="connsiteX0" fmla="*/ 16384 w 93887"/>
                  <a:gd name="connsiteY0" fmla="*/ 93803 h 93802"/>
                  <a:gd name="connsiteX1" fmla="*/ 4839 w 93887"/>
                  <a:gd name="connsiteY1" fmla="*/ 89049 h 93802"/>
                  <a:gd name="connsiteX2" fmla="*/ 4839 w 93887"/>
                  <a:gd name="connsiteY2" fmla="*/ 65959 h 93802"/>
                  <a:gd name="connsiteX3" fmla="*/ 65960 w 93887"/>
                  <a:gd name="connsiteY3" fmla="*/ 4839 h 93802"/>
                  <a:gd name="connsiteX4" fmla="*/ 89049 w 93887"/>
                  <a:gd name="connsiteY4" fmla="*/ 4839 h 93802"/>
                  <a:gd name="connsiteX5" fmla="*/ 89049 w 93887"/>
                  <a:gd name="connsiteY5" fmla="*/ 27929 h 93802"/>
                  <a:gd name="connsiteX6" fmla="*/ 27928 w 93887"/>
                  <a:gd name="connsiteY6" fmla="*/ 89049 h 93802"/>
                  <a:gd name="connsiteX7" fmla="*/ 16384 w 93887"/>
                  <a:gd name="connsiteY7" fmla="*/ 93803 h 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87" h="93802">
                    <a:moveTo>
                      <a:pt x="16384" y="93803"/>
                    </a:moveTo>
                    <a:cubicBezTo>
                      <a:pt x="12309" y="93803"/>
                      <a:pt x="7895" y="92105"/>
                      <a:pt x="4839" y="89049"/>
                    </a:cubicBezTo>
                    <a:cubicBezTo>
                      <a:pt x="-1613" y="82597"/>
                      <a:pt x="-1613" y="72411"/>
                      <a:pt x="4839" y="65959"/>
                    </a:cubicBezTo>
                    <a:lnTo>
                      <a:pt x="65960" y="4839"/>
                    </a:lnTo>
                    <a:cubicBezTo>
                      <a:pt x="72411" y="-1613"/>
                      <a:pt x="82598" y="-1613"/>
                      <a:pt x="89049" y="4839"/>
                    </a:cubicBezTo>
                    <a:cubicBezTo>
                      <a:pt x="95501" y="11290"/>
                      <a:pt x="95501" y="21477"/>
                      <a:pt x="89049" y="27929"/>
                    </a:cubicBezTo>
                    <a:lnTo>
                      <a:pt x="27928" y="89049"/>
                    </a:lnTo>
                    <a:cubicBezTo>
                      <a:pt x="24873" y="92105"/>
                      <a:pt x="20458" y="93803"/>
                      <a:pt x="16384" y="93803"/>
                    </a:cubicBezTo>
                    <a:close/>
                  </a:path>
                </a:pathLst>
              </a:custGeom>
              <a:grpFill/>
              <a:ln w="3393" cap="flat">
                <a:noFill/>
                <a:prstDash val="solid"/>
                <a:miter/>
              </a:ln>
            </p:spPr>
            <p:txBody>
              <a:bodyPr rtlCol="0" anchor="ctr"/>
              <a:lstStyle/>
              <a:p>
                <a:endParaRPr lang="en-US"/>
              </a:p>
            </p:txBody>
          </p:sp>
          <p:sp>
            <p:nvSpPr>
              <p:cNvPr id="237" name="Freeform 158">
                <a:extLst>
                  <a:ext uri="{FF2B5EF4-FFF2-40B4-BE49-F238E27FC236}">
                    <a16:creationId xmlns:a16="http://schemas.microsoft.com/office/drawing/2014/main" id="{E34C3B86-034F-2706-A300-273E600F1E4F}"/>
                  </a:ext>
                </a:extLst>
              </p:cNvPr>
              <p:cNvSpPr/>
              <p:nvPr/>
            </p:nvSpPr>
            <p:spPr>
              <a:xfrm>
                <a:off x="10129588" y="3527977"/>
                <a:ext cx="93887" cy="93802"/>
              </a:xfrm>
              <a:custGeom>
                <a:avLst/>
                <a:gdLst>
                  <a:gd name="connsiteX0" fmla="*/ 77504 w 93887"/>
                  <a:gd name="connsiteY0" fmla="*/ 93803 h 93802"/>
                  <a:gd name="connsiteX1" fmla="*/ 65960 w 93887"/>
                  <a:gd name="connsiteY1" fmla="*/ 89049 h 93802"/>
                  <a:gd name="connsiteX2" fmla="*/ 4839 w 93887"/>
                  <a:gd name="connsiteY2" fmla="*/ 27929 h 93802"/>
                  <a:gd name="connsiteX3" fmla="*/ 4839 w 93887"/>
                  <a:gd name="connsiteY3" fmla="*/ 4839 h 93802"/>
                  <a:gd name="connsiteX4" fmla="*/ 27928 w 93887"/>
                  <a:gd name="connsiteY4" fmla="*/ 4839 h 93802"/>
                  <a:gd name="connsiteX5" fmla="*/ 89049 w 93887"/>
                  <a:gd name="connsiteY5" fmla="*/ 65959 h 93802"/>
                  <a:gd name="connsiteX6" fmla="*/ 89049 w 93887"/>
                  <a:gd name="connsiteY6" fmla="*/ 89049 h 93802"/>
                  <a:gd name="connsiteX7" fmla="*/ 77504 w 93887"/>
                  <a:gd name="connsiteY7" fmla="*/ 93803 h 9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887" h="93802">
                    <a:moveTo>
                      <a:pt x="77504" y="93803"/>
                    </a:moveTo>
                    <a:cubicBezTo>
                      <a:pt x="73430" y="93803"/>
                      <a:pt x="69015" y="92105"/>
                      <a:pt x="65960" y="89049"/>
                    </a:cubicBezTo>
                    <a:lnTo>
                      <a:pt x="4839" y="27929"/>
                    </a:lnTo>
                    <a:cubicBezTo>
                      <a:pt x="-1613" y="21477"/>
                      <a:pt x="-1613" y="11290"/>
                      <a:pt x="4839" y="4839"/>
                    </a:cubicBezTo>
                    <a:cubicBezTo>
                      <a:pt x="11290" y="-1613"/>
                      <a:pt x="21477" y="-1613"/>
                      <a:pt x="27928" y="4839"/>
                    </a:cubicBezTo>
                    <a:lnTo>
                      <a:pt x="89049" y="65959"/>
                    </a:lnTo>
                    <a:cubicBezTo>
                      <a:pt x="95501" y="72411"/>
                      <a:pt x="95501" y="82597"/>
                      <a:pt x="89049" y="89049"/>
                    </a:cubicBezTo>
                    <a:cubicBezTo>
                      <a:pt x="85993" y="92105"/>
                      <a:pt x="81579" y="93803"/>
                      <a:pt x="77504" y="93803"/>
                    </a:cubicBezTo>
                    <a:close/>
                  </a:path>
                </a:pathLst>
              </a:custGeom>
              <a:grpFill/>
              <a:ln w="3393" cap="flat">
                <a:noFill/>
                <a:prstDash val="solid"/>
                <a:miter/>
              </a:ln>
            </p:spPr>
            <p:txBody>
              <a:bodyPr rtlCol="0" anchor="ctr"/>
              <a:lstStyle/>
              <a:p>
                <a:endParaRPr lang="en-US"/>
              </a:p>
            </p:txBody>
          </p:sp>
          <p:sp>
            <p:nvSpPr>
              <p:cNvPr id="238" name="Freeform 159">
                <a:extLst>
                  <a:ext uri="{FF2B5EF4-FFF2-40B4-BE49-F238E27FC236}">
                    <a16:creationId xmlns:a16="http://schemas.microsoft.com/office/drawing/2014/main" id="{1A1D142F-8F4C-279C-525E-0D6E6792C5E3}"/>
                  </a:ext>
                </a:extLst>
              </p:cNvPr>
              <p:cNvSpPr/>
              <p:nvPr/>
            </p:nvSpPr>
            <p:spPr>
              <a:xfrm>
                <a:off x="9722203" y="3283625"/>
                <a:ext cx="113751" cy="195879"/>
              </a:xfrm>
              <a:custGeom>
                <a:avLst/>
                <a:gdLst>
                  <a:gd name="connsiteX0" fmla="*/ 57046 w 113751"/>
                  <a:gd name="connsiteY0" fmla="*/ 195540 h 195879"/>
                  <a:gd name="connsiteX1" fmla="*/ 46859 w 113751"/>
                  <a:gd name="connsiteY1" fmla="*/ 192144 h 195879"/>
                  <a:gd name="connsiteX2" fmla="*/ 43124 w 113751"/>
                  <a:gd name="connsiteY2" fmla="*/ 189428 h 195879"/>
                  <a:gd name="connsiteX3" fmla="*/ 0 w 113751"/>
                  <a:gd name="connsiteY3" fmla="*/ 117102 h 195879"/>
                  <a:gd name="connsiteX4" fmla="*/ 11545 w 113751"/>
                  <a:gd name="connsiteY4" fmla="*/ 60735 h 195879"/>
                  <a:gd name="connsiteX5" fmla="*/ 19355 w 113751"/>
                  <a:gd name="connsiteY5" fmla="*/ 18970 h 195879"/>
                  <a:gd name="connsiteX6" fmla="*/ 25467 w 113751"/>
                  <a:gd name="connsiteY6" fmla="*/ 3350 h 195879"/>
                  <a:gd name="connsiteX7" fmla="*/ 42106 w 113751"/>
                  <a:gd name="connsiteY7" fmla="*/ 1652 h 195879"/>
                  <a:gd name="connsiteX8" fmla="*/ 113752 w 113751"/>
                  <a:gd name="connsiteY8" fmla="*/ 117441 h 195879"/>
                  <a:gd name="connsiteX9" fmla="*/ 64177 w 113751"/>
                  <a:gd name="connsiteY9" fmla="*/ 193842 h 195879"/>
                  <a:gd name="connsiteX10" fmla="*/ 56706 w 113751"/>
                  <a:gd name="connsiteY10" fmla="*/ 195879 h 195879"/>
                  <a:gd name="connsiteX11" fmla="*/ 49915 w 113751"/>
                  <a:gd name="connsiteY11" fmla="*/ 45795 h 195879"/>
                  <a:gd name="connsiteX12" fmla="*/ 42785 w 113751"/>
                  <a:gd name="connsiteY12" fmla="*/ 70583 h 195879"/>
                  <a:gd name="connsiteX13" fmla="*/ 32937 w 113751"/>
                  <a:gd name="connsiteY13" fmla="*/ 116762 h 195879"/>
                  <a:gd name="connsiteX14" fmla="*/ 57725 w 113751"/>
                  <a:gd name="connsiteY14" fmla="*/ 159207 h 195879"/>
                  <a:gd name="connsiteX15" fmla="*/ 81834 w 113751"/>
                  <a:gd name="connsiteY15" fmla="*/ 116762 h 195879"/>
                  <a:gd name="connsiteX16" fmla="*/ 50255 w 113751"/>
                  <a:gd name="connsiteY16" fmla="*/ 45455 h 1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51" h="195879">
                    <a:moveTo>
                      <a:pt x="57046" y="195540"/>
                    </a:moveTo>
                    <a:cubicBezTo>
                      <a:pt x="53310" y="195540"/>
                      <a:pt x="49915" y="194521"/>
                      <a:pt x="46859" y="192144"/>
                    </a:cubicBezTo>
                    <a:cubicBezTo>
                      <a:pt x="45840" y="191465"/>
                      <a:pt x="44482" y="190446"/>
                      <a:pt x="43124" y="189428"/>
                    </a:cubicBezTo>
                    <a:cubicBezTo>
                      <a:pt x="30221" y="180260"/>
                      <a:pt x="0" y="158868"/>
                      <a:pt x="0" y="117102"/>
                    </a:cubicBezTo>
                    <a:cubicBezTo>
                      <a:pt x="0" y="75336"/>
                      <a:pt x="6112" y="77374"/>
                      <a:pt x="11545" y="60735"/>
                    </a:cubicBezTo>
                    <a:cubicBezTo>
                      <a:pt x="16639" y="44437"/>
                      <a:pt x="21392" y="30515"/>
                      <a:pt x="19355" y="18970"/>
                    </a:cubicBezTo>
                    <a:cubicBezTo>
                      <a:pt x="18337" y="12858"/>
                      <a:pt x="20713" y="7085"/>
                      <a:pt x="25467" y="3350"/>
                    </a:cubicBezTo>
                    <a:cubicBezTo>
                      <a:pt x="30221" y="-385"/>
                      <a:pt x="36672" y="-1064"/>
                      <a:pt x="42106" y="1652"/>
                    </a:cubicBezTo>
                    <a:cubicBezTo>
                      <a:pt x="45161" y="3010"/>
                      <a:pt x="113752" y="35948"/>
                      <a:pt x="113752" y="117441"/>
                    </a:cubicBezTo>
                    <a:cubicBezTo>
                      <a:pt x="113752" y="198935"/>
                      <a:pt x="66214" y="192823"/>
                      <a:pt x="64177" y="193842"/>
                    </a:cubicBezTo>
                    <a:cubicBezTo>
                      <a:pt x="61799" y="195200"/>
                      <a:pt x="59084" y="195879"/>
                      <a:pt x="56706" y="195879"/>
                    </a:cubicBezTo>
                    <a:close/>
                    <a:moveTo>
                      <a:pt x="49915" y="45795"/>
                    </a:moveTo>
                    <a:cubicBezTo>
                      <a:pt x="47878" y="54284"/>
                      <a:pt x="45161" y="62433"/>
                      <a:pt x="42785" y="70583"/>
                    </a:cubicBezTo>
                    <a:cubicBezTo>
                      <a:pt x="38030" y="85523"/>
                      <a:pt x="32937" y="101143"/>
                      <a:pt x="32937" y="116762"/>
                    </a:cubicBezTo>
                    <a:cubicBezTo>
                      <a:pt x="32937" y="132382"/>
                      <a:pt x="44482" y="149360"/>
                      <a:pt x="57725" y="159207"/>
                    </a:cubicBezTo>
                    <a:cubicBezTo>
                      <a:pt x="67233" y="151737"/>
                      <a:pt x="81834" y="137136"/>
                      <a:pt x="81834" y="116762"/>
                    </a:cubicBezTo>
                    <a:cubicBezTo>
                      <a:pt x="81834" y="82128"/>
                      <a:pt x="64856" y="59037"/>
                      <a:pt x="50255" y="45455"/>
                    </a:cubicBezTo>
                    <a:close/>
                  </a:path>
                </a:pathLst>
              </a:custGeom>
              <a:grpFill/>
              <a:ln w="3393" cap="flat">
                <a:noFill/>
                <a:prstDash val="solid"/>
                <a:miter/>
              </a:ln>
            </p:spPr>
            <p:txBody>
              <a:bodyPr rtlCol="0" anchor="ctr"/>
              <a:lstStyle/>
              <a:p>
                <a:endParaRPr lang="en-US"/>
              </a:p>
            </p:txBody>
          </p:sp>
          <p:sp>
            <p:nvSpPr>
              <p:cNvPr id="239" name="Freeform 160">
                <a:extLst>
                  <a:ext uri="{FF2B5EF4-FFF2-40B4-BE49-F238E27FC236}">
                    <a16:creationId xmlns:a16="http://schemas.microsoft.com/office/drawing/2014/main" id="{79649524-5E27-7C6E-C66D-BBB21C915962}"/>
                  </a:ext>
                </a:extLst>
              </p:cNvPr>
              <p:cNvSpPr/>
              <p:nvPr/>
            </p:nvSpPr>
            <p:spPr>
              <a:xfrm>
                <a:off x="9640709" y="3455860"/>
                <a:ext cx="154782" cy="145546"/>
              </a:xfrm>
              <a:custGeom>
                <a:avLst/>
                <a:gdLst>
                  <a:gd name="connsiteX0" fmla="*/ 82513 w 154782"/>
                  <a:gd name="connsiteY0" fmla="*/ 145546 h 145546"/>
                  <a:gd name="connsiteX1" fmla="*/ 31919 w 154782"/>
                  <a:gd name="connsiteY1" fmla="*/ 132304 h 145546"/>
                  <a:gd name="connsiteX2" fmla="*/ 0 w 154782"/>
                  <a:gd name="connsiteY2" fmla="*/ 27041 h 145546"/>
                  <a:gd name="connsiteX3" fmla="*/ 10187 w 154782"/>
                  <a:gd name="connsiteY3" fmla="*/ 11761 h 145546"/>
                  <a:gd name="connsiteX4" fmla="*/ 28183 w 154782"/>
                  <a:gd name="connsiteY4" fmla="*/ 15835 h 145546"/>
                  <a:gd name="connsiteX5" fmla="*/ 64516 w 154782"/>
                  <a:gd name="connsiteY5" fmla="*/ 35869 h 145546"/>
                  <a:gd name="connsiteX6" fmla="*/ 153820 w 154782"/>
                  <a:gd name="connsiteY6" fmla="*/ 117024 h 145546"/>
                  <a:gd name="connsiteX7" fmla="*/ 152801 w 154782"/>
                  <a:gd name="connsiteY7" fmla="*/ 130606 h 145546"/>
                  <a:gd name="connsiteX8" fmla="*/ 141935 w 154782"/>
                  <a:gd name="connsiteY8" fmla="*/ 138755 h 145546"/>
                  <a:gd name="connsiteX9" fmla="*/ 82513 w 154782"/>
                  <a:gd name="connsiteY9" fmla="*/ 145546 h 145546"/>
                  <a:gd name="connsiteX10" fmla="*/ 34296 w 154782"/>
                  <a:gd name="connsiteY10" fmla="*/ 58620 h 145546"/>
                  <a:gd name="connsiteX11" fmla="*/ 53990 w 154782"/>
                  <a:gd name="connsiteY11" fmla="*/ 108535 h 145546"/>
                  <a:gd name="connsiteX12" fmla="*/ 114771 w 154782"/>
                  <a:gd name="connsiteY12" fmla="*/ 110572 h 145546"/>
                  <a:gd name="connsiteX13" fmla="*/ 52292 w 154782"/>
                  <a:gd name="connsiteY13" fmla="*/ 66429 h 145546"/>
                  <a:gd name="connsiteX14" fmla="*/ 34296 w 154782"/>
                  <a:gd name="connsiteY14" fmla="*/ 58959 h 14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782" h="145546">
                    <a:moveTo>
                      <a:pt x="82513" y="145546"/>
                    </a:moveTo>
                    <a:cubicBezTo>
                      <a:pt x="62818" y="145546"/>
                      <a:pt x="43124" y="142491"/>
                      <a:pt x="31919" y="132304"/>
                    </a:cubicBezTo>
                    <a:cubicBezTo>
                      <a:pt x="9848" y="112270"/>
                      <a:pt x="0" y="78993"/>
                      <a:pt x="0" y="27041"/>
                    </a:cubicBezTo>
                    <a:cubicBezTo>
                      <a:pt x="0" y="-24912"/>
                      <a:pt x="4075" y="14477"/>
                      <a:pt x="10187" y="11761"/>
                    </a:cubicBezTo>
                    <a:cubicBezTo>
                      <a:pt x="16299" y="9384"/>
                      <a:pt x="23430" y="10742"/>
                      <a:pt x="28183" y="15835"/>
                    </a:cubicBezTo>
                    <a:cubicBezTo>
                      <a:pt x="35993" y="23985"/>
                      <a:pt x="49236" y="29418"/>
                      <a:pt x="64516" y="35869"/>
                    </a:cubicBezTo>
                    <a:cubicBezTo>
                      <a:pt x="96095" y="48772"/>
                      <a:pt x="135144" y="64732"/>
                      <a:pt x="153820" y="117024"/>
                    </a:cubicBezTo>
                    <a:cubicBezTo>
                      <a:pt x="155518" y="121438"/>
                      <a:pt x="154839" y="126531"/>
                      <a:pt x="152801" y="130606"/>
                    </a:cubicBezTo>
                    <a:cubicBezTo>
                      <a:pt x="150424" y="134681"/>
                      <a:pt x="146689" y="137737"/>
                      <a:pt x="141935" y="138755"/>
                    </a:cubicBezTo>
                    <a:cubicBezTo>
                      <a:pt x="131070" y="141132"/>
                      <a:pt x="106622" y="145546"/>
                      <a:pt x="82513" y="145546"/>
                    </a:cubicBezTo>
                    <a:close/>
                    <a:moveTo>
                      <a:pt x="34296" y="58620"/>
                    </a:moveTo>
                    <a:cubicBezTo>
                      <a:pt x="37351" y="82389"/>
                      <a:pt x="43803" y="99027"/>
                      <a:pt x="53990" y="108535"/>
                    </a:cubicBezTo>
                    <a:cubicBezTo>
                      <a:pt x="59763" y="113968"/>
                      <a:pt x="86248" y="114307"/>
                      <a:pt x="114771" y="110572"/>
                    </a:cubicBezTo>
                    <a:cubicBezTo>
                      <a:pt x="99491" y="85784"/>
                      <a:pt x="76401" y="76277"/>
                      <a:pt x="52292" y="66429"/>
                    </a:cubicBezTo>
                    <a:cubicBezTo>
                      <a:pt x="46180" y="64053"/>
                      <a:pt x="40068" y="61336"/>
                      <a:pt x="34296" y="58959"/>
                    </a:cubicBezTo>
                    <a:close/>
                  </a:path>
                </a:pathLst>
              </a:custGeom>
              <a:grpFill/>
              <a:ln w="3393" cap="flat">
                <a:noFill/>
                <a:prstDash val="solid"/>
                <a:miter/>
              </a:ln>
            </p:spPr>
            <p:txBody>
              <a:bodyPr rtlCol="0" anchor="ctr"/>
              <a:lstStyle/>
              <a:p>
                <a:endParaRPr lang="en-US"/>
              </a:p>
            </p:txBody>
          </p:sp>
          <p:sp>
            <p:nvSpPr>
              <p:cNvPr id="240" name="Freeform 161">
                <a:extLst>
                  <a:ext uri="{FF2B5EF4-FFF2-40B4-BE49-F238E27FC236}">
                    <a16:creationId xmlns:a16="http://schemas.microsoft.com/office/drawing/2014/main" id="{B19C6014-0B19-C46E-E5E2-6C83B352A023}"/>
                  </a:ext>
                </a:extLst>
              </p:cNvPr>
              <p:cNvSpPr/>
              <p:nvPr/>
            </p:nvSpPr>
            <p:spPr>
              <a:xfrm>
                <a:off x="9762908" y="3467405"/>
                <a:ext cx="175076" cy="134340"/>
              </a:xfrm>
              <a:custGeom>
                <a:avLst/>
                <a:gdLst>
                  <a:gd name="connsiteX0" fmla="*/ 65577 w 175076"/>
                  <a:gd name="connsiteY0" fmla="*/ 133661 h 134340"/>
                  <a:gd name="connsiteX1" fmla="*/ 10908 w 175076"/>
                  <a:gd name="connsiteY1" fmla="*/ 124833 h 134340"/>
                  <a:gd name="connsiteX2" fmla="*/ 1061 w 175076"/>
                  <a:gd name="connsiteY2" fmla="*/ 115325 h 134340"/>
                  <a:gd name="connsiteX3" fmla="*/ 2080 w 175076"/>
                  <a:gd name="connsiteY3" fmla="*/ 101403 h 134340"/>
                  <a:gd name="connsiteX4" fmla="*/ 149109 w 175076"/>
                  <a:gd name="connsiteY4" fmla="*/ 1234 h 134340"/>
                  <a:gd name="connsiteX5" fmla="*/ 152504 w 175076"/>
                  <a:gd name="connsiteY5" fmla="*/ 1234 h 134340"/>
                  <a:gd name="connsiteX6" fmla="*/ 166087 w 175076"/>
                  <a:gd name="connsiteY6" fmla="*/ 1573 h 134340"/>
                  <a:gd name="connsiteX7" fmla="*/ 173557 w 175076"/>
                  <a:gd name="connsiteY7" fmla="*/ 22965 h 134340"/>
                  <a:gd name="connsiteX8" fmla="*/ 167105 w 175076"/>
                  <a:gd name="connsiteY8" fmla="*/ 46395 h 134340"/>
                  <a:gd name="connsiteX9" fmla="*/ 137563 w 175076"/>
                  <a:gd name="connsiteY9" fmla="*/ 108874 h 134340"/>
                  <a:gd name="connsiteX10" fmla="*/ 65577 w 175076"/>
                  <a:gd name="connsiteY10" fmla="*/ 134341 h 134340"/>
                  <a:gd name="connsiteX11" fmla="*/ 41808 w 175076"/>
                  <a:gd name="connsiteY11" fmla="*/ 99366 h 134340"/>
                  <a:gd name="connsiteX12" fmla="*/ 112436 w 175076"/>
                  <a:gd name="connsiteY12" fmla="*/ 87481 h 134340"/>
                  <a:gd name="connsiteX13" fmla="*/ 135186 w 175076"/>
                  <a:gd name="connsiteY13" fmla="*/ 40622 h 134340"/>
                  <a:gd name="connsiteX14" fmla="*/ 136205 w 175076"/>
                  <a:gd name="connsiteY14" fmla="*/ 35190 h 134340"/>
                  <a:gd name="connsiteX15" fmla="*/ 41808 w 175076"/>
                  <a:gd name="connsiteY15" fmla="*/ 99366 h 134340"/>
                  <a:gd name="connsiteX16" fmla="*/ 144694 w 175076"/>
                  <a:gd name="connsiteY16" fmla="*/ 8025 h 134340"/>
                  <a:gd name="connsiteX17" fmla="*/ 144694 w 175076"/>
                  <a:gd name="connsiteY17" fmla="*/ 8025 h 134340"/>
                  <a:gd name="connsiteX18" fmla="*/ 144694 w 175076"/>
                  <a:gd name="connsiteY18" fmla="*/ 8025 h 1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076" h="134340">
                    <a:moveTo>
                      <a:pt x="65577" y="133661"/>
                    </a:moveTo>
                    <a:cubicBezTo>
                      <a:pt x="46561" y="133661"/>
                      <a:pt x="27547" y="130605"/>
                      <a:pt x="10908" y="124833"/>
                    </a:cubicBezTo>
                    <a:cubicBezTo>
                      <a:pt x="6494" y="123135"/>
                      <a:pt x="2759" y="119739"/>
                      <a:pt x="1061" y="115325"/>
                    </a:cubicBezTo>
                    <a:cubicBezTo>
                      <a:pt x="-637" y="110911"/>
                      <a:pt x="-297" y="105818"/>
                      <a:pt x="2080" y="101403"/>
                    </a:cubicBezTo>
                    <a:cubicBezTo>
                      <a:pt x="55050" y="8025"/>
                      <a:pt x="126018" y="2932"/>
                      <a:pt x="149109" y="1234"/>
                    </a:cubicBezTo>
                    <a:cubicBezTo>
                      <a:pt x="150127" y="1234"/>
                      <a:pt x="151485" y="1234"/>
                      <a:pt x="152504" y="1234"/>
                    </a:cubicBezTo>
                    <a:cubicBezTo>
                      <a:pt x="156918" y="-464"/>
                      <a:pt x="161672" y="-464"/>
                      <a:pt x="166087" y="1573"/>
                    </a:cubicBezTo>
                    <a:cubicBezTo>
                      <a:pt x="173896" y="5648"/>
                      <a:pt x="177291" y="14816"/>
                      <a:pt x="173557" y="22965"/>
                    </a:cubicBezTo>
                    <a:cubicBezTo>
                      <a:pt x="169482" y="31794"/>
                      <a:pt x="168463" y="38585"/>
                      <a:pt x="167105" y="46395"/>
                    </a:cubicBezTo>
                    <a:cubicBezTo>
                      <a:pt x="164728" y="61675"/>
                      <a:pt x="161672" y="78992"/>
                      <a:pt x="137563" y="108874"/>
                    </a:cubicBezTo>
                    <a:cubicBezTo>
                      <a:pt x="122962" y="126531"/>
                      <a:pt x="94779" y="134341"/>
                      <a:pt x="65577" y="134341"/>
                    </a:cubicBezTo>
                    <a:close/>
                    <a:moveTo>
                      <a:pt x="41808" y="99366"/>
                    </a:moveTo>
                    <a:cubicBezTo>
                      <a:pt x="76783" y="105818"/>
                      <a:pt x="105305" y="96310"/>
                      <a:pt x="112436" y="87481"/>
                    </a:cubicBezTo>
                    <a:cubicBezTo>
                      <a:pt x="131112" y="64731"/>
                      <a:pt x="132810" y="54205"/>
                      <a:pt x="135186" y="40622"/>
                    </a:cubicBezTo>
                    <a:cubicBezTo>
                      <a:pt x="135186" y="38925"/>
                      <a:pt x="135865" y="37227"/>
                      <a:pt x="136205" y="35190"/>
                    </a:cubicBezTo>
                    <a:cubicBezTo>
                      <a:pt x="112436" y="38925"/>
                      <a:pt x="75424" y="51149"/>
                      <a:pt x="41808" y="99366"/>
                    </a:cubicBezTo>
                    <a:close/>
                    <a:moveTo>
                      <a:pt x="144694" y="8025"/>
                    </a:moveTo>
                    <a:cubicBezTo>
                      <a:pt x="144694" y="8025"/>
                      <a:pt x="144694" y="8025"/>
                      <a:pt x="144694" y="8025"/>
                    </a:cubicBezTo>
                    <a:cubicBezTo>
                      <a:pt x="144694" y="8025"/>
                      <a:pt x="144694" y="8025"/>
                      <a:pt x="144694" y="8025"/>
                    </a:cubicBezTo>
                    <a:close/>
                  </a:path>
                </a:pathLst>
              </a:custGeom>
              <a:grpFill/>
              <a:ln w="3393" cap="flat">
                <a:noFill/>
                <a:prstDash val="solid"/>
                <a:miter/>
              </a:ln>
            </p:spPr>
            <p:txBody>
              <a:bodyPr rtlCol="0" anchor="ctr"/>
              <a:lstStyle/>
              <a:p>
                <a:endParaRPr lang="en-US"/>
              </a:p>
            </p:txBody>
          </p:sp>
          <p:sp>
            <p:nvSpPr>
              <p:cNvPr id="241" name="Freeform 162">
                <a:extLst>
                  <a:ext uri="{FF2B5EF4-FFF2-40B4-BE49-F238E27FC236}">
                    <a16:creationId xmlns:a16="http://schemas.microsoft.com/office/drawing/2014/main" id="{EE751665-36C3-EF3C-DCCB-45DC49120718}"/>
                  </a:ext>
                </a:extLst>
              </p:cNvPr>
              <p:cNvSpPr/>
              <p:nvPr/>
            </p:nvSpPr>
            <p:spPr>
              <a:xfrm>
                <a:off x="9762950" y="3446568"/>
                <a:ext cx="32597" cy="236332"/>
              </a:xfrm>
              <a:custGeom>
                <a:avLst/>
                <a:gdLst>
                  <a:gd name="connsiteX0" fmla="*/ 16299 w 32597"/>
                  <a:gd name="connsiteY0" fmla="*/ 236332 h 236332"/>
                  <a:gd name="connsiteX1" fmla="*/ 0 w 32597"/>
                  <a:gd name="connsiteY1" fmla="*/ 220033 h 236332"/>
                  <a:gd name="connsiteX2" fmla="*/ 0 w 32597"/>
                  <a:gd name="connsiteY2" fmla="*/ 16299 h 236332"/>
                  <a:gd name="connsiteX3" fmla="*/ 16299 w 32597"/>
                  <a:gd name="connsiteY3" fmla="*/ 0 h 236332"/>
                  <a:gd name="connsiteX4" fmla="*/ 32598 w 32597"/>
                  <a:gd name="connsiteY4" fmla="*/ 16299 h 236332"/>
                  <a:gd name="connsiteX5" fmla="*/ 32598 w 32597"/>
                  <a:gd name="connsiteY5" fmla="*/ 220033 h 236332"/>
                  <a:gd name="connsiteX6" fmla="*/ 16299 w 32597"/>
                  <a:gd name="connsiteY6" fmla="*/ 236332 h 23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97" h="236332">
                    <a:moveTo>
                      <a:pt x="16299" y="236332"/>
                    </a:moveTo>
                    <a:cubicBezTo>
                      <a:pt x="7131" y="236332"/>
                      <a:pt x="0" y="229202"/>
                      <a:pt x="0" y="220033"/>
                    </a:cubicBezTo>
                    <a:lnTo>
                      <a:pt x="0" y="16299"/>
                    </a:lnTo>
                    <a:cubicBezTo>
                      <a:pt x="0" y="7131"/>
                      <a:pt x="7131" y="0"/>
                      <a:pt x="16299" y="0"/>
                    </a:cubicBezTo>
                    <a:cubicBezTo>
                      <a:pt x="25467" y="0"/>
                      <a:pt x="32598" y="7131"/>
                      <a:pt x="32598" y="16299"/>
                    </a:cubicBezTo>
                    <a:lnTo>
                      <a:pt x="32598" y="220033"/>
                    </a:lnTo>
                    <a:cubicBezTo>
                      <a:pt x="32598" y="229202"/>
                      <a:pt x="25467" y="236332"/>
                      <a:pt x="16299" y="236332"/>
                    </a:cubicBezTo>
                    <a:close/>
                  </a:path>
                </a:pathLst>
              </a:custGeom>
              <a:grpFill/>
              <a:ln w="3393" cap="flat">
                <a:noFill/>
                <a:prstDash val="solid"/>
                <a:miter/>
              </a:ln>
            </p:spPr>
            <p:txBody>
              <a:bodyPr rtlCol="0" anchor="ctr"/>
              <a:lstStyle/>
              <a:p>
                <a:endParaRPr lang="en-US"/>
              </a:p>
            </p:txBody>
          </p:sp>
          <p:sp>
            <p:nvSpPr>
              <p:cNvPr id="242" name="Freeform 163">
                <a:extLst>
                  <a:ext uri="{FF2B5EF4-FFF2-40B4-BE49-F238E27FC236}">
                    <a16:creationId xmlns:a16="http://schemas.microsoft.com/office/drawing/2014/main" id="{6B177417-8A7D-0EEC-B07C-0D717EB6C792}"/>
                  </a:ext>
                </a:extLst>
              </p:cNvPr>
              <p:cNvSpPr/>
              <p:nvPr/>
            </p:nvSpPr>
            <p:spPr>
              <a:xfrm>
                <a:off x="9274326" y="3650642"/>
                <a:ext cx="1132764" cy="94736"/>
              </a:xfrm>
              <a:custGeom>
                <a:avLst/>
                <a:gdLst>
                  <a:gd name="connsiteX0" fmla="*/ 1116127 w 1132764"/>
                  <a:gd name="connsiteY0" fmla="*/ 94058 h 94736"/>
                  <a:gd name="connsiteX1" fmla="*/ 1069608 w 1132764"/>
                  <a:gd name="connsiteY1" fmla="*/ 77080 h 94736"/>
                  <a:gd name="connsiteX2" fmla="*/ 1033954 w 1132764"/>
                  <a:gd name="connsiteY2" fmla="*/ 62818 h 94736"/>
                  <a:gd name="connsiteX3" fmla="*/ 975210 w 1132764"/>
                  <a:gd name="connsiteY3" fmla="*/ 45501 h 94736"/>
                  <a:gd name="connsiteX4" fmla="*/ 932766 w 1132764"/>
                  <a:gd name="connsiteY4" fmla="*/ 32258 h 94736"/>
                  <a:gd name="connsiteX5" fmla="*/ 890321 w 1132764"/>
                  <a:gd name="connsiteY5" fmla="*/ 53990 h 94736"/>
                  <a:gd name="connsiteX6" fmla="*/ 851272 w 1132764"/>
                  <a:gd name="connsiteY6" fmla="*/ 73005 h 94736"/>
                  <a:gd name="connsiteX7" fmla="*/ 792189 w 1132764"/>
                  <a:gd name="connsiteY7" fmla="*/ 83192 h 94736"/>
                  <a:gd name="connsiteX8" fmla="*/ 729031 w 1132764"/>
                  <a:gd name="connsiteY8" fmla="*/ 93379 h 94736"/>
                  <a:gd name="connsiteX9" fmla="*/ 689982 w 1132764"/>
                  <a:gd name="connsiteY9" fmla="*/ 83192 h 94736"/>
                  <a:gd name="connsiteX10" fmla="*/ 652970 w 1132764"/>
                  <a:gd name="connsiteY10" fmla="*/ 73005 h 94736"/>
                  <a:gd name="connsiteX11" fmla="*/ 585398 w 1132764"/>
                  <a:gd name="connsiteY11" fmla="*/ 73005 h 94736"/>
                  <a:gd name="connsiteX12" fmla="*/ 554498 w 1132764"/>
                  <a:gd name="connsiteY12" fmla="*/ 56367 h 94736"/>
                  <a:gd name="connsiteX13" fmla="*/ 505262 w 1132764"/>
                  <a:gd name="connsiteY13" fmla="*/ 32598 h 94736"/>
                  <a:gd name="connsiteX14" fmla="*/ 443123 w 1132764"/>
                  <a:gd name="connsiteY14" fmla="*/ 53650 h 94736"/>
                  <a:gd name="connsiteX15" fmla="*/ 383022 w 1132764"/>
                  <a:gd name="connsiteY15" fmla="*/ 73345 h 94736"/>
                  <a:gd name="connsiteX16" fmla="*/ 346349 w 1132764"/>
                  <a:gd name="connsiteY16" fmla="*/ 68591 h 94736"/>
                  <a:gd name="connsiteX17" fmla="*/ 326994 w 1132764"/>
                  <a:gd name="connsiteY17" fmla="*/ 65535 h 94736"/>
                  <a:gd name="connsiteX18" fmla="*/ 310356 w 1132764"/>
                  <a:gd name="connsiteY18" fmla="*/ 68251 h 94736"/>
                  <a:gd name="connsiteX19" fmla="*/ 268251 w 1132764"/>
                  <a:gd name="connsiteY19" fmla="*/ 73345 h 94736"/>
                  <a:gd name="connsiteX20" fmla="*/ 205093 w 1132764"/>
                  <a:gd name="connsiteY20" fmla="*/ 50934 h 94736"/>
                  <a:gd name="connsiteX21" fmla="*/ 158573 w 1132764"/>
                  <a:gd name="connsiteY21" fmla="*/ 32598 h 94736"/>
                  <a:gd name="connsiteX22" fmla="*/ 120203 w 1132764"/>
                  <a:gd name="connsiteY22" fmla="*/ 63837 h 94736"/>
                  <a:gd name="connsiteX23" fmla="*/ 105602 w 1132764"/>
                  <a:gd name="connsiteY23" fmla="*/ 78438 h 94736"/>
                  <a:gd name="connsiteX24" fmla="*/ 16299 w 1132764"/>
                  <a:gd name="connsiteY24" fmla="*/ 94058 h 94736"/>
                  <a:gd name="connsiteX25" fmla="*/ 0 w 1132764"/>
                  <a:gd name="connsiteY25" fmla="*/ 77759 h 94736"/>
                  <a:gd name="connsiteX26" fmla="*/ 16299 w 1132764"/>
                  <a:gd name="connsiteY26" fmla="*/ 61460 h 94736"/>
                  <a:gd name="connsiteX27" fmla="*/ 86926 w 1132764"/>
                  <a:gd name="connsiteY27" fmla="*/ 51613 h 94736"/>
                  <a:gd name="connsiteX28" fmla="*/ 96434 w 1132764"/>
                  <a:gd name="connsiteY28" fmla="*/ 41766 h 94736"/>
                  <a:gd name="connsiteX29" fmla="*/ 158913 w 1132764"/>
                  <a:gd name="connsiteY29" fmla="*/ 0 h 94736"/>
                  <a:gd name="connsiteX30" fmla="*/ 219354 w 1132764"/>
                  <a:gd name="connsiteY30" fmla="*/ 21732 h 94736"/>
                  <a:gd name="connsiteX31" fmla="*/ 268251 w 1132764"/>
                  <a:gd name="connsiteY31" fmla="*/ 40747 h 94736"/>
                  <a:gd name="connsiteX32" fmla="*/ 303564 w 1132764"/>
                  <a:gd name="connsiteY32" fmla="*/ 36333 h 94736"/>
                  <a:gd name="connsiteX33" fmla="*/ 329710 w 1132764"/>
                  <a:gd name="connsiteY33" fmla="*/ 33277 h 94736"/>
                  <a:gd name="connsiteX34" fmla="*/ 351782 w 1132764"/>
                  <a:gd name="connsiteY34" fmla="*/ 36672 h 94736"/>
                  <a:gd name="connsiteX35" fmla="*/ 382682 w 1132764"/>
                  <a:gd name="connsiteY35" fmla="*/ 41087 h 94736"/>
                  <a:gd name="connsiteX36" fmla="*/ 428862 w 1132764"/>
                  <a:gd name="connsiteY36" fmla="*/ 24448 h 94736"/>
                  <a:gd name="connsiteX37" fmla="*/ 504923 w 1132764"/>
                  <a:gd name="connsiteY37" fmla="*/ 340 h 94736"/>
                  <a:gd name="connsiteX38" fmla="*/ 574192 w 1132764"/>
                  <a:gd name="connsiteY38" fmla="*/ 31239 h 94736"/>
                  <a:gd name="connsiteX39" fmla="*/ 588454 w 1132764"/>
                  <a:gd name="connsiteY39" fmla="*/ 41426 h 94736"/>
                  <a:gd name="connsiteX40" fmla="*/ 652290 w 1132764"/>
                  <a:gd name="connsiteY40" fmla="*/ 41426 h 94736"/>
                  <a:gd name="connsiteX41" fmla="*/ 652630 w 1132764"/>
                  <a:gd name="connsiteY41" fmla="*/ 41426 h 94736"/>
                  <a:gd name="connsiteX42" fmla="*/ 700508 w 1132764"/>
                  <a:gd name="connsiteY42" fmla="*/ 53311 h 94736"/>
                  <a:gd name="connsiteX43" fmla="*/ 729031 w 1132764"/>
                  <a:gd name="connsiteY43" fmla="*/ 61800 h 94736"/>
                  <a:gd name="connsiteX44" fmla="*/ 786077 w 1132764"/>
                  <a:gd name="connsiteY44" fmla="*/ 51952 h 94736"/>
                  <a:gd name="connsiteX45" fmla="*/ 850593 w 1132764"/>
                  <a:gd name="connsiteY45" fmla="*/ 41426 h 94736"/>
                  <a:gd name="connsiteX46" fmla="*/ 871305 w 1132764"/>
                  <a:gd name="connsiteY46" fmla="*/ 28523 h 94736"/>
                  <a:gd name="connsiteX47" fmla="*/ 932766 w 1132764"/>
                  <a:gd name="connsiteY47" fmla="*/ 679 h 94736"/>
                  <a:gd name="connsiteX48" fmla="*/ 991509 w 1132764"/>
                  <a:gd name="connsiteY48" fmla="*/ 17997 h 94736"/>
                  <a:gd name="connsiteX49" fmla="*/ 1033954 w 1132764"/>
                  <a:gd name="connsiteY49" fmla="*/ 31239 h 94736"/>
                  <a:gd name="connsiteX50" fmla="*/ 1085907 w 1132764"/>
                  <a:gd name="connsiteY50" fmla="*/ 49576 h 94736"/>
                  <a:gd name="connsiteX51" fmla="*/ 1116467 w 1132764"/>
                  <a:gd name="connsiteY51" fmla="*/ 62139 h 94736"/>
                  <a:gd name="connsiteX52" fmla="*/ 1132765 w 1132764"/>
                  <a:gd name="connsiteY52" fmla="*/ 78438 h 94736"/>
                  <a:gd name="connsiteX53" fmla="*/ 1116467 w 1132764"/>
                  <a:gd name="connsiteY53" fmla="*/ 94737 h 94736"/>
                  <a:gd name="connsiteX54" fmla="*/ 850593 w 1132764"/>
                  <a:gd name="connsiteY54" fmla="*/ 40407 h 94736"/>
                  <a:gd name="connsiteX55" fmla="*/ 850593 w 1132764"/>
                  <a:gd name="connsiteY55" fmla="*/ 40407 h 94736"/>
                  <a:gd name="connsiteX56" fmla="*/ 850593 w 1132764"/>
                  <a:gd name="connsiteY56" fmla="*/ 40407 h 9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32764" h="94736">
                    <a:moveTo>
                      <a:pt x="1116127" y="94058"/>
                    </a:moveTo>
                    <a:cubicBezTo>
                      <a:pt x="1099489" y="94058"/>
                      <a:pt x="1084209" y="85569"/>
                      <a:pt x="1069608" y="77080"/>
                    </a:cubicBezTo>
                    <a:cubicBezTo>
                      <a:pt x="1057383" y="69949"/>
                      <a:pt x="1044480" y="62818"/>
                      <a:pt x="1033954" y="62818"/>
                    </a:cubicBezTo>
                    <a:cubicBezTo>
                      <a:pt x="1005431" y="62818"/>
                      <a:pt x="989472" y="53650"/>
                      <a:pt x="975210" y="45501"/>
                    </a:cubicBezTo>
                    <a:cubicBezTo>
                      <a:pt x="962647" y="38031"/>
                      <a:pt x="952460" y="32258"/>
                      <a:pt x="932766" y="32258"/>
                    </a:cubicBezTo>
                    <a:cubicBezTo>
                      <a:pt x="913071" y="32258"/>
                      <a:pt x="903903" y="44482"/>
                      <a:pt x="890321" y="53990"/>
                    </a:cubicBezTo>
                    <a:cubicBezTo>
                      <a:pt x="875381" y="64516"/>
                      <a:pt x="863496" y="73005"/>
                      <a:pt x="851272" y="73005"/>
                    </a:cubicBezTo>
                    <a:cubicBezTo>
                      <a:pt x="839047" y="73005"/>
                      <a:pt x="814260" y="78777"/>
                      <a:pt x="792189" y="83192"/>
                    </a:cubicBezTo>
                    <a:cubicBezTo>
                      <a:pt x="758572" y="89643"/>
                      <a:pt x="737860" y="93379"/>
                      <a:pt x="729031" y="93379"/>
                    </a:cubicBezTo>
                    <a:cubicBezTo>
                      <a:pt x="720202" y="93379"/>
                      <a:pt x="705602" y="88625"/>
                      <a:pt x="689982" y="83192"/>
                    </a:cubicBezTo>
                    <a:cubicBezTo>
                      <a:pt x="676739" y="78777"/>
                      <a:pt x="660779" y="73005"/>
                      <a:pt x="652970" y="73005"/>
                    </a:cubicBezTo>
                    <a:cubicBezTo>
                      <a:pt x="648895" y="73005"/>
                      <a:pt x="600678" y="74363"/>
                      <a:pt x="585398" y="73005"/>
                    </a:cubicBezTo>
                    <a:cubicBezTo>
                      <a:pt x="574872" y="72326"/>
                      <a:pt x="565703" y="65195"/>
                      <a:pt x="554498" y="56367"/>
                    </a:cubicBezTo>
                    <a:cubicBezTo>
                      <a:pt x="540916" y="45840"/>
                      <a:pt x="523598" y="32598"/>
                      <a:pt x="505262" y="32598"/>
                    </a:cubicBezTo>
                    <a:cubicBezTo>
                      <a:pt x="486926" y="32598"/>
                      <a:pt x="464176" y="43803"/>
                      <a:pt x="443123" y="53650"/>
                    </a:cubicBezTo>
                    <a:cubicBezTo>
                      <a:pt x="420033" y="64176"/>
                      <a:pt x="400338" y="73345"/>
                      <a:pt x="383022" y="73345"/>
                    </a:cubicBezTo>
                    <a:cubicBezTo>
                      <a:pt x="365704" y="73345"/>
                      <a:pt x="359931" y="70967"/>
                      <a:pt x="346349" y="68591"/>
                    </a:cubicBezTo>
                    <a:cubicBezTo>
                      <a:pt x="338539" y="67232"/>
                      <a:pt x="331408" y="65874"/>
                      <a:pt x="326994" y="65535"/>
                    </a:cubicBezTo>
                    <a:cubicBezTo>
                      <a:pt x="323938" y="65535"/>
                      <a:pt x="317487" y="66553"/>
                      <a:pt x="310356" y="68251"/>
                    </a:cubicBezTo>
                    <a:cubicBezTo>
                      <a:pt x="299150" y="70628"/>
                      <a:pt x="284889" y="73345"/>
                      <a:pt x="268251" y="73345"/>
                    </a:cubicBezTo>
                    <a:cubicBezTo>
                      <a:pt x="251612" y="73345"/>
                      <a:pt x="229202" y="62479"/>
                      <a:pt x="205093" y="50934"/>
                    </a:cubicBezTo>
                    <a:cubicBezTo>
                      <a:pt x="188794" y="43124"/>
                      <a:pt x="166722" y="32598"/>
                      <a:pt x="158573" y="32598"/>
                    </a:cubicBezTo>
                    <a:cubicBezTo>
                      <a:pt x="150424" y="32598"/>
                      <a:pt x="128692" y="54329"/>
                      <a:pt x="120203" y="63837"/>
                    </a:cubicBezTo>
                    <a:cubicBezTo>
                      <a:pt x="114091" y="70628"/>
                      <a:pt x="109677" y="75382"/>
                      <a:pt x="105602" y="78438"/>
                    </a:cubicBezTo>
                    <a:cubicBezTo>
                      <a:pt x="88964" y="89983"/>
                      <a:pt x="28183" y="94058"/>
                      <a:pt x="16299" y="94058"/>
                    </a:cubicBezTo>
                    <a:cubicBezTo>
                      <a:pt x="4414" y="94058"/>
                      <a:pt x="0" y="86927"/>
                      <a:pt x="0" y="77759"/>
                    </a:cubicBezTo>
                    <a:cubicBezTo>
                      <a:pt x="0" y="68591"/>
                      <a:pt x="7130" y="61460"/>
                      <a:pt x="16299" y="61460"/>
                    </a:cubicBezTo>
                    <a:cubicBezTo>
                      <a:pt x="35654" y="61460"/>
                      <a:pt x="78437" y="56027"/>
                      <a:pt x="86926" y="51613"/>
                    </a:cubicBezTo>
                    <a:cubicBezTo>
                      <a:pt x="88624" y="50255"/>
                      <a:pt x="93039" y="45501"/>
                      <a:pt x="96434" y="41766"/>
                    </a:cubicBezTo>
                    <a:cubicBezTo>
                      <a:pt x="112393" y="24109"/>
                      <a:pt x="134464" y="0"/>
                      <a:pt x="158913" y="0"/>
                    </a:cubicBezTo>
                    <a:cubicBezTo>
                      <a:pt x="183361" y="0"/>
                      <a:pt x="195246" y="9847"/>
                      <a:pt x="219354" y="21732"/>
                    </a:cubicBezTo>
                    <a:cubicBezTo>
                      <a:pt x="236332" y="29881"/>
                      <a:pt x="259422" y="40747"/>
                      <a:pt x="268251" y="40747"/>
                    </a:cubicBezTo>
                    <a:cubicBezTo>
                      <a:pt x="281493" y="40747"/>
                      <a:pt x="293378" y="38370"/>
                      <a:pt x="303564" y="36333"/>
                    </a:cubicBezTo>
                    <a:cubicBezTo>
                      <a:pt x="313412" y="34295"/>
                      <a:pt x="321561" y="32598"/>
                      <a:pt x="329710" y="33277"/>
                    </a:cubicBezTo>
                    <a:cubicBezTo>
                      <a:pt x="335822" y="33956"/>
                      <a:pt x="343632" y="35314"/>
                      <a:pt x="351782" y="36672"/>
                    </a:cubicBezTo>
                    <a:cubicBezTo>
                      <a:pt x="362648" y="38710"/>
                      <a:pt x="375890" y="41087"/>
                      <a:pt x="382682" y="41087"/>
                    </a:cubicBezTo>
                    <a:cubicBezTo>
                      <a:pt x="392528" y="41087"/>
                      <a:pt x="411204" y="32598"/>
                      <a:pt x="428862" y="24448"/>
                    </a:cubicBezTo>
                    <a:cubicBezTo>
                      <a:pt x="454329" y="12564"/>
                      <a:pt x="480814" y="340"/>
                      <a:pt x="504923" y="340"/>
                    </a:cubicBezTo>
                    <a:cubicBezTo>
                      <a:pt x="529031" y="340"/>
                      <a:pt x="557214" y="17997"/>
                      <a:pt x="574192" y="31239"/>
                    </a:cubicBezTo>
                    <a:cubicBezTo>
                      <a:pt x="578946" y="34974"/>
                      <a:pt x="585737" y="40068"/>
                      <a:pt x="588454" y="41426"/>
                    </a:cubicBezTo>
                    <a:cubicBezTo>
                      <a:pt x="601018" y="42445"/>
                      <a:pt x="638708" y="41426"/>
                      <a:pt x="652290" y="41426"/>
                    </a:cubicBezTo>
                    <a:cubicBezTo>
                      <a:pt x="652290" y="41426"/>
                      <a:pt x="652290" y="41426"/>
                      <a:pt x="652630" y="41426"/>
                    </a:cubicBezTo>
                    <a:cubicBezTo>
                      <a:pt x="665873" y="41426"/>
                      <a:pt x="683530" y="47538"/>
                      <a:pt x="700508" y="53311"/>
                    </a:cubicBezTo>
                    <a:cubicBezTo>
                      <a:pt x="710015" y="56706"/>
                      <a:pt x="724616" y="61800"/>
                      <a:pt x="729031" y="61800"/>
                    </a:cubicBezTo>
                    <a:cubicBezTo>
                      <a:pt x="733445" y="61800"/>
                      <a:pt x="764684" y="56027"/>
                      <a:pt x="786077" y="51952"/>
                    </a:cubicBezTo>
                    <a:cubicBezTo>
                      <a:pt x="819693" y="45501"/>
                      <a:pt x="841425" y="41426"/>
                      <a:pt x="850593" y="41426"/>
                    </a:cubicBezTo>
                    <a:cubicBezTo>
                      <a:pt x="854327" y="40407"/>
                      <a:pt x="864514" y="33277"/>
                      <a:pt x="871305" y="28523"/>
                    </a:cubicBezTo>
                    <a:cubicBezTo>
                      <a:pt x="889642" y="15620"/>
                      <a:pt x="910694" y="679"/>
                      <a:pt x="932766" y="679"/>
                    </a:cubicBezTo>
                    <a:cubicBezTo>
                      <a:pt x="954837" y="679"/>
                      <a:pt x="977248" y="9847"/>
                      <a:pt x="991509" y="17997"/>
                    </a:cubicBezTo>
                    <a:cubicBezTo>
                      <a:pt x="1004073" y="25467"/>
                      <a:pt x="1014259" y="31239"/>
                      <a:pt x="1033954" y="31239"/>
                    </a:cubicBezTo>
                    <a:cubicBezTo>
                      <a:pt x="1053649" y="31239"/>
                      <a:pt x="1070626" y="41087"/>
                      <a:pt x="1085907" y="49576"/>
                    </a:cubicBezTo>
                    <a:cubicBezTo>
                      <a:pt x="1097111" y="55688"/>
                      <a:pt x="1108317" y="62139"/>
                      <a:pt x="1116467" y="62139"/>
                    </a:cubicBezTo>
                    <a:cubicBezTo>
                      <a:pt x="1124616" y="62139"/>
                      <a:pt x="1132765" y="69270"/>
                      <a:pt x="1132765" y="78438"/>
                    </a:cubicBezTo>
                    <a:cubicBezTo>
                      <a:pt x="1132765" y="87606"/>
                      <a:pt x="1125635" y="94737"/>
                      <a:pt x="1116467" y="94737"/>
                    </a:cubicBezTo>
                    <a:close/>
                    <a:moveTo>
                      <a:pt x="850593" y="40407"/>
                    </a:moveTo>
                    <a:lnTo>
                      <a:pt x="850593" y="40407"/>
                    </a:lnTo>
                    <a:lnTo>
                      <a:pt x="850593" y="40407"/>
                    </a:lnTo>
                    <a:close/>
                  </a:path>
                </a:pathLst>
              </a:custGeom>
              <a:grpFill/>
              <a:ln w="3393" cap="flat">
                <a:noFill/>
                <a:prstDash val="solid"/>
                <a:miter/>
              </a:ln>
            </p:spPr>
            <p:txBody>
              <a:bodyPr rtlCol="0" anchor="ctr"/>
              <a:lstStyle/>
              <a:p>
                <a:endParaRPr lang="en-US"/>
              </a:p>
            </p:txBody>
          </p:sp>
          <p:sp>
            <p:nvSpPr>
              <p:cNvPr id="243" name="Freeform 164">
                <a:extLst>
                  <a:ext uri="{FF2B5EF4-FFF2-40B4-BE49-F238E27FC236}">
                    <a16:creationId xmlns:a16="http://schemas.microsoft.com/office/drawing/2014/main" id="{35B824A6-DA2B-60CC-B701-EB448ABA728A}"/>
                  </a:ext>
                </a:extLst>
              </p:cNvPr>
              <p:cNvSpPr/>
              <p:nvPr/>
            </p:nvSpPr>
            <p:spPr>
              <a:xfrm>
                <a:off x="10170335" y="3759980"/>
                <a:ext cx="156382" cy="66213"/>
              </a:xfrm>
              <a:custGeom>
                <a:avLst/>
                <a:gdLst>
                  <a:gd name="connsiteX0" fmla="*/ 16384 w 156382"/>
                  <a:gd name="connsiteY0" fmla="*/ 65535 h 66213"/>
                  <a:gd name="connsiteX1" fmla="*/ 4839 w 156382"/>
                  <a:gd name="connsiteY1" fmla="*/ 60781 h 66213"/>
                  <a:gd name="connsiteX2" fmla="*/ 4839 w 156382"/>
                  <a:gd name="connsiteY2" fmla="*/ 37691 h 66213"/>
                  <a:gd name="connsiteX3" fmla="*/ 77504 w 156382"/>
                  <a:gd name="connsiteY3" fmla="*/ 0 h 66213"/>
                  <a:gd name="connsiteX4" fmla="*/ 109083 w 156382"/>
                  <a:gd name="connsiteY4" fmla="*/ 8828 h 66213"/>
                  <a:gd name="connsiteX5" fmla="*/ 138285 w 156382"/>
                  <a:gd name="connsiteY5" fmla="*/ 16638 h 66213"/>
                  <a:gd name="connsiteX6" fmla="*/ 156281 w 156382"/>
                  <a:gd name="connsiteY6" fmla="*/ 31239 h 66213"/>
                  <a:gd name="connsiteX7" fmla="*/ 141680 w 156382"/>
                  <a:gd name="connsiteY7" fmla="*/ 49236 h 66213"/>
                  <a:gd name="connsiteX8" fmla="*/ 96180 w 156382"/>
                  <a:gd name="connsiteY8" fmla="*/ 39049 h 66213"/>
                  <a:gd name="connsiteX9" fmla="*/ 77504 w 156382"/>
                  <a:gd name="connsiteY9" fmla="*/ 32937 h 66213"/>
                  <a:gd name="connsiteX10" fmla="*/ 51018 w 156382"/>
                  <a:gd name="connsiteY10" fmla="*/ 44821 h 66213"/>
                  <a:gd name="connsiteX11" fmla="*/ 27928 w 156382"/>
                  <a:gd name="connsiteY11" fmla="*/ 61460 h 66213"/>
                  <a:gd name="connsiteX12" fmla="*/ 16384 w 156382"/>
                  <a:gd name="connsiteY12" fmla="*/ 66214 h 6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382" h="66213">
                    <a:moveTo>
                      <a:pt x="16384" y="65535"/>
                    </a:moveTo>
                    <a:cubicBezTo>
                      <a:pt x="12309" y="65535"/>
                      <a:pt x="7895" y="63837"/>
                      <a:pt x="4839" y="60781"/>
                    </a:cubicBezTo>
                    <a:cubicBezTo>
                      <a:pt x="-1613" y="54329"/>
                      <a:pt x="-1613" y="44143"/>
                      <a:pt x="4839" y="37691"/>
                    </a:cubicBezTo>
                    <a:cubicBezTo>
                      <a:pt x="8574" y="33956"/>
                      <a:pt x="50679" y="0"/>
                      <a:pt x="77504" y="0"/>
                    </a:cubicBezTo>
                    <a:cubicBezTo>
                      <a:pt x="104329" y="0"/>
                      <a:pt x="99236" y="4414"/>
                      <a:pt x="109083" y="8828"/>
                    </a:cubicBezTo>
                    <a:cubicBezTo>
                      <a:pt x="119270" y="13243"/>
                      <a:pt x="129117" y="17317"/>
                      <a:pt x="138285" y="16638"/>
                    </a:cubicBezTo>
                    <a:cubicBezTo>
                      <a:pt x="147114" y="15620"/>
                      <a:pt x="155263" y="22411"/>
                      <a:pt x="156281" y="31239"/>
                    </a:cubicBezTo>
                    <a:cubicBezTo>
                      <a:pt x="157300" y="40068"/>
                      <a:pt x="150509" y="48217"/>
                      <a:pt x="141680" y="49236"/>
                    </a:cubicBezTo>
                    <a:cubicBezTo>
                      <a:pt x="124023" y="50934"/>
                      <a:pt x="108404" y="44482"/>
                      <a:pt x="96180" y="39049"/>
                    </a:cubicBezTo>
                    <a:cubicBezTo>
                      <a:pt x="89049" y="35993"/>
                      <a:pt x="82258" y="32937"/>
                      <a:pt x="77504" y="32937"/>
                    </a:cubicBezTo>
                    <a:cubicBezTo>
                      <a:pt x="72751" y="32937"/>
                      <a:pt x="66299" y="35314"/>
                      <a:pt x="51018" y="44821"/>
                    </a:cubicBezTo>
                    <a:cubicBezTo>
                      <a:pt x="39134" y="52292"/>
                      <a:pt x="29626" y="59423"/>
                      <a:pt x="27928" y="61460"/>
                    </a:cubicBezTo>
                    <a:cubicBezTo>
                      <a:pt x="24873" y="64516"/>
                      <a:pt x="20458" y="66214"/>
                      <a:pt x="16384" y="66214"/>
                    </a:cubicBezTo>
                    <a:close/>
                  </a:path>
                </a:pathLst>
              </a:custGeom>
              <a:grpFill/>
              <a:ln w="3393" cap="flat">
                <a:noFill/>
                <a:prstDash val="solid"/>
                <a:miter/>
              </a:ln>
            </p:spPr>
            <p:txBody>
              <a:bodyPr rtlCol="0" anchor="ctr"/>
              <a:lstStyle/>
              <a:p>
                <a:endParaRPr lang="en-US"/>
              </a:p>
            </p:txBody>
          </p:sp>
          <p:sp>
            <p:nvSpPr>
              <p:cNvPr id="244" name="Freeform 165">
                <a:extLst>
                  <a:ext uri="{FF2B5EF4-FFF2-40B4-BE49-F238E27FC236}">
                    <a16:creationId xmlns:a16="http://schemas.microsoft.com/office/drawing/2014/main" id="{94C20B0A-7B5A-CF64-CB66-70553843CAD8}"/>
                  </a:ext>
                </a:extLst>
              </p:cNvPr>
              <p:cNvSpPr/>
              <p:nvPr/>
            </p:nvSpPr>
            <p:spPr>
              <a:xfrm>
                <a:off x="9313802" y="3792153"/>
                <a:ext cx="149658" cy="53735"/>
              </a:xfrm>
              <a:custGeom>
                <a:avLst/>
                <a:gdLst>
                  <a:gd name="connsiteX0" fmla="*/ 130643 w 149658"/>
                  <a:gd name="connsiteY0" fmla="*/ 53735 h 53735"/>
                  <a:gd name="connsiteX1" fmla="*/ 86500 w 149658"/>
                  <a:gd name="connsiteY1" fmla="*/ 36078 h 53735"/>
                  <a:gd name="connsiteX2" fmla="*/ 83444 w 149658"/>
                  <a:gd name="connsiteY2" fmla="*/ 33362 h 53735"/>
                  <a:gd name="connsiteX3" fmla="*/ 70541 w 149658"/>
                  <a:gd name="connsiteY3" fmla="*/ 38795 h 53735"/>
                  <a:gd name="connsiteX4" fmla="*/ 17231 w 149658"/>
                  <a:gd name="connsiteY4" fmla="*/ 53395 h 53735"/>
                  <a:gd name="connsiteX5" fmla="*/ 932 w 149658"/>
                  <a:gd name="connsiteY5" fmla="*/ 37097 h 53735"/>
                  <a:gd name="connsiteX6" fmla="*/ 17231 w 149658"/>
                  <a:gd name="connsiteY6" fmla="*/ 20798 h 53735"/>
                  <a:gd name="connsiteX7" fmla="*/ 56280 w 149658"/>
                  <a:gd name="connsiteY7" fmla="*/ 9253 h 53735"/>
                  <a:gd name="connsiteX8" fmla="*/ 79709 w 149658"/>
                  <a:gd name="connsiteY8" fmla="*/ 425 h 53735"/>
                  <a:gd name="connsiteX9" fmla="*/ 108232 w 149658"/>
                  <a:gd name="connsiteY9" fmla="*/ 11291 h 53735"/>
                  <a:gd name="connsiteX10" fmla="*/ 132680 w 149658"/>
                  <a:gd name="connsiteY10" fmla="*/ 20459 h 53735"/>
                  <a:gd name="connsiteX11" fmla="*/ 149658 w 149658"/>
                  <a:gd name="connsiteY11" fmla="*/ 36078 h 53735"/>
                  <a:gd name="connsiteX12" fmla="*/ 134038 w 149658"/>
                  <a:gd name="connsiteY12" fmla="*/ 53056 h 53735"/>
                  <a:gd name="connsiteX13" fmla="*/ 130982 w 149658"/>
                  <a:gd name="connsiteY13" fmla="*/ 53056 h 53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658" h="53735">
                    <a:moveTo>
                      <a:pt x="130643" y="53735"/>
                    </a:moveTo>
                    <a:cubicBezTo>
                      <a:pt x="105855" y="53735"/>
                      <a:pt x="93631" y="42869"/>
                      <a:pt x="86500" y="36078"/>
                    </a:cubicBezTo>
                    <a:cubicBezTo>
                      <a:pt x="85482" y="35399"/>
                      <a:pt x="84463" y="34041"/>
                      <a:pt x="83444" y="33362"/>
                    </a:cubicBezTo>
                    <a:cubicBezTo>
                      <a:pt x="80049" y="34380"/>
                      <a:pt x="75634" y="36418"/>
                      <a:pt x="70541" y="38795"/>
                    </a:cubicBezTo>
                    <a:cubicBezTo>
                      <a:pt x="57638" y="44907"/>
                      <a:pt x="40321" y="53395"/>
                      <a:pt x="17231" y="53395"/>
                    </a:cubicBezTo>
                    <a:cubicBezTo>
                      <a:pt x="-5860" y="53395"/>
                      <a:pt x="932" y="46265"/>
                      <a:pt x="932" y="37097"/>
                    </a:cubicBezTo>
                    <a:cubicBezTo>
                      <a:pt x="932" y="27929"/>
                      <a:pt x="8063" y="20798"/>
                      <a:pt x="17231" y="20798"/>
                    </a:cubicBezTo>
                    <a:cubicBezTo>
                      <a:pt x="32851" y="20798"/>
                      <a:pt x="44735" y="15026"/>
                      <a:pt x="56280" y="9253"/>
                    </a:cubicBezTo>
                    <a:cubicBezTo>
                      <a:pt x="64090" y="5518"/>
                      <a:pt x="71560" y="1783"/>
                      <a:pt x="79709" y="425"/>
                    </a:cubicBezTo>
                    <a:cubicBezTo>
                      <a:pt x="93631" y="-1952"/>
                      <a:pt x="102460" y="6197"/>
                      <a:pt x="108232" y="11291"/>
                    </a:cubicBezTo>
                    <a:cubicBezTo>
                      <a:pt x="114344" y="16723"/>
                      <a:pt x="119098" y="21137"/>
                      <a:pt x="132680" y="20459"/>
                    </a:cubicBezTo>
                    <a:cubicBezTo>
                      <a:pt x="141848" y="20459"/>
                      <a:pt x="149318" y="27250"/>
                      <a:pt x="149658" y="36078"/>
                    </a:cubicBezTo>
                    <a:cubicBezTo>
                      <a:pt x="149658" y="44907"/>
                      <a:pt x="142867" y="52717"/>
                      <a:pt x="134038" y="53056"/>
                    </a:cubicBezTo>
                    <a:cubicBezTo>
                      <a:pt x="133020" y="53056"/>
                      <a:pt x="132001" y="53056"/>
                      <a:pt x="130982" y="53056"/>
                    </a:cubicBezTo>
                    <a:close/>
                  </a:path>
                </a:pathLst>
              </a:custGeom>
              <a:grpFill/>
              <a:ln w="3393" cap="flat">
                <a:noFill/>
                <a:prstDash val="solid"/>
                <a:miter/>
              </a:ln>
            </p:spPr>
            <p:txBody>
              <a:bodyPr rtlCol="0" anchor="ctr"/>
              <a:lstStyle/>
              <a:p>
                <a:endParaRPr lang="en-US"/>
              </a:p>
            </p:txBody>
          </p:sp>
          <p:sp>
            <p:nvSpPr>
              <p:cNvPr id="245" name="Freeform 166">
                <a:extLst>
                  <a:ext uri="{FF2B5EF4-FFF2-40B4-BE49-F238E27FC236}">
                    <a16:creationId xmlns:a16="http://schemas.microsoft.com/office/drawing/2014/main" id="{9BB435D4-54CA-2805-25D8-9B220DF6039D}"/>
                  </a:ext>
                </a:extLst>
              </p:cNvPr>
              <p:cNvSpPr/>
              <p:nvPr/>
            </p:nvSpPr>
            <p:spPr>
              <a:xfrm>
                <a:off x="9884852" y="3854037"/>
                <a:ext cx="153819" cy="52971"/>
              </a:xfrm>
              <a:custGeom>
                <a:avLst/>
                <a:gdLst>
                  <a:gd name="connsiteX0" fmla="*/ 137521 w 153819"/>
                  <a:gd name="connsiteY0" fmla="*/ 52971 h 52971"/>
                  <a:gd name="connsiteX1" fmla="*/ 96094 w 153819"/>
                  <a:gd name="connsiteY1" fmla="*/ 39729 h 52971"/>
                  <a:gd name="connsiteX2" fmla="*/ 78437 w 153819"/>
                  <a:gd name="connsiteY2" fmla="*/ 32598 h 52971"/>
                  <a:gd name="connsiteX3" fmla="*/ 61799 w 153819"/>
                  <a:gd name="connsiteY3" fmla="*/ 39389 h 52971"/>
                  <a:gd name="connsiteX4" fmla="*/ 16298 w 153819"/>
                  <a:gd name="connsiteY4" fmla="*/ 52971 h 52971"/>
                  <a:gd name="connsiteX5" fmla="*/ 0 w 153819"/>
                  <a:gd name="connsiteY5" fmla="*/ 36672 h 52971"/>
                  <a:gd name="connsiteX6" fmla="*/ 16298 w 153819"/>
                  <a:gd name="connsiteY6" fmla="*/ 20373 h 52971"/>
                  <a:gd name="connsiteX7" fmla="*/ 48556 w 153819"/>
                  <a:gd name="connsiteY7" fmla="*/ 9508 h 52971"/>
                  <a:gd name="connsiteX8" fmla="*/ 78777 w 153819"/>
                  <a:gd name="connsiteY8" fmla="*/ 0 h 52971"/>
                  <a:gd name="connsiteX9" fmla="*/ 109337 w 153819"/>
                  <a:gd name="connsiteY9" fmla="*/ 10187 h 52971"/>
                  <a:gd name="connsiteX10" fmla="*/ 137521 w 153819"/>
                  <a:gd name="connsiteY10" fmla="*/ 20373 h 52971"/>
                  <a:gd name="connsiteX11" fmla="*/ 153819 w 153819"/>
                  <a:gd name="connsiteY11" fmla="*/ 36672 h 52971"/>
                  <a:gd name="connsiteX12" fmla="*/ 137521 w 153819"/>
                  <a:gd name="connsiteY12" fmla="*/ 52971 h 5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819" h="52971">
                    <a:moveTo>
                      <a:pt x="137521" y="52971"/>
                    </a:moveTo>
                    <a:cubicBezTo>
                      <a:pt x="125636" y="52971"/>
                      <a:pt x="110695" y="46180"/>
                      <a:pt x="96094" y="39729"/>
                    </a:cubicBezTo>
                    <a:cubicBezTo>
                      <a:pt x="90322" y="37351"/>
                      <a:pt x="81833" y="33277"/>
                      <a:pt x="78437" y="32598"/>
                    </a:cubicBezTo>
                    <a:cubicBezTo>
                      <a:pt x="75042" y="33277"/>
                      <a:pt x="67232" y="37012"/>
                      <a:pt x="61799" y="39389"/>
                    </a:cubicBezTo>
                    <a:cubicBezTo>
                      <a:pt x="47538" y="45840"/>
                      <a:pt x="31239" y="52971"/>
                      <a:pt x="16298" y="52971"/>
                    </a:cubicBezTo>
                    <a:cubicBezTo>
                      <a:pt x="1358" y="52971"/>
                      <a:pt x="0" y="45840"/>
                      <a:pt x="0" y="36672"/>
                    </a:cubicBezTo>
                    <a:cubicBezTo>
                      <a:pt x="0" y="27505"/>
                      <a:pt x="7130" y="20373"/>
                      <a:pt x="16298" y="20373"/>
                    </a:cubicBezTo>
                    <a:cubicBezTo>
                      <a:pt x="25467" y="20373"/>
                      <a:pt x="37690" y="14262"/>
                      <a:pt x="48556" y="9508"/>
                    </a:cubicBezTo>
                    <a:cubicBezTo>
                      <a:pt x="60441" y="4075"/>
                      <a:pt x="69948" y="0"/>
                      <a:pt x="78777" y="0"/>
                    </a:cubicBezTo>
                    <a:cubicBezTo>
                      <a:pt x="87605" y="0"/>
                      <a:pt x="95076" y="3735"/>
                      <a:pt x="109337" y="10187"/>
                    </a:cubicBezTo>
                    <a:cubicBezTo>
                      <a:pt x="117487" y="13922"/>
                      <a:pt x="132428" y="20373"/>
                      <a:pt x="137521" y="20373"/>
                    </a:cubicBezTo>
                    <a:cubicBezTo>
                      <a:pt x="146689" y="20373"/>
                      <a:pt x="153819" y="27505"/>
                      <a:pt x="153819" y="36672"/>
                    </a:cubicBezTo>
                    <a:cubicBezTo>
                      <a:pt x="153819" y="45840"/>
                      <a:pt x="146689" y="52971"/>
                      <a:pt x="137521" y="52971"/>
                    </a:cubicBezTo>
                    <a:close/>
                  </a:path>
                </a:pathLst>
              </a:custGeom>
              <a:grpFill/>
              <a:ln w="3393" cap="flat">
                <a:noFill/>
                <a:prstDash val="solid"/>
                <a:miter/>
              </a:ln>
            </p:spPr>
            <p:txBody>
              <a:bodyPr rtlCol="0" anchor="ctr"/>
              <a:lstStyle/>
              <a:p>
                <a:endParaRPr lang="en-US"/>
              </a:p>
            </p:txBody>
          </p:sp>
        </p:grpSp>
      </p:grpSp>
      <p:grpSp>
        <p:nvGrpSpPr>
          <p:cNvPr id="255" name="Graphic 2">
            <a:extLst>
              <a:ext uri="{FF2B5EF4-FFF2-40B4-BE49-F238E27FC236}">
                <a16:creationId xmlns:a16="http://schemas.microsoft.com/office/drawing/2014/main" id="{5A5EB265-0870-605B-E31C-0A5C3AFF4363}"/>
              </a:ext>
            </a:extLst>
          </p:cNvPr>
          <p:cNvGrpSpPr/>
          <p:nvPr/>
        </p:nvGrpSpPr>
        <p:grpSpPr>
          <a:xfrm>
            <a:off x="5041319" y="1367527"/>
            <a:ext cx="1173608" cy="1132811"/>
            <a:chOff x="7216180" y="2896437"/>
            <a:chExt cx="1173608" cy="1132811"/>
          </a:xfrm>
          <a:solidFill>
            <a:srgbClr val="007772"/>
          </a:solidFill>
        </p:grpSpPr>
        <p:grpSp>
          <p:nvGrpSpPr>
            <p:cNvPr id="256" name="Graphic 2">
              <a:extLst>
                <a:ext uri="{FF2B5EF4-FFF2-40B4-BE49-F238E27FC236}">
                  <a16:creationId xmlns:a16="http://schemas.microsoft.com/office/drawing/2014/main" id="{61B9D112-431F-FF30-FAD2-BB1709DD4E35}"/>
                </a:ext>
              </a:extLst>
            </p:cNvPr>
            <p:cNvGrpSpPr/>
            <p:nvPr/>
          </p:nvGrpSpPr>
          <p:grpSpPr>
            <a:xfrm>
              <a:off x="7884516" y="3299879"/>
              <a:ext cx="244481" cy="366043"/>
              <a:chOff x="7884516" y="3299879"/>
              <a:chExt cx="244481" cy="366043"/>
            </a:xfrm>
            <a:grpFill/>
          </p:grpSpPr>
          <p:sp>
            <p:nvSpPr>
              <p:cNvPr id="271" name="Freeform 253">
                <a:extLst>
                  <a:ext uri="{FF2B5EF4-FFF2-40B4-BE49-F238E27FC236}">
                    <a16:creationId xmlns:a16="http://schemas.microsoft.com/office/drawing/2014/main" id="{79A7812B-6755-C6EC-181A-C29EC79039A0}"/>
                  </a:ext>
                </a:extLst>
              </p:cNvPr>
              <p:cNvSpPr/>
              <p:nvPr/>
            </p:nvSpPr>
            <p:spPr>
              <a:xfrm>
                <a:off x="8088250" y="3422120"/>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72" name="Freeform 254">
                <a:extLst>
                  <a:ext uri="{FF2B5EF4-FFF2-40B4-BE49-F238E27FC236}">
                    <a16:creationId xmlns:a16="http://schemas.microsoft.com/office/drawing/2014/main" id="{51F29923-1C4B-41FE-83DB-CC971FB90AC5}"/>
                  </a:ext>
                </a:extLst>
              </p:cNvPr>
              <p:cNvSpPr/>
              <p:nvPr/>
            </p:nvSpPr>
            <p:spPr>
              <a:xfrm>
                <a:off x="8027130" y="3360999"/>
                <a:ext cx="40746" cy="40746"/>
              </a:xfrm>
              <a:custGeom>
                <a:avLst/>
                <a:gdLst>
                  <a:gd name="connsiteX0" fmla="*/ 40747 w 40746"/>
                  <a:gd name="connsiteY0" fmla="*/ 20373 h 40746"/>
                  <a:gd name="connsiteX1" fmla="*/ 20373 w 40746"/>
                  <a:gd name="connsiteY1" fmla="*/ 40747 h 40746"/>
                  <a:gd name="connsiteX2" fmla="*/ 0 w 40746"/>
                  <a:gd name="connsiteY2" fmla="*/ 20373 h 40746"/>
                  <a:gd name="connsiteX3" fmla="*/ 20373 w 40746"/>
                  <a:gd name="connsiteY3" fmla="*/ 0 h 40746"/>
                  <a:gd name="connsiteX4" fmla="*/ 40747 w 40746"/>
                  <a:gd name="connsiteY4" fmla="*/ 20373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40747" y="20373"/>
                    </a:moveTo>
                    <a:cubicBezTo>
                      <a:pt x="40747" y="31579"/>
                      <a:pt x="31579" y="40747"/>
                      <a:pt x="20373" y="40747"/>
                    </a:cubicBezTo>
                    <a:cubicBezTo>
                      <a:pt x="9168" y="40747"/>
                      <a:pt x="0" y="31579"/>
                      <a:pt x="0" y="20373"/>
                    </a:cubicBezTo>
                    <a:cubicBezTo>
                      <a:pt x="0" y="9168"/>
                      <a:pt x="9168" y="0"/>
                      <a:pt x="20373" y="0"/>
                    </a:cubicBezTo>
                    <a:cubicBezTo>
                      <a:pt x="31579" y="0"/>
                      <a:pt x="40747" y="9168"/>
                      <a:pt x="40747" y="20373"/>
                    </a:cubicBezTo>
                    <a:close/>
                  </a:path>
                </a:pathLst>
              </a:custGeom>
              <a:grpFill/>
              <a:ln w="3393" cap="flat">
                <a:noFill/>
                <a:prstDash val="solid"/>
                <a:miter/>
              </a:ln>
            </p:spPr>
            <p:txBody>
              <a:bodyPr rtlCol="0" anchor="ctr"/>
              <a:lstStyle/>
              <a:p>
                <a:endParaRPr lang="en-US"/>
              </a:p>
            </p:txBody>
          </p:sp>
          <p:sp>
            <p:nvSpPr>
              <p:cNvPr id="273" name="Freeform 255">
                <a:extLst>
                  <a:ext uri="{FF2B5EF4-FFF2-40B4-BE49-F238E27FC236}">
                    <a16:creationId xmlns:a16="http://schemas.microsoft.com/office/drawing/2014/main" id="{194EC668-1DBB-D4ED-D6AB-E06E09E90788}"/>
                  </a:ext>
                </a:extLst>
              </p:cNvPr>
              <p:cNvSpPr/>
              <p:nvPr/>
            </p:nvSpPr>
            <p:spPr>
              <a:xfrm>
                <a:off x="8027130" y="3462867"/>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74" name="Freeform 256">
                <a:extLst>
                  <a:ext uri="{FF2B5EF4-FFF2-40B4-BE49-F238E27FC236}">
                    <a16:creationId xmlns:a16="http://schemas.microsoft.com/office/drawing/2014/main" id="{03D015F4-4057-1BBF-7975-18ABD5ED90BD}"/>
                  </a:ext>
                </a:extLst>
              </p:cNvPr>
              <p:cNvSpPr/>
              <p:nvPr/>
            </p:nvSpPr>
            <p:spPr>
              <a:xfrm>
                <a:off x="8006756" y="3625175"/>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8829"/>
                      <a:pt x="40747" y="20373"/>
                    </a:cubicBezTo>
                    <a:cubicBezTo>
                      <a:pt x="40747" y="3191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75" name="Freeform 257">
                <a:extLst>
                  <a:ext uri="{FF2B5EF4-FFF2-40B4-BE49-F238E27FC236}">
                    <a16:creationId xmlns:a16="http://schemas.microsoft.com/office/drawing/2014/main" id="{F624AD7B-25F0-6729-A8F5-FC00564D1433}"/>
                  </a:ext>
                </a:extLst>
              </p:cNvPr>
              <p:cNvSpPr/>
              <p:nvPr/>
            </p:nvSpPr>
            <p:spPr>
              <a:xfrm>
                <a:off x="7986383" y="3544360"/>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76" name="Freeform 258">
                <a:extLst>
                  <a:ext uri="{FF2B5EF4-FFF2-40B4-BE49-F238E27FC236}">
                    <a16:creationId xmlns:a16="http://schemas.microsoft.com/office/drawing/2014/main" id="{6C0D14E0-DBAF-2726-3E2E-4091BCA93746}"/>
                  </a:ext>
                </a:extLst>
              </p:cNvPr>
              <p:cNvSpPr/>
              <p:nvPr/>
            </p:nvSpPr>
            <p:spPr>
              <a:xfrm>
                <a:off x="7966009" y="3320252"/>
                <a:ext cx="40746" cy="40746"/>
              </a:xfrm>
              <a:custGeom>
                <a:avLst/>
                <a:gdLst>
                  <a:gd name="connsiteX0" fmla="*/ 40747 w 40746"/>
                  <a:gd name="connsiteY0" fmla="*/ 20373 h 40746"/>
                  <a:gd name="connsiteX1" fmla="*/ 20373 w 40746"/>
                  <a:gd name="connsiteY1" fmla="*/ 40747 h 40746"/>
                  <a:gd name="connsiteX2" fmla="*/ 0 w 40746"/>
                  <a:gd name="connsiteY2" fmla="*/ 20373 h 40746"/>
                  <a:gd name="connsiteX3" fmla="*/ 20373 w 40746"/>
                  <a:gd name="connsiteY3" fmla="*/ 0 h 40746"/>
                  <a:gd name="connsiteX4" fmla="*/ 40747 w 40746"/>
                  <a:gd name="connsiteY4" fmla="*/ 20373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40747" y="20373"/>
                    </a:moveTo>
                    <a:cubicBezTo>
                      <a:pt x="40747" y="31579"/>
                      <a:pt x="31579" y="40747"/>
                      <a:pt x="20373" y="40747"/>
                    </a:cubicBezTo>
                    <a:cubicBezTo>
                      <a:pt x="9168" y="40747"/>
                      <a:pt x="0" y="31579"/>
                      <a:pt x="0" y="20373"/>
                    </a:cubicBezTo>
                    <a:cubicBezTo>
                      <a:pt x="0" y="9168"/>
                      <a:pt x="9168" y="0"/>
                      <a:pt x="20373" y="0"/>
                    </a:cubicBezTo>
                    <a:cubicBezTo>
                      <a:pt x="31579" y="0"/>
                      <a:pt x="40747" y="9168"/>
                      <a:pt x="40747" y="20373"/>
                    </a:cubicBezTo>
                    <a:close/>
                  </a:path>
                </a:pathLst>
              </a:custGeom>
              <a:grpFill/>
              <a:ln w="3393" cap="flat">
                <a:noFill/>
                <a:prstDash val="solid"/>
                <a:miter/>
              </a:ln>
            </p:spPr>
            <p:txBody>
              <a:bodyPr rtlCol="0" anchor="ctr"/>
              <a:lstStyle/>
              <a:p>
                <a:endParaRPr lang="en-US"/>
              </a:p>
            </p:txBody>
          </p:sp>
          <p:sp>
            <p:nvSpPr>
              <p:cNvPr id="277" name="Freeform 259">
                <a:extLst>
                  <a:ext uri="{FF2B5EF4-FFF2-40B4-BE49-F238E27FC236}">
                    <a16:creationId xmlns:a16="http://schemas.microsoft.com/office/drawing/2014/main" id="{9488C7AA-AA43-47DD-734A-AA9F9A8B3BB7}"/>
                  </a:ext>
                </a:extLst>
              </p:cNvPr>
              <p:cNvSpPr/>
              <p:nvPr/>
            </p:nvSpPr>
            <p:spPr>
              <a:xfrm>
                <a:off x="7966009" y="3401746"/>
                <a:ext cx="40746" cy="40746"/>
              </a:xfrm>
              <a:custGeom>
                <a:avLst/>
                <a:gdLst>
                  <a:gd name="connsiteX0" fmla="*/ 40747 w 40746"/>
                  <a:gd name="connsiteY0" fmla="*/ 20373 h 40746"/>
                  <a:gd name="connsiteX1" fmla="*/ 20373 w 40746"/>
                  <a:gd name="connsiteY1" fmla="*/ 40747 h 40746"/>
                  <a:gd name="connsiteX2" fmla="*/ 0 w 40746"/>
                  <a:gd name="connsiteY2" fmla="*/ 20373 h 40746"/>
                  <a:gd name="connsiteX3" fmla="*/ 20373 w 40746"/>
                  <a:gd name="connsiteY3" fmla="*/ 0 h 40746"/>
                  <a:gd name="connsiteX4" fmla="*/ 40747 w 40746"/>
                  <a:gd name="connsiteY4" fmla="*/ 20373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40747" y="20373"/>
                    </a:moveTo>
                    <a:cubicBezTo>
                      <a:pt x="40747" y="31579"/>
                      <a:pt x="31579" y="40747"/>
                      <a:pt x="20373" y="40747"/>
                    </a:cubicBezTo>
                    <a:cubicBezTo>
                      <a:pt x="9168" y="40747"/>
                      <a:pt x="0" y="31579"/>
                      <a:pt x="0" y="20373"/>
                    </a:cubicBezTo>
                    <a:cubicBezTo>
                      <a:pt x="0" y="9168"/>
                      <a:pt x="9168" y="0"/>
                      <a:pt x="20373" y="0"/>
                    </a:cubicBezTo>
                    <a:cubicBezTo>
                      <a:pt x="31579" y="0"/>
                      <a:pt x="40747" y="9168"/>
                      <a:pt x="40747" y="20373"/>
                    </a:cubicBezTo>
                    <a:close/>
                  </a:path>
                </a:pathLst>
              </a:custGeom>
              <a:grpFill/>
              <a:ln w="3393" cap="flat">
                <a:noFill/>
                <a:prstDash val="solid"/>
                <a:miter/>
              </a:ln>
            </p:spPr>
            <p:txBody>
              <a:bodyPr rtlCol="0" anchor="ctr"/>
              <a:lstStyle/>
              <a:p>
                <a:endParaRPr lang="en-US"/>
              </a:p>
            </p:txBody>
          </p:sp>
          <p:sp>
            <p:nvSpPr>
              <p:cNvPr id="278" name="Freeform 260">
                <a:extLst>
                  <a:ext uri="{FF2B5EF4-FFF2-40B4-BE49-F238E27FC236}">
                    <a16:creationId xmlns:a16="http://schemas.microsoft.com/office/drawing/2014/main" id="{18D4D0F5-6BA1-F83B-AD14-D5C350483055}"/>
                  </a:ext>
                </a:extLst>
              </p:cNvPr>
              <p:cNvSpPr/>
              <p:nvPr/>
            </p:nvSpPr>
            <p:spPr>
              <a:xfrm>
                <a:off x="7945636" y="3483240"/>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sp>
            <p:nvSpPr>
              <p:cNvPr id="279" name="Freeform 261">
                <a:extLst>
                  <a:ext uri="{FF2B5EF4-FFF2-40B4-BE49-F238E27FC236}">
                    <a16:creationId xmlns:a16="http://schemas.microsoft.com/office/drawing/2014/main" id="{23258B5D-257F-CCB8-6BE0-88560FF20B70}"/>
                  </a:ext>
                </a:extLst>
              </p:cNvPr>
              <p:cNvSpPr/>
              <p:nvPr/>
            </p:nvSpPr>
            <p:spPr>
              <a:xfrm>
                <a:off x="7904889" y="3360999"/>
                <a:ext cx="40746" cy="40746"/>
              </a:xfrm>
              <a:custGeom>
                <a:avLst/>
                <a:gdLst>
                  <a:gd name="connsiteX0" fmla="*/ 40747 w 40746"/>
                  <a:gd name="connsiteY0" fmla="*/ 20373 h 40746"/>
                  <a:gd name="connsiteX1" fmla="*/ 20373 w 40746"/>
                  <a:gd name="connsiteY1" fmla="*/ 40747 h 40746"/>
                  <a:gd name="connsiteX2" fmla="*/ 0 w 40746"/>
                  <a:gd name="connsiteY2" fmla="*/ 20373 h 40746"/>
                  <a:gd name="connsiteX3" fmla="*/ 20373 w 40746"/>
                  <a:gd name="connsiteY3" fmla="*/ 0 h 40746"/>
                  <a:gd name="connsiteX4" fmla="*/ 40747 w 40746"/>
                  <a:gd name="connsiteY4" fmla="*/ 20373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40747" y="20373"/>
                    </a:moveTo>
                    <a:cubicBezTo>
                      <a:pt x="40747" y="31579"/>
                      <a:pt x="31579" y="40747"/>
                      <a:pt x="20373" y="40747"/>
                    </a:cubicBezTo>
                    <a:cubicBezTo>
                      <a:pt x="9168" y="40747"/>
                      <a:pt x="0" y="31579"/>
                      <a:pt x="0" y="20373"/>
                    </a:cubicBezTo>
                    <a:cubicBezTo>
                      <a:pt x="0" y="9168"/>
                      <a:pt x="9168" y="0"/>
                      <a:pt x="20373" y="0"/>
                    </a:cubicBezTo>
                    <a:cubicBezTo>
                      <a:pt x="31579" y="0"/>
                      <a:pt x="40747" y="9168"/>
                      <a:pt x="40747" y="20373"/>
                    </a:cubicBezTo>
                    <a:close/>
                  </a:path>
                </a:pathLst>
              </a:custGeom>
              <a:grpFill/>
              <a:ln w="3393" cap="flat">
                <a:noFill/>
                <a:prstDash val="solid"/>
                <a:miter/>
              </a:ln>
            </p:spPr>
            <p:txBody>
              <a:bodyPr rtlCol="0" anchor="ctr"/>
              <a:lstStyle/>
              <a:p>
                <a:endParaRPr lang="en-US"/>
              </a:p>
            </p:txBody>
          </p:sp>
          <p:sp>
            <p:nvSpPr>
              <p:cNvPr id="280" name="Freeform 262">
                <a:extLst>
                  <a:ext uri="{FF2B5EF4-FFF2-40B4-BE49-F238E27FC236}">
                    <a16:creationId xmlns:a16="http://schemas.microsoft.com/office/drawing/2014/main" id="{171302D7-EF0F-31A0-2880-819AFE858CA4}"/>
                  </a:ext>
                </a:extLst>
              </p:cNvPr>
              <p:cNvSpPr/>
              <p:nvPr/>
            </p:nvSpPr>
            <p:spPr>
              <a:xfrm>
                <a:off x="7884516" y="3299879"/>
                <a:ext cx="40746" cy="40746"/>
              </a:xfrm>
              <a:custGeom>
                <a:avLst/>
                <a:gdLst>
                  <a:gd name="connsiteX0" fmla="*/ 40747 w 40746"/>
                  <a:gd name="connsiteY0" fmla="*/ 20373 h 40746"/>
                  <a:gd name="connsiteX1" fmla="*/ 20373 w 40746"/>
                  <a:gd name="connsiteY1" fmla="*/ 40747 h 40746"/>
                  <a:gd name="connsiteX2" fmla="*/ 0 w 40746"/>
                  <a:gd name="connsiteY2" fmla="*/ 20373 h 40746"/>
                  <a:gd name="connsiteX3" fmla="*/ 20373 w 40746"/>
                  <a:gd name="connsiteY3" fmla="*/ 0 h 40746"/>
                  <a:gd name="connsiteX4" fmla="*/ 40747 w 40746"/>
                  <a:gd name="connsiteY4" fmla="*/ 20373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40747" y="20373"/>
                    </a:moveTo>
                    <a:cubicBezTo>
                      <a:pt x="40747" y="31579"/>
                      <a:pt x="31579" y="40747"/>
                      <a:pt x="20373" y="40747"/>
                    </a:cubicBezTo>
                    <a:cubicBezTo>
                      <a:pt x="9168" y="40747"/>
                      <a:pt x="0" y="31579"/>
                      <a:pt x="0" y="20373"/>
                    </a:cubicBezTo>
                    <a:cubicBezTo>
                      <a:pt x="0" y="9168"/>
                      <a:pt x="9168" y="0"/>
                      <a:pt x="20373" y="0"/>
                    </a:cubicBezTo>
                    <a:cubicBezTo>
                      <a:pt x="31579" y="0"/>
                      <a:pt x="40747" y="9168"/>
                      <a:pt x="40747" y="20373"/>
                    </a:cubicBezTo>
                    <a:close/>
                  </a:path>
                </a:pathLst>
              </a:custGeom>
              <a:grpFill/>
              <a:ln w="3393" cap="flat">
                <a:noFill/>
                <a:prstDash val="solid"/>
                <a:miter/>
              </a:ln>
            </p:spPr>
            <p:txBody>
              <a:bodyPr rtlCol="0" anchor="ctr"/>
              <a:lstStyle/>
              <a:p>
                <a:endParaRPr lang="en-US"/>
              </a:p>
            </p:txBody>
          </p:sp>
          <p:sp>
            <p:nvSpPr>
              <p:cNvPr id="281" name="Freeform 263">
                <a:extLst>
                  <a:ext uri="{FF2B5EF4-FFF2-40B4-BE49-F238E27FC236}">
                    <a16:creationId xmlns:a16="http://schemas.microsoft.com/office/drawing/2014/main" id="{AFA6CFB1-E8DF-1488-BFE3-D252BF50E1E1}"/>
                  </a:ext>
                </a:extLst>
              </p:cNvPr>
              <p:cNvSpPr/>
              <p:nvPr/>
            </p:nvSpPr>
            <p:spPr>
              <a:xfrm>
                <a:off x="7884516" y="3422120"/>
                <a:ext cx="40746" cy="40746"/>
              </a:xfrm>
              <a:custGeom>
                <a:avLst/>
                <a:gdLst>
                  <a:gd name="connsiteX0" fmla="*/ 20373 w 40746"/>
                  <a:gd name="connsiteY0" fmla="*/ 0 h 40746"/>
                  <a:gd name="connsiteX1" fmla="*/ 40747 w 40746"/>
                  <a:gd name="connsiteY1" fmla="*/ 20373 h 40746"/>
                  <a:gd name="connsiteX2" fmla="*/ 20373 w 40746"/>
                  <a:gd name="connsiteY2" fmla="*/ 40747 h 40746"/>
                  <a:gd name="connsiteX3" fmla="*/ 0 w 40746"/>
                  <a:gd name="connsiteY3" fmla="*/ 20373 h 40746"/>
                  <a:gd name="connsiteX4" fmla="*/ 20373 w 40746"/>
                  <a:gd name="connsiteY4" fmla="*/ 0 h 40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46" h="40746">
                    <a:moveTo>
                      <a:pt x="20373" y="0"/>
                    </a:moveTo>
                    <a:cubicBezTo>
                      <a:pt x="31579" y="0"/>
                      <a:pt x="40747" y="9168"/>
                      <a:pt x="40747" y="20373"/>
                    </a:cubicBezTo>
                    <a:cubicBezTo>
                      <a:pt x="40747" y="31579"/>
                      <a:pt x="31579" y="40747"/>
                      <a:pt x="20373" y="40747"/>
                    </a:cubicBezTo>
                    <a:cubicBezTo>
                      <a:pt x="9168" y="40747"/>
                      <a:pt x="0" y="31579"/>
                      <a:pt x="0" y="20373"/>
                    </a:cubicBezTo>
                    <a:cubicBezTo>
                      <a:pt x="0" y="9168"/>
                      <a:pt x="9168" y="0"/>
                      <a:pt x="20373" y="0"/>
                    </a:cubicBezTo>
                    <a:close/>
                  </a:path>
                </a:pathLst>
              </a:custGeom>
              <a:grpFill/>
              <a:ln w="3393" cap="flat">
                <a:noFill/>
                <a:prstDash val="solid"/>
                <a:miter/>
              </a:ln>
            </p:spPr>
            <p:txBody>
              <a:bodyPr rtlCol="0" anchor="ctr"/>
              <a:lstStyle/>
              <a:p>
                <a:endParaRPr lang="en-US"/>
              </a:p>
            </p:txBody>
          </p:sp>
        </p:grpSp>
        <p:grpSp>
          <p:nvGrpSpPr>
            <p:cNvPr id="257" name="Graphic 2">
              <a:extLst>
                <a:ext uri="{FF2B5EF4-FFF2-40B4-BE49-F238E27FC236}">
                  <a16:creationId xmlns:a16="http://schemas.microsoft.com/office/drawing/2014/main" id="{3563F47A-F324-3861-6D5B-C718AB8301FA}"/>
                </a:ext>
              </a:extLst>
            </p:cNvPr>
            <p:cNvGrpSpPr/>
            <p:nvPr/>
          </p:nvGrpSpPr>
          <p:grpSpPr>
            <a:xfrm>
              <a:off x="7216180" y="2896437"/>
              <a:ext cx="1173608" cy="1132811"/>
              <a:chOff x="7216180" y="2896437"/>
              <a:chExt cx="1173608" cy="1132811"/>
            </a:xfrm>
            <a:grpFill/>
          </p:grpSpPr>
          <p:sp>
            <p:nvSpPr>
              <p:cNvPr id="258" name="Freeform 265">
                <a:extLst>
                  <a:ext uri="{FF2B5EF4-FFF2-40B4-BE49-F238E27FC236}">
                    <a16:creationId xmlns:a16="http://schemas.microsoft.com/office/drawing/2014/main" id="{3084F9F9-7B1E-954F-5348-AA580CFD62DF}"/>
                  </a:ext>
                </a:extLst>
              </p:cNvPr>
              <p:cNvSpPr/>
              <p:nvPr/>
            </p:nvSpPr>
            <p:spPr>
              <a:xfrm>
                <a:off x="8071951" y="3507734"/>
                <a:ext cx="113751" cy="195879"/>
              </a:xfrm>
              <a:custGeom>
                <a:avLst/>
                <a:gdLst>
                  <a:gd name="connsiteX0" fmla="*/ 57046 w 113751"/>
                  <a:gd name="connsiteY0" fmla="*/ 195540 h 195879"/>
                  <a:gd name="connsiteX1" fmla="*/ 46859 w 113751"/>
                  <a:gd name="connsiteY1" fmla="*/ 192144 h 195879"/>
                  <a:gd name="connsiteX2" fmla="*/ 43124 w 113751"/>
                  <a:gd name="connsiteY2" fmla="*/ 189428 h 195879"/>
                  <a:gd name="connsiteX3" fmla="*/ 0 w 113751"/>
                  <a:gd name="connsiteY3" fmla="*/ 117102 h 195879"/>
                  <a:gd name="connsiteX4" fmla="*/ 11545 w 113751"/>
                  <a:gd name="connsiteY4" fmla="*/ 60735 h 195879"/>
                  <a:gd name="connsiteX5" fmla="*/ 19355 w 113751"/>
                  <a:gd name="connsiteY5" fmla="*/ 18970 h 195879"/>
                  <a:gd name="connsiteX6" fmla="*/ 25467 w 113751"/>
                  <a:gd name="connsiteY6" fmla="*/ 3350 h 195879"/>
                  <a:gd name="connsiteX7" fmla="*/ 42106 w 113751"/>
                  <a:gd name="connsiteY7" fmla="*/ 1652 h 195879"/>
                  <a:gd name="connsiteX8" fmla="*/ 113752 w 113751"/>
                  <a:gd name="connsiteY8" fmla="*/ 117441 h 195879"/>
                  <a:gd name="connsiteX9" fmla="*/ 64177 w 113751"/>
                  <a:gd name="connsiteY9" fmla="*/ 193842 h 195879"/>
                  <a:gd name="connsiteX10" fmla="*/ 56706 w 113751"/>
                  <a:gd name="connsiteY10" fmla="*/ 195879 h 195879"/>
                  <a:gd name="connsiteX11" fmla="*/ 49915 w 113751"/>
                  <a:gd name="connsiteY11" fmla="*/ 45795 h 195879"/>
                  <a:gd name="connsiteX12" fmla="*/ 42785 w 113751"/>
                  <a:gd name="connsiteY12" fmla="*/ 70583 h 195879"/>
                  <a:gd name="connsiteX13" fmla="*/ 32937 w 113751"/>
                  <a:gd name="connsiteY13" fmla="*/ 116762 h 195879"/>
                  <a:gd name="connsiteX14" fmla="*/ 57725 w 113751"/>
                  <a:gd name="connsiteY14" fmla="*/ 159207 h 195879"/>
                  <a:gd name="connsiteX15" fmla="*/ 81834 w 113751"/>
                  <a:gd name="connsiteY15" fmla="*/ 116762 h 195879"/>
                  <a:gd name="connsiteX16" fmla="*/ 50255 w 113751"/>
                  <a:gd name="connsiteY16" fmla="*/ 45455 h 1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751" h="195879">
                    <a:moveTo>
                      <a:pt x="57046" y="195540"/>
                    </a:moveTo>
                    <a:cubicBezTo>
                      <a:pt x="53310" y="195540"/>
                      <a:pt x="49915" y="194521"/>
                      <a:pt x="46859" y="192144"/>
                    </a:cubicBezTo>
                    <a:cubicBezTo>
                      <a:pt x="45840" y="191465"/>
                      <a:pt x="44482" y="190446"/>
                      <a:pt x="43124" y="189428"/>
                    </a:cubicBezTo>
                    <a:cubicBezTo>
                      <a:pt x="30221" y="180260"/>
                      <a:pt x="0" y="158868"/>
                      <a:pt x="0" y="117102"/>
                    </a:cubicBezTo>
                    <a:cubicBezTo>
                      <a:pt x="0" y="75336"/>
                      <a:pt x="6112" y="77374"/>
                      <a:pt x="11545" y="60735"/>
                    </a:cubicBezTo>
                    <a:cubicBezTo>
                      <a:pt x="16639" y="44437"/>
                      <a:pt x="21392" y="30515"/>
                      <a:pt x="19355" y="18970"/>
                    </a:cubicBezTo>
                    <a:cubicBezTo>
                      <a:pt x="18337" y="12858"/>
                      <a:pt x="20713" y="7085"/>
                      <a:pt x="25467" y="3350"/>
                    </a:cubicBezTo>
                    <a:cubicBezTo>
                      <a:pt x="30221" y="-385"/>
                      <a:pt x="36672" y="-1064"/>
                      <a:pt x="42106" y="1652"/>
                    </a:cubicBezTo>
                    <a:cubicBezTo>
                      <a:pt x="45161" y="3010"/>
                      <a:pt x="113752" y="35948"/>
                      <a:pt x="113752" y="117441"/>
                    </a:cubicBezTo>
                    <a:cubicBezTo>
                      <a:pt x="113752" y="198935"/>
                      <a:pt x="66214" y="192823"/>
                      <a:pt x="64177" y="193842"/>
                    </a:cubicBezTo>
                    <a:cubicBezTo>
                      <a:pt x="61799" y="195200"/>
                      <a:pt x="59084" y="195879"/>
                      <a:pt x="56706" y="195879"/>
                    </a:cubicBezTo>
                    <a:close/>
                    <a:moveTo>
                      <a:pt x="49915" y="45795"/>
                    </a:moveTo>
                    <a:cubicBezTo>
                      <a:pt x="47878" y="54284"/>
                      <a:pt x="45161" y="62433"/>
                      <a:pt x="42785" y="70583"/>
                    </a:cubicBezTo>
                    <a:cubicBezTo>
                      <a:pt x="38030" y="85523"/>
                      <a:pt x="32937" y="101143"/>
                      <a:pt x="32937" y="116762"/>
                    </a:cubicBezTo>
                    <a:cubicBezTo>
                      <a:pt x="32937" y="132382"/>
                      <a:pt x="44482" y="149360"/>
                      <a:pt x="57725" y="159207"/>
                    </a:cubicBezTo>
                    <a:cubicBezTo>
                      <a:pt x="67233" y="151737"/>
                      <a:pt x="81834" y="137136"/>
                      <a:pt x="81834" y="116762"/>
                    </a:cubicBezTo>
                    <a:cubicBezTo>
                      <a:pt x="81834" y="82128"/>
                      <a:pt x="64856" y="59037"/>
                      <a:pt x="50255" y="45455"/>
                    </a:cubicBezTo>
                    <a:close/>
                  </a:path>
                </a:pathLst>
              </a:custGeom>
              <a:grpFill/>
              <a:ln w="3393" cap="flat">
                <a:noFill/>
                <a:prstDash val="solid"/>
                <a:miter/>
              </a:ln>
            </p:spPr>
            <p:txBody>
              <a:bodyPr rtlCol="0" anchor="ctr"/>
              <a:lstStyle/>
              <a:p>
                <a:endParaRPr lang="en-US"/>
              </a:p>
            </p:txBody>
          </p:sp>
          <p:sp>
            <p:nvSpPr>
              <p:cNvPr id="259" name="Freeform 266">
                <a:extLst>
                  <a:ext uri="{FF2B5EF4-FFF2-40B4-BE49-F238E27FC236}">
                    <a16:creationId xmlns:a16="http://schemas.microsoft.com/office/drawing/2014/main" id="{CB4FDAC5-91A3-CAA1-762D-345FD848D659}"/>
                  </a:ext>
                </a:extLst>
              </p:cNvPr>
              <p:cNvSpPr/>
              <p:nvPr/>
            </p:nvSpPr>
            <p:spPr>
              <a:xfrm>
                <a:off x="7990457" y="3680307"/>
                <a:ext cx="154782" cy="145546"/>
              </a:xfrm>
              <a:custGeom>
                <a:avLst/>
                <a:gdLst>
                  <a:gd name="connsiteX0" fmla="*/ 82853 w 154782"/>
                  <a:gd name="connsiteY0" fmla="*/ 145207 h 145546"/>
                  <a:gd name="connsiteX1" fmla="*/ 31919 w 154782"/>
                  <a:gd name="connsiteY1" fmla="*/ 131964 h 145546"/>
                  <a:gd name="connsiteX2" fmla="*/ 0 w 154782"/>
                  <a:gd name="connsiteY2" fmla="*/ 27041 h 145546"/>
                  <a:gd name="connsiteX3" fmla="*/ 10187 w 154782"/>
                  <a:gd name="connsiteY3" fmla="*/ 11761 h 145546"/>
                  <a:gd name="connsiteX4" fmla="*/ 28183 w 154782"/>
                  <a:gd name="connsiteY4" fmla="*/ 15835 h 145546"/>
                  <a:gd name="connsiteX5" fmla="*/ 64516 w 154782"/>
                  <a:gd name="connsiteY5" fmla="*/ 35869 h 145546"/>
                  <a:gd name="connsiteX6" fmla="*/ 153820 w 154782"/>
                  <a:gd name="connsiteY6" fmla="*/ 117024 h 145546"/>
                  <a:gd name="connsiteX7" fmla="*/ 152801 w 154782"/>
                  <a:gd name="connsiteY7" fmla="*/ 130606 h 145546"/>
                  <a:gd name="connsiteX8" fmla="*/ 141935 w 154782"/>
                  <a:gd name="connsiteY8" fmla="*/ 138755 h 145546"/>
                  <a:gd name="connsiteX9" fmla="*/ 82853 w 154782"/>
                  <a:gd name="connsiteY9" fmla="*/ 145547 h 145546"/>
                  <a:gd name="connsiteX10" fmla="*/ 34296 w 154782"/>
                  <a:gd name="connsiteY10" fmla="*/ 58280 h 145546"/>
                  <a:gd name="connsiteX11" fmla="*/ 53990 w 154782"/>
                  <a:gd name="connsiteY11" fmla="*/ 107856 h 145546"/>
                  <a:gd name="connsiteX12" fmla="*/ 114771 w 154782"/>
                  <a:gd name="connsiteY12" fmla="*/ 110232 h 145546"/>
                  <a:gd name="connsiteX13" fmla="*/ 52292 w 154782"/>
                  <a:gd name="connsiteY13" fmla="*/ 66090 h 145546"/>
                  <a:gd name="connsiteX14" fmla="*/ 34296 w 154782"/>
                  <a:gd name="connsiteY14" fmla="*/ 58620 h 145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782" h="145546">
                    <a:moveTo>
                      <a:pt x="82853" y="145207"/>
                    </a:moveTo>
                    <a:cubicBezTo>
                      <a:pt x="62818" y="145207"/>
                      <a:pt x="43124" y="142151"/>
                      <a:pt x="31919" y="131964"/>
                    </a:cubicBezTo>
                    <a:cubicBezTo>
                      <a:pt x="10187" y="112270"/>
                      <a:pt x="0" y="78993"/>
                      <a:pt x="0" y="27041"/>
                    </a:cubicBezTo>
                    <a:cubicBezTo>
                      <a:pt x="0" y="-24912"/>
                      <a:pt x="4075" y="14477"/>
                      <a:pt x="10187" y="11761"/>
                    </a:cubicBezTo>
                    <a:cubicBezTo>
                      <a:pt x="16299" y="9384"/>
                      <a:pt x="23430" y="10742"/>
                      <a:pt x="28183" y="15835"/>
                    </a:cubicBezTo>
                    <a:cubicBezTo>
                      <a:pt x="35993" y="23985"/>
                      <a:pt x="49236" y="29418"/>
                      <a:pt x="64516" y="35869"/>
                    </a:cubicBezTo>
                    <a:cubicBezTo>
                      <a:pt x="96095" y="48773"/>
                      <a:pt x="135144" y="64732"/>
                      <a:pt x="153820" y="117024"/>
                    </a:cubicBezTo>
                    <a:cubicBezTo>
                      <a:pt x="155518" y="121438"/>
                      <a:pt x="154839" y="126531"/>
                      <a:pt x="152801" y="130606"/>
                    </a:cubicBezTo>
                    <a:cubicBezTo>
                      <a:pt x="150424" y="134680"/>
                      <a:pt x="146689" y="137737"/>
                      <a:pt x="141935" y="138755"/>
                    </a:cubicBezTo>
                    <a:cubicBezTo>
                      <a:pt x="131409" y="141132"/>
                      <a:pt x="106961" y="145547"/>
                      <a:pt x="82853" y="145547"/>
                    </a:cubicBezTo>
                    <a:close/>
                    <a:moveTo>
                      <a:pt x="34296" y="58280"/>
                    </a:moveTo>
                    <a:cubicBezTo>
                      <a:pt x="37351" y="82049"/>
                      <a:pt x="43803" y="98687"/>
                      <a:pt x="53990" y="107856"/>
                    </a:cubicBezTo>
                    <a:cubicBezTo>
                      <a:pt x="60441" y="113628"/>
                      <a:pt x="87946" y="113628"/>
                      <a:pt x="114771" y="110232"/>
                    </a:cubicBezTo>
                    <a:cubicBezTo>
                      <a:pt x="99491" y="85445"/>
                      <a:pt x="76401" y="75937"/>
                      <a:pt x="52292" y="66090"/>
                    </a:cubicBezTo>
                    <a:cubicBezTo>
                      <a:pt x="46180" y="63713"/>
                      <a:pt x="40068" y="60997"/>
                      <a:pt x="34296" y="58620"/>
                    </a:cubicBezTo>
                    <a:close/>
                  </a:path>
                </a:pathLst>
              </a:custGeom>
              <a:grpFill/>
              <a:ln w="3393" cap="flat">
                <a:noFill/>
                <a:prstDash val="solid"/>
                <a:miter/>
              </a:ln>
            </p:spPr>
            <p:txBody>
              <a:bodyPr rtlCol="0" anchor="ctr"/>
              <a:lstStyle/>
              <a:p>
                <a:endParaRPr lang="en-US"/>
              </a:p>
            </p:txBody>
          </p:sp>
          <p:sp>
            <p:nvSpPr>
              <p:cNvPr id="260" name="Freeform 267">
                <a:extLst>
                  <a:ext uri="{FF2B5EF4-FFF2-40B4-BE49-F238E27FC236}">
                    <a16:creationId xmlns:a16="http://schemas.microsoft.com/office/drawing/2014/main" id="{3F8D9B2D-56D9-727D-B490-38F5507FA0BB}"/>
                  </a:ext>
                </a:extLst>
              </p:cNvPr>
              <p:cNvSpPr/>
              <p:nvPr/>
            </p:nvSpPr>
            <p:spPr>
              <a:xfrm>
                <a:off x="8112656" y="3691513"/>
                <a:ext cx="175076" cy="134340"/>
              </a:xfrm>
              <a:custGeom>
                <a:avLst/>
                <a:gdLst>
                  <a:gd name="connsiteX0" fmla="*/ 64558 w 175076"/>
                  <a:gd name="connsiteY0" fmla="*/ 134001 h 134340"/>
                  <a:gd name="connsiteX1" fmla="*/ 10908 w 175076"/>
                  <a:gd name="connsiteY1" fmla="*/ 124833 h 134340"/>
                  <a:gd name="connsiteX2" fmla="*/ 1061 w 175076"/>
                  <a:gd name="connsiteY2" fmla="*/ 115325 h 134340"/>
                  <a:gd name="connsiteX3" fmla="*/ 2080 w 175076"/>
                  <a:gd name="connsiteY3" fmla="*/ 101403 h 134340"/>
                  <a:gd name="connsiteX4" fmla="*/ 149109 w 175076"/>
                  <a:gd name="connsiteY4" fmla="*/ 1234 h 134340"/>
                  <a:gd name="connsiteX5" fmla="*/ 152504 w 175076"/>
                  <a:gd name="connsiteY5" fmla="*/ 1234 h 134340"/>
                  <a:gd name="connsiteX6" fmla="*/ 166087 w 175076"/>
                  <a:gd name="connsiteY6" fmla="*/ 1573 h 134340"/>
                  <a:gd name="connsiteX7" fmla="*/ 173557 w 175076"/>
                  <a:gd name="connsiteY7" fmla="*/ 22965 h 134340"/>
                  <a:gd name="connsiteX8" fmla="*/ 167105 w 175076"/>
                  <a:gd name="connsiteY8" fmla="*/ 46395 h 134340"/>
                  <a:gd name="connsiteX9" fmla="*/ 137563 w 175076"/>
                  <a:gd name="connsiteY9" fmla="*/ 108534 h 134340"/>
                  <a:gd name="connsiteX10" fmla="*/ 86629 w 175076"/>
                  <a:gd name="connsiteY10" fmla="*/ 132643 h 134340"/>
                  <a:gd name="connsiteX11" fmla="*/ 64219 w 175076"/>
                  <a:gd name="connsiteY11" fmla="*/ 134341 h 134340"/>
                  <a:gd name="connsiteX12" fmla="*/ 41808 w 175076"/>
                  <a:gd name="connsiteY12" fmla="*/ 99366 h 134340"/>
                  <a:gd name="connsiteX13" fmla="*/ 112436 w 175076"/>
                  <a:gd name="connsiteY13" fmla="*/ 87481 h 134340"/>
                  <a:gd name="connsiteX14" fmla="*/ 135186 w 175076"/>
                  <a:gd name="connsiteY14" fmla="*/ 40623 h 134340"/>
                  <a:gd name="connsiteX15" fmla="*/ 136205 w 175076"/>
                  <a:gd name="connsiteY15" fmla="*/ 35189 h 134340"/>
                  <a:gd name="connsiteX16" fmla="*/ 41808 w 175076"/>
                  <a:gd name="connsiteY16" fmla="*/ 99366 h 134340"/>
                  <a:gd name="connsiteX17" fmla="*/ 144694 w 175076"/>
                  <a:gd name="connsiteY17" fmla="*/ 7685 h 134340"/>
                  <a:gd name="connsiteX18" fmla="*/ 144694 w 175076"/>
                  <a:gd name="connsiteY18" fmla="*/ 7685 h 134340"/>
                  <a:gd name="connsiteX19" fmla="*/ 144694 w 175076"/>
                  <a:gd name="connsiteY19" fmla="*/ 7685 h 13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076" h="134340">
                    <a:moveTo>
                      <a:pt x="64558" y="134001"/>
                    </a:moveTo>
                    <a:cubicBezTo>
                      <a:pt x="49618" y="134001"/>
                      <a:pt x="31281" y="131624"/>
                      <a:pt x="10908" y="124833"/>
                    </a:cubicBezTo>
                    <a:cubicBezTo>
                      <a:pt x="6494" y="123135"/>
                      <a:pt x="2759" y="119739"/>
                      <a:pt x="1061" y="115325"/>
                    </a:cubicBezTo>
                    <a:cubicBezTo>
                      <a:pt x="-637" y="110911"/>
                      <a:pt x="-297" y="105818"/>
                      <a:pt x="2080" y="101403"/>
                    </a:cubicBezTo>
                    <a:cubicBezTo>
                      <a:pt x="55050" y="8025"/>
                      <a:pt x="126018" y="2932"/>
                      <a:pt x="149109" y="1234"/>
                    </a:cubicBezTo>
                    <a:cubicBezTo>
                      <a:pt x="150127" y="1234"/>
                      <a:pt x="151485" y="1234"/>
                      <a:pt x="152504" y="1234"/>
                    </a:cubicBezTo>
                    <a:cubicBezTo>
                      <a:pt x="156918" y="-464"/>
                      <a:pt x="161672" y="-464"/>
                      <a:pt x="166087" y="1573"/>
                    </a:cubicBezTo>
                    <a:cubicBezTo>
                      <a:pt x="173896" y="5648"/>
                      <a:pt x="177291" y="14816"/>
                      <a:pt x="173557" y="22965"/>
                    </a:cubicBezTo>
                    <a:cubicBezTo>
                      <a:pt x="169482" y="31794"/>
                      <a:pt x="168463" y="38585"/>
                      <a:pt x="167105" y="46395"/>
                    </a:cubicBezTo>
                    <a:cubicBezTo>
                      <a:pt x="164728" y="61675"/>
                      <a:pt x="161672" y="78992"/>
                      <a:pt x="137563" y="108534"/>
                    </a:cubicBezTo>
                    <a:cubicBezTo>
                      <a:pt x="128055" y="120419"/>
                      <a:pt x="109380" y="129247"/>
                      <a:pt x="86629" y="132643"/>
                    </a:cubicBezTo>
                    <a:cubicBezTo>
                      <a:pt x="80517" y="133661"/>
                      <a:pt x="73047" y="134341"/>
                      <a:pt x="64219" y="134341"/>
                    </a:cubicBezTo>
                    <a:close/>
                    <a:moveTo>
                      <a:pt x="41808" y="99366"/>
                    </a:moveTo>
                    <a:cubicBezTo>
                      <a:pt x="76783" y="105818"/>
                      <a:pt x="105305" y="96310"/>
                      <a:pt x="112436" y="87481"/>
                    </a:cubicBezTo>
                    <a:cubicBezTo>
                      <a:pt x="131112" y="64731"/>
                      <a:pt x="133149" y="54205"/>
                      <a:pt x="135186" y="40623"/>
                    </a:cubicBezTo>
                    <a:cubicBezTo>
                      <a:pt x="135186" y="38925"/>
                      <a:pt x="135865" y="37227"/>
                      <a:pt x="136205" y="35189"/>
                    </a:cubicBezTo>
                    <a:cubicBezTo>
                      <a:pt x="112436" y="38925"/>
                      <a:pt x="75424" y="51149"/>
                      <a:pt x="41808" y="99366"/>
                    </a:cubicBezTo>
                    <a:close/>
                    <a:moveTo>
                      <a:pt x="144694" y="7685"/>
                    </a:moveTo>
                    <a:cubicBezTo>
                      <a:pt x="144694" y="7685"/>
                      <a:pt x="144694" y="7685"/>
                      <a:pt x="144694" y="7685"/>
                    </a:cubicBezTo>
                    <a:cubicBezTo>
                      <a:pt x="144694" y="7685"/>
                      <a:pt x="144694" y="7685"/>
                      <a:pt x="144694" y="7685"/>
                    </a:cubicBezTo>
                    <a:close/>
                  </a:path>
                </a:pathLst>
              </a:custGeom>
              <a:grpFill/>
              <a:ln w="3393" cap="flat">
                <a:noFill/>
                <a:prstDash val="solid"/>
                <a:miter/>
              </a:ln>
            </p:spPr>
            <p:txBody>
              <a:bodyPr rtlCol="0" anchor="ctr"/>
              <a:lstStyle/>
              <a:p>
                <a:endParaRPr lang="en-US"/>
              </a:p>
            </p:txBody>
          </p:sp>
          <p:sp>
            <p:nvSpPr>
              <p:cNvPr id="261" name="Freeform 268">
                <a:extLst>
                  <a:ext uri="{FF2B5EF4-FFF2-40B4-BE49-F238E27FC236}">
                    <a16:creationId xmlns:a16="http://schemas.microsoft.com/office/drawing/2014/main" id="{E43DD57D-0D62-4351-FCD7-410DD79FAE82}"/>
                  </a:ext>
                </a:extLst>
              </p:cNvPr>
              <p:cNvSpPr/>
              <p:nvPr/>
            </p:nvSpPr>
            <p:spPr>
              <a:xfrm>
                <a:off x="8112698" y="3670676"/>
                <a:ext cx="32597" cy="236332"/>
              </a:xfrm>
              <a:custGeom>
                <a:avLst/>
                <a:gdLst>
                  <a:gd name="connsiteX0" fmla="*/ 16299 w 32597"/>
                  <a:gd name="connsiteY0" fmla="*/ 236332 h 236332"/>
                  <a:gd name="connsiteX1" fmla="*/ 0 w 32597"/>
                  <a:gd name="connsiteY1" fmla="*/ 220033 h 236332"/>
                  <a:gd name="connsiteX2" fmla="*/ 0 w 32597"/>
                  <a:gd name="connsiteY2" fmla="*/ 16299 h 236332"/>
                  <a:gd name="connsiteX3" fmla="*/ 16299 w 32597"/>
                  <a:gd name="connsiteY3" fmla="*/ 0 h 236332"/>
                  <a:gd name="connsiteX4" fmla="*/ 32598 w 32597"/>
                  <a:gd name="connsiteY4" fmla="*/ 16299 h 236332"/>
                  <a:gd name="connsiteX5" fmla="*/ 32598 w 32597"/>
                  <a:gd name="connsiteY5" fmla="*/ 220033 h 236332"/>
                  <a:gd name="connsiteX6" fmla="*/ 16299 w 32597"/>
                  <a:gd name="connsiteY6" fmla="*/ 236332 h 23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97" h="236332">
                    <a:moveTo>
                      <a:pt x="16299" y="236332"/>
                    </a:moveTo>
                    <a:cubicBezTo>
                      <a:pt x="7131" y="236332"/>
                      <a:pt x="0" y="229201"/>
                      <a:pt x="0" y="220033"/>
                    </a:cubicBezTo>
                    <a:lnTo>
                      <a:pt x="0" y="16299"/>
                    </a:lnTo>
                    <a:cubicBezTo>
                      <a:pt x="0" y="7131"/>
                      <a:pt x="7131" y="0"/>
                      <a:pt x="16299" y="0"/>
                    </a:cubicBezTo>
                    <a:cubicBezTo>
                      <a:pt x="25467" y="0"/>
                      <a:pt x="32598" y="7131"/>
                      <a:pt x="32598" y="16299"/>
                    </a:cubicBezTo>
                    <a:lnTo>
                      <a:pt x="32598" y="220033"/>
                    </a:lnTo>
                    <a:cubicBezTo>
                      <a:pt x="32598" y="229201"/>
                      <a:pt x="25467" y="236332"/>
                      <a:pt x="16299" y="236332"/>
                    </a:cubicBezTo>
                    <a:close/>
                  </a:path>
                </a:pathLst>
              </a:custGeom>
              <a:grpFill/>
              <a:ln w="3393" cap="flat">
                <a:noFill/>
                <a:prstDash val="solid"/>
                <a:miter/>
              </a:ln>
            </p:spPr>
            <p:txBody>
              <a:bodyPr rtlCol="0" anchor="ctr"/>
              <a:lstStyle/>
              <a:p>
                <a:endParaRPr lang="en-US"/>
              </a:p>
            </p:txBody>
          </p:sp>
          <p:sp>
            <p:nvSpPr>
              <p:cNvPr id="262" name="Freeform 269">
                <a:extLst>
                  <a:ext uri="{FF2B5EF4-FFF2-40B4-BE49-F238E27FC236}">
                    <a16:creationId xmlns:a16="http://schemas.microsoft.com/office/drawing/2014/main" id="{915211F0-0BB4-AD3A-EA43-33C591B03259}"/>
                  </a:ext>
                </a:extLst>
              </p:cNvPr>
              <p:cNvSpPr/>
              <p:nvPr/>
            </p:nvSpPr>
            <p:spPr>
              <a:xfrm>
                <a:off x="7827422" y="3874071"/>
                <a:ext cx="562367" cy="155178"/>
              </a:xfrm>
              <a:custGeom>
                <a:avLst/>
                <a:gdLst>
                  <a:gd name="connsiteX0" fmla="*/ 512441 w 562367"/>
                  <a:gd name="connsiteY0" fmla="*/ 155178 h 155178"/>
                  <a:gd name="connsiteX1" fmla="*/ 379674 w 562367"/>
                  <a:gd name="connsiteY1" fmla="*/ 142275 h 155178"/>
                  <a:gd name="connsiteX2" fmla="*/ 340625 w 562367"/>
                  <a:gd name="connsiteY2" fmla="*/ 137521 h 155178"/>
                  <a:gd name="connsiteX3" fmla="*/ 305990 w 562367"/>
                  <a:gd name="connsiteY3" fmla="*/ 144312 h 155178"/>
                  <a:gd name="connsiteX4" fmla="*/ 246906 w 562367"/>
                  <a:gd name="connsiteY4" fmla="*/ 153480 h 155178"/>
                  <a:gd name="connsiteX5" fmla="*/ 221779 w 562367"/>
                  <a:gd name="connsiteY5" fmla="*/ 149405 h 155178"/>
                  <a:gd name="connsiteX6" fmla="*/ 170846 w 562367"/>
                  <a:gd name="connsiteY6" fmla="*/ 147708 h 155178"/>
                  <a:gd name="connsiteX7" fmla="*/ 82900 w 562367"/>
                  <a:gd name="connsiteY7" fmla="*/ 149066 h 155178"/>
                  <a:gd name="connsiteX8" fmla="*/ 5141 w 562367"/>
                  <a:gd name="connsiteY8" fmla="*/ 130390 h 155178"/>
                  <a:gd name="connsiteX9" fmla="*/ 1067 w 562367"/>
                  <a:gd name="connsiteY9" fmla="*/ 111715 h 155178"/>
                  <a:gd name="connsiteX10" fmla="*/ 73053 w 562367"/>
                  <a:gd name="connsiteY10" fmla="*/ 62818 h 155178"/>
                  <a:gd name="connsiteX11" fmla="*/ 107008 w 562367"/>
                  <a:gd name="connsiteY11" fmla="*/ 50934 h 155178"/>
                  <a:gd name="connsiteX12" fmla="*/ 118214 w 562367"/>
                  <a:gd name="connsiteY12" fmla="*/ 44143 h 155178"/>
                  <a:gd name="connsiteX13" fmla="*/ 225175 w 562367"/>
                  <a:gd name="connsiteY13" fmla="*/ 19015 h 155178"/>
                  <a:gd name="connsiteX14" fmla="*/ 247925 w 562367"/>
                  <a:gd name="connsiteY14" fmla="*/ 12224 h 155178"/>
                  <a:gd name="connsiteX15" fmla="*/ 300896 w 562367"/>
                  <a:gd name="connsiteY15" fmla="*/ 0 h 155178"/>
                  <a:gd name="connsiteX16" fmla="*/ 301575 w 562367"/>
                  <a:gd name="connsiteY16" fmla="*/ 0 h 155178"/>
                  <a:gd name="connsiteX17" fmla="*/ 367449 w 562367"/>
                  <a:gd name="connsiteY17" fmla="*/ 10187 h 155178"/>
                  <a:gd name="connsiteX18" fmla="*/ 389860 w 562367"/>
                  <a:gd name="connsiteY18" fmla="*/ 14941 h 155178"/>
                  <a:gd name="connsiteX19" fmla="*/ 432645 w 562367"/>
                  <a:gd name="connsiteY19" fmla="*/ 40407 h 155178"/>
                  <a:gd name="connsiteX20" fmla="*/ 450641 w 562367"/>
                  <a:gd name="connsiteY20" fmla="*/ 53311 h 155178"/>
                  <a:gd name="connsiteX21" fmla="*/ 526023 w 562367"/>
                  <a:gd name="connsiteY21" fmla="*/ 83192 h 155178"/>
                  <a:gd name="connsiteX22" fmla="*/ 562356 w 562367"/>
                  <a:gd name="connsiteY22" fmla="*/ 131749 h 155178"/>
                  <a:gd name="connsiteX23" fmla="*/ 544359 w 562367"/>
                  <a:gd name="connsiteY23" fmla="*/ 152801 h 155178"/>
                  <a:gd name="connsiteX24" fmla="*/ 512441 w 562367"/>
                  <a:gd name="connsiteY24" fmla="*/ 154499 h 155178"/>
                  <a:gd name="connsiteX25" fmla="*/ 340625 w 562367"/>
                  <a:gd name="connsiteY25" fmla="*/ 104923 h 155178"/>
                  <a:gd name="connsiteX26" fmla="*/ 384427 w 562367"/>
                  <a:gd name="connsiteY26" fmla="*/ 110017 h 155178"/>
                  <a:gd name="connsiteX27" fmla="*/ 520250 w 562367"/>
                  <a:gd name="connsiteY27" fmla="*/ 122241 h 155178"/>
                  <a:gd name="connsiteX28" fmla="*/ 449623 w 562367"/>
                  <a:gd name="connsiteY28" fmla="*/ 86248 h 155178"/>
                  <a:gd name="connsiteX29" fmla="*/ 410913 w 562367"/>
                  <a:gd name="connsiteY29" fmla="*/ 64855 h 155178"/>
                  <a:gd name="connsiteX30" fmla="*/ 384088 w 562367"/>
                  <a:gd name="connsiteY30" fmla="*/ 47199 h 155178"/>
                  <a:gd name="connsiteX31" fmla="*/ 360319 w 562367"/>
                  <a:gd name="connsiteY31" fmla="*/ 42105 h 155178"/>
                  <a:gd name="connsiteX32" fmla="*/ 301575 w 562367"/>
                  <a:gd name="connsiteY32" fmla="*/ 32597 h 155178"/>
                  <a:gd name="connsiteX33" fmla="*/ 300896 w 562367"/>
                  <a:gd name="connsiteY33" fmla="*/ 32597 h 155178"/>
                  <a:gd name="connsiteX34" fmla="*/ 258452 w 562367"/>
                  <a:gd name="connsiteY34" fmla="*/ 42784 h 155178"/>
                  <a:gd name="connsiteX35" fmla="*/ 209895 w 562367"/>
                  <a:gd name="connsiteY35" fmla="*/ 47199 h 155178"/>
                  <a:gd name="connsiteX36" fmla="*/ 139266 w 562367"/>
                  <a:gd name="connsiteY36" fmla="*/ 68591 h 155178"/>
                  <a:gd name="connsiteX37" fmla="*/ 121610 w 562367"/>
                  <a:gd name="connsiteY37" fmla="*/ 79796 h 155178"/>
                  <a:gd name="connsiteX38" fmla="*/ 121610 w 562367"/>
                  <a:gd name="connsiteY38" fmla="*/ 79796 h 155178"/>
                  <a:gd name="connsiteX39" fmla="*/ 81882 w 562367"/>
                  <a:gd name="connsiteY39" fmla="*/ 93718 h 155178"/>
                  <a:gd name="connsiteX40" fmla="*/ 40456 w 562367"/>
                  <a:gd name="connsiteY40" fmla="*/ 110356 h 155178"/>
                  <a:gd name="connsiteX41" fmla="*/ 162357 w 562367"/>
                  <a:gd name="connsiteY41" fmla="*/ 115789 h 155178"/>
                  <a:gd name="connsiteX42" fmla="*/ 227552 w 562367"/>
                  <a:gd name="connsiteY42" fmla="*/ 116808 h 155178"/>
                  <a:gd name="connsiteX43" fmla="*/ 249623 w 562367"/>
                  <a:gd name="connsiteY43" fmla="*/ 120204 h 155178"/>
                  <a:gd name="connsiteX44" fmla="*/ 297501 w 562367"/>
                  <a:gd name="connsiteY44" fmla="*/ 112054 h 155178"/>
                  <a:gd name="connsiteX45" fmla="*/ 340285 w 562367"/>
                  <a:gd name="connsiteY45" fmla="*/ 103905 h 155178"/>
                  <a:gd name="connsiteX46" fmla="*/ 31967 w 562367"/>
                  <a:gd name="connsiteY46" fmla="*/ 122241 h 155178"/>
                  <a:gd name="connsiteX47" fmla="*/ 31967 w 562367"/>
                  <a:gd name="connsiteY47" fmla="*/ 122241 h 155178"/>
                  <a:gd name="connsiteX48" fmla="*/ 31967 w 562367"/>
                  <a:gd name="connsiteY48" fmla="*/ 122241 h 155178"/>
                  <a:gd name="connsiteX49" fmla="*/ 114479 w 562367"/>
                  <a:gd name="connsiteY49" fmla="*/ 65874 h 155178"/>
                  <a:gd name="connsiteX50" fmla="*/ 114479 w 562367"/>
                  <a:gd name="connsiteY50" fmla="*/ 65874 h 155178"/>
                  <a:gd name="connsiteX51" fmla="*/ 114479 w 562367"/>
                  <a:gd name="connsiteY51" fmla="*/ 65874 h 155178"/>
                  <a:gd name="connsiteX52" fmla="*/ 227212 w 562367"/>
                  <a:gd name="connsiteY52" fmla="*/ 20034 h 155178"/>
                  <a:gd name="connsiteX53" fmla="*/ 227212 w 562367"/>
                  <a:gd name="connsiteY53" fmla="*/ 20034 h 155178"/>
                  <a:gd name="connsiteX54" fmla="*/ 227212 w 562367"/>
                  <a:gd name="connsiteY54" fmla="*/ 20034 h 155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62367" h="155178">
                    <a:moveTo>
                      <a:pt x="512441" y="155178"/>
                    </a:moveTo>
                    <a:cubicBezTo>
                      <a:pt x="468299" y="155178"/>
                      <a:pt x="416346" y="147708"/>
                      <a:pt x="379674" y="142275"/>
                    </a:cubicBezTo>
                    <a:cubicBezTo>
                      <a:pt x="362356" y="139898"/>
                      <a:pt x="346058" y="137521"/>
                      <a:pt x="340625" y="137521"/>
                    </a:cubicBezTo>
                    <a:cubicBezTo>
                      <a:pt x="335191" y="137521"/>
                      <a:pt x="318893" y="140917"/>
                      <a:pt x="305990" y="144312"/>
                    </a:cubicBezTo>
                    <a:cubicBezTo>
                      <a:pt x="285616" y="149745"/>
                      <a:pt x="264903" y="155178"/>
                      <a:pt x="246906" y="153480"/>
                    </a:cubicBezTo>
                    <a:cubicBezTo>
                      <a:pt x="238078" y="152462"/>
                      <a:pt x="229928" y="151103"/>
                      <a:pt x="221779" y="149405"/>
                    </a:cubicBezTo>
                    <a:cubicBezTo>
                      <a:pt x="203782" y="146010"/>
                      <a:pt x="188502" y="142954"/>
                      <a:pt x="170846" y="147708"/>
                    </a:cubicBezTo>
                    <a:cubicBezTo>
                      <a:pt x="151830" y="152801"/>
                      <a:pt x="113121" y="151783"/>
                      <a:pt x="82900" y="149066"/>
                    </a:cubicBezTo>
                    <a:cubicBezTo>
                      <a:pt x="17366" y="143633"/>
                      <a:pt x="8537" y="133786"/>
                      <a:pt x="5141" y="130390"/>
                    </a:cubicBezTo>
                    <a:cubicBezTo>
                      <a:pt x="388" y="125297"/>
                      <a:pt x="-1310" y="118166"/>
                      <a:pt x="1067" y="111715"/>
                    </a:cubicBezTo>
                    <a:cubicBezTo>
                      <a:pt x="11593" y="80475"/>
                      <a:pt x="44190" y="71307"/>
                      <a:pt x="73053" y="62818"/>
                    </a:cubicBezTo>
                    <a:cubicBezTo>
                      <a:pt x="85616" y="59083"/>
                      <a:pt x="97501" y="55688"/>
                      <a:pt x="107008" y="50934"/>
                    </a:cubicBezTo>
                    <a:cubicBezTo>
                      <a:pt x="112102" y="48557"/>
                      <a:pt x="115497" y="46180"/>
                      <a:pt x="118214" y="44143"/>
                    </a:cubicBezTo>
                    <a:cubicBezTo>
                      <a:pt x="132815" y="31919"/>
                      <a:pt x="193257" y="1698"/>
                      <a:pt x="225175" y="19015"/>
                    </a:cubicBezTo>
                    <a:cubicBezTo>
                      <a:pt x="229589" y="18676"/>
                      <a:pt x="240115" y="14941"/>
                      <a:pt x="247925" y="12224"/>
                    </a:cubicBezTo>
                    <a:cubicBezTo>
                      <a:pt x="264564" y="6452"/>
                      <a:pt x="283240" y="0"/>
                      <a:pt x="300896" y="0"/>
                    </a:cubicBezTo>
                    <a:lnTo>
                      <a:pt x="301575" y="0"/>
                    </a:lnTo>
                    <a:cubicBezTo>
                      <a:pt x="323307" y="0"/>
                      <a:pt x="346737" y="5433"/>
                      <a:pt x="367449" y="10187"/>
                    </a:cubicBezTo>
                    <a:cubicBezTo>
                      <a:pt x="375599" y="11885"/>
                      <a:pt x="383409" y="13922"/>
                      <a:pt x="389860" y="14941"/>
                    </a:cubicBezTo>
                    <a:cubicBezTo>
                      <a:pt x="407857" y="18336"/>
                      <a:pt x="421439" y="30560"/>
                      <a:pt x="432645" y="40407"/>
                    </a:cubicBezTo>
                    <a:cubicBezTo>
                      <a:pt x="438417" y="45501"/>
                      <a:pt x="446906" y="53311"/>
                      <a:pt x="450641" y="53311"/>
                    </a:cubicBezTo>
                    <a:cubicBezTo>
                      <a:pt x="483579" y="54329"/>
                      <a:pt x="511761" y="72665"/>
                      <a:pt x="526023" y="83192"/>
                    </a:cubicBezTo>
                    <a:cubicBezTo>
                      <a:pt x="531796" y="87606"/>
                      <a:pt x="561677" y="111375"/>
                      <a:pt x="562356" y="131749"/>
                    </a:cubicBezTo>
                    <a:cubicBezTo>
                      <a:pt x="562695" y="142614"/>
                      <a:pt x="555225" y="151443"/>
                      <a:pt x="544359" y="152801"/>
                    </a:cubicBezTo>
                    <a:cubicBezTo>
                      <a:pt x="534512" y="153820"/>
                      <a:pt x="523646" y="154499"/>
                      <a:pt x="512441" y="154499"/>
                    </a:cubicBezTo>
                    <a:close/>
                    <a:moveTo>
                      <a:pt x="340625" y="104923"/>
                    </a:moveTo>
                    <a:cubicBezTo>
                      <a:pt x="348774" y="104923"/>
                      <a:pt x="363715" y="106961"/>
                      <a:pt x="384427" y="110017"/>
                    </a:cubicBezTo>
                    <a:cubicBezTo>
                      <a:pt x="422458" y="115450"/>
                      <a:pt x="477467" y="123260"/>
                      <a:pt x="520250" y="122241"/>
                    </a:cubicBezTo>
                    <a:cubicBezTo>
                      <a:pt x="505989" y="107640"/>
                      <a:pt x="478485" y="87267"/>
                      <a:pt x="449623" y="86248"/>
                    </a:cubicBezTo>
                    <a:cubicBezTo>
                      <a:pt x="434003" y="85908"/>
                      <a:pt x="422458" y="75042"/>
                      <a:pt x="410913" y="64855"/>
                    </a:cubicBezTo>
                    <a:cubicBezTo>
                      <a:pt x="402085" y="57046"/>
                      <a:pt x="392916" y="48896"/>
                      <a:pt x="384088" y="47199"/>
                    </a:cubicBezTo>
                    <a:cubicBezTo>
                      <a:pt x="376618" y="45840"/>
                      <a:pt x="368808" y="44143"/>
                      <a:pt x="360319" y="42105"/>
                    </a:cubicBezTo>
                    <a:cubicBezTo>
                      <a:pt x="341303" y="37691"/>
                      <a:pt x="319572" y="32937"/>
                      <a:pt x="301575" y="32597"/>
                    </a:cubicBezTo>
                    <a:lnTo>
                      <a:pt x="300896" y="32597"/>
                    </a:lnTo>
                    <a:cubicBezTo>
                      <a:pt x="288672" y="32597"/>
                      <a:pt x="272713" y="38031"/>
                      <a:pt x="258452" y="42784"/>
                    </a:cubicBezTo>
                    <a:cubicBezTo>
                      <a:pt x="238078" y="49915"/>
                      <a:pt x="222119" y="55348"/>
                      <a:pt x="209895" y="47199"/>
                    </a:cubicBezTo>
                    <a:cubicBezTo>
                      <a:pt x="199368" y="40407"/>
                      <a:pt x="153189" y="57385"/>
                      <a:pt x="139266" y="68591"/>
                    </a:cubicBezTo>
                    <a:cubicBezTo>
                      <a:pt x="134852" y="72665"/>
                      <a:pt x="129080" y="76061"/>
                      <a:pt x="121610" y="79796"/>
                    </a:cubicBezTo>
                    <a:cubicBezTo>
                      <a:pt x="121610" y="79796"/>
                      <a:pt x="121610" y="79796"/>
                      <a:pt x="121610" y="79796"/>
                    </a:cubicBezTo>
                    <a:cubicBezTo>
                      <a:pt x="109385" y="85908"/>
                      <a:pt x="95464" y="89983"/>
                      <a:pt x="81882" y="93718"/>
                    </a:cubicBezTo>
                    <a:cubicBezTo>
                      <a:pt x="65583" y="98472"/>
                      <a:pt x="50302" y="102886"/>
                      <a:pt x="40456" y="110356"/>
                    </a:cubicBezTo>
                    <a:cubicBezTo>
                      <a:pt x="70676" y="116469"/>
                      <a:pt x="139606" y="121901"/>
                      <a:pt x="162357" y="115789"/>
                    </a:cubicBezTo>
                    <a:cubicBezTo>
                      <a:pt x="187144" y="109338"/>
                      <a:pt x="208537" y="113412"/>
                      <a:pt x="227552" y="116808"/>
                    </a:cubicBezTo>
                    <a:cubicBezTo>
                      <a:pt x="235022" y="118166"/>
                      <a:pt x="242493" y="119525"/>
                      <a:pt x="249623" y="120204"/>
                    </a:cubicBezTo>
                    <a:cubicBezTo>
                      <a:pt x="261507" y="121222"/>
                      <a:pt x="280523" y="116469"/>
                      <a:pt x="297501" y="112054"/>
                    </a:cubicBezTo>
                    <a:cubicBezTo>
                      <a:pt x="313460" y="107980"/>
                      <a:pt x="328061" y="103905"/>
                      <a:pt x="340285" y="103905"/>
                    </a:cubicBezTo>
                    <a:close/>
                    <a:moveTo>
                      <a:pt x="31967" y="122241"/>
                    </a:moveTo>
                    <a:cubicBezTo>
                      <a:pt x="31967" y="122241"/>
                      <a:pt x="31967" y="122241"/>
                      <a:pt x="31967" y="122241"/>
                    </a:cubicBezTo>
                    <a:cubicBezTo>
                      <a:pt x="31967" y="122241"/>
                      <a:pt x="31967" y="122241"/>
                      <a:pt x="31967" y="122241"/>
                    </a:cubicBezTo>
                    <a:close/>
                    <a:moveTo>
                      <a:pt x="114479" y="65874"/>
                    </a:moveTo>
                    <a:lnTo>
                      <a:pt x="114479" y="65874"/>
                    </a:lnTo>
                    <a:lnTo>
                      <a:pt x="114479" y="65874"/>
                    </a:lnTo>
                    <a:close/>
                    <a:moveTo>
                      <a:pt x="227212" y="20034"/>
                    </a:moveTo>
                    <a:cubicBezTo>
                      <a:pt x="227212" y="20034"/>
                      <a:pt x="227212" y="20034"/>
                      <a:pt x="227212" y="20034"/>
                    </a:cubicBezTo>
                    <a:cubicBezTo>
                      <a:pt x="227212" y="20034"/>
                      <a:pt x="227212" y="20034"/>
                      <a:pt x="227212" y="20034"/>
                    </a:cubicBezTo>
                    <a:close/>
                  </a:path>
                </a:pathLst>
              </a:custGeom>
              <a:grpFill/>
              <a:ln w="3393" cap="flat">
                <a:noFill/>
                <a:prstDash val="solid"/>
                <a:miter/>
              </a:ln>
            </p:spPr>
            <p:txBody>
              <a:bodyPr rtlCol="0" anchor="ctr"/>
              <a:lstStyle/>
              <a:p>
                <a:endParaRPr lang="en-US"/>
              </a:p>
            </p:txBody>
          </p:sp>
          <p:sp>
            <p:nvSpPr>
              <p:cNvPr id="263" name="Freeform 270">
                <a:extLst>
                  <a:ext uri="{FF2B5EF4-FFF2-40B4-BE49-F238E27FC236}">
                    <a16:creationId xmlns:a16="http://schemas.microsoft.com/office/drawing/2014/main" id="{D83A3441-9C64-8D79-C776-DAB564D2FC09}"/>
                  </a:ext>
                </a:extLst>
              </p:cNvPr>
              <p:cNvSpPr/>
              <p:nvPr/>
            </p:nvSpPr>
            <p:spPr>
              <a:xfrm>
                <a:off x="8151791" y="3935436"/>
                <a:ext cx="75094" cy="76155"/>
              </a:xfrm>
              <a:custGeom>
                <a:avLst/>
                <a:gdLst>
                  <a:gd name="connsiteX0" fmla="*/ 16256 w 75094"/>
                  <a:gd name="connsiteY0" fmla="*/ 76156 h 76155"/>
                  <a:gd name="connsiteX1" fmla="*/ 297 w 75094"/>
                  <a:gd name="connsiteY1" fmla="*/ 62913 h 76155"/>
                  <a:gd name="connsiteX2" fmla="*/ 12860 w 75094"/>
                  <a:gd name="connsiteY2" fmla="*/ 43898 h 76155"/>
                  <a:gd name="connsiteX3" fmla="*/ 45118 w 75094"/>
                  <a:gd name="connsiteY3" fmla="*/ 7226 h 76155"/>
                  <a:gd name="connsiteX4" fmla="*/ 67868 w 75094"/>
                  <a:gd name="connsiteY4" fmla="*/ 2811 h 76155"/>
                  <a:gd name="connsiteX5" fmla="*/ 72283 w 75094"/>
                  <a:gd name="connsiteY5" fmla="*/ 25562 h 76155"/>
                  <a:gd name="connsiteX6" fmla="*/ 19312 w 75094"/>
                  <a:gd name="connsiteY6" fmla="*/ 76156 h 76155"/>
                  <a:gd name="connsiteX7" fmla="*/ 16256 w 75094"/>
                  <a:gd name="connsiteY7" fmla="*/ 76156 h 76155"/>
                  <a:gd name="connsiteX8" fmla="*/ 13200 w 75094"/>
                  <a:gd name="connsiteY8" fmla="*/ 43898 h 76155"/>
                  <a:gd name="connsiteX9" fmla="*/ 13200 w 75094"/>
                  <a:gd name="connsiteY9" fmla="*/ 43898 h 76155"/>
                  <a:gd name="connsiteX10" fmla="*/ 13200 w 75094"/>
                  <a:gd name="connsiteY10" fmla="*/ 43898 h 76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094" h="76155">
                    <a:moveTo>
                      <a:pt x="16256" y="76156"/>
                    </a:moveTo>
                    <a:cubicBezTo>
                      <a:pt x="8446" y="76156"/>
                      <a:pt x="1655" y="70723"/>
                      <a:pt x="297" y="62913"/>
                    </a:cubicBezTo>
                    <a:cubicBezTo>
                      <a:pt x="-1401" y="54085"/>
                      <a:pt x="4371" y="45935"/>
                      <a:pt x="12860" y="43898"/>
                    </a:cubicBezTo>
                    <a:cubicBezTo>
                      <a:pt x="18633" y="41521"/>
                      <a:pt x="33913" y="24204"/>
                      <a:pt x="45118" y="7226"/>
                    </a:cubicBezTo>
                    <a:cubicBezTo>
                      <a:pt x="50212" y="-245"/>
                      <a:pt x="60058" y="-2282"/>
                      <a:pt x="67868" y="2811"/>
                    </a:cubicBezTo>
                    <a:cubicBezTo>
                      <a:pt x="75339" y="7905"/>
                      <a:pt x="77376" y="17752"/>
                      <a:pt x="72283" y="25562"/>
                    </a:cubicBezTo>
                    <a:cubicBezTo>
                      <a:pt x="60738" y="42879"/>
                      <a:pt x="38667" y="72421"/>
                      <a:pt x="19312" y="76156"/>
                    </a:cubicBezTo>
                    <a:cubicBezTo>
                      <a:pt x="18294" y="76156"/>
                      <a:pt x="17275" y="76156"/>
                      <a:pt x="16256" y="76156"/>
                    </a:cubicBezTo>
                    <a:close/>
                    <a:moveTo>
                      <a:pt x="13200" y="43898"/>
                    </a:moveTo>
                    <a:cubicBezTo>
                      <a:pt x="13200" y="43898"/>
                      <a:pt x="13200" y="43898"/>
                      <a:pt x="13200" y="43898"/>
                    </a:cubicBezTo>
                    <a:cubicBezTo>
                      <a:pt x="13200" y="43898"/>
                      <a:pt x="13200" y="43898"/>
                      <a:pt x="13200" y="43898"/>
                    </a:cubicBezTo>
                    <a:close/>
                  </a:path>
                </a:pathLst>
              </a:custGeom>
              <a:grpFill/>
              <a:ln w="3393" cap="flat">
                <a:noFill/>
                <a:prstDash val="solid"/>
                <a:miter/>
              </a:ln>
            </p:spPr>
            <p:txBody>
              <a:bodyPr rtlCol="0" anchor="ctr"/>
              <a:lstStyle/>
              <a:p>
                <a:endParaRPr lang="en-US"/>
              </a:p>
            </p:txBody>
          </p:sp>
          <p:sp>
            <p:nvSpPr>
              <p:cNvPr id="264" name="Freeform 271">
                <a:extLst>
                  <a:ext uri="{FF2B5EF4-FFF2-40B4-BE49-F238E27FC236}">
                    <a16:creationId xmlns:a16="http://schemas.microsoft.com/office/drawing/2014/main" id="{16762ABF-FC80-5A32-421B-84664E1C5906}"/>
                  </a:ext>
                </a:extLst>
              </p:cNvPr>
              <p:cNvSpPr/>
              <p:nvPr/>
            </p:nvSpPr>
            <p:spPr>
              <a:xfrm>
                <a:off x="7925698" y="3923403"/>
                <a:ext cx="77226" cy="44725"/>
              </a:xfrm>
              <a:custGeom>
                <a:avLst/>
                <a:gdLst>
                  <a:gd name="connsiteX0" fmla="*/ 60685 w 77226"/>
                  <a:gd name="connsiteY0" fmla="*/ 44726 h 44725"/>
                  <a:gd name="connsiteX1" fmla="*/ 56610 w 77226"/>
                  <a:gd name="connsiteY1" fmla="*/ 44047 h 44725"/>
                  <a:gd name="connsiteX2" fmla="*/ 12128 w 77226"/>
                  <a:gd name="connsiteY2" fmla="*/ 32162 h 44725"/>
                  <a:gd name="connsiteX3" fmla="*/ 583 w 77226"/>
                  <a:gd name="connsiteY3" fmla="*/ 12128 h 44725"/>
                  <a:gd name="connsiteX4" fmla="*/ 20617 w 77226"/>
                  <a:gd name="connsiteY4" fmla="*/ 583 h 44725"/>
                  <a:gd name="connsiteX5" fmla="*/ 65099 w 77226"/>
                  <a:gd name="connsiteY5" fmla="*/ 12468 h 44725"/>
                  <a:gd name="connsiteX6" fmla="*/ 76644 w 77226"/>
                  <a:gd name="connsiteY6" fmla="*/ 32501 h 44725"/>
                  <a:gd name="connsiteX7" fmla="*/ 61025 w 77226"/>
                  <a:gd name="connsiteY7" fmla="*/ 44726 h 4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226" h="44725">
                    <a:moveTo>
                      <a:pt x="60685" y="44726"/>
                    </a:moveTo>
                    <a:cubicBezTo>
                      <a:pt x="59327" y="44726"/>
                      <a:pt x="57968" y="44726"/>
                      <a:pt x="56610" y="44047"/>
                    </a:cubicBezTo>
                    <a:lnTo>
                      <a:pt x="12128" y="32162"/>
                    </a:lnTo>
                    <a:cubicBezTo>
                      <a:pt x="3300" y="29785"/>
                      <a:pt x="-1794" y="20957"/>
                      <a:pt x="583" y="12128"/>
                    </a:cubicBezTo>
                    <a:cubicBezTo>
                      <a:pt x="2960" y="3300"/>
                      <a:pt x="11789" y="-1794"/>
                      <a:pt x="20617" y="583"/>
                    </a:cubicBezTo>
                    <a:lnTo>
                      <a:pt x="65099" y="12468"/>
                    </a:lnTo>
                    <a:cubicBezTo>
                      <a:pt x="73927" y="14845"/>
                      <a:pt x="79021" y="23673"/>
                      <a:pt x="76644" y="32501"/>
                    </a:cubicBezTo>
                    <a:cubicBezTo>
                      <a:pt x="74607" y="39972"/>
                      <a:pt x="68155" y="44726"/>
                      <a:pt x="61025" y="44726"/>
                    </a:cubicBezTo>
                    <a:close/>
                  </a:path>
                </a:pathLst>
              </a:custGeom>
              <a:grpFill/>
              <a:ln w="3393" cap="flat">
                <a:noFill/>
                <a:prstDash val="solid"/>
                <a:miter/>
              </a:ln>
            </p:spPr>
            <p:txBody>
              <a:bodyPr rtlCol="0" anchor="ctr"/>
              <a:lstStyle/>
              <a:p>
                <a:endParaRPr lang="en-US"/>
              </a:p>
            </p:txBody>
          </p:sp>
          <p:sp>
            <p:nvSpPr>
              <p:cNvPr id="265" name="Freeform 272">
                <a:extLst>
                  <a:ext uri="{FF2B5EF4-FFF2-40B4-BE49-F238E27FC236}">
                    <a16:creationId xmlns:a16="http://schemas.microsoft.com/office/drawing/2014/main" id="{C7975701-29DE-F1AC-A065-90C1E4406385}"/>
                  </a:ext>
                </a:extLst>
              </p:cNvPr>
              <p:cNvSpPr/>
              <p:nvPr/>
            </p:nvSpPr>
            <p:spPr>
              <a:xfrm>
                <a:off x="7419915" y="2998266"/>
                <a:ext cx="277249" cy="277164"/>
              </a:xfrm>
              <a:custGeom>
                <a:avLst/>
                <a:gdLst>
                  <a:gd name="connsiteX0" fmla="*/ 199745 w 277249"/>
                  <a:gd name="connsiteY0" fmla="*/ 277164 h 277164"/>
                  <a:gd name="connsiteX1" fmla="*/ 188200 w 277249"/>
                  <a:gd name="connsiteY1" fmla="*/ 272410 h 277164"/>
                  <a:gd name="connsiteX2" fmla="*/ 4839 w 277249"/>
                  <a:gd name="connsiteY2" fmla="*/ 89049 h 277164"/>
                  <a:gd name="connsiteX3" fmla="*/ 4839 w 277249"/>
                  <a:gd name="connsiteY3" fmla="*/ 65959 h 277164"/>
                  <a:gd name="connsiteX4" fmla="*/ 65960 w 277249"/>
                  <a:gd name="connsiteY4" fmla="*/ 4839 h 277164"/>
                  <a:gd name="connsiteX5" fmla="*/ 89049 w 277249"/>
                  <a:gd name="connsiteY5" fmla="*/ 4839 h 277164"/>
                  <a:gd name="connsiteX6" fmla="*/ 272410 w 277249"/>
                  <a:gd name="connsiteY6" fmla="*/ 188200 h 277164"/>
                  <a:gd name="connsiteX7" fmla="*/ 272410 w 277249"/>
                  <a:gd name="connsiteY7" fmla="*/ 211290 h 277164"/>
                  <a:gd name="connsiteX8" fmla="*/ 211290 w 277249"/>
                  <a:gd name="connsiteY8" fmla="*/ 272410 h 277164"/>
                  <a:gd name="connsiteX9" fmla="*/ 199745 w 277249"/>
                  <a:gd name="connsiteY9" fmla="*/ 277164 h 277164"/>
                  <a:gd name="connsiteX10" fmla="*/ 39474 w 277249"/>
                  <a:gd name="connsiteY10" fmla="*/ 77504 h 277164"/>
                  <a:gd name="connsiteX11" fmla="*/ 199745 w 277249"/>
                  <a:gd name="connsiteY11" fmla="*/ 237775 h 277164"/>
                  <a:gd name="connsiteX12" fmla="*/ 237775 w 277249"/>
                  <a:gd name="connsiteY12" fmla="*/ 199745 h 277164"/>
                  <a:gd name="connsiteX13" fmla="*/ 77504 w 277249"/>
                  <a:gd name="connsiteY13" fmla="*/ 39474 h 277164"/>
                  <a:gd name="connsiteX14" fmla="*/ 39474 w 277249"/>
                  <a:gd name="connsiteY14" fmla="*/ 77504 h 27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249" h="277164">
                    <a:moveTo>
                      <a:pt x="199745" y="277164"/>
                    </a:moveTo>
                    <a:cubicBezTo>
                      <a:pt x="195670" y="277164"/>
                      <a:pt x="191256" y="275466"/>
                      <a:pt x="188200" y="272410"/>
                    </a:cubicBezTo>
                    <a:lnTo>
                      <a:pt x="4839" y="89049"/>
                    </a:lnTo>
                    <a:cubicBezTo>
                      <a:pt x="-1613" y="82597"/>
                      <a:pt x="-1613" y="72411"/>
                      <a:pt x="4839" y="65959"/>
                    </a:cubicBezTo>
                    <a:lnTo>
                      <a:pt x="65960" y="4839"/>
                    </a:lnTo>
                    <a:cubicBezTo>
                      <a:pt x="72411" y="-1613"/>
                      <a:pt x="82598" y="-1613"/>
                      <a:pt x="89049" y="4839"/>
                    </a:cubicBezTo>
                    <a:lnTo>
                      <a:pt x="272410" y="188200"/>
                    </a:lnTo>
                    <a:cubicBezTo>
                      <a:pt x="278862" y="194652"/>
                      <a:pt x="278862" y="204838"/>
                      <a:pt x="272410" y="211290"/>
                    </a:cubicBezTo>
                    <a:lnTo>
                      <a:pt x="211290" y="272410"/>
                    </a:lnTo>
                    <a:cubicBezTo>
                      <a:pt x="208234" y="275466"/>
                      <a:pt x="203820" y="277164"/>
                      <a:pt x="199745" y="277164"/>
                    </a:cubicBezTo>
                    <a:close/>
                    <a:moveTo>
                      <a:pt x="39474" y="77504"/>
                    </a:moveTo>
                    <a:lnTo>
                      <a:pt x="199745" y="237775"/>
                    </a:lnTo>
                    <a:lnTo>
                      <a:pt x="237775" y="199745"/>
                    </a:lnTo>
                    <a:lnTo>
                      <a:pt x="77504" y="39474"/>
                    </a:lnTo>
                    <a:lnTo>
                      <a:pt x="39474" y="77504"/>
                    </a:lnTo>
                    <a:close/>
                  </a:path>
                </a:pathLst>
              </a:custGeom>
              <a:grpFill/>
              <a:ln w="3393" cap="flat">
                <a:noFill/>
                <a:prstDash val="solid"/>
                <a:miter/>
              </a:ln>
            </p:spPr>
            <p:txBody>
              <a:bodyPr rtlCol="0" anchor="ctr"/>
              <a:lstStyle/>
              <a:p>
                <a:endParaRPr lang="en-US"/>
              </a:p>
            </p:txBody>
          </p:sp>
          <p:sp>
            <p:nvSpPr>
              <p:cNvPr id="266" name="Freeform 273">
                <a:extLst>
                  <a:ext uri="{FF2B5EF4-FFF2-40B4-BE49-F238E27FC236}">
                    <a16:creationId xmlns:a16="http://schemas.microsoft.com/office/drawing/2014/main" id="{902A0888-A196-AE53-EA5C-BDCFB068A5A5}"/>
                  </a:ext>
                </a:extLst>
              </p:cNvPr>
              <p:cNvSpPr/>
              <p:nvPr/>
            </p:nvSpPr>
            <p:spPr>
              <a:xfrm>
                <a:off x="7216180" y="3202001"/>
                <a:ext cx="277249" cy="277164"/>
              </a:xfrm>
              <a:custGeom>
                <a:avLst/>
                <a:gdLst>
                  <a:gd name="connsiteX0" fmla="*/ 199745 w 277249"/>
                  <a:gd name="connsiteY0" fmla="*/ 277164 h 277164"/>
                  <a:gd name="connsiteX1" fmla="*/ 188200 w 277249"/>
                  <a:gd name="connsiteY1" fmla="*/ 272410 h 277164"/>
                  <a:gd name="connsiteX2" fmla="*/ 4839 w 277249"/>
                  <a:gd name="connsiteY2" fmla="*/ 89049 h 277164"/>
                  <a:gd name="connsiteX3" fmla="*/ 4839 w 277249"/>
                  <a:gd name="connsiteY3" fmla="*/ 65959 h 277164"/>
                  <a:gd name="connsiteX4" fmla="*/ 65959 w 277249"/>
                  <a:gd name="connsiteY4" fmla="*/ 4839 h 277164"/>
                  <a:gd name="connsiteX5" fmla="*/ 89049 w 277249"/>
                  <a:gd name="connsiteY5" fmla="*/ 4839 h 277164"/>
                  <a:gd name="connsiteX6" fmla="*/ 272410 w 277249"/>
                  <a:gd name="connsiteY6" fmla="*/ 188200 h 277164"/>
                  <a:gd name="connsiteX7" fmla="*/ 272410 w 277249"/>
                  <a:gd name="connsiteY7" fmla="*/ 211290 h 277164"/>
                  <a:gd name="connsiteX8" fmla="*/ 211290 w 277249"/>
                  <a:gd name="connsiteY8" fmla="*/ 272410 h 277164"/>
                  <a:gd name="connsiteX9" fmla="*/ 199745 w 277249"/>
                  <a:gd name="connsiteY9" fmla="*/ 277164 h 277164"/>
                  <a:gd name="connsiteX10" fmla="*/ 39474 w 277249"/>
                  <a:gd name="connsiteY10" fmla="*/ 77504 h 277164"/>
                  <a:gd name="connsiteX11" fmla="*/ 199745 w 277249"/>
                  <a:gd name="connsiteY11" fmla="*/ 237775 h 277164"/>
                  <a:gd name="connsiteX12" fmla="*/ 237775 w 277249"/>
                  <a:gd name="connsiteY12" fmla="*/ 199745 h 277164"/>
                  <a:gd name="connsiteX13" fmla="*/ 77504 w 277249"/>
                  <a:gd name="connsiteY13" fmla="*/ 39474 h 277164"/>
                  <a:gd name="connsiteX14" fmla="*/ 39474 w 277249"/>
                  <a:gd name="connsiteY14" fmla="*/ 77504 h 27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7249" h="277164">
                    <a:moveTo>
                      <a:pt x="199745" y="277164"/>
                    </a:moveTo>
                    <a:cubicBezTo>
                      <a:pt x="195671" y="277164"/>
                      <a:pt x="191256" y="275466"/>
                      <a:pt x="188200" y="272410"/>
                    </a:cubicBezTo>
                    <a:lnTo>
                      <a:pt x="4839" y="89049"/>
                    </a:lnTo>
                    <a:cubicBezTo>
                      <a:pt x="-1613" y="82597"/>
                      <a:pt x="-1613" y="72411"/>
                      <a:pt x="4839" y="65959"/>
                    </a:cubicBezTo>
                    <a:lnTo>
                      <a:pt x="65959" y="4839"/>
                    </a:lnTo>
                    <a:cubicBezTo>
                      <a:pt x="72411" y="-1613"/>
                      <a:pt x="82598" y="-1613"/>
                      <a:pt x="89049" y="4839"/>
                    </a:cubicBezTo>
                    <a:lnTo>
                      <a:pt x="272410" y="188200"/>
                    </a:lnTo>
                    <a:cubicBezTo>
                      <a:pt x="278862" y="194652"/>
                      <a:pt x="278862" y="204838"/>
                      <a:pt x="272410" y="211290"/>
                    </a:cubicBezTo>
                    <a:lnTo>
                      <a:pt x="211290" y="272410"/>
                    </a:lnTo>
                    <a:cubicBezTo>
                      <a:pt x="208234" y="275466"/>
                      <a:pt x="203820" y="277164"/>
                      <a:pt x="199745" y="277164"/>
                    </a:cubicBezTo>
                    <a:close/>
                    <a:moveTo>
                      <a:pt x="39474" y="77504"/>
                    </a:moveTo>
                    <a:lnTo>
                      <a:pt x="199745" y="237775"/>
                    </a:lnTo>
                    <a:lnTo>
                      <a:pt x="237775" y="199745"/>
                    </a:lnTo>
                    <a:lnTo>
                      <a:pt x="77504" y="39474"/>
                    </a:lnTo>
                    <a:lnTo>
                      <a:pt x="39474" y="77504"/>
                    </a:lnTo>
                    <a:close/>
                  </a:path>
                </a:pathLst>
              </a:custGeom>
              <a:grpFill/>
              <a:ln w="3393" cap="flat">
                <a:noFill/>
                <a:prstDash val="solid"/>
                <a:miter/>
              </a:ln>
            </p:spPr>
            <p:txBody>
              <a:bodyPr rtlCol="0" anchor="ctr"/>
              <a:lstStyle/>
              <a:p>
                <a:endParaRPr lang="en-US"/>
              </a:p>
            </p:txBody>
          </p:sp>
          <p:sp>
            <p:nvSpPr>
              <p:cNvPr id="267" name="Freeform 274">
                <a:extLst>
                  <a:ext uri="{FF2B5EF4-FFF2-40B4-BE49-F238E27FC236}">
                    <a16:creationId xmlns:a16="http://schemas.microsoft.com/office/drawing/2014/main" id="{3FF2D0D4-8547-D810-2ABB-0A5F8C959D58}"/>
                  </a:ext>
                </a:extLst>
              </p:cNvPr>
              <p:cNvSpPr/>
              <p:nvPr/>
            </p:nvSpPr>
            <p:spPr>
              <a:xfrm>
                <a:off x="7460662" y="3303869"/>
                <a:ext cx="114261" cy="114176"/>
              </a:xfrm>
              <a:custGeom>
                <a:avLst/>
                <a:gdLst>
                  <a:gd name="connsiteX0" fmla="*/ 16384 w 114261"/>
                  <a:gd name="connsiteY0" fmla="*/ 114176 h 114176"/>
                  <a:gd name="connsiteX1" fmla="*/ 4839 w 114261"/>
                  <a:gd name="connsiteY1" fmla="*/ 109423 h 114176"/>
                  <a:gd name="connsiteX2" fmla="*/ 4839 w 114261"/>
                  <a:gd name="connsiteY2" fmla="*/ 86333 h 114176"/>
                  <a:gd name="connsiteX3" fmla="*/ 86333 w 114261"/>
                  <a:gd name="connsiteY3" fmla="*/ 4839 h 114176"/>
                  <a:gd name="connsiteX4" fmla="*/ 109422 w 114261"/>
                  <a:gd name="connsiteY4" fmla="*/ 4839 h 114176"/>
                  <a:gd name="connsiteX5" fmla="*/ 109422 w 114261"/>
                  <a:gd name="connsiteY5" fmla="*/ 27929 h 114176"/>
                  <a:gd name="connsiteX6" fmla="*/ 27928 w 114261"/>
                  <a:gd name="connsiteY6" fmla="*/ 109423 h 114176"/>
                  <a:gd name="connsiteX7" fmla="*/ 16384 w 114261"/>
                  <a:gd name="connsiteY7" fmla="*/ 114176 h 114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61" h="114176">
                    <a:moveTo>
                      <a:pt x="16384" y="114176"/>
                    </a:moveTo>
                    <a:cubicBezTo>
                      <a:pt x="12309" y="114176"/>
                      <a:pt x="7895" y="112479"/>
                      <a:pt x="4839" y="109423"/>
                    </a:cubicBezTo>
                    <a:cubicBezTo>
                      <a:pt x="-1613" y="102971"/>
                      <a:pt x="-1613" y="92784"/>
                      <a:pt x="4839" y="86333"/>
                    </a:cubicBezTo>
                    <a:lnTo>
                      <a:pt x="86333" y="4839"/>
                    </a:lnTo>
                    <a:cubicBezTo>
                      <a:pt x="92784" y="-1613"/>
                      <a:pt x="102971" y="-1613"/>
                      <a:pt x="109422" y="4839"/>
                    </a:cubicBezTo>
                    <a:cubicBezTo>
                      <a:pt x="115874" y="11290"/>
                      <a:pt x="115874" y="21477"/>
                      <a:pt x="109422" y="27929"/>
                    </a:cubicBezTo>
                    <a:lnTo>
                      <a:pt x="27928" y="109423"/>
                    </a:lnTo>
                    <a:cubicBezTo>
                      <a:pt x="24873" y="112479"/>
                      <a:pt x="20458" y="114176"/>
                      <a:pt x="16384" y="114176"/>
                    </a:cubicBezTo>
                    <a:close/>
                  </a:path>
                </a:pathLst>
              </a:custGeom>
              <a:grpFill/>
              <a:ln w="3393" cap="flat">
                <a:noFill/>
                <a:prstDash val="solid"/>
                <a:miter/>
              </a:ln>
            </p:spPr>
            <p:txBody>
              <a:bodyPr rtlCol="0" anchor="ctr"/>
              <a:lstStyle/>
              <a:p>
                <a:endParaRPr lang="en-US"/>
              </a:p>
            </p:txBody>
          </p:sp>
          <p:sp>
            <p:nvSpPr>
              <p:cNvPr id="268" name="Freeform 275">
                <a:extLst>
                  <a:ext uri="{FF2B5EF4-FFF2-40B4-BE49-F238E27FC236}">
                    <a16:creationId xmlns:a16="http://schemas.microsoft.com/office/drawing/2014/main" id="{B37AE18A-1ACB-0318-BC91-58977F446C44}"/>
                  </a:ext>
                </a:extLst>
              </p:cNvPr>
              <p:cNvSpPr/>
              <p:nvPr/>
            </p:nvSpPr>
            <p:spPr>
              <a:xfrm>
                <a:off x="7287488" y="3069574"/>
                <a:ext cx="175381" cy="175296"/>
              </a:xfrm>
              <a:custGeom>
                <a:avLst/>
                <a:gdLst>
                  <a:gd name="connsiteX0" fmla="*/ 16384 w 175381"/>
                  <a:gd name="connsiteY0" fmla="*/ 175297 h 175296"/>
                  <a:gd name="connsiteX1" fmla="*/ 4839 w 175381"/>
                  <a:gd name="connsiteY1" fmla="*/ 170543 h 175296"/>
                  <a:gd name="connsiteX2" fmla="*/ 4839 w 175381"/>
                  <a:gd name="connsiteY2" fmla="*/ 147453 h 175296"/>
                  <a:gd name="connsiteX3" fmla="*/ 147454 w 175381"/>
                  <a:gd name="connsiteY3" fmla="*/ 4839 h 175296"/>
                  <a:gd name="connsiteX4" fmla="*/ 170543 w 175381"/>
                  <a:gd name="connsiteY4" fmla="*/ 4839 h 175296"/>
                  <a:gd name="connsiteX5" fmla="*/ 170543 w 175381"/>
                  <a:gd name="connsiteY5" fmla="*/ 27929 h 175296"/>
                  <a:gd name="connsiteX6" fmla="*/ 27928 w 175381"/>
                  <a:gd name="connsiteY6" fmla="*/ 170543 h 175296"/>
                  <a:gd name="connsiteX7" fmla="*/ 16384 w 175381"/>
                  <a:gd name="connsiteY7" fmla="*/ 175297 h 175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381" h="175296">
                    <a:moveTo>
                      <a:pt x="16384" y="175297"/>
                    </a:moveTo>
                    <a:cubicBezTo>
                      <a:pt x="12309" y="175297"/>
                      <a:pt x="7895" y="173599"/>
                      <a:pt x="4839" y="170543"/>
                    </a:cubicBezTo>
                    <a:cubicBezTo>
                      <a:pt x="-1613" y="164091"/>
                      <a:pt x="-1613" y="153905"/>
                      <a:pt x="4839" y="147453"/>
                    </a:cubicBezTo>
                    <a:lnTo>
                      <a:pt x="147454" y="4839"/>
                    </a:lnTo>
                    <a:cubicBezTo>
                      <a:pt x="153905" y="-1613"/>
                      <a:pt x="164092" y="-1613"/>
                      <a:pt x="170543" y="4839"/>
                    </a:cubicBezTo>
                    <a:cubicBezTo>
                      <a:pt x="176995" y="11290"/>
                      <a:pt x="176995" y="21477"/>
                      <a:pt x="170543" y="27929"/>
                    </a:cubicBezTo>
                    <a:lnTo>
                      <a:pt x="27928" y="170543"/>
                    </a:lnTo>
                    <a:cubicBezTo>
                      <a:pt x="24873" y="173599"/>
                      <a:pt x="20458" y="175297"/>
                      <a:pt x="16384" y="175297"/>
                    </a:cubicBezTo>
                    <a:close/>
                  </a:path>
                </a:pathLst>
              </a:custGeom>
              <a:grpFill/>
              <a:ln w="3393" cap="flat">
                <a:noFill/>
                <a:prstDash val="solid"/>
                <a:miter/>
              </a:ln>
            </p:spPr>
            <p:txBody>
              <a:bodyPr rtlCol="0" anchor="ctr"/>
              <a:lstStyle/>
              <a:p>
                <a:endParaRPr lang="en-US"/>
              </a:p>
            </p:txBody>
          </p:sp>
          <p:sp>
            <p:nvSpPr>
              <p:cNvPr id="269" name="Freeform 276">
                <a:extLst>
                  <a:ext uri="{FF2B5EF4-FFF2-40B4-BE49-F238E27FC236}">
                    <a16:creationId xmlns:a16="http://schemas.microsoft.com/office/drawing/2014/main" id="{9FAB9D99-61D8-C67D-2B1C-67B0FD0101BE}"/>
                  </a:ext>
                </a:extLst>
              </p:cNvPr>
              <p:cNvSpPr/>
              <p:nvPr/>
            </p:nvSpPr>
            <p:spPr>
              <a:xfrm>
                <a:off x="7277386" y="2896437"/>
                <a:ext cx="419693" cy="338585"/>
              </a:xfrm>
              <a:custGeom>
                <a:avLst/>
                <a:gdLst>
                  <a:gd name="connsiteX0" fmla="*/ 16299 w 419693"/>
                  <a:gd name="connsiteY0" fmla="*/ 338246 h 338585"/>
                  <a:gd name="connsiteX1" fmla="*/ 0 w 419693"/>
                  <a:gd name="connsiteY1" fmla="*/ 321947 h 338585"/>
                  <a:gd name="connsiteX2" fmla="*/ 0 w 419693"/>
                  <a:gd name="connsiteY2" fmla="*/ 201744 h 338585"/>
                  <a:gd name="connsiteX3" fmla="*/ 20713 w 419693"/>
                  <a:gd name="connsiteY3" fmla="*/ 151829 h 338585"/>
                  <a:gd name="connsiteX4" fmla="*/ 151782 w 419693"/>
                  <a:gd name="connsiteY4" fmla="*/ 20759 h 338585"/>
                  <a:gd name="connsiteX5" fmla="*/ 198981 w 419693"/>
                  <a:gd name="connsiteY5" fmla="*/ 47 h 338585"/>
                  <a:gd name="connsiteX6" fmla="*/ 248556 w 419693"/>
                  <a:gd name="connsiteY6" fmla="*/ 18043 h 338585"/>
                  <a:gd name="connsiteX7" fmla="*/ 396264 w 419693"/>
                  <a:gd name="connsiteY7" fmla="*/ 151150 h 338585"/>
                  <a:gd name="connsiteX8" fmla="*/ 419694 w 419693"/>
                  <a:gd name="connsiteY8" fmla="*/ 203442 h 338585"/>
                  <a:gd name="connsiteX9" fmla="*/ 419694 w 419693"/>
                  <a:gd name="connsiteY9" fmla="*/ 301574 h 338585"/>
                  <a:gd name="connsiteX10" fmla="*/ 403395 w 419693"/>
                  <a:gd name="connsiteY10" fmla="*/ 317873 h 338585"/>
                  <a:gd name="connsiteX11" fmla="*/ 387096 w 419693"/>
                  <a:gd name="connsiteY11" fmla="*/ 301574 h 338585"/>
                  <a:gd name="connsiteX12" fmla="*/ 387096 w 419693"/>
                  <a:gd name="connsiteY12" fmla="*/ 203442 h 338585"/>
                  <a:gd name="connsiteX13" fmla="*/ 374533 w 419693"/>
                  <a:gd name="connsiteY13" fmla="*/ 175598 h 338585"/>
                  <a:gd name="connsiteX14" fmla="*/ 226825 w 419693"/>
                  <a:gd name="connsiteY14" fmla="*/ 42491 h 338585"/>
                  <a:gd name="connsiteX15" fmla="*/ 200000 w 419693"/>
                  <a:gd name="connsiteY15" fmla="*/ 32984 h 338585"/>
                  <a:gd name="connsiteX16" fmla="*/ 174872 w 419693"/>
                  <a:gd name="connsiteY16" fmla="*/ 44189 h 338585"/>
                  <a:gd name="connsiteX17" fmla="*/ 43803 w 419693"/>
                  <a:gd name="connsiteY17" fmla="*/ 175258 h 338585"/>
                  <a:gd name="connsiteX18" fmla="*/ 32598 w 419693"/>
                  <a:gd name="connsiteY18" fmla="*/ 202083 h 338585"/>
                  <a:gd name="connsiteX19" fmla="*/ 32598 w 419693"/>
                  <a:gd name="connsiteY19" fmla="*/ 322287 h 338585"/>
                  <a:gd name="connsiteX20" fmla="*/ 16299 w 419693"/>
                  <a:gd name="connsiteY20" fmla="*/ 338586 h 33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9693" h="338585">
                    <a:moveTo>
                      <a:pt x="16299" y="338246"/>
                    </a:moveTo>
                    <a:cubicBezTo>
                      <a:pt x="7131" y="338246"/>
                      <a:pt x="0" y="331115"/>
                      <a:pt x="0" y="321947"/>
                    </a:cubicBezTo>
                    <a:lnTo>
                      <a:pt x="0" y="201744"/>
                    </a:lnTo>
                    <a:cubicBezTo>
                      <a:pt x="0" y="183068"/>
                      <a:pt x="7471" y="165072"/>
                      <a:pt x="20713" y="151829"/>
                    </a:cubicBezTo>
                    <a:lnTo>
                      <a:pt x="151782" y="20759"/>
                    </a:lnTo>
                    <a:cubicBezTo>
                      <a:pt x="164686" y="7856"/>
                      <a:pt x="180985" y="726"/>
                      <a:pt x="198981" y="47"/>
                    </a:cubicBezTo>
                    <a:cubicBezTo>
                      <a:pt x="216978" y="-633"/>
                      <a:pt x="234974" y="6159"/>
                      <a:pt x="248556" y="18043"/>
                    </a:cubicBezTo>
                    <a:lnTo>
                      <a:pt x="396264" y="151150"/>
                    </a:lnTo>
                    <a:cubicBezTo>
                      <a:pt x="411205" y="164392"/>
                      <a:pt x="419694" y="183408"/>
                      <a:pt x="419694" y="203442"/>
                    </a:cubicBezTo>
                    <a:lnTo>
                      <a:pt x="419694" y="301574"/>
                    </a:lnTo>
                    <a:cubicBezTo>
                      <a:pt x="419694" y="310742"/>
                      <a:pt x="412563" y="317873"/>
                      <a:pt x="403395" y="317873"/>
                    </a:cubicBezTo>
                    <a:cubicBezTo>
                      <a:pt x="394227" y="317873"/>
                      <a:pt x="387096" y="310742"/>
                      <a:pt x="387096" y="301574"/>
                    </a:cubicBezTo>
                    <a:lnTo>
                      <a:pt x="387096" y="203442"/>
                    </a:lnTo>
                    <a:cubicBezTo>
                      <a:pt x="387096" y="192915"/>
                      <a:pt x="382682" y="182389"/>
                      <a:pt x="374533" y="175598"/>
                    </a:cubicBezTo>
                    <a:lnTo>
                      <a:pt x="226825" y="42491"/>
                    </a:lnTo>
                    <a:cubicBezTo>
                      <a:pt x="219694" y="36040"/>
                      <a:pt x="209847" y="32644"/>
                      <a:pt x="200000" y="32984"/>
                    </a:cubicBezTo>
                    <a:cubicBezTo>
                      <a:pt x="190492" y="32984"/>
                      <a:pt x="182003" y="37058"/>
                      <a:pt x="174872" y="44189"/>
                    </a:cubicBezTo>
                    <a:lnTo>
                      <a:pt x="43803" y="175258"/>
                    </a:lnTo>
                    <a:cubicBezTo>
                      <a:pt x="36672" y="182389"/>
                      <a:pt x="32598" y="191897"/>
                      <a:pt x="32598" y="202083"/>
                    </a:cubicBezTo>
                    <a:lnTo>
                      <a:pt x="32598" y="322287"/>
                    </a:lnTo>
                    <a:cubicBezTo>
                      <a:pt x="32598" y="331455"/>
                      <a:pt x="25467" y="338586"/>
                      <a:pt x="16299" y="338586"/>
                    </a:cubicBezTo>
                    <a:close/>
                  </a:path>
                </a:pathLst>
              </a:custGeom>
              <a:grpFill/>
              <a:ln w="3393" cap="flat">
                <a:noFill/>
                <a:prstDash val="solid"/>
                <a:miter/>
              </a:ln>
            </p:spPr>
            <p:txBody>
              <a:bodyPr rtlCol="0" anchor="ctr"/>
              <a:lstStyle/>
              <a:p>
                <a:endParaRPr lang="en-US"/>
              </a:p>
            </p:txBody>
          </p:sp>
          <p:sp>
            <p:nvSpPr>
              <p:cNvPr id="270" name="Freeform 277">
                <a:extLst>
                  <a:ext uri="{FF2B5EF4-FFF2-40B4-BE49-F238E27FC236}">
                    <a16:creationId xmlns:a16="http://schemas.microsoft.com/office/drawing/2014/main" id="{8B707FB4-BC8B-7B97-A69C-39F6E3546E20}"/>
                  </a:ext>
                </a:extLst>
              </p:cNvPr>
              <p:cNvSpPr/>
              <p:nvPr/>
            </p:nvSpPr>
            <p:spPr>
              <a:xfrm>
                <a:off x="7460747" y="3242408"/>
                <a:ext cx="399320" cy="216383"/>
              </a:xfrm>
              <a:custGeom>
                <a:avLst/>
                <a:gdLst>
                  <a:gd name="connsiteX0" fmla="*/ 383022 w 399320"/>
                  <a:gd name="connsiteY0" fmla="*/ 216383 h 216383"/>
                  <a:gd name="connsiteX1" fmla="*/ 375890 w 399320"/>
                  <a:gd name="connsiteY1" fmla="*/ 214686 h 216383"/>
                  <a:gd name="connsiteX2" fmla="*/ 297792 w 399320"/>
                  <a:gd name="connsiteY2" fmla="*/ 175636 h 216383"/>
                  <a:gd name="connsiteX3" fmla="*/ 16299 w 399320"/>
                  <a:gd name="connsiteY3" fmla="*/ 175636 h 216383"/>
                  <a:gd name="connsiteX4" fmla="*/ 0 w 399320"/>
                  <a:gd name="connsiteY4" fmla="*/ 159338 h 216383"/>
                  <a:gd name="connsiteX5" fmla="*/ 16299 w 399320"/>
                  <a:gd name="connsiteY5" fmla="*/ 143039 h 216383"/>
                  <a:gd name="connsiteX6" fmla="*/ 301528 w 399320"/>
                  <a:gd name="connsiteY6" fmla="*/ 143039 h 216383"/>
                  <a:gd name="connsiteX7" fmla="*/ 308659 w 399320"/>
                  <a:gd name="connsiteY7" fmla="*/ 144737 h 216383"/>
                  <a:gd name="connsiteX8" fmla="*/ 366723 w 399320"/>
                  <a:gd name="connsiteY8" fmla="*/ 173599 h 216383"/>
                  <a:gd name="connsiteX9" fmla="*/ 366723 w 399320"/>
                  <a:gd name="connsiteY9" fmla="*/ 63243 h 216383"/>
                  <a:gd name="connsiteX10" fmla="*/ 308659 w 399320"/>
                  <a:gd name="connsiteY10" fmla="*/ 92105 h 216383"/>
                  <a:gd name="connsiteX11" fmla="*/ 301528 w 399320"/>
                  <a:gd name="connsiteY11" fmla="*/ 93803 h 216383"/>
                  <a:gd name="connsiteX12" fmla="*/ 184040 w 399320"/>
                  <a:gd name="connsiteY12" fmla="*/ 93803 h 216383"/>
                  <a:gd name="connsiteX13" fmla="*/ 135823 w 399320"/>
                  <a:gd name="connsiteY13" fmla="*/ 61884 h 216383"/>
                  <a:gd name="connsiteX14" fmla="*/ 147029 w 399320"/>
                  <a:gd name="connsiteY14" fmla="*/ 4839 h 216383"/>
                  <a:gd name="connsiteX15" fmla="*/ 170119 w 399320"/>
                  <a:gd name="connsiteY15" fmla="*/ 4839 h 216383"/>
                  <a:gd name="connsiteX16" fmla="*/ 170119 w 399320"/>
                  <a:gd name="connsiteY16" fmla="*/ 27929 h 216383"/>
                  <a:gd name="connsiteX17" fmla="*/ 166044 w 399320"/>
                  <a:gd name="connsiteY17" fmla="*/ 49321 h 216383"/>
                  <a:gd name="connsiteX18" fmla="*/ 184040 w 399320"/>
                  <a:gd name="connsiteY18" fmla="*/ 61205 h 216383"/>
                  <a:gd name="connsiteX19" fmla="*/ 297453 w 399320"/>
                  <a:gd name="connsiteY19" fmla="*/ 61205 h 216383"/>
                  <a:gd name="connsiteX20" fmla="*/ 375551 w 399320"/>
                  <a:gd name="connsiteY20" fmla="*/ 22156 h 216383"/>
                  <a:gd name="connsiteX21" fmla="*/ 391510 w 399320"/>
                  <a:gd name="connsiteY21" fmla="*/ 22835 h 216383"/>
                  <a:gd name="connsiteX22" fmla="*/ 399320 w 399320"/>
                  <a:gd name="connsiteY22" fmla="*/ 36757 h 216383"/>
                  <a:gd name="connsiteX23" fmla="*/ 399320 w 399320"/>
                  <a:gd name="connsiteY23" fmla="*/ 199745 h 216383"/>
                  <a:gd name="connsiteX24" fmla="*/ 391510 w 399320"/>
                  <a:gd name="connsiteY24" fmla="*/ 213667 h 216383"/>
                  <a:gd name="connsiteX25" fmla="*/ 383022 w 399320"/>
                  <a:gd name="connsiteY25" fmla="*/ 216044 h 21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9320" h="216383">
                    <a:moveTo>
                      <a:pt x="383022" y="216383"/>
                    </a:moveTo>
                    <a:cubicBezTo>
                      <a:pt x="380645" y="216383"/>
                      <a:pt x="377928" y="215704"/>
                      <a:pt x="375890" y="214686"/>
                    </a:cubicBezTo>
                    <a:lnTo>
                      <a:pt x="297792" y="175636"/>
                    </a:lnTo>
                    <a:lnTo>
                      <a:pt x="16299" y="175636"/>
                    </a:lnTo>
                    <a:cubicBezTo>
                      <a:pt x="7131" y="175636"/>
                      <a:pt x="0" y="168506"/>
                      <a:pt x="0" y="159338"/>
                    </a:cubicBezTo>
                    <a:cubicBezTo>
                      <a:pt x="0" y="150170"/>
                      <a:pt x="7131" y="143039"/>
                      <a:pt x="16299" y="143039"/>
                    </a:cubicBezTo>
                    <a:lnTo>
                      <a:pt x="301528" y="143039"/>
                    </a:lnTo>
                    <a:cubicBezTo>
                      <a:pt x="303904" y="143039"/>
                      <a:pt x="306621" y="143718"/>
                      <a:pt x="308659" y="144737"/>
                    </a:cubicBezTo>
                    <a:lnTo>
                      <a:pt x="366723" y="173599"/>
                    </a:lnTo>
                    <a:lnTo>
                      <a:pt x="366723" y="63243"/>
                    </a:lnTo>
                    <a:lnTo>
                      <a:pt x="308659" y="92105"/>
                    </a:lnTo>
                    <a:cubicBezTo>
                      <a:pt x="306281" y="93124"/>
                      <a:pt x="303904" y="93803"/>
                      <a:pt x="301528" y="93803"/>
                    </a:cubicBezTo>
                    <a:lnTo>
                      <a:pt x="184040" y="93803"/>
                    </a:lnTo>
                    <a:cubicBezTo>
                      <a:pt x="162988" y="93803"/>
                      <a:pt x="143973" y="81239"/>
                      <a:pt x="135823" y="61884"/>
                    </a:cubicBezTo>
                    <a:cubicBezTo>
                      <a:pt x="127674" y="42190"/>
                      <a:pt x="132089" y="19779"/>
                      <a:pt x="147029" y="4839"/>
                    </a:cubicBezTo>
                    <a:cubicBezTo>
                      <a:pt x="153480" y="-1613"/>
                      <a:pt x="163667" y="-1613"/>
                      <a:pt x="170119" y="4839"/>
                    </a:cubicBezTo>
                    <a:cubicBezTo>
                      <a:pt x="176570" y="11290"/>
                      <a:pt x="176570" y="21477"/>
                      <a:pt x="170119" y="27929"/>
                    </a:cubicBezTo>
                    <a:cubicBezTo>
                      <a:pt x="164686" y="33362"/>
                      <a:pt x="162988" y="41851"/>
                      <a:pt x="166044" y="49321"/>
                    </a:cubicBezTo>
                    <a:cubicBezTo>
                      <a:pt x="169100" y="56452"/>
                      <a:pt x="176231" y="61205"/>
                      <a:pt x="184040" y="61205"/>
                    </a:cubicBezTo>
                    <a:lnTo>
                      <a:pt x="297453" y="61205"/>
                    </a:lnTo>
                    <a:lnTo>
                      <a:pt x="375551" y="22156"/>
                    </a:lnTo>
                    <a:cubicBezTo>
                      <a:pt x="380645" y="19779"/>
                      <a:pt x="386757" y="19779"/>
                      <a:pt x="391510" y="22835"/>
                    </a:cubicBezTo>
                    <a:cubicBezTo>
                      <a:pt x="396264" y="25891"/>
                      <a:pt x="399320" y="30985"/>
                      <a:pt x="399320" y="36757"/>
                    </a:cubicBezTo>
                    <a:lnTo>
                      <a:pt x="399320" y="199745"/>
                    </a:lnTo>
                    <a:cubicBezTo>
                      <a:pt x="399320" y="205517"/>
                      <a:pt x="396264" y="210611"/>
                      <a:pt x="391510" y="213667"/>
                    </a:cubicBezTo>
                    <a:cubicBezTo>
                      <a:pt x="388794" y="215365"/>
                      <a:pt x="386077" y="216044"/>
                      <a:pt x="383022" y="216044"/>
                    </a:cubicBezTo>
                    <a:close/>
                  </a:path>
                </a:pathLst>
              </a:custGeom>
              <a:grpFill/>
              <a:ln w="3393"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727439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6C2895-8D2F-99C0-92E6-012F7F528048}"/>
              </a:ext>
            </a:extLst>
          </p:cNvPr>
          <p:cNvSpPr>
            <a:spLocks noGrp="1"/>
          </p:cNvSpPr>
          <p:nvPr>
            <p:ph type="body" sz="quarter" idx="13"/>
          </p:nvPr>
        </p:nvSpPr>
        <p:spPr>
          <a:xfrm>
            <a:off x="6455528" y="762000"/>
            <a:ext cx="5466986" cy="865080"/>
          </a:xfrm>
        </p:spPr>
        <p:txBody>
          <a:bodyPr>
            <a:noAutofit/>
          </a:bodyPr>
          <a:lstStyle/>
          <a:p>
            <a:r>
              <a:rPr lang="pl-PL" b="1" dirty="0"/>
              <a:t>Basic </a:t>
            </a:r>
            <a:r>
              <a:rPr lang="pl-PL" b="1" dirty="0" err="1"/>
              <a:t>proper</a:t>
            </a:r>
            <a:r>
              <a:rPr lang="pl-PL" b="1" dirty="0"/>
              <a:t> </a:t>
            </a:r>
            <a:r>
              <a:rPr lang="pl-PL" b="1" dirty="0" err="1"/>
              <a:t>fertigation</a:t>
            </a:r>
            <a:endParaRPr lang="en-US" dirty="0"/>
          </a:p>
        </p:txBody>
      </p:sp>
      <p:sp>
        <p:nvSpPr>
          <p:cNvPr id="3" name="Text Placeholder 2">
            <a:extLst>
              <a:ext uri="{FF2B5EF4-FFF2-40B4-BE49-F238E27FC236}">
                <a16:creationId xmlns:a16="http://schemas.microsoft.com/office/drawing/2014/main" id="{024DA42D-3187-44A5-F86E-CA98EFC14762}"/>
              </a:ext>
            </a:extLst>
          </p:cNvPr>
          <p:cNvSpPr>
            <a:spLocks noGrp="1"/>
          </p:cNvSpPr>
          <p:nvPr>
            <p:ph type="body" sz="quarter" idx="14"/>
          </p:nvPr>
        </p:nvSpPr>
        <p:spPr>
          <a:xfrm>
            <a:off x="6544980" y="1973921"/>
            <a:ext cx="5116565" cy="2745806"/>
          </a:xfrm>
        </p:spPr>
        <p:txBody>
          <a:bodyPr/>
          <a:lstStyle/>
          <a:p>
            <a:r>
              <a:rPr lang="en-US" dirty="0">
                <a:solidFill>
                  <a:schemeClr val="tx1">
                    <a:lumMod val="65000"/>
                    <a:lumOff val="35000"/>
                  </a:schemeClr>
                </a:solidFill>
              </a:rPr>
              <a:t>The installation of a fertigation system should start with </a:t>
            </a:r>
            <a:r>
              <a:rPr lang="en-US" b="1" dirty="0">
                <a:solidFill>
                  <a:schemeClr val="tx1">
                    <a:lumMod val="65000"/>
                    <a:lumOff val="35000"/>
                  </a:schemeClr>
                </a:solidFill>
              </a:rPr>
              <a:t>water and soil analysis. </a:t>
            </a:r>
            <a:r>
              <a:rPr lang="en-US" dirty="0">
                <a:solidFill>
                  <a:schemeClr val="tx1">
                    <a:lumMod val="65000"/>
                    <a:lumOff val="35000"/>
                  </a:schemeClr>
                </a:solidFill>
              </a:rPr>
              <a:t>In the case of water, it is important to check its pH, as well as to test its electrical conductivity and hardness. In the case of soil, the pH index is the most important, because knowledge of this parameter allows you to determine the absorption of nutrients by plants and select the most appropriate minerals for specific plants</a:t>
            </a:r>
            <a:r>
              <a:rPr lang="pl-PL" b="0" i="0" dirty="0">
                <a:solidFill>
                  <a:schemeClr val="tx1">
                    <a:lumMod val="65000"/>
                    <a:lumOff val="35000"/>
                  </a:schemeClr>
                </a:solidFill>
                <a:effectLst/>
              </a:rPr>
              <a:t>.</a:t>
            </a:r>
            <a:endParaRPr lang="en-US" dirty="0">
              <a:solidFill>
                <a:schemeClr val="tx1">
                  <a:lumMod val="65000"/>
                  <a:lumOff val="35000"/>
                </a:schemeClr>
              </a:solidFill>
            </a:endParaRPr>
          </a:p>
        </p:txBody>
      </p:sp>
      <p:pic>
        <p:nvPicPr>
          <p:cNvPr id="4" name="Obraz 3">
            <a:extLst>
              <a:ext uri="{FF2B5EF4-FFF2-40B4-BE49-F238E27FC236}">
                <a16:creationId xmlns:a16="http://schemas.microsoft.com/office/drawing/2014/main" id="{DD7FF908-5327-601F-F80D-0CC84BFAE3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0455" y="0"/>
            <a:ext cx="4572000" cy="6858000"/>
          </a:xfrm>
          <a:prstGeom prst="rect">
            <a:avLst/>
          </a:prstGeom>
        </p:spPr>
      </p:pic>
      <p:sp>
        <p:nvSpPr>
          <p:cNvPr id="7" name="Rectangle 6">
            <a:extLst>
              <a:ext uri="{FF2B5EF4-FFF2-40B4-BE49-F238E27FC236}">
                <a16:creationId xmlns:a16="http://schemas.microsoft.com/office/drawing/2014/main" id="{9437F7FE-EF99-79FC-1B41-0A36D8F41091}"/>
              </a:ext>
            </a:extLst>
          </p:cNvPr>
          <p:cNvSpPr/>
          <p:nvPr/>
        </p:nvSpPr>
        <p:spPr>
          <a:xfrm>
            <a:off x="4318000" y="5326326"/>
            <a:ext cx="1422400" cy="4173415"/>
          </a:xfrm>
          <a:prstGeom prst="rect">
            <a:avLst/>
          </a:prstGeom>
          <a:solidFill>
            <a:srgbClr val="00777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CBE0D3C-D112-4E22-EFA2-AD1FEE97D984}"/>
              </a:ext>
            </a:extLst>
          </p:cNvPr>
          <p:cNvSpPr/>
          <p:nvPr/>
        </p:nvSpPr>
        <p:spPr>
          <a:xfrm>
            <a:off x="0" y="0"/>
            <a:ext cx="1422400" cy="1524001"/>
          </a:xfrm>
          <a:prstGeom prst="rect">
            <a:avLst/>
          </a:prstGeom>
          <a:solidFill>
            <a:srgbClr val="EEA821">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28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E4E07-0CF2-3E8A-884C-F669CC97EB3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BD0D213-80AB-874C-8F2F-0439A2DD493F}"/>
              </a:ext>
            </a:extLst>
          </p:cNvPr>
          <p:cNvSpPr/>
          <p:nvPr/>
        </p:nvSpPr>
        <p:spPr>
          <a:xfrm>
            <a:off x="10027950" y="0"/>
            <a:ext cx="1407911" cy="2637692"/>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6839FCA-9D78-0C1D-462F-5829C41A0B6B}"/>
              </a:ext>
            </a:extLst>
          </p:cNvPr>
          <p:cNvSpPr/>
          <p:nvPr/>
        </p:nvSpPr>
        <p:spPr>
          <a:xfrm>
            <a:off x="0" y="5371864"/>
            <a:ext cx="1407911" cy="1486136"/>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3FE8E5D1-7F70-3993-29E9-1F9EDE9DB212}"/>
              </a:ext>
            </a:extLst>
          </p:cNvPr>
          <p:cNvSpPr>
            <a:spLocks noGrp="1"/>
          </p:cNvSpPr>
          <p:nvPr>
            <p:ph type="body" sz="quarter" idx="17"/>
          </p:nvPr>
        </p:nvSpPr>
        <p:spPr>
          <a:xfrm>
            <a:off x="9241981" y="871477"/>
            <a:ext cx="2066906" cy="582221"/>
          </a:xfrm>
        </p:spPr>
        <p:txBody>
          <a:bodyPr/>
          <a:lstStyle/>
          <a:p>
            <a:r>
              <a:rPr lang="en-US" dirty="0"/>
              <a:t>0</a:t>
            </a:r>
            <a:r>
              <a:rPr lang="pl-PL" dirty="0"/>
              <a:t>2</a:t>
            </a:r>
            <a:endParaRPr lang="en-US" dirty="0"/>
          </a:p>
        </p:txBody>
      </p:sp>
      <p:grpSp>
        <p:nvGrpSpPr>
          <p:cNvPr id="10" name="Group 9">
            <a:extLst>
              <a:ext uri="{FF2B5EF4-FFF2-40B4-BE49-F238E27FC236}">
                <a16:creationId xmlns:a16="http://schemas.microsoft.com/office/drawing/2014/main" id="{7EFFA512-310A-16B5-7973-2C6C12F7C960}"/>
              </a:ext>
            </a:extLst>
          </p:cNvPr>
          <p:cNvGrpSpPr/>
          <p:nvPr/>
        </p:nvGrpSpPr>
        <p:grpSpPr>
          <a:xfrm>
            <a:off x="9142810" y="3808810"/>
            <a:ext cx="3049190" cy="3049190"/>
            <a:chOff x="3268483" y="5538141"/>
            <a:chExt cx="1760348" cy="1760348"/>
          </a:xfrm>
          <a:solidFill>
            <a:schemeClr val="bg1">
              <a:alpha val="7008"/>
            </a:schemeClr>
          </a:solidFill>
        </p:grpSpPr>
        <p:sp>
          <p:nvSpPr>
            <p:cNvPr id="11" name="Freeform 10">
              <a:extLst>
                <a:ext uri="{FF2B5EF4-FFF2-40B4-BE49-F238E27FC236}">
                  <a16:creationId xmlns:a16="http://schemas.microsoft.com/office/drawing/2014/main" id="{09301C21-1F1D-ED24-BF85-C4E6E369A8E9}"/>
                </a:ext>
              </a:extLst>
            </p:cNvPr>
            <p:cNvSpPr/>
            <p:nvPr/>
          </p:nvSpPr>
          <p:spPr>
            <a:xfrm>
              <a:off x="3268483" y="5538141"/>
              <a:ext cx="1760348" cy="1760348"/>
            </a:xfrm>
            <a:custGeom>
              <a:avLst/>
              <a:gdLst>
                <a:gd name="connsiteX0" fmla="*/ 818562 w 1760348"/>
                <a:gd name="connsiteY0" fmla="*/ 0 h 1760348"/>
                <a:gd name="connsiteX1" fmla="*/ 1760349 w 1760348"/>
                <a:gd name="connsiteY1" fmla="*/ 0 h 1760348"/>
                <a:gd name="connsiteX2" fmla="*/ 1760349 w 1760348"/>
                <a:gd name="connsiteY2" fmla="*/ 941787 h 1760348"/>
                <a:gd name="connsiteX3" fmla="*/ 1520501 w 1760348"/>
                <a:gd name="connsiteY3" fmla="*/ 1520501 h 1760348"/>
                <a:gd name="connsiteX4" fmla="*/ 941787 w 1760348"/>
                <a:gd name="connsiteY4" fmla="*/ 1760349 h 1760348"/>
                <a:gd name="connsiteX5" fmla="*/ 0 w 1760348"/>
                <a:gd name="connsiteY5" fmla="*/ 1760349 h 1760348"/>
                <a:gd name="connsiteX6" fmla="*/ 0 w 1760348"/>
                <a:gd name="connsiteY6" fmla="*/ 1606318 h 1760348"/>
                <a:gd name="connsiteX7" fmla="*/ 701939 w 1760348"/>
                <a:gd name="connsiteY7" fmla="*/ 1606318 h 1760348"/>
                <a:gd name="connsiteX8" fmla="*/ 1025403 w 1760348"/>
                <a:gd name="connsiteY8" fmla="*/ 1472092 h 1760348"/>
                <a:gd name="connsiteX9" fmla="*/ 1159630 w 1760348"/>
                <a:gd name="connsiteY9" fmla="*/ 1148628 h 1760348"/>
                <a:gd name="connsiteX10" fmla="*/ 1159630 w 1760348"/>
                <a:gd name="connsiteY10" fmla="*/ 987996 h 1760348"/>
                <a:gd name="connsiteX11" fmla="*/ 420283 w 1760348"/>
                <a:gd name="connsiteY11" fmla="*/ 987996 h 1760348"/>
                <a:gd name="connsiteX12" fmla="*/ 572113 w 1760348"/>
                <a:gd name="connsiteY12" fmla="*/ 833965 h 1760348"/>
                <a:gd name="connsiteX13" fmla="*/ 1313660 w 1760348"/>
                <a:gd name="connsiteY13" fmla="*/ 833965 h 1760348"/>
                <a:gd name="connsiteX14" fmla="*/ 1313660 w 1760348"/>
                <a:gd name="connsiteY14" fmla="*/ 1148628 h 1760348"/>
                <a:gd name="connsiteX15" fmla="*/ 1137625 w 1760348"/>
                <a:gd name="connsiteY15" fmla="*/ 1577713 h 1760348"/>
                <a:gd name="connsiteX16" fmla="*/ 1410479 w 1760348"/>
                <a:gd name="connsiteY16" fmla="*/ 1412680 h 1760348"/>
                <a:gd name="connsiteX17" fmla="*/ 1606318 w 1760348"/>
                <a:gd name="connsiteY17" fmla="*/ 943987 h 1760348"/>
                <a:gd name="connsiteX18" fmla="*/ 1606318 w 1760348"/>
                <a:gd name="connsiteY18" fmla="*/ 156231 h 1760348"/>
                <a:gd name="connsiteX19" fmla="*/ 818562 w 1760348"/>
                <a:gd name="connsiteY19" fmla="*/ 156231 h 1760348"/>
                <a:gd name="connsiteX20" fmla="*/ 349869 w 1760348"/>
                <a:gd name="connsiteY20" fmla="*/ 352070 h 1760348"/>
                <a:gd name="connsiteX21" fmla="*/ 184837 w 1760348"/>
                <a:gd name="connsiteY21" fmla="*/ 624924 h 1760348"/>
                <a:gd name="connsiteX22" fmla="*/ 613922 w 1760348"/>
                <a:gd name="connsiteY22" fmla="*/ 448889 h 1760348"/>
                <a:gd name="connsiteX23" fmla="*/ 1315861 w 1760348"/>
                <a:gd name="connsiteY23" fmla="*/ 448889 h 1760348"/>
                <a:gd name="connsiteX24" fmla="*/ 1315861 w 1760348"/>
                <a:gd name="connsiteY24" fmla="*/ 602920 h 1760348"/>
                <a:gd name="connsiteX25" fmla="*/ 613922 w 1760348"/>
                <a:gd name="connsiteY25" fmla="*/ 602920 h 1760348"/>
                <a:gd name="connsiteX26" fmla="*/ 290457 w 1760348"/>
                <a:gd name="connsiteY26" fmla="*/ 737146 h 1760348"/>
                <a:gd name="connsiteX27" fmla="*/ 156231 w 1760348"/>
                <a:gd name="connsiteY27" fmla="*/ 1060610 h 1760348"/>
                <a:gd name="connsiteX28" fmla="*/ 156231 w 1760348"/>
                <a:gd name="connsiteY28" fmla="*/ 1221242 h 1760348"/>
                <a:gd name="connsiteX29" fmla="*/ 895577 w 1760348"/>
                <a:gd name="connsiteY29" fmla="*/ 1221242 h 1760348"/>
                <a:gd name="connsiteX30" fmla="*/ 743747 w 1760348"/>
                <a:gd name="connsiteY30" fmla="*/ 1375272 h 1760348"/>
                <a:gd name="connsiteX31" fmla="*/ 2200 w 1760348"/>
                <a:gd name="connsiteY31" fmla="*/ 1375272 h 1760348"/>
                <a:gd name="connsiteX32" fmla="*/ 2200 w 1760348"/>
                <a:gd name="connsiteY32" fmla="*/ 818562 h 1760348"/>
                <a:gd name="connsiteX33" fmla="*/ 242048 w 1760348"/>
                <a:gd name="connsiteY33" fmla="*/ 239848 h 1760348"/>
                <a:gd name="connsiteX34" fmla="*/ 820763 w 1760348"/>
                <a:gd name="connsiteY34" fmla="*/ 0 h 1760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60348" h="1760348">
                  <a:moveTo>
                    <a:pt x="818562" y="0"/>
                  </a:moveTo>
                  <a:lnTo>
                    <a:pt x="1760349" y="0"/>
                  </a:lnTo>
                  <a:lnTo>
                    <a:pt x="1760349" y="941787"/>
                  </a:lnTo>
                  <a:cubicBezTo>
                    <a:pt x="1760349" y="1166231"/>
                    <a:pt x="1667930" y="1370872"/>
                    <a:pt x="1520501" y="1520501"/>
                  </a:cubicBezTo>
                  <a:cubicBezTo>
                    <a:pt x="1373072" y="1667931"/>
                    <a:pt x="1168432" y="1760349"/>
                    <a:pt x="941787" y="1760349"/>
                  </a:cubicBezTo>
                  <a:lnTo>
                    <a:pt x="0" y="1760349"/>
                  </a:lnTo>
                  <a:lnTo>
                    <a:pt x="0" y="1606318"/>
                  </a:lnTo>
                  <a:lnTo>
                    <a:pt x="701939" y="1606318"/>
                  </a:lnTo>
                  <a:cubicBezTo>
                    <a:pt x="827364" y="1606318"/>
                    <a:pt x="941787" y="1555708"/>
                    <a:pt x="1025403" y="1472092"/>
                  </a:cubicBezTo>
                  <a:cubicBezTo>
                    <a:pt x="1109020" y="1388475"/>
                    <a:pt x="1159630" y="1274052"/>
                    <a:pt x="1159630" y="1148628"/>
                  </a:cubicBezTo>
                  <a:lnTo>
                    <a:pt x="1159630" y="987996"/>
                  </a:lnTo>
                  <a:lnTo>
                    <a:pt x="420283" y="987996"/>
                  </a:lnTo>
                  <a:cubicBezTo>
                    <a:pt x="420283" y="902179"/>
                    <a:pt x="488497" y="833965"/>
                    <a:pt x="572113" y="833965"/>
                  </a:cubicBezTo>
                  <a:lnTo>
                    <a:pt x="1313660" y="833965"/>
                  </a:lnTo>
                  <a:lnTo>
                    <a:pt x="1313660" y="1148628"/>
                  </a:lnTo>
                  <a:cubicBezTo>
                    <a:pt x="1313660" y="1315861"/>
                    <a:pt x="1247647" y="1465490"/>
                    <a:pt x="1137625" y="1577713"/>
                  </a:cubicBezTo>
                  <a:cubicBezTo>
                    <a:pt x="1241046" y="1544706"/>
                    <a:pt x="1335665" y="1487495"/>
                    <a:pt x="1410479" y="1412680"/>
                  </a:cubicBezTo>
                  <a:cubicBezTo>
                    <a:pt x="1531503" y="1291656"/>
                    <a:pt x="1606318" y="1126623"/>
                    <a:pt x="1606318" y="943987"/>
                  </a:cubicBezTo>
                  <a:lnTo>
                    <a:pt x="1606318" y="156231"/>
                  </a:lnTo>
                  <a:lnTo>
                    <a:pt x="818562" y="156231"/>
                  </a:lnTo>
                  <a:cubicBezTo>
                    <a:pt x="635926" y="156231"/>
                    <a:pt x="470893" y="231046"/>
                    <a:pt x="349869" y="352070"/>
                  </a:cubicBezTo>
                  <a:cubicBezTo>
                    <a:pt x="275055" y="426885"/>
                    <a:pt x="215643" y="521503"/>
                    <a:pt x="184837" y="624924"/>
                  </a:cubicBezTo>
                  <a:cubicBezTo>
                    <a:pt x="294858" y="517102"/>
                    <a:pt x="446689" y="448889"/>
                    <a:pt x="613922" y="448889"/>
                  </a:cubicBezTo>
                  <a:lnTo>
                    <a:pt x="1315861" y="448889"/>
                  </a:lnTo>
                  <a:lnTo>
                    <a:pt x="1315861" y="602920"/>
                  </a:lnTo>
                  <a:lnTo>
                    <a:pt x="613922" y="602920"/>
                  </a:lnTo>
                  <a:cubicBezTo>
                    <a:pt x="488497" y="602920"/>
                    <a:pt x="374074" y="653529"/>
                    <a:pt x="290457" y="737146"/>
                  </a:cubicBezTo>
                  <a:cubicBezTo>
                    <a:pt x="206841" y="820763"/>
                    <a:pt x="156231" y="935185"/>
                    <a:pt x="156231" y="1060610"/>
                  </a:cubicBezTo>
                  <a:lnTo>
                    <a:pt x="156231" y="1221242"/>
                  </a:lnTo>
                  <a:lnTo>
                    <a:pt x="895577" y="1221242"/>
                  </a:lnTo>
                  <a:cubicBezTo>
                    <a:pt x="895577" y="1307059"/>
                    <a:pt x="827364" y="1375272"/>
                    <a:pt x="743747" y="1375272"/>
                  </a:cubicBezTo>
                  <a:lnTo>
                    <a:pt x="2200" y="1375272"/>
                  </a:lnTo>
                  <a:lnTo>
                    <a:pt x="2200" y="818562"/>
                  </a:lnTo>
                  <a:cubicBezTo>
                    <a:pt x="2200" y="594118"/>
                    <a:pt x="94619" y="389477"/>
                    <a:pt x="242048" y="239848"/>
                  </a:cubicBezTo>
                  <a:cubicBezTo>
                    <a:pt x="389477" y="92418"/>
                    <a:pt x="594118" y="0"/>
                    <a:pt x="820763" y="0"/>
                  </a:cubicBezTo>
                  <a:close/>
                </a:path>
              </a:pathLst>
            </a:custGeom>
            <a:grpFill/>
            <a:ln w="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04028F7-7E0D-C650-115A-4066DD372ADE}"/>
                </a:ext>
              </a:extLst>
            </p:cNvPr>
            <p:cNvSpPr/>
            <p:nvPr/>
          </p:nvSpPr>
          <p:spPr>
            <a:xfrm>
              <a:off x="3468723" y="6185069"/>
              <a:ext cx="948387" cy="913180"/>
            </a:xfrm>
            <a:custGeom>
              <a:avLst/>
              <a:gdLst>
                <a:gd name="connsiteX0" fmla="*/ 101220 w 948387"/>
                <a:gd name="connsiteY0" fmla="*/ 913181 h 913180"/>
                <a:gd name="connsiteX1" fmla="*/ 101220 w 948387"/>
                <a:gd name="connsiteY1" fmla="*/ 774553 h 913180"/>
                <a:gd name="connsiteX2" fmla="*/ 539107 w 948387"/>
                <a:gd name="connsiteY2" fmla="*/ 774553 h 913180"/>
                <a:gd name="connsiteX3" fmla="*/ 739346 w 948387"/>
                <a:gd name="connsiteY3" fmla="*/ 574314 h 913180"/>
                <a:gd name="connsiteX4" fmla="*/ 739346 w 948387"/>
                <a:gd name="connsiteY4" fmla="*/ 525904 h 913180"/>
                <a:gd name="connsiteX5" fmla="*/ 0 w 948387"/>
                <a:gd name="connsiteY5" fmla="*/ 525904 h 913180"/>
                <a:gd name="connsiteX6" fmla="*/ 0 w 948387"/>
                <a:gd name="connsiteY6" fmla="*/ 411481 h 913180"/>
                <a:gd name="connsiteX7" fmla="*/ 121024 w 948387"/>
                <a:gd name="connsiteY7" fmla="*/ 121024 h 913180"/>
                <a:gd name="connsiteX8" fmla="*/ 411482 w 948387"/>
                <a:gd name="connsiteY8" fmla="*/ 0 h 913180"/>
                <a:gd name="connsiteX9" fmla="*/ 948388 w 948387"/>
                <a:gd name="connsiteY9" fmla="*/ 0 h 913180"/>
                <a:gd name="connsiteX10" fmla="*/ 948388 w 948387"/>
                <a:gd name="connsiteY10" fmla="*/ 138627 h 913180"/>
                <a:gd name="connsiteX11" fmla="*/ 371874 w 948387"/>
                <a:gd name="connsiteY11" fmla="*/ 138627 h 913180"/>
                <a:gd name="connsiteX12" fmla="*/ 171634 w 948387"/>
                <a:gd name="connsiteY12" fmla="*/ 338867 h 913180"/>
                <a:gd name="connsiteX13" fmla="*/ 171634 w 948387"/>
                <a:gd name="connsiteY13" fmla="*/ 387277 h 913180"/>
                <a:gd name="connsiteX14" fmla="*/ 910981 w 948387"/>
                <a:gd name="connsiteY14" fmla="*/ 387277 h 913180"/>
                <a:gd name="connsiteX15" fmla="*/ 910981 w 948387"/>
                <a:gd name="connsiteY15" fmla="*/ 501699 h 913180"/>
                <a:gd name="connsiteX16" fmla="*/ 789957 w 948387"/>
                <a:gd name="connsiteY16" fmla="*/ 792157 h 913180"/>
                <a:gd name="connsiteX17" fmla="*/ 499499 w 948387"/>
                <a:gd name="connsiteY17" fmla="*/ 913181 h 913180"/>
                <a:gd name="connsiteX18" fmla="*/ 103421 w 948387"/>
                <a:gd name="connsiteY18" fmla="*/ 913181 h 913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8387" h="913180">
                  <a:moveTo>
                    <a:pt x="101220" y="913181"/>
                  </a:moveTo>
                  <a:lnTo>
                    <a:pt x="101220" y="774553"/>
                  </a:lnTo>
                  <a:lnTo>
                    <a:pt x="539107" y="774553"/>
                  </a:lnTo>
                  <a:cubicBezTo>
                    <a:pt x="649129" y="774553"/>
                    <a:pt x="739346" y="684336"/>
                    <a:pt x="739346" y="574314"/>
                  </a:cubicBezTo>
                  <a:lnTo>
                    <a:pt x="739346" y="525904"/>
                  </a:lnTo>
                  <a:lnTo>
                    <a:pt x="0" y="525904"/>
                  </a:lnTo>
                  <a:lnTo>
                    <a:pt x="0" y="411481"/>
                  </a:lnTo>
                  <a:cubicBezTo>
                    <a:pt x="0" y="301460"/>
                    <a:pt x="41808" y="200240"/>
                    <a:pt x="121024" y="121024"/>
                  </a:cubicBezTo>
                  <a:cubicBezTo>
                    <a:pt x="198039" y="44009"/>
                    <a:pt x="301460" y="0"/>
                    <a:pt x="411482" y="0"/>
                  </a:cubicBezTo>
                  <a:lnTo>
                    <a:pt x="948388" y="0"/>
                  </a:lnTo>
                  <a:lnTo>
                    <a:pt x="948388" y="138627"/>
                  </a:lnTo>
                  <a:lnTo>
                    <a:pt x="371874" y="138627"/>
                  </a:lnTo>
                  <a:cubicBezTo>
                    <a:pt x="261852" y="138627"/>
                    <a:pt x="171634" y="228845"/>
                    <a:pt x="171634" y="338867"/>
                  </a:cubicBezTo>
                  <a:lnTo>
                    <a:pt x="171634" y="387277"/>
                  </a:lnTo>
                  <a:lnTo>
                    <a:pt x="910981" y="387277"/>
                  </a:lnTo>
                  <a:lnTo>
                    <a:pt x="910981" y="501699"/>
                  </a:lnTo>
                  <a:cubicBezTo>
                    <a:pt x="910981" y="611721"/>
                    <a:pt x="869172" y="712941"/>
                    <a:pt x="789957" y="792157"/>
                  </a:cubicBezTo>
                  <a:cubicBezTo>
                    <a:pt x="712941" y="869172"/>
                    <a:pt x="609521" y="913181"/>
                    <a:pt x="499499" y="913181"/>
                  </a:cubicBezTo>
                  <a:lnTo>
                    <a:pt x="103421" y="913181"/>
                  </a:lnTo>
                  <a:close/>
                </a:path>
              </a:pathLst>
            </a:custGeom>
            <a:grpFill/>
            <a:ln w="0" cap="flat">
              <a:noFill/>
              <a:prstDash val="solid"/>
              <a:miter/>
            </a:ln>
          </p:spPr>
          <p:txBody>
            <a:bodyPr rtlCol="0" anchor="ctr"/>
            <a:lstStyle/>
            <a:p>
              <a:endParaRPr lang="en-US"/>
            </a:p>
          </p:txBody>
        </p:sp>
      </p:grpSp>
      <p:pic>
        <p:nvPicPr>
          <p:cNvPr id="7" name="Symbol zastępczy obrazu 6">
            <a:extLst>
              <a:ext uri="{FF2B5EF4-FFF2-40B4-BE49-F238E27FC236}">
                <a16:creationId xmlns:a16="http://schemas.microsoft.com/office/drawing/2014/main" id="{7E86DD8C-5500-7534-E78E-51AFBC2686A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5" name="TextBox 14">
            <a:extLst>
              <a:ext uri="{FF2B5EF4-FFF2-40B4-BE49-F238E27FC236}">
                <a16:creationId xmlns:a16="http://schemas.microsoft.com/office/drawing/2014/main" id="{847CE693-D5C2-4234-4EE7-C11A53A708FF}"/>
              </a:ext>
            </a:extLst>
          </p:cNvPr>
          <p:cNvSpPr txBox="1"/>
          <p:nvPr/>
        </p:nvSpPr>
        <p:spPr>
          <a:xfrm>
            <a:off x="756139" y="1836125"/>
            <a:ext cx="8512340" cy="1200329"/>
          </a:xfrm>
          <a:prstGeom prst="rect">
            <a:avLst/>
          </a:prstGeom>
          <a:solidFill>
            <a:srgbClr val="EEA821"/>
          </a:solid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DESIGNING SYSTEMS FOR SIMULTANEOUS WATER AND NUTRIENT DELIVERY</a:t>
            </a:r>
          </a:p>
        </p:txBody>
      </p:sp>
    </p:spTree>
    <p:extLst>
      <p:ext uri="{BB962C8B-B14F-4D97-AF65-F5344CB8AC3E}">
        <p14:creationId xmlns:p14="http://schemas.microsoft.com/office/powerpoint/2010/main" val="1622391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a:xfrm>
            <a:off x="5586951" y="743166"/>
            <a:ext cx="6085955" cy="697353"/>
          </a:xfrm>
        </p:spPr>
        <p:txBody>
          <a:bodyPr>
            <a:noAutofit/>
          </a:bodyPr>
          <a:lstStyle/>
          <a:p>
            <a:r>
              <a:rPr lang="pl-PL" b="1" dirty="0" err="1">
                <a:solidFill>
                  <a:srgbClr val="007772"/>
                </a:solidFill>
              </a:rPr>
              <a:t>Injection</a:t>
            </a:r>
            <a:r>
              <a:rPr lang="pl-PL" b="1" dirty="0">
                <a:solidFill>
                  <a:srgbClr val="007772"/>
                </a:solidFill>
              </a:rPr>
              <a:t> </a:t>
            </a:r>
            <a:r>
              <a:rPr lang="pl-PL" b="1" dirty="0" err="1">
                <a:solidFill>
                  <a:srgbClr val="007772"/>
                </a:solidFill>
              </a:rPr>
              <a:t>methods</a:t>
            </a:r>
            <a:r>
              <a:rPr lang="pl-PL" b="1" dirty="0">
                <a:solidFill>
                  <a:srgbClr val="007772"/>
                </a:solidFill>
              </a:rPr>
              <a:t> and devices</a:t>
            </a:r>
            <a:endParaRPr lang="en-US" dirty="0"/>
          </a:p>
        </p:txBody>
      </p:sp>
      <p:sp>
        <p:nvSpPr>
          <p:cNvPr id="12" name="Text Placeholder 11"/>
          <p:cNvSpPr>
            <a:spLocks noGrp="1"/>
          </p:cNvSpPr>
          <p:nvPr>
            <p:ph type="body" sz="quarter" idx="14"/>
          </p:nvPr>
        </p:nvSpPr>
        <p:spPr>
          <a:xfrm>
            <a:off x="5992603" y="1706375"/>
            <a:ext cx="5600544" cy="3686908"/>
          </a:xfrm>
        </p:spPr>
        <p:txBody>
          <a:bodyPr/>
          <a:lstStyle/>
          <a:p>
            <a:r>
              <a:rPr lang="en-US" dirty="0">
                <a:solidFill>
                  <a:schemeClr val="tx1">
                    <a:lumMod val="65000"/>
                    <a:lumOff val="35000"/>
                  </a:schemeClr>
                </a:solidFill>
              </a:rPr>
              <a:t>The correct injection equipment is as important as choosing the right nutrient. Incorrect equipment can damage the irrigation system, affect the efficiency of the system's operation, or reduce the effectiveness of nutrients. </a:t>
            </a:r>
            <a:endParaRPr lang="pl-PL" dirty="0">
              <a:solidFill>
                <a:schemeClr val="tx1">
                  <a:lumMod val="65000"/>
                  <a:lumOff val="35000"/>
                </a:schemeClr>
              </a:solidFill>
            </a:endParaRPr>
          </a:p>
          <a:p>
            <a:r>
              <a:rPr lang="en-US" dirty="0">
                <a:solidFill>
                  <a:schemeClr val="tx1">
                    <a:lumMod val="65000"/>
                    <a:lumOff val="35000"/>
                  </a:schemeClr>
                </a:solidFill>
              </a:rPr>
              <a:t>Applicable equipment:</a:t>
            </a:r>
            <a:endParaRPr lang="pl-PL" b="0" i="0" dirty="0">
              <a:solidFill>
                <a:schemeClr val="tx1">
                  <a:lumMod val="65000"/>
                  <a:lumOff val="35000"/>
                </a:schemeClr>
              </a:solidFill>
              <a:effectLst/>
            </a:endParaRPr>
          </a:p>
          <a:p>
            <a:pPr marL="342900" indent="-342900">
              <a:buFont typeface="Wingdings" panose="05000000000000000000" pitchFamily="2" charset="2"/>
              <a:buChar char="Ø"/>
            </a:pPr>
            <a:r>
              <a:rPr lang="pl-PL" dirty="0" err="1">
                <a:solidFill>
                  <a:schemeClr val="tx1">
                    <a:lumMod val="65000"/>
                    <a:lumOff val="35000"/>
                  </a:schemeClr>
                </a:solidFill>
              </a:rPr>
              <a:t>injector</a:t>
            </a:r>
            <a:r>
              <a:rPr lang="pl-PL" dirty="0">
                <a:solidFill>
                  <a:schemeClr val="tx1">
                    <a:lumMod val="65000"/>
                    <a:lumOff val="35000"/>
                  </a:schemeClr>
                </a:solidFill>
              </a:rPr>
              <a:t>
</a:t>
            </a:r>
            <a:r>
              <a:rPr lang="pl-PL" dirty="0" err="1">
                <a:solidFill>
                  <a:schemeClr val="tx1">
                    <a:lumMod val="65000"/>
                    <a:lumOff val="35000"/>
                  </a:schemeClr>
                </a:solidFill>
              </a:rPr>
              <a:t>dosing</a:t>
            </a:r>
            <a:r>
              <a:rPr lang="pl-PL" dirty="0">
                <a:solidFill>
                  <a:schemeClr val="tx1">
                    <a:lumMod val="65000"/>
                    <a:lumOff val="35000"/>
                  </a:schemeClr>
                </a:solidFill>
              </a:rPr>
              <a:t> pump</a:t>
            </a:r>
            <a:endParaRPr lang="en-US" dirty="0">
              <a:solidFill>
                <a:schemeClr val="tx1">
                  <a:lumMod val="65000"/>
                  <a:lumOff val="35000"/>
                </a:schemeClr>
              </a:solidFill>
            </a:endParaRPr>
          </a:p>
        </p:txBody>
      </p:sp>
      <p:sp>
        <p:nvSpPr>
          <p:cNvPr id="15" name="Rectangle 14">
            <a:extLst>
              <a:ext uri="{FF2B5EF4-FFF2-40B4-BE49-F238E27FC236}">
                <a16:creationId xmlns:a16="http://schemas.microsoft.com/office/drawing/2014/main" id="{A59AE0CC-4546-634E-993B-BE9F97656608}"/>
              </a:ext>
            </a:extLst>
          </p:cNvPr>
          <p:cNvSpPr/>
          <p:nvPr/>
        </p:nvSpPr>
        <p:spPr>
          <a:xfrm>
            <a:off x="1709424" y="5222460"/>
            <a:ext cx="1407911" cy="1854200"/>
          </a:xfrm>
          <a:prstGeom prst="rect">
            <a:avLst/>
          </a:prstGeom>
          <a:solidFill>
            <a:srgbClr val="007772">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6B426EBC-AF2C-9E45-802E-CEC3F6970FC3}"/>
              </a:ext>
            </a:extLst>
          </p:cNvPr>
          <p:cNvSpPr/>
          <p:nvPr/>
        </p:nvSpPr>
        <p:spPr>
          <a:xfrm>
            <a:off x="10045" y="5350"/>
            <a:ext cx="1407911" cy="1511300"/>
          </a:xfrm>
          <a:prstGeom prst="rect">
            <a:avLst/>
          </a:prstGeom>
          <a:solidFill>
            <a:srgbClr val="EEA82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Symbol zastępczy obrazu 5" descr="Obraz zawierający roślina, zieleń, ziemia, Liść&#10;&#10;Zawartość wygenerowana przez sztuczną inteligencję może być niepoprawna.">
            <a:extLst>
              <a:ext uri="{FF2B5EF4-FFF2-40B4-BE49-F238E27FC236}">
                <a16:creationId xmlns:a16="http://schemas.microsoft.com/office/drawing/2014/main" id="{5853E8B4-128D-D014-50DD-312A0F59662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5350"/>
            <a:ext cx="5334000" cy="6858000"/>
          </a:xfrm>
        </p:spPr>
      </p:pic>
    </p:spTree>
    <p:extLst>
      <p:ext uri="{BB962C8B-B14F-4D97-AF65-F5344CB8AC3E}">
        <p14:creationId xmlns:p14="http://schemas.microsoft.com/office/powerpoint/2010/main" val="3435606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FE2DE4B53024C91A972E0E84432FA" ma:contentTypeVersion="15" ma:contentTypeDescription="Create a new document." ma:contentTypeScope="" ma:versionID="39fe86a61471b84e820a99c08c96419a">
  <xsd:schema xmlns:xsd="http://www.w3.org/2001/XMLSchema" xmlns:xs="http://www.w3.org/2001/XMLSchema" xmlns:p="http://schemas.microsoft.com/office/2006/metadata/properties" xmlns:ns2="a651b1ec-d991-4d4b-b8eb-4dc0d5a73a78" xmlns:ns3="3374af87-adae-48da-b513-0d7080d8e0e2" targetNamespace="http://schemas.microsoft.com/office/2006/metadata/properties" ma:root="true" ma:fieldsID="5a96f0a567bbe8695687555c0cd8155c" ns2:_="" ns3:_="">
    <xsd:import namespace="a651b1ec-d991-4d4b-b8eb-4dc0d5a73a78"/>
    <xsd:import namespace="3374af87-adae-48da-b513-0d7080d8e0e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51b1ec-d991-4d4b-b8eb-4dc0d5a73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374af87-adae-48da-b513-0d7080d8e0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28d972-c01e-44ee-95ef-6b9faca3641c}" ma:internalName="TaxCatchAll" ma:showField="CatchAllData" ma:web="3374af87-adae-48da-b513-0d7080d8e0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51b1ec-d991-4d4b-b8eb-4dc0d5a73a78">
      <Terms xmlns="http://schemas.microsoft.com/office/infopath/2007/PartnerControls"/>
    </lcf76f155ced4ddcb4097134ff3c332f>
    <TaxCatchAll xmlns="3374af87-adae-48da-b513-0d7080d8e0e2" xsi:nil="true"/>
  </documentManagement>
</p:properties>
</file>

<file path=customXml/itemProps1.xml><?xml version="1.0" encoding="utf-8"?>
<ds:datastoreItem xmlns:ds="http://schemas.openxmlformats.org/officeDocument/2006/customXml" ds:itemID="{A42A4CDE-D322-49D4-9CD6-3D8A1D7419B9}"/>
</file>

<file path=customXml/itemProps2.xml><?xml version="1.0" encoding="utf-8"?>
<ds:datastoreItem xmlns:ds="http://schemas.openxmlformats.org/officeDocument/2006/customXml" ds:itemID="{46E79684-4514-49B1-B589-3319087ED578}">
  <ds:schemaRefs>
    <ds:schemaRef ds:uri="http://schemas.microsoft.com/sharepoint/v3/contenttype/forms"/>
  </ds:schemaRefs>
</ds:datastoreItem>
</file>

<file path=customXml/itemProps3.xml><?xml version="1.0" encoding="utf-8"?>
<ds:datastoreItem xmlns:ds="http://schemas.openxmlformats.org/officeDocument/2006/customXml" ds:itemID="{34A559C5-7F6B-408C-8C00-22ED0B30E141}">
  <ds:schemaRefs>
    <ds:schemaRef ds:uri="http://schemas.microsoft.com/office/2006/metadata/properties"/>
    <ds:schemaRef ds:uri="http://schemas.microsoft.com/office/infopath/2007/PartnerControls"/>
    <ds:schemaRef ds:uri="a651b1ec-d991-4d4b-b8eb-4dc0d5a73a78"/>
    <ds:schemaRef ds:uri="3374af87-adae-48da-b513-0d7080d8e0e2"/>
  </ds:schemaRefs>
</ds:datastoreItem>
</file>

<file path=docProps/app.xml><?xml version="1.0" encoding="utf-8"?>
<Properties xmlns="http://schemas.openxmlformats.org/officeDocument/2006/extended-properties" xmlns:vt="http://schemas.openxmlformats.org/officeDocument/2006/docPropsVTypes">
  <TotalTime>3069</TotalTime>
  <Words>1075</Words>
  <Application>Microsoft Office PowerPoint</Application>
  <PresentationFormat>Widescreen</PresentationFormat>
  <Paragraphs>92</Paragraphs>
  <Slides>19</Slides>
  <Notes>7</Notes>
  <HiddenSlides>0</HiddenSlides>
  <MMClips>2</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19</vt:i4>
      </vt:variant>
    </vt:vector>
  </HeadingPairs>
  <TitlesOfParts>
    <vt:vector size="31" baseType="lpstr">
      <vt:lpstr>Arial</vt:lpstr>
      <vt:lpstr>Calibri</vt:lpstr>
      <vt:lpstr>Figtree</vt:lpstr>
      <vt:lpstr>Inter</vt:lpstr>
      <vt:lpstr>Lato</vt:lpstr>
      <vt:lpstr>Montserrat Light</vt:lpstr>
      <vt:lpstr>Roboto</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143</cp:revision>
  <dcterms:created xsi:type="dcterms:W3CDTF">2019-11-20T14:08:21Z</dcterms:created>
  <dcterms:modified xsi:type="dcterms:W3CDTF">2025-07-09T16:09:21Z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0x010100982FE2DE4B53024C91A972E0E84432FA</vt:lpwstr>
  </property>
  <property fmtid="{D5CDD505-2E9C-101B-9397-08002B2CF9AE}" pid="3" name="MediaServiceImageTags">
    <vt:lpwstr/>
  </property>
</Properties>
</file>