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1" r:id="rId4"/>
    <p:sldMasterId id="2147483684" r:id="rId5"/>
    <p:sldMasterId id="2147483648" r:id="rId6"/>
  </p:sldMasterIdLst>
  <p:notesMasterIdLst>
    <p:notesMasterId r:id="rId26"/>
  </p:notesMasterIdLst>
  <p:sldIdLst>
    <p:sldId id="4388" r:id="rId7"/>
    <p:sldId id="4381" r:id="rId8"/>
    <p:sldId id="4390" r:id="rId9"/>
    <p:sldId id="4358" r:id="rId10"/>
    <p:sldId id="260" r:id="rId11"/>
    <p:sldId id="4366" r:id="rId12"/>
    <p:sldId id="263" r:id="rId13"/>
    <p:sldId id="4373" r:id="rId14"/>
    <p:sldId id="4363" r:id="rId15"/>
    <p:sldId id="281" r:id="rId16"/>
    <p:sldId id="4377" r:id="rId17"/>
    <p:sldId id="4376" r:id="rId18"/>
    <p:sldId id="4372" r:id="rId19"/>
    <p:sldId id="4369" r:id="rId20"/>
    <p:sldId id="4371" r:id="rId21"/>
    <p:sldId id="4362" r:id="rId22"/>
    <p:sldId id="4365" r:id="rId23"/>
    <p:sldId id="4380" r:id="rId24"/>
    <p:sldId id="25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646A2A-5463-31BB-24B8-887E45DDAF69}" name="Orla Casey" initials="OC" userId="S::orla@momentumconsulting.ie::ee9f56f0-43a2-47ae-a5b8-d4a7d2f5cec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A821"/>
    <a:srgbClr val="007772"/>
    <a:srgbClr val="404040"/>
    <a:srgbClr val="09465E"/>
    <a:srgbClr val="87C540"/>
    <a:srgbClr val="C9519D"/>
    <a:srgbClr val="3DBDAB"/>
    <a:srgbClr val="A1007D"/>
    <a:srgbClr val="FFC652"/>
    <a:srgbClr val="B3BB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E93E41-E82A-7058-D486-D22A6574205C}" v="32" dt="2025-07-10T09:28:49.8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729"/>
  </p:normalViewPr>
  <p:slideViewPr>
    <p:cSldViewPr snapToGrid="0" snapToObjects="1">
      <p:cViewPr varScale="1">
        <p:scale>
          <a:sx n="106" d="100"/>
          <a:sy n="106" d="100"/>
        </p:scale>
        <p:origin x="792" y="102"/>
      </p:cViewPr>
      <p:guideLst/>
    </p:cSldViewPr>
  </p:slideViewPr>
  <p:notesTextViewPr>
    <p:cViewPr>
      <p:scale>
        <a:sx n="1" d="1"/>
        <a:sy n="1" d="1"/>
      </p:scale>
      <p:origin x="0" y="0"/>
    </p:cViewPr>
  </p:notesTextViewPr>
  <p:sorterViewPr>
    <p:cViewPr varScale="1">
      <p:scale>
        <a:sx n="1" d="1"/>
        <a:sy n="1" d="1"/>
      </p:scale>
      <p:origin x="0" y="-41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achwalska" userId="S::a.rachwalska_zdgrodkowice.pl#ext#@uniag1.onmicrosoft.com::1294af75-ff7c-4f32-a380-9f679b9aa440" providerId="AD" clId="Web-{B8E93E41-E82A-7058-D486-D22A6574205C}"/>
    <pc:docChg chg="modSld">
      <pc:chgData name="a.rachwalska" userId="S::a.rachwalska_zdgrodkowice.pl#ext#@uniag1.onmicrosoft.com::1294af75-ff7c-4f32-a380-9f679b9aa440" providerId="AD" clId="Web-{B8E93E41-E82A-7058-D486-D22A6574205C}" dt="2025-07-10T09:28:49.835" v="29" actId="20577"/>
      <pc:docMkLst>
        <pc:docMk/>
      </pc:docMkLst>
      <pc:sldChg chg="modSp">
        <pc:chgData name="a.rachwalska" userId="S::a.rachwalska_zdgrodkowice.pl#ext#@uniag1.onmicrosoft.com::1294af75-ff7c-4f32-a380-9f679b9aa440" providerId="AD" clId="Web-{B8E93E41-E82A-7058-D486-D22A6574205C}" dt="2025-07-10T09:28:49.835" v="29" actId="20577"/>
        <pc:sldMkLst>
          <pc:docMk/>
          <pc:sldMk cId="1065177745" sldId="4377"/>
        </pc:sldMkLst>
        <pc:spChg chg="mod">
          <ac:chgData name="a.rachwalska" userId="S::a.rachwalska_zdgrodkowice.pl#ext#@uniag1.onmicrosoft.com::1294af75-ff7c-4f32-a380-9f679b9aa440" providerId="AD" clId="Web-{B8E93E41-E82A-7058-D486-D22A6574205C}" dt="2025-07-10T09:28:49.835" v="29" actId="20577"/>
          <ac:spMkLst>
            <pc:docMk/>
            <pc:sldMk cId="1065177745" sldId="4377"/>
            <ac:spMk id="3" creationId="{28C9BD39-A664-0B84-CBE9-3A147CB44DA5}"/>
          </ac:spMkLst>
        </pc:spChg>
        <pc:spChg chg="mod">
          <ac:chgData name="a.rachwalska" userId="S::a.rachwalska_zdgrodkowice.pl#ext#@uniag1.onmicrosoft.com::1294af75-ff7c-4f32-a380-9f679b9aa440" providerId="AD" clId="Web-{B8E93E41-E82A-7058-D486-D22A6574205C}" dt="2025-07-10T09:28:45.413" v="27" actId="20577"/>
          <ac:spMkLst>
            <pc:docMk/>
            <pc:sldMk cId="1065177745" sldId="4377"/>
            <ac:spMk id="4" creationId="{8F562680-CEDC-88A5-E52D-3B848453204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C2BBE5-951B-7448-9280-3E5E86F1213F}" type="datetimeFigureOut">
              <a:rPr lang="en-US" smtClean="0"/>
              <a:t>7/10/2025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D4A299-DD6E-4F4E-AAAF-972CE464E941}" type="slidenum">
              <a:rPr lang="en-US" smtClean="0"/>
              <a:t>‹#›</a:t>
            </a:fld>
            <a:endParaRPr lang="en-US"/>
          </a:p>
        </p:txBody>
      </p:sp>
    </p:spTree>
    <p:extLst>
      <p:ext uri="{BB962C8B-B14F-4D97-AF65-F5344CB8AC3E}">
        <p14:creationId xmlns:p14="http://schemas.microsoft.com/office/powerpoint/2010/main" val="1035067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1pPr>
            <a:lvl2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2pPr>
            <a:lvl3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3pPr>
            <a:lvl4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4pPr>
            <a:lvl5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9pPr>
          </a:lstStyle>
          <a:p>
            <a:fld id="{B10E75A7-B0F9-5642-96AB-06237E68FE07}" type="slidenum">
              <a:rPr lang="en-US" altLang="en-US">
                <a:solidFill>
                  <a:srgbClr val="000000"/>
                </a:solidFill>
                <a:latin typeface="Times New Roman" charset="0"/>
              </a:rPr>
              <a:pPr/>
              <a:t>2</a:t>
            </a:fld>
            <a:endParaRPr lang="en-US" altLang="en-US">
              <a:solidFill>
                <a:srgbClr val="000000"/>
              </a:solidFill>
              <a:latin typeface="Times New Roman" charset="0"/>
            </a:endParaRPr>
          </a:p>
        </p:txBody>
      </p:sp>
      <p:sp>
        <p:nvSpPr>
          <p:cNvPr id="4099" name="Text Box 1"/>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Text Box 2"/>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ma14="http://schemas.microsoft.com/office/mac/drawingml/2011/main" xmlns=""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9027620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5" name="Google Shape;38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4</a:t>
            </a:fld>
            <a:endParaRPr lang="en-US"/>
          </a:p>
        </p:txBody>
      </p:sp>
    </p:spTree>
    <p:extLst>
      <p:ext uri="{BB962C8B-B14F-4D97-AF65-F5344CB8AC3E}">
        <p14:creationId xmlns:p14="http://schemas.microsoft.com/office/powerpoint/2010/main" val="1852808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6213F7-4A9F-60F0-0AF8-8F59ECC302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C13F6C-024B-8C59-1774-A17A2094B2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08E7F7-EAA5-B27F-19D3-40986EC6394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5360759-4C39-06AE-CE23-15C2CDEAA76A}"/>
              </a:ext>
            </a:extLst>
          </p:cNvPr>
          <p:cNvSpPr>
            <a:spLocks noGrp="1"/>
          </p:cNvSpPr>
          <p:nvPr>
            <p:ph type="sldNum" sz="quarter" idx="5"/>
          </p:nvPr>
        </p:nvSpPr>
        <p:spPr/>
        <p:txBody>
          <a:bodyPr/>
          <a:lstStyle/>
          <a:p>
            <a:fld id="{4BE5DE82-CF29-044D-9158-06A811149881}" type="slidenum">
              <a:rPr lang="en-US" smtClean="0"/>
              <a:t>8</a:t>
            </a:fld>
            <a:endParaRPr lang="en-US"/>
          </a:p>
        </p:txBody>
      </p:sp>
    </p:spTree>
    <p:extLst>
      <p:ext uri="{BB962C8B-B14F-4D97-AF65-F5344CB8AC3E}">
        <p14:creationId xmlns:p14="http://schemas.microsoft.com/office/powerpoint/2010/main" val="3060222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1pPr>
            <a:lvl2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2pPr>
            <a:lvl3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3pPr>
            <a:lvl4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4pPr>
            <a:lvl5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9pPr>
          </a:lstStyle>
          <a:p>
            <a:fld id="{B10E75A7-B0F9-5642-96AB-06237E68FE07}" type="slidenum">
              <a:rPr lang="en-US" altLang="en-US">
                <a:solidFill>
                  <a:srgbClr val="000000"/>
                </a:solidFill>
                <a:latin typeface="Times New Roman" charset="0"/>
              </a:rPr>
              <a:pPr/>
              <a:t>9</a:t>
            </a:fld>
            <a:endParaRPr lang="en-US" altLang="en-US">
              <a:solidFill>
                <a:srgbClr val="000000"/>
              </a:solidFill>
              <a:latin typeface="Times New Roman" charset="0"/>
            </a:endParaRPr>
          </a:p>
        </p:txBody>
      </p:sp>
      <p:sp>
        <p:nvSpPr>
          <p:cNvPr id="4099" name="Text Box 1"/>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Text Box 2"/>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ma14="http://schemas.microsoft.com/office/mac/drawingml/2011/main" xmlns=""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142791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1pPr>
            <a:lvl2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2pPr>
            <a:lvl3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3pPr>
            <a:lvl4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4pPr>
            <a:lvl5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9pPr>
          </a:lstStyle>
          <a:p>
            <a:fld id="{B10E75A7-B0F9-5642-96AB-06237E68FE07}" type="slidenum">
              <a:rPr lang="en-US" altLang="en-US">
                <a:solidFill>
                  <a:srgbClr val="000000"/>
                </a:solidFill>
                <a:latin typeface="Times New Roman" charset="0"/>
              </a:rPr>
              <a:pPr/>
              <a:t>10</a:t>
            </a:fld>
            <a:endParaRPr lang="en-US" altLang="en-US">
              <a:solidFill>
                <a:srgbClr val="000000"/>
              </a:solidFill>
              <a:latin typeface="Times New Roman" charset="0"/>
            </a:endParaRPr>
          </a:p>
        </p:txBody>
      </p:sp>
      <p:sp>
        <p:nvSpPr>
          <p:cNvPr id="4099" name="Text Box 1"/>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Text Box 2"/>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ma14="http://schemas.microsoft.com/office/mac/drawingml/2011/main" xmlns=""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2070510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39214A-E279-B705-6DEC-56F34B7A52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D3B6E7-35FA-2967-459A-595825C1F7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92D6D0-CEDE-F062-32C0-5268C793464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E5CEEE5-B1F5-3137-2AC2-A2F8D6955F2A}"/>
              </a:ext>
            </a:extLst>
          </p:cNvPr>
          <p:cNvSpPr>
            <a:spLocks noGrp="1"/>
          </p:cNvSpPr>
          <p:nvPr>
            <p:ph type="sldNum" sz="quarter" idx="5"/>
          </p:nvPr>
        </p:nvSpPr>
        <p:spPr/>
        <p:txBody>
          <a:bodyPr/>
          <a:lstStyle/>
          <a:p>
            <a:fld id="{4BE5DE82-CF29-044D-9158-06A811149881}" type="slidenum">
              <a:rPr lang="en-US" smtClean="0"/>
              <a:t>13</a:t>
            </a:fld>
            <a:endParaRPr lang="en-US"/>
          </a:p>
        </p:txBody>
      </p:sp>
    </p:spTree>
    <p:extLst>
      <p:ext uri="{BB962C8B-B14F-4D97-AF65-F5344CB8AC3E}">
        <p14:creationId xmlns:p14="http://schemas.microsoft.com/office/powerpoint/2010/main" val="30913487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1712C-B5F2-0AAD-DB29-CFD78828E9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BD8CA2-E781-945F-A9DE-3D74C2FCFC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8F90AE-2E7B-338E-289A-690960EB3DF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D46E19A-7A04-E48E-C262-D34FDBD30361}"/>
              </a:ext>
            </a:extLst>
          </p:cNvPr>
          <p:cNvSpPr>
            <a:spLocks noGrp="1"/>
          </p:cNvSpPr>
          <p:nvPr>
            <p:ph type="sldNum" sz="quarter" idx="5"/>
          </p:nvPr>
        </p:nvSpPr>
        <p:spPr/>
        <p:txBody>
          <a:bodyPr/>
          <a:lstStyle/>
          <a:p>
            <a:fld id="{4BE5DE82-CF29-044D-9158-06A811149881}" type="slidenum">
              <a:rPr lang="en-US" smtClean="0"/>
              <a:t>15</a:t>
            </a:fld>
            <a:endParaRPr lang="en-US"/>
          </a:p>
        </p:txBody>
      </p:sp>
    </p:spTree>
    <p:extLst>
      <p:ext uri="{BB962C8B-B14F-4D97-AF65-F5344CB8AC3E}">
        <p14:creationId xmlns:p14="http://schemas.microsoft.com/office/powerpoint/2010/main" val="39994485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1pPr>
            <a:lvl2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2pPr>
            <a:lvl3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3pPr>
            <a:lvl4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4pPr>
            <a:lvl5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9pPr>
          </a:lstStyle>
          <a:p>
            <a:fld id="{B10E75A7-B0F9-5642-96AB-06237E68FE07}" type="slidenum">
              <a:rPr lang="en-US" altLang="en-US">
                <a:solidFill>
                  <a:srgbClr val="000000"/>
                </a:solidFill>
                <a:latin typeface="Times New Roman" charset="0"/>
              </a:rPr>
              <a:pPr/>
              <a:t>16</a:t>
            </a:fld>
            <a:endParaRPr lang="en-US" altLang="en-US">
              <a:solidFill>
                <a:srgbClr val="000000"/>
              </a:solidFill>
              <a:latin typeface="Times New Roman" charset="0"/>
            </a:endParaRPr>
          </a:p>
        </p:txBody>
      </p:sp>
      <p:sp>
        <p:nvSpPr>
          <p:cNvPr id="4099" name="Text Box 1"/>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Text Box 2"/>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ma14="http://schemas.microsoft.com/office/mac/drawingml/2011/main" xmlns=""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9027620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1pPr>
            <a:lvl2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2pPr>
            <a:lvl3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3pPr>
            <a:lvl4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4pPr>
            <a:lvl5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9pPr>
          </a:lstStyle>
          <a:p>
            <a:fld id="{B10E75A7-B0F9-5642-96AB-06237E68FE07}" type="slidenum">
              <a:rPr lang="en-US" altLang="en-US">
                <a:solidFill>
                  <a:srgbClr val="000000"/>
                </a:solidFill>
                <a:latin typeface="Times New Roman" charset="0"/>
              </a:rPr>
              <a:pPr/>
              <a:t>17</a:t>
            </a:fld>
            <a:endParaRPr lang="en-US" altLang="en-US">
              <a:solidFill>
                <a:srgbClr val="000000"/>
              </a:solidFill>
              <a:latin typeface="Times New Roman" charset="0"/>
            </a:endParaRPr>
          </a:p>
        </p:txBody>
      </p:sp>
      <p:sp>
        <p:nvSpPr>
          <p:cNvPr id="4099" name="Text Box 1"/>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Text Box 2"/>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ma14="http://schemas.microsoft.com/office/mac/drawingml/2011/main" xmlns=""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17933098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Cover Slide">
    <p:spTree>
      <p:nvGrpSpPr>
        <p:cNvPr id="1" name=""/>
        <p:cNvGrpSpPr/>
        <p:nvPr/>
      </p:nvGrpSpPr>
      <p:grpSpPr>
        <a:xfrm>
          <a:off x="0" y="0"/>
          <a:ext cx="0" cy="0"/>
          <a:chOff x="0" y="0"/>
          <a:chExt cx="0" cy="0"/>
        </a:xfrm>
      </p:grpSpPr>
      <p:sp>
        <p:nvSpPr>
          <p:cNvPr id="7" name="Picture Placeholder 2"/>
          <p:cNvSpPr>
            <a:spLocks noGrp="1"/>
          </p:cNvSpPr>
          <p:nvPr>
            <p:ph type="pic" sz="quarter" idx="10"/>
          </p:nvPr>
        </p:nvSpPr>
        <p:spPr>
          <a:xfrm>
            <a:off x="0" y="2463800"/>
            <a:ext cx="12192000" cy="4394200"/>
          </a:xfrm>
          <a:prstGeom prst="rect">
            <a:avLst/>
          </a:prstGeom>
          <a:ln>
            <a:noFill/>
          </a:ln>
        </p:spPr>
        <p:txBody>
          <a:bodyPr anchor="t"/>
          <a:lstStyle>
            <a:lvl1pPr marL="0" indent="0" algn="ctr">
              <a:buNone/>
              <a:defRPr sz="1800" i="1" baseline="0">
                <a:solidFill>
                  <a:srgbClr val="404040"/>
                </a:solidFill>
              </a:defRPr>
            </a:lvl1pPr>
          </a:lstStyle>
          <a:p>
            <a:endParaRPr lang="en-US"/>
          </a:p>
          <a:p>
            <a:endParaRPr lang="en-US"/>
          </a:p>
          <a:p>
            <a:endParaRPr lang="en-US"/>
          </a:p>
          <a:p>
            <a:endParaRPr lang="en-US"/>
          </a:p>
          <a:p>
            <a:endParaRPr lang="en-US"/>
          </a:p>
          <a:p>
            <a:endParaRPr lang="en-US"/>
          </a:p>
          <a:p>
            <a:r>
              <a:rPr lang="en-US"/>
              <a:t>Click to add photo </a:t>
            </a:r>
          </a:p>
        </p:txBody>
      </p:sp>
      <p:sp>
        <p:nvSpPr>
          <p:cNvPr id="9" name="Text Placeholder 23"/>
          <p:cNvSpPr>
            <a:spLocks noGrp="1"/>
          </p:cNvSpPr>
          <p:nvPr>
            <p:ph type="body" sz="quarter" idx="19" hasCustomPrompt="1"/>
          </p:nvPr>
        </p:nvSpPr>
        <p:spPr>
          <a:xfrm>
            <a:off x="868292" y="4724748"/>
            <a:ext cx="3195486" cy="453130"/>
          </a:xfrm>
          <a:prstGeom prst="rect">
            <a:avLst/>
          </a:prstGeom>
        </p:spPr>
        <p:txBody>
          <a:bodyPr anchor="ctr">
            <a:normAutofit/>
          </a:bodyPr>
          <a:lstStyle>
            <a:lvl1pPr marL="0" indent="0" algn="l">
              <a:buNone/>
              <a:defRPr sz="2800" baseline="0">
                <a:solidFill>
                  <a:srgbClr val="404040"/>
                </a:solidFill>
                <a:latin typeface="+mn-lt"/>
              </a:defRPr>
            </a:lvl1pPr>
          </a:lstStyle>
          <a:p>
            <a:pPr lvl="0"/>
            <a:r>
              <a:rPr lang="en-US" dirty="0"/>
              <a:t>Sub-heading</a:t>
            </a:r>
          </a:p>
        </p:txBody>
      </p:sp>
      <p:sp>
        <p:nvSpPr>
          <p:cNvPr id="11" name="Text Placeholder 23"/>
          <p:cNvSpPr>
            <a:spLocks noGrp="1"/>
          </p:cNvSpPr>
          <p:nvPr>
            <p:ph type="body" sz="quarter" idx="20" hasCustomPrompt="1"/>
          </p:nvPr>
        </p:nvSpPr>
        <p:spPr>
          <a:xfrm>
            <a:off x="868292" y="5177863"/>
            <a:ext cx="3195485" cy="837258"/>
          </a:xfrm>
          <a:prstGeom prst="rect">
            <a:avLst/>
          </a:prstGeom>
        </p:spPr>
        <p:txBody>
          <a:bodyPr anchor="ctr">
            <a:normAutofit/>
          </a:bodyPr>
          <a:lstStyle>
            <a:lvl1pPr marL="0" indent="0" algn="l">
              <a:buNone/>
              <a:defRPr sz="5000" baseline="0">
                <a:solidFill>
                  <a:srgbClr val="404040"/>
                </a:solidFill>
                <a:latin typeface="+mn-lt"/>
              </a:defRPr>
            </a:lvl1pPr>
          </a:lstStyle>
          <a:p>
            <a:pPr lvl="0"/>
            <a:r>
              <a:rPr lang="en-US" dirty="0"/>
              <a:t>Heading </a:t>
            </a:r>
          </a:p>
        </p:txBody>
      </p:sp>
      <p:pic>
        <p:nvPicPr>
          <p:cNvPr id="3" name="Picture 2">
            <a:extLst>
              <a:ext uri="{FF2B5EF4-FFF2-40B4-BE49-F238E27FC236}">
                <a16:creationId xmlns:a16="http://schemas.microsoft.com/office/drawing/2014/main" id="{6EFE05D9-37C0-A330-5021-AED50D46BFF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16633" y="428626"/>
            <a:ext cx="3870851" cy="1793276"/>
          </a:xfrm>
          <a:prstGeom prst="rect">
            <a:avLst/>
          </a:prstGeom>
        </p:spPr>
      </p:pic>
    </p:spTree>
    <p:extLst>
      <p:ext uri="{BB962C8B-B14F-4D97-AF65-F5344CB8AC3E}">
        <p14:creationId xmlns:p14="http://schemas.microsoft.com/office/powerpoint/2010/main" val="1817843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de Photo Slide">
    <p:spTree>
      <p:nvGrpSpPr>
        <p:cNvPr id="1" name=""/>
        <p:cNvGrpSpPr/>
        <p:nvPr/>
      </p:nvGrpSpPr>
      <p:grpSpPr>
        <a:xfrm>
          <a:off x="0" y="0"/>
          <a:ext cx="0" cy="0"/>
          <a:chOff x="0" y="0"/>
          <a:chExt cx="0" cy="0"/>
        </a:xfrm>
      </p:grpSpPr>
      <p:sp>
        <p:nvSpPr>
          <p:cNvPr id="18" name="Picture Placeholder 2"/>
          <p:cNvSpPr>
            <a:spLocks noGrp="1"/>
          </p:cNvSpPr>
          <p:nvPr>
            <p:ph type="pic" sz="quarter" idx="10"/>
          </p:nvPr>
        </p:nvSpPr>
        <p:spPr>
          <a:xfrm>
            <a:off x="6857999" y="0"/>
            <a:ext cx="5334001" cy="6858000"/>
          </a:xfrm>
          <a:prstGeom prst="rect">
            <a:avLst/>
          </a:prstGeom>
          <a:ln>
            <a:noFill/>
          </a:ln>
        </p:spPr>
        <p:txBody>
          <a:bodyPr anchor="t"/>
          <a:lstStyle>
            <a:lvl1pPr marL="0" indent="0" algn="ctr">
              <a:buNone/>
              <a:defRPr sz="1800" i="1" baseline="0">
                <a:solidFill>
                  <a:srgbClr val="142D55"/>
                </a:solidFill>
              </a:defRPr>
            </a:lvl1pPr>
          </a:lstStyle>
          <a:p>
            <a:endParaRPr lang="en-US"/>
          </a:p>
          <a:p>
            <a:endParaRPr lang="en-US"/>
          </a:p>
          <a:p>
            <a:endParaRPr lang="en-US"/>
          </a:p>
          <a:p>
            <a:endParaRPr lang="en-US"/>
          </a:p>
          <a:p>
            <a:endParaRPr lang="en-US"/>
          </a:p>
          <a:p>
            <a:endParaRPr lang="en-US"/>
          </a:p>
          <a:p>
            <a:r>
              <a:rPr lang="en-US"/>
              <a:t>Click to add photo </a:t>
            </a:r>
          </a:p>
        </p:txBody>
      </p:sp>
      <p:sp>
        <p:nvSpPr>
          <p:cNvPr id="19" name="Text Placeholder 23"/>
          <p:cNvSpPr>
            <a:spLocks noGrp="1"/>
          </p:cNvSpPr>
          <p:nvPr>
            <p:ph type="body" sz="quarter" idx="13" hasCustomPrompt="1"/>
          </p:nvPr>
        </p:nvSpPr>
        <p:spPr>
          <a:xfrm>
            <a:off x="660960" y="1010552"/>
            <a:ext cx="5607690" cy="697353"/>
          </a:xfrm>
          <a:prstGeom prst="rect">
            <a:avLst/>
          </a:prstGeom>
        </p:spPr>
        <p:txBody>
          <a:bodyPr>
            <a:normAutofit/>
          </a:bodyPr>
          <a:lstStyle>
            <a:lvl1pPr marL="0" indent="0" algn="l">
              <a:buNone/>
              <a:defRPr sz="3600">
                <a:solidFill>
                  <a:srgbClr val="404040"/>
                </a:solidFill>
                <a:latin typeface="+mn-lt"/>
              </a:defRPr>
            </a:lvl1pPr>
          </a:lstStyle>
          <a:p>
            <a:pPr lvl="0"/>
            <a:r>
              <a:rPr lang="en-US" dirty="0"/>
              <a:t>TITLE</a:t>
            </a:r>
          </a:p>
        </p:txBody>
      </p:sp>
      <p:sp>
        <p:nvSpPr>
          <p:cNvPr id="20" name="Text Placeholder 25"/>
          <p:cNvSpPr>
            <a:spLocks noGrp="1"/>
          </p:cNvSpPr>
          <p:nvPr>
            <p:ph type="body" sz="quarter" idx="14" hasCustomPrompt="1"/>
          </p:nvPr>
        </p:nvSpPr>
        <p:spPr>
          <a:xfrm>
            <a:off x="673256" y="2256692"/>
            <a:ext cx="5600544" cy="3686908"/>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340381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Slide - Blue Icon box">
    <p:spTree>
      <p:nvGrpSpPr>
        <p:cNvPr id="1" name=""/>
        <p:cNvGrpSpPr/>
        <p:nvPr/>
      </p:nvGrpSpPr>
      <p:grpSpPr>
        <a:xfrm>
          <a:off x="0" y="0"/>
          <a:ext cx="0" cy="0"/>
          <a:chOff x="0" y="0"/>
          <a:chExt cx="0" cy="0"/>
        </a:xfrm>
      </p:grpSpPr>
      <p:sp>
        <p:nvSpPr>
          <p:cNvPr id="11" name="Rectangle 10"/>
          <p:cNvSpPr/>
          <p:nvPr userDrawn="1"/>
        </p:nvSpPr>
        <p:spPr>
          <a:xfrm>
            <a:off x="-13271" y="643325"/>
            <a:ext cx="1423827" cy="1525530"/>
          </a:xfrm>
          <a:prstGeom prst="rect">
            <a:avLst/>
          </a:prstGeom>
          <a:solidFill>
            <a:srgbClr val="3DBDA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3"/>
          <p:cNvSpPr>
            <a:spLocks noGrp="1"/>
          </p:cNvSpPr>
          <p:nvPr>
            <p:ph type="body" sz="quarter" idx="13" hasCustomPrompt="1"/>
          </p:nvPr>
        </p:nvSpPr>
        <p:spPr>
          <a:xfrm>
            <a:off x="1675006" y="1074656"/>
            <a:ext cx="9649486" cy="697353"/>
          </a:xfrm>
          <a:prstGeom prst="rect">
            <a:avLst/>
          </a:prstGeom>
        </p:spPr>
        <p:txBody>
          <a:bodyPr>
            <a:normAutofit/>
          </a:bodyPr>
          <a:lstStyle>
            <a:lvl1pPr marL="0" indent="0" algn="l">
              <a:buNone/>
              <a:defRPr sz="3600">
                <a:solidFill>
                  <a:srgbClr val="404040"/>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9637190" cy="324524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TPTOP SLIDE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29802C1-855F-ED49-A714-6ABAF3307BE0}"/>
              </a:ext>
            </a:extLst>
          </p:cNvPr>
          <p:cNvSpPr/>
          <p:nvPr userDrawn="1"/>
        </p:nvSpPr>
        <p:spPr>
          <a:xfrm>
            <a:off x="10769600" y="0"/>
            <a:ext cx="1422400" cy="5107577"/>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3"/>
          <p:cNvSpPr>
            <a:spLocks noGrp="1"/>
          </p:cNvSpPr>
          <p:nvPr>
            <p:ph type="body" sz="quarter" idx="13" hasCustomPrompt="1"/>
          </p:nvPr>
        </p:nvSpPr>
        <p:spPr>
          <a:xfrm>
            <a:off x="1675006" y="1074656"/>
            <a:ext cx="9649486" cy="697353"/>
          </a:xfrm>
          <a:prstGeom prst="rect">
            <a:avLst/>
          </a:prstGeom>
        </p:spPr>
        <p:txBody>
          <a:bodyPr>
            <a:normAutofit/>
          </a:bodyPr>
          <a:lstStyle>
            <a:lvl1pPr marL="0" indent="0" algn="l">
              <a:buNone/>
              <a:defRPr sz="3600" b="1">
                <a:solidFill>
                  <a:srgbClr val="007772"/>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731410" y="2512721"/>
            <a:ext cx="3108780" cy="375245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3" name="Rectangle 12">
            <a:extLst>
              <a:ext uri="{FF2B5EF4-FFF2-40B4-BE49-F238E27FC236}">
                <a16:creationId xmlns:a16="http://schemas.microsoft.com/office/drawing/2014/main" id="{9D5FE527-0F82-4A42-8F8D-19AA7CD9F04F}"/>
              </a:ext>
            </a:extLst>
          </p:cNvPr>
          <p:cNvSpPr/>
          <p:nvPr userDrawn="1"/>
        </p:nvSpPr>
        <p:spPr>
          <a:xfrm>
            <a:off x="-36717" y="643325"/>
            <a:ext cx="1422400" cy="1524001"/>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8065762F-7E38-F68C-4134-F3F438EB08CF}"/>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a:xfrm>
            <a:off x="6474192" y="1328699"/>
            <a:ext cx="4881979" cy="5529299"/>
          </a:xfrm>
          <a:custGeom>
            <a:avLst/>
            <a:gdLst>
              <a:gd name="connsiteX0" fmla="*/ 0 w 4991918"/>
              <a:gd name="connsiteY0" fmla="*/ 0 h 5653816"/>
              <a:gd name="connsiteX1" fmla="*/ 4991918 w 4991918"/>
              <a:gd name="connsiteY1" fmla="*/ 0 h 5653816"/>
              <a:gd name="connsiteX2" fmla="*/ 4991918 w 4991918"/>
              <a:gd name="connsiteY2" fmla="*/ 5653816 h 5653816"/>
              <a:gd name="connsiteX3" fmla="*/ 0 w 4991918"/>
              <a:gd name="connsiteY3" fmla="*/ 5653816 h 5653816"/>
            </a:gdLst>
            <a:ahLst/>
            <a:cxnLst>
              <a:cxn ang="0">
                <a:pos x="connsiteX0" y="connsiteY0"/>
              </a:cxn>
              <a:cxn ang="0">
                <a:pos x="connsiteX1" y="connsiteY1"/>
              </a:cxn>
              <a:cxn ang="0">
                <a:pos x="connsiteX2" y="connsiteY2"/>
              </a:cxn>
              <a:cxn ang="0">
                <a:pos x="connsiteX3" y="connsiteY3"/>
              </a:cxn>
            </a:cxnLst>
            <a:rect l="l" t="t" r="r" b="b"/>
            <a:pathLst>
              <a:path w="4991918" h="5653816">
                <a:moveTo>
                  <a:pt x="0" y="0"/>
                </a:moveTo>
                <a:lnTo>
                  <a:pt x="4991918" y="0"/>
                </a:lnTo>
                <a:lnTo>
                  <a:pt x="4991918" y="5653816"/>
                </a:lnTo>
                <a:lnTo>
                  <a:pt x="0" y="5653816"/>
                </a:lnTo>
                <a:close/>
              </a:path>
            </a:pathLst>
          </a:custGeom>
        </p:spPr>
      </p:pic>
      <p:sp>
        <p:nvSpPr>
          <p:cNvPr id="3" name="Picture Placeholder 9">
            <a:extLst>
              <a:ext uri="{FF2B5EF4-FFF2-40B4-BE49-F238E27FC236}">
                <a16:creationId xmlns:a16="http://schemas.microsoft.com/office/drawing/2014/main" id="{F003D7D4-3AAC-1BBD-CC12-DDA60953E70D}"/>
              </a:ext>
            </a:extLst>
          </p:cNvPr>
          <p:cNvSpPr>
            <a:spLocks noGrp="1"/>
          </p:cNvSpPr>
          <p:nvPr>
            <p:ph type="pic" sz="quarter" idx="15"/>
          </p:nvPr>
        </p:nvSpPr>
        <p:spPr>
          <a:xfrm>
            <a:off x="6966760" y="2884487"/>
            <a:ext cx="3896842" cy="3973513"/>
          </a:xfrm>
          <a:prstGeom prst="rect">
            <a:avLst/>
          </a:prstGeom>
          <a:solidFill>
            <a:schemeClr val="bg1">
              <a:lumMod val="95000"/>
            </a:schemeClr>
          </a:solidFill>
        </p:spPr>
        <p:txBody>
          <a:bodyPr/>
          <a:lstStyle>
            <a:lvl1pPr>
              <a:defRPr>
                <a:solidFill>
                  <a:schemeClr val="bg1">
                    <a:lumMod val="95000"/>
                  </a:schemeClr>
                </a:solidFill>
              </a:defRPr>
            </a:lvl1pPr>
          </a:lstStyle>
          <a:p>
            <a:endParaRPr lang="fr-CA"/>
          </a:p>
        </p:txBody>
      </p:sp>
    </p:spTree>
    <p:extLst>
      <p:ext uri="{BB962C8B-B14F-4D97-AF65-F5344CB8AC3E}">
        <p14:creationId xmlns:p14="http://schemas.microsoft.com/office/powerpoint/2010/main" val="1237489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TPTOP SLIDE 2">
    <p:spTree>
      <p:nvGrpSpPr>
        <p:cNvPr id="1" name=""/>
        <p:cNvGrpSpPr/>
        <p:nvPr/>
      </p:nvGrpSpPr>
      <p:grpSpPr>
        <a:xfrm>
          <a:off x="0" y="0"/>
          <a:ext cx="0" cy="0"/>
          <a:chOff x="0" y="0"/>
          <a:chExt cx="0" cy="0"/>
        </a:xfrm>
      </p:grpSpPr>
      <p:sp>
        <p:nvSpPr>
          <p:cNvPr id="14" name="Rectangle 13"/>
          <p:cNvSpPr/>
          <p:nvPr userDrawn="1"/>
        </p:nvSpPr>
        <p:spPr>
          <a:xfrm>
            <a:off x="0" y="745067"/>
            <a:ext cx="1420250" cy="2707632"/>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7D571EA6-DCBD-BC41-BDF9-2EBB87473CE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9343"/>
          <a:stretch/>
        </p:blipFill>
        <p:spPr>
          <a:xfrm>
            <a:off x="-1511179" y="2612571"/>
            <a:ext cx="8450840" cy="4245429"/>
          </a:xfrm>
          <a:prstGeom prst="rect">
            <a:avLst/>
          </a:prstGeom>
        </p:spPr>
      </p:pic>
      <p:sp>
        <p:nvSpPr>
          <p:cNvPr id="8" name="Picture Placeholder 17">
            <a:extLst>
              <a:ext uri="{FF2B5EF4-FFF2-40B4-BE49-F238E27FC236}">
                <a16:creationId xmlns:a16="http://schemas.microsoft.com/office/drawing/2014/main" id="{0C1477F3-B84F-E444-8A4E-7322B0AD193D}"/>
              </a:ext>
            </a:extLst>
          </p:cNvPr>
          <p:cNvSpPr>
            <a:spLocks noGrp="1"/>
          </p:cNvSpPr>
          <p:nvPr>
            <p:ph type="pic" sz="quarter" idx="10"/>
          </p:nvPr>
        </p:nvSpPr>
        <p:spPr>
          <a:xfrm>
            <a:off x="1114362" y="2802349"/>
            <a:ext cx="4981638" cy="3090444"/>
          </a:xfrm>
          <a:prstGeom prst="rect">
            <a:avLst/>
          </a:prstGeom>
          <a:solidFill>
            <a:schemeClr val="bg1"/>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2" name="Text Placeholder 23">
            <a:extLst>
              <a:ext uri="{FF2B5EF4-FFF2-40B4-BE49-F238E27FC236}">
                <a16:creationId xmlns:a16="http://schemas.microsoft.com/office/drawing/2014/main" id="{DD07349D-6350-7B77-82BA-F4BED393CF1A}"/>
              </a:ext>
            </a:extLst>
          </p:cNvPr>
          <p:cNvSpPr>
            <a:spLocks noGrp="1"/>
          </p:cNvSpPr>
          <p:nvPr>
            <p:ph type="body" sz="quarter" idx="13" hasCustomPrompt="1"/>
          </p:nvPr>
        </p:nvSpPr>
        <p:spPr>
          <a:xfrm>
            <a:off x="6967718" y="815819"/>
            <a:ext cx="4513081" cy="697353"/>
          </a:xfrm>
          <a:prstGeom prst="rect">
            <a:avLst/>
          </a:prstGeom>
        </p:spPr>
        <p:txBody>
          <a:bodyPr>
            <a:normAutofit/>
          </a:bodyPr>
          <a:lstStyle>
            <a:lvl1pPr marL="0" indent="0" algn="l">
              <a:buNone/>
              <a:defRPr sz="3600">
                <a:solidFill>
                  <a:srgbClr val="007772"/>
                </a:solidFill>
                <a:latin typeface="+mn-lt"/>
              </a:defRPr>
            </a:lvl1pPr>
          </a:lstStyle>
          <a:p>
            <a:pPr lvl="0"/>
            <a:r>
              <a:rPr lang="en-US" dirty="0"/>
              <a:t>TITLE</a:t>
            </a:r>
          </a:p>
        </p:txBody>
      </p:sp>
      <p:sp>
        <p:nvSpPr>
          <p:cNvPr id="3" name="Text Placeholder 25">
            <a:extLst>
              <a:ext uri="{FF2B5EF4-FFF2-40B4-BE49-F238E27FC236}">
                <a16:creationId xmlns:a16="http://schemas.microsoft.com/office/drawing/2014/main" id="{A21C5266-E1D5-DB3B-D988-F4B03720DDB5}"/>
              </a:ext>
            </a:extLst>
          </p:cNvPr>
          <p:cNvSpPr>
            <a:spLocks noGrp="1"/>
          </p:cNvSpPr>
          <p:nvPr>
            <p:ph type="body" sz="quarter" idx="14" hasCustomPrompt="1"/>
          </p:nvPr>
        </p:nvSpPr>
        <p:spPr>
          <a:xfrm>
            <a:off x="6972765" y="2061958"/>
            <a:ext cx="4507330" cy="317044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12137456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Slide - Blue">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Slide - Orange">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Slide 02">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25A464A2-8261-7127-5998-667285EF08D8}"/>
              </a:ext>
            </a:extLst>
          </p:cNvPr>
          <p:cNvSpPr/>
          <p:nvPr userDrawn="1"/>
        </p:nvSpPr>
        <p:spPr>
          <a:xfrm rot="16200000">
            <a:off x="232431" y="464696"/>
            <a:ext cx="5844795" cy="6309657"/>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 Placeholder 23">
            <a:extLst>
              <a:ext uri="{FF2B5EF4-FFF2-40B4-BE49-F238E27FC236}">
                <a16:creationId xmlns:a16="http://schemas.microsoft.com/office/drawing/2014/main" id="{851EDE87-1D65-E1D1-3E88-1752B7273795}"/>
              </a:ext>
            </a:extLst>
          </p:cNvPr>
          <p:cNvSpPr>
            <a:spLocks noGrp="1"/>
          </p:cNvSpPr>
          <p:nvPr>
            <p:ph type="body" sz="quarter" idx="13" hasCustomPrompt="1"/>
          </p:nvPr>
        </p:nvSpPr>
        <p:spPr>
          <a:xfrm>
            <a:off x="779490" y="2278505"/>
            <a:ext cx="4137285" cy="2726804"/>
          </a:xfrm>
          <a:prstGeom prst="rect">
            <a:avLst/>
          </a:prstGeom>
        </p:spPr>
        <p:txBody>
          <a:bodyPr anchor="ctr">
            <a:normAutofit/>
          </a:bodyPr>
          <a:lstStyle>
            <a:lvl1pPr marL="0" indent="0" algn="ctr">
              <a:buNone/>
              <a:defRPr sz="4000" b="0" i="0" baseline="0">
                <a:solidFill>
                  <a:schemeClr val="bg1"/>
                </a:solidFill>
                <a:latin typeface="+mn-lt"/>
              </a:defRPr>
            </a:lvl1pPr>
          </a:lstStyle>
          <a:p>
            <a:pPr lvl="0"/>
            <a:r>
              <a:rPr lang="en-US" dirty="0"/>
              <a:t>Quote</a:t>
            </a:r>
          </a:p>
        </p:txBody>
      </p:sp>
      <p:sp>
        <p:nvSpPr>
          <p:cNvPr id="4" name="Rectangle 3">
            <a:extLst>
              <a:ext uri="{FF2B5EF4-FFF2-40B4-BE49-F238E27FC236}">
                <a16:creationId xmlns:a16="http://schemas.microsoft.com/office/drawing/2014/main" id="{C4C63A13-68DB-5FD4-7122-AA819CEDBE51}"/>
              </a:ext>
            </a:extLst>
          </p:cNvPr>
          <p:cNvSpPr/>
          <p:nvPr userDrawn="1"/>
        </p:nvSpPr>
        <p:spPr>
          <a:xfrm rot="16200000">
            <a:off x="10557481" y="-214269"/>
            <a:ext cx="1420250" cy="1848787"/>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87006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Quote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25A464A2-8261-7127-5998-667285EF08D8}"/>
              </a:ext>
            </a:extLst>
          </p:cNvPr>
          <p:cNvSpPr/>
          <p:nvPr userDrawn="1"/>
        </p:nvSpPr>
        <p:spPr>
          <a:xfrm>
            <a:off x="1281154" y="0"/>
            <a:ext cx="5844795" cy="6309657"/>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 Placeholder 23">
            <a:extLst>
              <a:ext uri="{FF2B5EF4-FFF2-40B4-BE49-F238E27FC236}">
                <a16:creationId xmlns:a16="http://schemas.microsoft.com/office/drawing/2014/main" id="{851EDE87-1D65-E1D1-3E88-1752B7273795}"/>
              </a:ext>
            </a:extLst>
          </p:cNvPr>
          <p:cNvSpPr>
            <a:spLocks noGrp="1"/>
          </p:cNvSpPr>
          <p:nvPr>
            <p:ph type="body" sz="quarter" idx="13" hasCustomPrompt="1"/>
          </p:nvPr>
        </p:nvSpPr>
        <p:spPr>
          <a:xfrm>
            <a:off x="1289154" y="1364106"/>
            <a:ext cx="5801193" cy="3236470"/>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4" name="Rectangle 3">
            <a:extLst>
              <a:ext uri="{FF2B5EF4-FFF2-40B4-BE49-F238E27FC236}">
                <a16:creationId xmlns:a16="http://schemas.microsoft.com/office/drawing/2014/main" id="{C4C63A13-68DB-5FD4-7122-AA819CEDBE51}"/>
              </a:ext>
            </a:extLst>
          </p:cNvPr>
          <p:cNvSpPr/>
          <p:nvPr userDrawn="1"/>
        </p:nvSpPr>
        <p:spPr>
          <a:xfrm rot="16200000">
            <a:off x="10557481" y="-214269"/>
            <a:ext cx="1420250" cy="1848787"/>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2614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Divider - Nav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6A8053-B208-E74B-BC0F-4142FA0CD2B7}"/>
              </a:ext>
            </a:extLst>
          </p:cNvPr>
          <p:cNvSpPr/>
          <p:nvPr userDrawn="1"/>
        </p:nvSpPr>
        <p:spPr>
          <a:xfrm>
            <a:off x="6982690" y="527858"/>
            <a:ext cx="4721156" cy="5802284"/>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Calibri" panose="020F0502020204030204" pitchFamily="34" charset="0"/>
              <a:cs typeface="Calibri" panose="020F0502020204030204" pitchFamily="34" charset="0"/>
            </a:endParaRPr>
          </a:p>
        </p:txBody>
      </p:sp>
      <p:sp>
        <p:nvSpPr>
          <p:cNvPr id="47" name="Text Placeholder 23">
            <a:extLst>
              <a:ext uri="{FF2B5EF4-FFF2-40B4-BE49-F238E27FC236}">
                <a16:creationId xmlns:a16="http://schemas.microsoft.com/office/drawing/2014/main" id="{AE77B303-149B-3242-B9F9-CA4AA9DCA5E4}"/>
              </a:ext>
            </a:extLst>
          </p:cNvPr>
          <p:cNvSpPr>
            <a:spLocks noGrp="1"/>
          </p:cNvSpPr>
          <p:nvPr userDrawn="1">
            <p:ph type="body" sz="quarter" idx="17" hasCustomPrompt="1"/>
          </p:nvPr>
        </p:nvSpPr>
        <p:spPr>
          <a:xfrm>
            <a:off x="7276362" y="543238"/>
            <a:ext cx="2066906" cy="582221"/>
          </a:xfrm>
          <a:prstGeom prst="rect">
            <a:avLst/>
          </a:prstGeom>
        </p:spPr>
        <p:txBody>
          <a:bodyPr>
            <a:noAutofit/>
          </a:bodyPr>
          <a:lstStyle>
            <a:lvl1pPr marL="0" indent="0" algn="l">
              <a:buNone/>
              <a:defRPr sz="14000" b="1" i="0">
                <a:solidFill>
                  <a:schemeClr val="bg1"/>
                </a:solidFill>
                <a:latin typeface="+mn-lt"/>
              </a:defRPr>
            </a:lvl1pPr>
          </a:lstStyle>
          <a:p>
            <a:pPr lvl="0"/>
            <a:r>
              <a:rPr lang="en-US" dirty="0"/>
              <a:t>01</a:t>
            </a:r>
          </a:p>
        </p:txBody>
      </p:sp>
      <p:sp>
        <p:nvSpPr>
          <p:cNvPr id="11" name="Picture Placeholder 3">
            <a:extLst>
              <a:ext uri="{FF2B5EF4-FFF2-40B4-BE49-F238E27FC236}">
                <a16:creationId xmlns:a16="http://schemas.microsoft.com/office/drawing/2014/main" id="{D2C6DE8A-E952-944B-9B9D-C0257D5D8CB9}"/>
              </a:ext>
            </a:extLst>
          </p:cNvPr>
          <p:cNvSpPr>
            <a:spLocks noGrp="1"/>
          </p:cNvSpPr>
          <p:nvPr>
            <p:ph type="pic" sz="quarter" idx="10"/>
          </p:nvPr>
        </p:nvSpPr>
        <p:spPr>
          <a:xfrm>
            <a:off x="238772" y="2626822"/>
            <a:ext cx="7708195" cy="339682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spTree>
    <p:extLst>
      <p:ext uri="{BB962C8B-B14F-4D97-AF65-F5344CB8AC3E}">
        <p14:creationId xmlns:p14="http://schemas.microsoft.com/office/powerpoint/2010/main" val="10451058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Final Slide 2">
    <p:spTree>
      <p:nvGrpSpPr>
        <p:cNvPr id="1" name=""/>
        <p:cNvGrpSpPr/>
        <p:nvPr/>
      </p:nvGrpSpPr>
      <p:grpSpPr>
        <a:xfrm>
          <a:off x="0" y="0"/>
          <a:ext cx="0" cy="0"/>
          <a:chOff x="0" y="0"/>
          <a:chExt cx="0" cy="0"/>
        </a:xfrm>
      </p:grpSpPr>
      <p:sp>
        <p:nvSpPr>
          <p:cNvPr id="11" name="Text Placeholder 23"/>
          <p:cNvSpPr>
            <a:spLocks noGrp="1"/>
          </p:cNvSpPr>
          <p:nvPr>
            <p:ph type="body" sz="quarter" idx="21" hasCustomPrompt="1"/>
          </p:nvPr>
        </p:nvSpPr>
        <p:spPr>
          <a:xfrm>
            <a:off x="6369349" y="4441022"/>
            <a:ext cx="3195486" cy="731140"/>
          </a:xfrm>
          <a:prstGeom prst="rect">
            <a:avLst/>
          </a:prstGeom>
        </p:spPr>
        <p:txBody>
          <a:bodyPr anchor="ctr">
            <a:normAutofit/>
          </a:bodyPr>
          <a:lstStyle>
            <a:lvl1pPr marL="0" indent="0" algn="l">
              <a:buNone/>
              <a:defRPr sz="2800" baseline="0">
                <a:solidFill>
                  <a:srgbClr val="404040"/>
                </a:solidFill>
                <a:latin typeface="+mn-lt"/>
              </a:defRPr>
            </a:lvl1pPr>
          </a:lstStyle>
          <a:p>
            <a:pPr lvl="0"/>
            <a:r>
              <a:rPr lang="en-US" dirty="0"/>
              <a:t>Any Questions?</a:t>
            </a:r>
          </a:p>
        </p:txBody>
      </p:sp>
      <p:sp>
        <p:nvSpPr>
          <p:cNvPr id="12" name="Text Placeholder 23"/>
          <p:cNvSpPr>
            <a:spLocks noGrp="1"/>
          </p:cNvSpPr>
          <p:nvPr>
            <p:ph type="body" sz="quarter" idx="22" hasCustomPrompt="1"/>
          </p:nvPr>
        </p:nvSpPr>
        <p:spPr>
          <a:xfrm>
            <a:off x="6369349" y="3631446"/>
            <a:ext cx="3195485" cy="837258"/>
          </a:xfrm>
          <a:prstGeom prst="rect">
            <a:avLst/>
          </a:prstGeom>
        </p:spPr>
        <p:txBody>
          <a:bodyPr anchor="ctr">
            <a:normAutofit/>
          </a:bodyPr>
          <a:lstStyle>
            <a:lvl1pPr marL="0" indent="0" algn="l">
              <a:buNone/>
              <a:defRPr sz="5000" baseline="0">
                <a:solidFill>
                  <a:srgbClr val="404040"/>
                </a:solidFill>
                <a:latin typeface="+mn-lt"/>
              </a:defRPr>
            </a:lvl1pPr>
          </a:lstStyle>
          <a:p>
            <a:pPr lvl="0"/>
            <a:r>
              <a:rPr lang="en-US" dirty="0"/>
              <a:t>Thank You</a:t>
            </a:r>
          </a:p>
        </p:txBody>
      </p:sp>
      <p:sp>
        <p:nvSpPr>
          <p:cNvPr id="10" name="Picture Placeholder 2">
            <a:extLst>
              <a:ext uri="{FF2B5EF4-FFF2-40B4-BE49-F238E27FC236}">
                <a16:creationId xmlns:a16="http://schemas.microsoft.com/office/drawing/2014/main" id="{B8982444-5545-079B-18EA-AF9A4ABE8233}"/>
              </a:ext>
            </a:extLst>
          </p:cNvPr>
          <p:cNvSpPr>
            <a:spLocks noGrp="1"/>
          </p:cNvSpPr>
          <p:nvPr>
            <p:ph type="pic" sz="quarter" idx="10"/>
          </p:nvPr>
        </p:nvSpPr>
        <p:spPr>
          <a:xfrm>
            <a:off x="0" y="0"/>
            <a:ext cx="5711252" cy="6858000"/>
          </a:xfrm>
          <a:prstGeom prst="rect">
            <a:avLst/>
          </a:prstGeom>
          <a:ln>
            <a:noFill/>
          </a:ln>
        </p:spPr>
        <p:txBody>
          <a:bodyPr anchor="t"/>
          <a:lstStyle>
            <a:lvl1pPr marL="0" indent="0" algn="ctr">
              <a:buNone/>
              <a:defRPr sz="1800" i="1" baseline="0">
                <a:solidFill>
                  <a:srgbClr val="404040"/>
                </a:solidFill>
              </a:defRPr>
            </a:lvl1pPr>
          </a:lstStyle>
          <a:p>
            <a:endParaRPr lang="en-US"/>
          </a:p>
          <a:p>
            <a:endParaRPr lang="en-US"/>
          </a:p>
          <a:p>
            <a:endParaRPr lang="en-US"/>
          </a:p>
          <a:p>
            <a:endParaRPr lang="en-US"/>
          </a:p>
          <a:p>
            <a:endParaRPr lang="en-US"/>
          </a:p>
          <a:p>
            <a:endParaRPr lang="en-US"/>
          </a:p>
          <a:p>
            <a:r>
              <a:rPr lang="en-US"/>
              <a:t>Click to add photo </a:t>
            </a:r>
          </a:p>
        </p:txBody>
      </p:sp>
      <p:sp>
        <p:nvSpPr>
          <p:cNvPr id="7" name="Rectangle 6">
            <a:extLst>
              <a:ext uri="{FF2B5EF4-FFF2-40B4-BE49-F238E27FC236}">
                <a16:creationId xmlns:a16="http://schemas.microsoft.com/office/drawing/2014/main" id="{30E05FFE-4949-85E4-F673-0E2A3A1147C5}"/>
              </a:ext>
            </a:extLst>
          </p:cNvPr>
          <p:cNvSpPr/>
          <p:nvPr userDrawn="1"/>
        </p:nvSpPr>
        <p:spPr>
          <a:xfrm>
            <a:off x="8354192" y="6051752"/>
            <a:ext cx="3288458" cy="553998"/>
          </a:xfrm>
          <a:prstGeom prst="rect">
            <a:avLst/>
          </a:prstGeom>
        </p:spPr>
        <p:txBody>
          <a:bodyPr wrap="square">
            <a:spAutoFit/>
          </a:bodyPr>
          <a:lstStyle/>
          <a:p>
            <a:pPr marL="0" marR="0" lvl="0" indent="0" algn="just" defTabSz="181904" rtl="0" eaLnBrk="1" fontAlgn="auto" latinLnBrk="0" hangingPunct="0">
              <a:lnSpc>
                <a:spcPct val="100000"/>
              </a:lnSpc>
              <a:spcBef>
                <a:spcPts val="0"/>
              </a:spcBef>
              <a:spcAft>
                <a:spcPts val="0"/>
              </a:spcAft>
              <a:buClrTx/>
              <a:buSzTx/>
              <a:buFontTx/>
              <a:buNone/>
              <a:tabLst/>
              <a:defRPr/>
            </a:pPr>
            <a:r>
              <a:rPr lang="en-US" sz="600" dirty="0">
                <a:solidFill>
                  <a:srgbClr val="40404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2023-2-PL01-KA220-VET-000178755</a:t>
            </a:r>
          </a:p>
          <a:p>
            <a:pPr marL="0" marR="0" lvl="0" indent="0" algn="just" defTabSz="181904" rtl="0" eaLnBrk="1" fontAlgn="auto" latinLnBrk="0" hangingPunct="0">
              <a:lnSpc>
                <a:spcPct val="100000"/>
              </a:lnSpc>
              <a:spcBef>
                <a:spcPts val="0"/>
              </a:spcBef>
              <a:spcAft>
                <a:spcPts val="0"/>
              </a:spcAft>
              <a:buClrTx/>
              <a:buSzTx/>
              <a:buFontTx/>
              <a:buNone/>
              <a:tabLst/>
              <a:defRPr/>
            </a:pPr>
            <a:endParaRPr lang="en-US" sz="600" dirty="0">
              <a:solidFill>
                <a:srgbClr val="404040"/>
              </a:solidFill>
              <a:latin typeface="Calibri" panose="020F0502020204030204" pitchFamily="34" charset="0"/>
              <a:ea typeface="Open Sans" panose="020B060603050402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9EC3BD74-E670-F9C6-9E70-F06E8C67089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435907" y="6109454"/>
            <a:ext cx="1745726" cy="388724"/>
          </a:xfrm>
          <a:prstGeom prst="rect">
            <a:avLst/>
          </a:prstGeom>
        </p:spPr>
      </p:pic>
      <p:pic>
        <p:nvPicPr>
          <p:cNvPr id="9" name="Picture 8">
            <a:extLst>
              <a:ext uri="{FF2B5EF4-FFF2-40B4-BE49-F238E27FC236}">
                <a16:creationId xmlns:a16="http://schemas.microsoft.com/office/drawing/2014/main" id="{6954CF32-B561-E65A-DE39-6575E1D56AC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102900" y="547159"/>
            <a:ext cx="3870851" cy="179327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ntent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D662890-493E-15C0-6C30-0229373E9D17}"/>
              </a:ext>
            </a:extLst>
          </p:cNvPr>
          <p:cNvSpPr/>
          <p:nvPr userDrawn="1"/>
        </p:nvSpPr>
        <p:spPr>
          <a:xfrm flipV="1">
            <a:off x="0" y="0"/>
            <a:ext cx="5214939" cy="6858002"/>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25">
            <a:extLst>
              <a:ext uri="{FF2B5EF4-FFF2-40B4-BE49-F238E27FC236}">
                <a16:creationId xmlns:a16="http://schemas.microsoft.com/office/drawing/2014/main" id="{A5BEFE80-757C-CFD1-4E64-03725722350A}"/>
              </a:ext>
            </a:extLst>
          </p:cNvPr>
          <p:cNvSpPr>
            <a:spLocks noGrp="1"/>
          </p:cNvSpPr>
          <p:nvPr>
            <p:ph type="body" sz="quarter" idx="15" hasCustomPrompt="1"/>
          </p:nvPr>
        </p:nvSpPr>
        <p:spPr>
          <a:xfrm>
            <a:off x="6326958" y="587112"/>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12" name="Text Placeholder 25">
            <a:extLst>
              <a:ext uri="{FF2B5EF4-FFF2-40B4-BE49-F238E27FC236}">
                <a16:creationId xmlns:a16="http://schemas.microsoft.com/office/drawing/2014/main" id="{54334D93-E2E9-9419-A03A-7293A7674557}"/>
              </a:ext>
            </a:extLst>
          </p:cNvPr>
          <p:cNvSpPr>
            <a:spLocks noGrp="1"/>
          </p:cNvSpPr>
          <p:nvPr>
            <p:ph type="body" sz="quarter" idx="14" hasCustomPrompt="1"/>
          </p:nvPr>
        </p:nvSpPr>
        <p:spPr>
          <a:xfrm>
            <a:off x="7162254" y="587113"/>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3" name="Text Placeholder 25">
            <a:extLst>
              <a:ext uri="{FF2B5EF4-FFF2-40B4-BE49-F238E27FC236}">
                <a16:creationId xmlns:a16="http://schemas.microsoft.com/office/drawing/2014/main" id="{3C37BE7E-8C87-45BF-D6B8-BA3EE01F9FDD}"/>
              </a:ext>
            </a:extLst>
          </p:cNvPr>
          <p:cNvSpPr>
            <a:spLocks noGrp="1"/>
          </p:cNvSpPr>
          <p:nvPr>
            <p:ph type="body" sz="quarter" idx="29" hasCustomPrompt="1"/>
          </p:nvPr>
        </p:nvSpPr>
        <p:spPr>
          <a:xfrm>
            <a:off x="6326958" y="1164974"/>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18" name="Text Placeholder 25">
            <a:extLst>
              <a:ext uri="{FF2B5EF4-FFF2-40B4-BE49-F238E27FC236}">
                <a16:creationId xmlns:a16="http://schemas.microsoft.com/office/drawing/2014/main" id="{0B709AA1-B26C-4173-D2E2-6F0572F5200F}"/>
              </a:ext>
            </a:extLst>
          </p:cNvPr>
          <p:cNvSpPr>
            <a:spLocks noGrp="1"/>
          </p:cNvSpPr>
          <p:nvPr>
            <p:ph type="body" sz="quarter" idx="30" hasCustomPrompt="1"/>
          </p:nvPr>
        </p:nvSpPr>
        <p:spPr>
          <a:xfrm>
            <a:off x="7162254" y="1164975"/>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9" name="Text Placeholder 25">
            <a:extLst>
              <a:ext uri="{FF2B5EF4-FFF2-40B4-BE49-F238E27FC236}">
                <a16:creationId xmlns:a16="http://schemas.microsoft.com/office/drawing/2014/main" id="{DA59BCFD-D90B-8C59-C279-40F994E1FA15}"/>
              </a:ext>
            </a:extLst>
          </p:cNvPr>
          <p:cNvSpPr>
            <a:spLocks noGrp="1"/>
          </p:cNvSpPr>
          <p:nvPr>
            <p:ph type="body" sz="quarter" idx="31" hasCustomPrompt="1"/>
          </p:nvPr>
        </p:nvSpPr>
        <p:spPr>
          <a:xfrm>
            <a:off x="6326958" y="1744043"/>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20" name="Text Placeholder 25">
            <a:extLst>
              <a:ext uri="{FF2B5EF4-FFF2-40B4-BE49-F238E27FC236}">
                <a16:creationId xmlns:a16="http://schemas.microsoft.com/office/drawing/2014/main" id="{D98C242C-4ADF-2FEE-1A75-84C7F7BC4B47}"/>
              </a:ext>
            </a:extLst>
          </p:cNvPr>
          <p:cNvSpPr>
            <a:spLocks noGrp="1"/>
          </p:cNvSpPr>
          <p:nvPr>
            <p:ph type="body" sz="quarter" idx="32" hasCustomPrompt="1"/>
          </p:nvPr>
        </p:nvSpPr>
        <p:spPr>
          <a:xfrm>
            <a:off x="7162254" y="1744044"/>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25">
            <a:extLst>
              <a:ext uri="{FF2B5EF4-FFF2-40B4-BE49-F238E27FC236}">
                <a16:creationId xmlns:a16="http://schemas.microsoft.com/office/drawing/2014/main" id="{F9842BF8-F94C-C81D-6268-F22E555B2DEC}"/>
              </a:ext>
            </a:extLst>
          </p:cNvPr>
          <p:cNvSpPr>
            <a:spLocks noGrp="1"/>
          </p:cNvSpPr>
          <p:nvPr>
            <p:ph type="body" sz="quarter" idx="33" hasCustomPrompt="1"/>
          </p:nvPr>
        </p:nvSpPr>
        <p:spPr>
          <a:xfrm>
            <a:off x="6326958" y="2326369"/>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25" name="Text Placeholder 25">
            <a:extLst>
              <a:ext uri="{FF2B5EF4-FFF2-40B4-BE49-F238E27FC236}">
                <a16:creationId xmlns:a16="http://schemas.microsoft.com/office/drawing/2014/main" id="{97B87F67-6012-697D-8DBF-20BB51588063}"/>
              </a:ext>
            </a:extLst>
          </p:cNvPr>
          <p:cNvSpPr>
            <a:spLocks noGrp="1"/>
          </p:cNvSpPr>
          <p:nvPr>
            <p:ph type="body" sz="quarter" idx="34" hasCustomPrompt="1"/>
          </p:nvPr>
        </p:nvSpPr>
        <p:spPr>
          <a:xfrm>
            <a:off x="7162254" y="2326370"/>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6" name="Text Placeholder 25">
            <a:extLst>
              <a:ext uri="{FF2B5EF4-FFF2-40B4-BE49-F238E27FC236}">
                <a16:creationId xmlns:a16="http://schemas.microsoft.com/office/drawing/2014/main" id="{9A609869-044A-0F3D-732D-9A29EA550BF8}"/>
              </a:ext>
            </a:extLst>
          </p:cNvPr>
          <p:cNvSpPr>
            <a:spLocks noGrp="1"/>
          </p:cNvSpPr>
          <p:nvPr>
            <p:ph type="body" sz="quarter" idx="35" hasCustomPrompt="1"/>
          </p:nvPr>
        </p:nvSpPr>
        <p:spPr>
          <a:xfrm>
            <a:off x="6326958" y="2905468"/>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27" name="Text Placeholder 25">
            <a:extLst>
              <a:ext uri="{FF2B5EF4-FFF2-40B4-BE49-F238E27FC236}">
                <a16:creationId xmlns:a16="http://schemas.microsoft.com/office/drawing/2014/main" id="{AA926902-DF5A-EB57-E436-3B9B79D41AC2}"/>
              </a:ext>
            </a:extLst>
          </p:cNvPr>
          <p:cNvSpPr>
            <a:spLocks noGrp="1"/>
          </p:cNvSpPr>
          <p:nvPr>
            <p:ph type="body" sz="quarter" idx="36" hasCustomPrompt="1"/>
          </p:nvPr>
        </p:nvSpPr>
        <p:spPr>
          <a:xfrm>
            <a:off x="7162254" y="2905469"/>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28" name="Picture 27">
            <a:extLst>
              <a:ext uri="{FF2B5EF4-FFF2-40B4-BE49-F238E27FC236}">
                <a16:creationId xmlns:a16="http://schemas.microsoft.com/office/drawing/2014/main" id="{F62E4D73-2CF3-D562-3D16-D79B4EAF79A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89650" y="5886974"/>
            <a:ext cx="2054262" cy="457426"/>
          </a:xfrm>
          <a:prstGeom prst="rect">
            <a:avLst/>
          </a:prstGeom>
        </p:spPr>
      </p:pic>
      <p:sp>
        <p:nvSpPr>
          <p:cNvPr id="30" name="Text Placeholder 25">
            <a:extLst>
              <a:ext uri="{FF2B5EF4-FFF2-40B4-BE49-F238E27FC236}">
                <a16:creationId xmlns:a16="http://schemas.microsoft.com/office/drawing/2014/main" id="{48D50E15-A8AC-EA0D-298E-B2F9A71CFC18}"/>
              </a:ext>
            </a:extLst>
          </p:cNvPr>
          <p:cNvSpPr>
            <a:spLocks noGrp="1"/>
          </p:cNvSpPr>
          <p:nvPr>
            <p:ph type="body" sz="quarter" idx="37" hasCustomPrompt="1"/>
          </p:nvPr>
        </p:nvSpPr>
        <p:spPr>
          <a:xfrm>
            <a:off x="6322195" y="3496643"/>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06</a:t>
            </a:r>
          </a:p>
        </p:txBody>
      </p:sp>
      <p:sp>
        <p:nvSpPr>
          <p:cNvPr id="31" name="Text Placeholder 25">
            <a:extLst>
              <a:ext uri="{FF2B5EF4-FFF2-40B4-BE49-F238E27FC236}">
                <a16:creationId xmlns:a16="http://schemas.microsoft.com/office/drawing/2014/main" id="{B17DE2B8-64B0-DA9B-0C20-90B667762394}"/>
              </a:ext>
            </a:extLst>
          </p:cNvPr>
          <p:cNvSpPr>
            <a:spLocks noGrp="1"/>
          </p:cNvSpPr>
          <p:nvPr>
            <p:ph type="body" sz="quarter" idx="38" hasCustomPrompt="1"/>
          </p:nvPr>
        </p:nvSpPr>
        <p:spPr>
          <a:xfrm>
            <a:off x="7157491" y="3496644"/>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2" name="Text Placeholder 25">
            <a:extLst>
              <a:ext uri="{FF2B5EF4-FFF2-40B4-BE49-F238E27FC236}">
                <a16:creationId xmlns:a16="http://schemas.microsoft.com/office/drawing/2014/main" id="{5BEC7B71-0179-64F0-1AEA-CF68156B0037}"/>
              </a:ext>
            </a:extLst>
          </p:cNvPr>
          <p:cNvSpPr>
            <a:spLocks noGrp="1"/>
          </p:cNvSpPr>
          <p:nvPr>
            <p:ph type="body" sz="quarter" idx="39" hasCustomPrompt="1"/>
          </p:nvPr>
        </p:nvSpPr>
        <p:spPr>
          <a:xfrm>
            <a:off x="6322195" y="4078969"/>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07</a:t>
            </a:r>
          </a:p>
        </p:txBody>
      </p:sp>
      <p:sp>
        <p:nvSpPr>
          <p:cNvPr id="33" name="Text Placeholder 25">
            <a:extLst>
              <a:ext uri="{FF2B5EF4-FFF2-40B4-BE49-F238E27FC236}">
                <a16:creationId xmlns:a16="http://schemas.microsoft.com/office/drawing/2014/main" id="{9FC79778-EAFD-59C1-4148-5791828F7761}"/>
              </a:ext>
            </a:extLst>
          </p:cNvPr>
          <p:cNvSpPr>
            <a:spLocks noGrp="1"/>
          </p:cNvSpPr>
          <p:nvPr>
            <p:ph type="body" sz="quarter" idx="40" hasCustomPrompt="1"/>
          </p:nvPr>
        </p:nvSpPr>
        <p:spPr>
          <a:xfrm>
            <a:off x="7157491" y="4078970"/>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4" name="Text Placeholder 25">
            <a:extLst>
              <a:ext uri="{FF2B5EF4-FFF2-40B4-BE49-F238E27FC236}">
                <a16:creationId xmlns:a16="http://schemas.microsoft.com/office/drawing/2014/main" id="{14BEB9FC-4A6E-8DE4-5DB3-C84CC387CAED}"/>
              </a:ext>
            </a:extLst>
          </p:cNvPr>
          <p:cNvSpPr>
            <a:spLocks noGrp="1"/>
          </p:cNvSpPr>
          <p:nvPr>
            <p:ph type="body" sz="quarter" idx="41" hasCustomPrompt="1"/>
          </p:nvPr>
        </p:nvSpPr>
        <p:spPr>
          <a:xfrm>
            <a:off x="6322195" y="4658068"/>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08</a:t>
            </a:r>
          </a:p>
        </p:txBody>
      </p:sp>
      <p:sp>
        <p:nvSpPr>
          <p:cNvPr id="35" name="Text Placeholder 25">
            <a:extLst>
              <a:ext uri="{FF2B5EF4-FFF2-40B4-BE49-F238E27FC236}">
                <a16:creationId xmlns:a16="http://schemas.microsoft.com/office/drawing/2014/main" id="{ECD6CDF1-0469-29A5-ADFB-6252949B3A55}"/>
              </a:ext>
            </a:extLst>
          </p:cNvPr>
          <p:cNvSpPr>
            <a:spLocks noGrp="1"/>
          </p:cNvSpPr>
          <p:nvPr>
            <p:ph type="body" sz="quarter" idx="42" hasCustomPrompt="1"/>
          </p:nvPr>
        </p:nvSpPr>
        <p:spPr>
          <a:xfrm>
            <a:off x="7157491" y="4658069"/>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6" name="Text Placeholder 17">
            <a:extLst>
              <a:ext uri="{FF2B5EF4-FFF2-40B4-BE49-F238E27FC236}">
                <a16:creationId xmlns:a16="http://schemas.microsoft.com/office/drawing/2014/main" id="{1CA5E334-A40D-636F-2677-54D2CB12201C}"/>
              </a:ext>
            </a:extLst>
          </p:cNvPr>
          <p:cNvSpPr>
            <a:spLocks noGrp="1"/>
          </p:cNvSpPr>
          <p:nvPr>
            <p:ph type="body" sz="quarter" idx="18" hasCustomPrompt="1"/>
          </p:nvPr>
        </p:nvSpPr>
        <p:spPr>
          <a:xfrm>
            <a:off x="482925" y="1785938"/>
            <a:ext cx="4360537" cy="4057649"/>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7" name="Rectangle 36">
            <a:extLst>
              <a:ext uri="{FF2B5EF4-FFF2-40B4-BE49-F238E27FC236}">
                <a16:creationId xmlns:a16="http://schemas.microsoft.com/office/drawing/2014/main" id="{6DD0961B-3DFC-EBE9-FC40-AC19493BB7A8}"/>
              </a:ext>
            </a:extLst>
          </p:cNvPr>
          <p:cNvSpPr/>
          <p:nvPr userDrawn="1"/>
        </p:nvSpPr>
        <p:spPr>
          <a:xfrm>
            <a:off x="4595973" y="5332470"/>
            <a:ext cx="1423827" cy="1525530"/>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23">
            <a:extLst>
              <a:ext uri="{FF2B5EF4-FFF2-40B4-BE49-F238E27FC236}">
                <a16:creationId xmlns:a16="http://schemas.microsoft.com/office/drawing/2014/main" id="{A2C1E5F0-47F7-FCB9-251E-B4288980DDF5}"/>
              </a:ext>
            </a:extLst>
          </p:cNvPr>
          <p:cNvSpPr>
            <a:spLocks noGrp="1"/>
          </p:cNvSpPr>
          <p:nvPr>
            <p:ph type="body" sz="quarter" idx="13" hasCustomPrompt="1"/>
          </p:nvPr>
        </p:nvSpPr>
        <p:spPr>
          <a:xfrm>
            <a:off x="455806" y="769856"/>
            <a:ext cx="4420994" cy="697353"/>
          </a:xfrm>
          <a:prstGeom prst="rect">
            <a:avLst/>
          </a:prstGeom>
        </p:spPr>
        <p:txBody>
          <a:bodyPr>
            <a:normAutofit/>
          </a:bodyPr>
          <a:lstStyle>
            <a:lvl1pPr marL="0" indent="0" algn="l">
              <a:buNone/>
              <a:defRPr sz="3600">
                <a:solidFill>
                  <a:schemeClr val="bg1"/>
                </a:solidFill>
                <a:latin typeface="+mn-lt"/>
              </a:defRPr>
            </a:lvl1pPr>
          </a:lstStyle>
          <a:p>
            <a:pPr lvl="0"/>
            <a:r>
              <a:rPr lang="en-US" dirty="0"/>
              <a:t>TITLE</a:t>
            </a:r>
          </a:p>
        </p:txBody>
      </p:sp>
    </p:spTree>
    <p:extLst>
      <p:ext uri="{BB962C8B-B14F-4D97-AF65-F5344CB8AC3E}">
        <p14:creationId xmlns:p14="http://schemas.microsoft.com/office/powerpoint/2010/main" val="36814450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aster">
    <p:spTree>
      <p:nvGrpSpPr>
        <p:cNvPr id="1" name=""/>
        <p:cNvGrpSpPr/>
        <p:nvPr/>
      </p:nvGrpSpPr>
      <p:grpSpPr>
        <a:xfrm>
          <a:off x="0" y="0"/>
          <a:ext cx="0" cy="0"/>
          <a:chOff x="0" y="0"/>
          <a:chExt cx="0" cy="0"/>
        </a:xfrm>
      </p:grpSpPr>
      <p:sp>
        <p:nvSpPr>
          <p:cNvPr id="3" name="Text Placeholder 23">
            <a:extLst>
              <a:ext uri="{FF2B5EF4-FFF2-40B4-BE49-F238E27FC236}">
                <a16:creationId xmlns:a16="http://schemas.microsoft.com/office/drawing/2014/main" id="{770B68B2-B174-95DD-0F39-0B68D890419B}"/>
              </a:ext>
            </a:extLst>
          </p:cNvPr>
          <p:cNvSpPr>
            <a:spLocks noGrp="1"/>
          </p:cNvSpPr>
          <p:nvPr>
            <p:ph type="body" sz="quarter" idx="16" hasCustomPrompt="1"/>
          </p:nvPr>
        </p:nvSpPr>
        <p:spPr>
          <a:xfrm>
            <a:off x="-2" y="375841"/>
            <a:ext cx="12191999" cy="803654"/>
          </a:xfrm>
          <a:prstGeom prst="rect">
            <a:avLst/>
          </a:prstGeom>
        </p:spPr>
        <p:txBody>
          <a:bodyPr>
            <a:noAutofit/>
          </a:bodyPr>
          <a:lstStyle>
            <a:lvl1pPr marL="0" indent="0" algn="ctr">
              <a:buNone/>
              <a:defRPr sz="3600" b="1" i="0">
                <a:solidFill>
                  <a:srgbClr val="007772"/>
                </a:solidFill>
                <a:latin typeface="+mn-lt"/>
              </a:defRPr>
            </a:lvl1pPr>
          </a:lstStyle>
          <a:p>
            <a:pPr lvl="0"/>
            <a:r>
              <a:rPr lang="en-US" dirty="0"/>
              <a:t>Heading</a:t>
            </a:r>
          </a:p>
        </p:txBody>
      </p:sp>
    </p:spTree>
    <p:extLst>
      <p:ext uri="{BB962C8B-B14F-4D97-AF65-F5344CB8AC3E}">
        <p14:creationId xmlns:p14="http://schemas.microsoft.com/office/powerpoint/2010/main" val="14119974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Master">
    <p:spTree>
      <p:nvGrpSpPr>
        <p:cNvPr id="1" name=""/>
        <p:cNvGrpSpPr/>
        <p:nvPr/>
      </p:nvGrpSpPr>
      <p:grpSpPr>
        <a:xfrm>
          <a:off x="0" y="0"/>
          <a:ext cx="0" cy="0"/>
          <a:chOff x="0" y="0"/>
          <a:chExt cx="0" cy="0"/>
        </a:xfrm>
      </p:grpSpPr>
      <p:sp>
        <p:nvSpPr>
          <p:cNvPr id="4" name="Text Placeholder 17">
            <a:extLst>
              <a:ext uri="{FF2B5EF4-FFF2-40B4-BE49-F238E27FC236}">
                <a16:creationId xmlns:a16="http://schemas.microsoft.com/office/drawing/2014/main" id="{85581FDB-620D-A940-7570-FC4992DD078F}"/>
              </a:ext>
            </a:extLst>
          </p:cNvPr>
          <p:cNvSpPr>
            <a:spLocks noGrp="1"/>
          </p:cNvSpPr>
          <p:nvPr>
            <p:ph type="body" sz="quarter" idx="18" hasCustomPrompt="1"/>
          </p:nvPr>
        </p:nvSpPr>
        <p:spPr>
          <a:xfrm>
            <a:off x="798381" y="2045704"/>
            <a:ext cx="4203926" cy="3849918"/>
          </a:xfrm>
          <a:prstGeom prst="rect">
            <a:avLst/>
          </a:prstGeom>
        </p:spPr>
        <p:txBody>
          <a:bodyPr/>
          <a:lstStyle>
            <a:lvl1pPr algn="l">
              <a:buNone/>
              <a:defRPr sz="2400" b="0" i="0" spc="0">
                <a:solidFill>
                  <a:srgbClr val="086575"/>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 name="Text Placeholder 23">
            <a:extLst>
              <a:ext uri="{FF2B5EF4-FFF2-40B4-BE49-F238E27FC236}">
                <a16:creationId xmlns:a16="http://schemas.microsoft.com/office/drawing/2014/main" id="{285DDF02-6F1E-42FC-596B-7038DD05D8A8}"/>
              </a:ext>
            </a:extLst>
          </p:cNvPr>
          <p:cNvSpPr>
            <a:spLocks noGrp="1"/>
          </p:cNvSpPr>
          <p:nvPr>
            <p:ph type="body" sz="quarter" idx="16" hasCustomPrompt="1"/>
          </p:nvPr>
        </p:nvSpPr>
        <p:spPr>
          <a:xfrm>
            <a:off x="798382" y="761603"/>
            <a:ext cx="4203926" cy="803654"/>
          </a:xfrm>
          <a:prstGeom prst="rect">
            <a:avLst/>
          </a:prstGeom>
        </p:spPr>
        <p:txBody>
          <a:bodyPr>
            <a:noAutofit/>
          </a:bodyPr>
          <a:lstStyle>
            <a:lvl1pPr marL="0" indent="0" algn="l">
              <a:buNone/>
              <a:defRPr sz="3600" b="0" i="0">
                <a:solidFill>
                  <a:srgbClr val="086575"/>
                </a:solidFill>
                <a:latin typeface="+mn-lt"/>
              </a:defRPr>
            </a:lvl1pPr>
          </a:lstStyle>
          <a:p>
            <a:pPr lvl="0"/>
            <a:r>
              <a:rPr lang="en-US" dirty="0"/>
              <a:t>Heading</a:t>
            </a:r>
          </a:p>
        </p:txBody>
      </p:sp>
    </p:spTree>
    <p:extLst>
      <p:ext uri="{BB962C8B-B14F-4D97-AF65-F5344CB8AC3E}">
        <p14:creationId xmlns:p14="http://schemas.microsoft.com/office/powerpoint/2010/main" val="6862634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ottom Photo Slide">
  <p:cSld name="Bottom Photo Slide">
    <p:spTree>
      <p:nvGrpSpPr>
        <p:cNvPr id="1" name="Shape 66"/>
        <p:cNvGrpSpPr/>
        <p:nvPr/>
      </p:nvGrpSpPr>
      <p:grpSpPr>
        <a:xfrm>
          <a:off x="0" y="0"/>
          <a:ext cx="0" cy="0"/>
          <a:chOff x="0" y="0"/>
          <a:chExt cx="0" cy="0"/>
        </a:xfrm>
      </p:grpSpPr>
      <p:sp>
        <p:nvSpPr>
          <p:cNvPr id="67" name="Google Shape;67;p37"/>
          <p:cNvSpPr>
            <a:spLocks noGrp="1"/>
          </p:cNvSpPr>
          <p:nvPr>
            <p:ph type="pic" idx="2"/>
          </p:nvPr>
        </p:nvSpPr>
        <p:spPr>
          <a:xfrm>
            <a:off x="0" y="3695066"/>
            <a:ext cx="11125201" cy="2342319"/>
          </a:xfrm>
          <a:prstGeom prst="rect">
            <a:avLst/>
          </a:prstGeom>
          <a:noFill/>
          <a:ln>
            <a:noFill/>
          </a:ln>
        </p:spPr>
      </p:sp>
      <p:sp>
        <p:nvSpPr>
          <p:cNvPr id="68" name="Google Shape;68;p37"/>
          <p:cNvSpPr txBox="1">
            <a:spLocks noGrp="1"/>
          </p:cNvSpPr>
          <p:nvPr>
            <p:ph type="body" idx="1"/>
          </p:nvPr>
        </p:nvSpPr>
        <p:spPr>
          <a:xfrm>
            <a:off x="1651560" y="1086752"/>
            <a:ext cx="9649486" cy="69735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404040"/>
              </a:buClr>
              <a:buSzPts val="3600"/>
              <a:buFont typeface="Arial"/>
              <a:buNone/>
              <a:defRPr sz="3600" b="0" i="0" u="none" strike="noStrike" cap="none">
                <a:solidFill>
                  <a:srgbClr val="40404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 name="Google Shape;69;p37"/>
          <p:cNvSpPr txBox="1">
            <a:spLocks noGrp="1"/>
          </p:cNvSpPr>
          <p:nvPr>
            <p:ph type="body" idx="3"/>
          </p:nvPr>
        </p:nvSpPr>
        <p:spPr>
          <a:xfrm>
            <a:off x="1663856" y="2332892"/>
            <a:ext cx="9637190" cy="122862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404040"/>
              </a:buClr>
              <a:buSzPts val="2400"/>
              <a:buFont typeface="Arial"/>
              <a:buNone/>
              <a:defRPr sz="2400" b="0" i="0" u="none" strike="noStrike" cap="none">
                <a:solidFill>
                  <a:srgbClr val="40404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Master">
    <p:spTree>
      <p:nvGrpSpPr>
        <p:cNvPr id="1" name=""/>
        <p:cNvGrpSpPr/>
        <p:nvPr/>
      </p:nvGrpSpPr>
      <p:grpSpPr>
        <a:xfrm>
          <a:off x="0" y="0"/>
          <a:ext cx="0" cy="0"/>
          <a:chOff x="0" y="0"/>
          <a:chExt cx="0" cy="0"/>
        </a:xfrm>
      </p:grpSpPr>
      <p:sp>
        <p:nvSpPr>
          <p:cNvPr id="4" name="Text Placeholder 17">
            <a:extLst>
              <a:ext uri="{FF2B5EF4-FFF2-40B4-BE49-F238E27FC236}">
                <a16:creationId xmlns:a16="http://schemas.microsoft.com/office/drawing/2014/main" id="{85581FDB-620D-A940-7570-FC4992DD078F}"/>
              </a:ext>
            </a:extLst>
          </p:cNvPr>
          <p:cNvSpPr>
            <a:spLocks noGrp="1"/>
          </p:cNvSpPr>
          <p:nvPr>
            <p:ph type="body" sz="quarter" idx="18" hasCustomPrompt="1"/>
          </p:nvPr>
        </p:nvSpPr>
        <p:spPr>
          <a:xfrm>
            <a:off x="798381" y="2045704"/>
            <a:ext cx="4203926" cy="3849918"/>
          </a:xfrm>
          <a:prstGeom prst="rect">
            <a:avLst/>
          </a:prstGeom>
        </p:spPr>
        <p:txBody>
          <a:bodyPr/>
          <a:lstStyle>
            <a:lvl1pPr algn="l">
              <a:buNone/>
              <a:defRPr sz="2400" b="0" i="0" spc="0">
                <a:solidFill>
                  <a:srgbClr val="086575"/>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 name="Text Placeholder 23">
            <a:extLst>
              <a:ext uri="{FF2B5EF4-FFF2-40B4-BE49-F238E27FC236}">
                <a16:creationId xmlns:a16="http://schemas.microsoft.com/office/drawing/2014/main" id="{285DDF02-6F1E-42FC-596B-7038DD05D8A8}"/>
              </a:ext>
            </a:extLst>
          </p:cNvPr>
          <p:cNvSpPr>
            <a:spLocks noGrp="1"/>
          </p:cNvSpPr>
          <p:nvPr>
            <p:ph type="body" sz="quarter" idx="16" hasCustomPrompt="1"/>
          </p:nvPr>
        </p:nvSpPr>
        <p:spPr>
          <a:xfrm>
            <a:off x="798382" y="761603"/>
            <a:ext cx="4203926" cy="803654"/>
          </a:xfrm>
          <a:prstGeom prst="rect">
            <a:avLst/>
          </a:prstGeom>
        </p:spPr>
        <p:txBody>
          <a:bodyPr>
            <a:noAutofit/>
          </a:bodyPr>
          <a:lstStyle>
            <a:lvl1pPr marL="0" indent="0" algn="l">
              <a:buNone/>
              <a:defRPr sz="3600" b="0" i="0">
                <a:solidFill>
                  <a:srgbClr val="086575"/>
                </a:solidFill>
                <a:latin typeface="+mn-lt"/>
              </a:defRPr>
            </a:lvl1pPr>
          </a:lstStyle>
          <a:p>
            <a:pPr lvl="0"/>
            <a:r>
              <a:rPr lang="en-US" dirty="0"/>
              <a:t>Heading</a:t>
            </a:r>
          </a:p>
        </p:txBody>
      </p:sp>
    </p:spTree>
    <p:extLst>
      <p:ext uri="{BB962C8B-B14F-4D97-AF65-F5344CB8AC3E}">
        <p14:creationId xmlns:p14="http://schemas.microsoft.com/office/powerpoint/2010/main" val="6862634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Content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D662890-493E-15C0-6C30-0229373E9D17}"/>
              </a:ext>
            </a:extLst>
          </p:cNvPr>
          <p:cNvSpPr/>
          <p:nvPr userDrawn="1"/>
        </p:nvSpPr>
        <p:spPr>
          <a:xfrm flipV="1">
            <a:off x="0" y="0"/>
            <a:ext cx="5214939" cy="6858002"/>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25">
            <a:extLst>
              <a:ext uri="{FF2B5EF4-FFF2-40B4-BE49-F238E27FC236}">
                <a16:creationId xmlns:a16="http://schemas.microsoft.com/office/drawing/2014/main" id="{A5BEFE80-757C-CFD1-4E64-03725722350A}"/>
              </a:ext>
            </a:extLst>
          </p:cNvPr>
          <p:cNvSpPr>
            <a:spLocks noGrp="1"/>
          </p:cNvSpPr>
          <p:nvPr>
            <p:ph type="body" sz="quarter" idx="15" hasCustomPrompt="1"/>
          </p:nvPr>
        </p:nvSpPr>
        <p:spPr>
          <a:xfrm>
            <a:off x="6326958" y="587112"/>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12" name="Text Placeholder 25">
            <a:extLst>
              <a:ext uri="{FF2B5EF4-FFF2-40B4-BE49-F238E27FC236}">
                <a16:creationId xmlns:a16="http://schemas.microsoft.com/office/drawing/2014/main" id="{54334D93-E2E9-9419-A03A-7293A7674557}"/>
              </a:ext>
            </a:extLst>
          </p:cNvPr>
          <p:cNvSpPr>
            <a:spLocks noGrp="1"/>
          </p:cNvSpPr>
          <p:nvPr>
            <p:ph type="body" sz="quarter" idx="14" hasCustomPrompt="1"/>
          </p:nvPr>
        </p:nvSpPr>
        <p:spPr>
          <a:xfrm>
            <a:off x="7162254" y="587113"/>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3" name="Text Placeholder 25">
            <a:extLst>
              <a:ext uri="{FF2B5EF4-FFF2-40B4-BE49-F238E27FC236}">
                <a16:creationId xmlns:a16="http://schemas.microsoft.com/office/drawing/2014/main" id="{3C37BE7E-8C87-45BF-D6B8-BA3EE01F9FDD}"/>
              </a:ext>
            </a:extLst>
          </p:cNvPr>
          <p:cNvSpPr>
            <a:spLocks noGrp="1"/>
          </p:cNvSpPr>
          <p:nvPr>
            <p:ph type="body" sz="quarter" idx="29" hasCustomPrompt="1"/>
          </p:nvPr>
        </p:nvSpPr>
        <p:spPr>
          <a:xfrm>
            <a:off x="6326958" y="1164974"/>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18" name="Text Placeholder 25">
            <a:extLst>
              <a:ext uri="{FF2B5EF4-FFF2-40B4-BE49-F238E27FC236}">
                <a16:creationId xmlns:a16="http://schemas.microsoft.com/office/drawing/2014/main" id="{0B709AA1-B26C-4173-D2E2-6F0572F5200F}"/>
              </a:ext>
            </a:extLst>
          </p:cNvPr>
          <p:cNvSpPr>
            <a:spLocks noGrp="1"/>
          </p:cNvSpPr>
          <p:nvPr>
            <p:ph type="body" sz="quarter" idx="30" hasCustomPrompt="1"/>
          </p:nvPr>
        </p:nvSpPr>
        <p:spPr>
          <a:xfrm>
            <a:off x="7162254" y="1164975"/>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9" name="Text Placeholder 25">
            <a:extLst>
              <a:ext uri="{FF2B5EF4-FFF2-40B4-BE49-F238E27FC236}">
                <a16:creationId xmlns:a16="http://schemas.microsoft.com/office/drawing/2014/main" id="{DA59BCFD-D90B-8C59-C279-40F994E1FA15}"/>
              </a:ext>
            </a:extLst>
          </p:cNvPr>
          <p:cNvSpPr>
            <a:spLocks noGrp="1"/>
          </p:cNvSpPr>
          <p:nvPr>
            <p:ph type="body" sz="quarter" idx="31" hasCustomPrompt="1"/>
          </p:nvPr>
        </p:nvSpPr>
        <p:spPr>
          <a:xfrm>
            <a:off x="6326958" y="1744043"/>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20" name="Text Placeholder 25">
            <a:extLst>
              <a:ext uri="{FF2B5EF4-FFF2-40B4-BE49-F238E27FC236}">
                <a16:creationId xmlns:a16="http://schemas.microsoft.com/office/drawing/2014/main" id="{D98C242C-4ADF-2FEE-1A75-84C7F7BC4B47}"/>
              </a:ext>
            </a:extLst>
          </p:cNvPr>
          <p:cNvSpPr>
            <a:spLocks noGrp="1"/>
          </p:cNvSpPr>
          <p:nvPr>
            <p:ph type="body" sz="quarter" idx="32" hasCustomPrompt="1"/>
          </p:nvPr>
        </p:nvSpPr>
        <p:spPr>
          <a:xfrm>
            <a:off x="7162254" y="1744044"/>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25">
            <a:extLst>
              <a:ext uri="{FF2B5EF4-FFF2-40B4-BE49-F238E27FC236}">
                <a16:creationId xmlns:a16="http://schemas.microsoft.com/office/drawing/2014/main" id="{F9842BF8-F94C-C81D-6268-F22E555B2DEC}"/>
              </a:ext>
            </a:extLst>
          </p:cNvPr>
          <p:cNvSpPr>
            <a:spLocks noGrp="1"/>
          </p:cNvSpPr>
          <p:nvPr>
            <p:ph type="body" sz="quarter" idx="33" hasCustomPrompt="1"/>
          </p:nvPr>
        </p:nvSpPr>
        <p:spPr>
          <a:xfrm>
            <a:off x="6326958" y="2326369"/>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25" name="Text Placeholder 25">
            <a:extLst>
              <a:ext uri="{FF2B5EF4-FFF2-40B4-BE49-F238E27FC236}">
                <a16:creationId xmlns:a16="http://schemas.microsoft.com/office/drawing/2014/main" id="{97B87F67-6012-697D-8DBF-20BB51588063}"/>
              </a:ext>
            </a:extLst>
          </p:cNvPr>
          <p:cNvSpPr>
            <a:spLocks noGrp="1"/>
          </p:cNvSpPr>
          <p:nvPr>
            <p:ph type="body" sz="quarter" idx="34" hasCustomPrompt="1"/>
          </p:nvPr>
        </p:nvSpPr>
        <p:spPr>
          <a:xfrm>
            <a:off x="7162254" y="2326370"/>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6" name="Text Placeholder 25">
            <a:extLst>
              <a:ext uri="{FF2B5EF4-FFF2-40B4-BE49-F238E27FC236}">
                <a16:creationId xmlns:a16="http://schemas.microsoft.com/office/drawing/2014/main" id="{9A609869-044A-0F3D-732D-9A29EA550BF8}"/>
              </a:ext>
            </a:extLst>
          </p:cNvPr>
          <p:cNvSpPr>
            <a:spLocks noGrp="1"/>
          </p:cNvSpPr>
          <p:nvPr>
            <p:ph type="body" sz="quarter" idx="35" hasCustomPrompt="1"/>
          </p:nvPr>
        </p:nvSpPr>
        <p:spPr>
          <a:xfrm>
            <a:off x="6326958" y="2905468"/>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27" name="Text Placeholder 25">
            <a:extLst>
              <a:ext uri="{FF2B5EF4-FFF2-40B4-BE49-F238E27FC236}">
                <a16:creationId xmlns:a16="http://schemas.microsoft.com/office/drawing/2014/main" id="{AA926902-DF5A-EB57-E436-3B9B79D41AC2}"/>
              </a:ext>
            </a:extLst>
          </p:cNvPr>
          <p:cNvSpPr>
            <a:spLocks noGrp="1"/>
          </p:cNvSpPr>
          <p:nvPr>
            <p:ph type="body" sz="quarter" idx="36" hasCustomPrompt="1"/>
          </p:nvPr>
        </p:nvSpPr>
        <p:spPr>
          <a:xfrm>
            <a:off x="7162254" y="2905469"/>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28" name="Picture 27">
            <a:extLst>
              <a:ext uri="{FF2B5EF4-FFF2-40B4-BE49-F238E27FC236}">
                <a16:creationId xmlns:a16="http://schemas.microsoft.com/office/drawing/2014/main" id="{F62E4D73-2CF3-D562-3D16-D79B4EAF79A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266916" y="6007440"/>
            <a:ext cx="1790675" cy="398733"/>
          </a:xfrm>
          <a:prstGeom prst="rect">
            <a:avLst/>
          </a:prstGeom>
        </p:spPr>
      </p:pic>
      <p:sp>
        <p:nvSpPr>
          <p:cNvPr id="30" name="Text Placeholder 25">
            <a:extLst>
              <a:ext uri="{FF2B5EF4-FFF2-40B4-BE49-F238E27FC236}">
                <a16:creationId xmlns:a16="http://schemas.microsoft.com/office/drawing/2014/main" id="{48D50E15-A8AC-EA0D-298E-B2F9A71CFC18}"/>
              </a:ext>
            </a:extLst>
          </p:cNvPr>
          <p:cNvSpPr>
            <a:spLocks noGrp="1"/>
          </p:cNvSpPr>
          <p:nvPr>
            <p:ph type="body" sz="quarter" idx="37" hasCustomPrompt="1"/>
          </p:nvPr>
        </p:nvSpPr>
        <p:spPr>
          <a:xfrm>
            <a:off x="6322195" y="3496643"/>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06</a:t>
            </a:r>
          </a:p>
        </p:txBody>
      </p:sp>
      <p:sp>
        <p:nvSpPr>
          <p:cNvPr id="31" name="Text Placeholder 25">
            <a:extLst>
              <a:ext uri="{FF2B5EF4-FFF2-40B4-BE49-F238E27FC236}">
                <a16:creationId xmlns:a16="http://schemas.microsoft.com/office/drawing/2014/main" id="{B17DE2B8-64B0-DA9B-0C20-90B667762394}"/>
              </a:ext>
            </a:extLst>
          </p:cNvPr>
          <p:cNvSpPr>
            <a:spLocks noGrp="1"/>
          </p:cNvSpPr>
          <p:nvPr>
            <p:ph type="body" sz="quarter" idx="38" hasCustomPrompt="1"/>
          </p:nvPr>
        </p:nvSpPr>
        <p:spPr>
          <a:xfrm>
            <a:off x="7157491" y="3496644"/>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2" name="Text Placeholder 25">
            <a:extLst>
              <a:ext uri="{FF2B5EF4-FFF2-40B4-BE49-F238E27FC236}">
                <a16:creationId xmlns:a16="http://schemas.microsoft.com/office/drawing/2014/main" id="{5BEC7B71-0179-64F0-1AEA-CF68156B0037}"/>
              </a:ext>
            </a:extLst>
          </p:cNvPr>
          <p:cNvSpPr>
            <a:spLocks noGrp="1"/>
          </p:cNvSpPr>
          <p:nvPr>
            <p:ph type="body" sz="quarter" idx="39" hasCustomPrompt="1"/>
          </p:nvPr>
        </p:nvSpPr>
        <p:spPr>
          <a:xfrm>
            <a:off x="6322195" y="4078969"/>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07</a:t>
            </a:r>
          </a:p>
        </p:txBody>
      </p:sp>
      <p:sp>
        <p:nvSpPr>
          <p:cNvPr id="33" name="Text Placeholder 25">
            <a:extLst>
              <a:ext uri="{FF2B5EF4-FFF2-40B4-BE49-F238E27FC236}">
                <a16:creationId xmlns:a16="http://schemas.microsoft.com/office/drawing/2014/main" id="{9FC79778-EAFD-59C1-4148-5791828F7761}"/>
              </a:ext>
            </a:extLst>
          </p:cNvPr>
          <p:cNvSpPr>
            <a:spLocks noGrp="1"/>
          </p:cNvSpPr>
          <p:nvPr>
            <p:ph type="body" sz="quarter" idx="40" hasCustomPrompt="1"/>
          </p:nvPr>
        </p:nvSpPr>
        <p:spPr>
          <a:xfrm>
            <a:off x="7157491" y="4078970"/>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4" name="Text Placeholder 25">
            <a:extLst>
              <a:ext uri="{FF2B5EF4-FFF2-40B4-BE49-F238E27FC236}">
                <a16:creationId xmlns:a16="http://schemas.microsoft.com/office/drawing/2014/main" id="{14BEB9FC-4A6E-8DE4-5DB3-C84CC387CAED}"/>
              </a:ext>
            </a:extLst>
          </p:cNvPr>
          <p:cNvSpPr>
            <a:spLocks noGrp="1"/>
          </p:cNvSpPr>
          <p:nvPr>
            <p:ph type="body" sz="quarter" idx="41" hasCustomPrompt="1"/>
          </p:nvPr>
        </p:nvSpPr>
        <p:spPr>
          <a:xfrm>
            <a:off x="6322195" y="4658068"/>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08</a:t>
            </a:r>
          </a:p>
        </p:txBody>
      </p:sp>
      <p:sp>
        <p:nvSpPr>
          <p:cNvPr id="35" name="Text Placeholder 25">
            <a:extLst>
              <a:ext uri="{FF2B5EF4-FFF2-40B4-BE49-F238E27FC236}">
                <a16:creationId xmlns:a16="http://schemas.microsoft.com/office/drawing/2014/main" id="{ECD6CDF1-0469-29A5-ADFB-6252949B3A55}"/>
              </a:ext>
            </a:extLst>
          </p:cNvPr>
          <p:cNvSpPr>
            <a:spLocks noGrp="1"/>
          </p:cNvSpPr>
          <p:nvPr>
            <p:ph type="body" sz="quarter" idx="42" hasCustomPrompt="1"/>
          </p:nvPr>
        </p:nvSpPr>
        <p:spPr>
          <a:xfrm>
            <a:off x="7157491" y="4658069"/>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6" name="Text Placeholder 17">
            <a:extLst>
              <a:ext uri="{FF2B5EF4-FFF2-40B4-BE49-F238E27FC236}">
                <a16:creationId xmlns:a16="http://schemas.microsoft.com/office/drawing/2014/main" id="{1CA5E334-A40D-636F-2677-54D2CB12201C}"/>
              </a:ext>
            </a:extLst>
          </p:cNvPr>
          <p:cNvSpPr>
            <a:spLocks noGrp="1"/>
          </p:cNvSpPr>
          <p:nvPr>
            <p:ph type="body" sz="quarter" idx="18" hasCustomPrompt="1"/>
          </p:nvPr>
        </p:nvSpPr>
        <p:spPr>
          <a:xfrm>
            <a:off x="482925" y="1785938"/>
            <a:ext cx="4360537" cy="4057649"/>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7" name="Rectangle 36">
            <a:extLst>
              <a:ext uri="{FF2B5EF4-FFF2-40B4-BE49-F238E27FC236}">
                <a16:creationId xmlns:a16="http://schemas.microsoft.com/office/drawing/2014/main" id="{6DD0961B-3DFC-EBE9-FC40-AC19493BB7A8}"/>
              </a:ext>
            </a:extLst>
          </p:cNvPr>
          <p:cNvSpPr/>
          <p:nvPr userDrawn="1"/>
        </p:nvSpPr>
        <p:spPr>
          <a:xfrm>
            <a:off x="4595973" y="5332470"/>
            <a:ext cx="1423827" cy="1525530"/>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23">
            <a:extLst>
              <a:ext uri="{FF2B5EF4-FFF2-40B4-BE49-F238E27FC236}">
                <a16:creationId xmlns:a16="http://schemas.microsoft.com/office/drawing/2014/main" id="{A2C1E5F0-47F7-FCB9-251E-B4288980DDF5}"/>
              </a:ext>
            </a:extLst>
          </p:cNvPr>
          <p:cNvSpPr>
            <a:spLocks noGrp="1"/>
          </p:cNvSpPr>
          <p:nvPr>
            <p:ph type="body" sz="quarter" idx="13" hasCustomPrompt="1"/>
          </p:nvPr>
        </p:nvSpPr>
        <p:spPr>
          <a:xfrm>
            <a:off x="455806" y="769856"/>
            <a:ext cx="4420994" cy="697353"/>
          </a:xfrm>
          <a:prstGeom prst="rect">
            <a:avLst/>
          </a:prstGeom>
        </p:spPr>
        <p:txBody>
          <a:bodyPr>
            <a:normAutofit/>
          </a:bodyPr>
          <a:lstStyle>
            <a:lvl1pPr marL="0" indent="0" algn="l">
              <a:buNone/>
              <a:defRPr sz="3600">
                <a:solidFill>
                  <a:schemeClr val="bg1"/>
                </a:solidFill>
                <a:latin typeface="+mn-lt"/>
              </a:defRPr>
            </a:lvl1pPr>
          </a:lstStyle>
          <a:p>
            <a:pPr lvl="0"/>
            <a:r>
              <a:rPr lang="en-US" dirty="0"/>
              <a:t>TITLE</a:t>
            </a:r>
          </a:p>
        </p:txBody>
      </p:sp>
    </p:spTree>
    <p:extLst>
      <p:ext uri="{BB962C8B-B14F-4D97-AF65-F5344CB8AC3E}">
        <p14:creationId xmlns:p14="http://schemas.microsoft.com/office/powerpoint/2010/main" val="2462849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8" name="Rectangle 7"/>
          <p:cNvSpPr/>
          <p:nvPr userDrawn="1"/>
        </p:nvSpPr>
        <p:spPr>
          <a:xfrm>
            <a:off x="-36717" y="2684585"/>
            <a:ext cx="1422400" cy="4173415"/>
          </a:xfrm>
          <a:prstGeom prst="rect">
            <a:avLst/>
          </a:prstGeom>
          <a:solidFill>
            <a:srgbClr val="007772">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36717" y="643325"/>
            <a:ext cx="1422400" cy="1524001"/>
          </a:xfrm>
          <a:prstGeom prst="rect">
            <a:avLst/>
          </a:prstGeom>
          <a:solidFill>
            <a:srgbClr val="EEA821">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23"/>
          <p:cNvSpPr>
            <a:spLocks noGrp="1"/>
          </p:cNvSpPr>
          <p:nvPr>
            <p:ph type="body" sz="quarter" idx="13" hasCustomPrompt="1"/>
          </p:nvPr>
        </p:nvSpPr>
        <p:spPr>
          <a:xfrm>
            <a:off x="1639836" y="1056648"/>
            <a:ext cx="5466986" cy="697353"/>
          </a:xfrm>
          <a:prstGeom prst="rect">
            <a:avLst/>
          </a:prstGeom>
        </p:spPr>
        <p:txBody>
          <a:bodyPr>
            <a:normAutofit/>
          </a:bodyPr>
          <a:lstStyle>
            <a:lvl1pPr marL="0" indent="0" algn="l">
              <a:buNone/>
              <a:defRPr sz="3600">
                <a:solidFill>
                  <a:srgbClr val="007772"/>
                </a:solidFill>
                <a:latin typeface="+mn-lt"/>
              </a:defRPr>
            </a:lvl1pPr>
          </a:lstStyle>
          <a:p>
            <a:pPr lvl="0"/>
            <a:r>
              <a:rPr lang="en-US" dirty="0"/>
              <a:t>TITLE</a:t>
            </a:r>
          </a:p>
        </p:txBody>
      </p:sp>
      <p:sp>
        <p:nvSpPr>
          <p:cNvPr id="13" name="Text Placeholder 25"/>
          <p:cNvSpPr>
            <a:spLocks noGrp="1"/>
          </p:cNvSpPr>
          <p:nvPr userDrawn="1">
            <p:ph type="body" sz="quarter" idx="14" hasCustomPrompt="1"/>
          </p:nvPr>
        </p:nvSpPr>
        <p:spPr>
          <a:xfrm>
            <a:off x="1639836" y="2977661"/>
            <a:ext cx="8817149" cy="3001108"/>
          </a:xfrm>
          <a:prstGeom prst="rect">
            <a:avLst/>
          </a:prstGeom>
        </p:spPr>
        <p:txBody>
          <a:bodyPr>
            <a:noAutofit/>
          </a:bodyPr>
          <a:lstStyle>
            <a:lvl1pPr marL="0" indent="0" algn="l">
              <a:buNone/>
              <a:defRPr sz="2400" baseline="0">
                <a:solidFill>
                  <a:schemeClr val="tx1">
                    <a:lumMod val="75000"/>
                    <a:lumOff val="25000"/>
                  </a:schemeClr>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4" name="Rectangle 13"/>
          <p:cNvSpPr/>
          <p:nvPr userDrawn="1"/>
        </p:nvSpPr>
        <p:spPr>
          <a:xfrm>
            <a:off x="10781837" y="0"/>
            <a:ext cx="1422400" cy="4057650"/>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2 - with icons">
    <p:spTree>
      <p:nvGrpSpPr>
        <p:cNvPr id="1" name=""/>
        <p:cNvGrpSpPr/>
        <p:nvPr/>
      </p:nvGrpSpPr>
      <p:grpSpPr>
        <a:xfrm>
          <a:off x="0" y="0"/>
          <a:ext cx="0" cy="0"/>
          <a:chOff x="0" y="0"/>
          <a:chExt cx="0" cy="0"/>
        </a:xfrm>
      </p:grpSpPr>
      <p:sp>
        <p:nvSpPr>
          <p:cNvPr id="10" name="Rectangle 9"/>
          <p:cNvSpPr/>
          <p:nvPr userDrawn="1"/>
        </p:nvSpPr>
        <p:spPr>
          <a:xfrm>
            <a:off x="-36717" y="643325"/>
            <a:ext cx="1422400" cy="1524001"/>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23"/>
          <p:cNvSpPr>
            <a:spLocks noGrp="1"/>
          </p:cNvSpPr>
          <p:nvPr>
            <p:ph type="body" sz="quarter" idx="13" hasCustomPrompt="1"/>
          </p:nvPr>
        </p:nvSpPr>
        <p:spPr>
          <a:xfrm>
            <a:off x="1639836" y="785664"/>
            <a:ext cx="8849638" cy="1381662"/>
          </a:xfrm>
          <a:prstGeom prst="rect">
            <a:avLst/>
          </a:prstGeom>
        </p:spPr>
        <p:txBody>
          <a:bodyPr>
            <a:normAutofit/>
          </a:bodyPr>
          <a:lstStyle>
            <a:lvl1pPr marL="0" indent="0" algn="l">
              <a:buNone/>
              <a:defRPr sz="3600">
                <a:solidFill>
                  <a:srgbClr val="007772"/>
                </a:solidFill>
                <a:latin typeface="+mn-lt"/>
              </a:defRPr>
            </a:lvl1pPr>
          </a:lstStyle>
          <a:p>
            <a:pPr lvl="0"/>
            <a:r>
              <a:rPr lang="en-US" dirty="0"/>
              <a:t>TITLE</a:t>
            </a:r>
          </a:p>
        </p:txBody>
      </p:sp>
      <p:sp>
        <p:nvSpPr>
          <p:cNvPr id="13" name="Text Placeholder 25"/>
          <p:cNvSpPr>
            <a:spLocks noGrp="1"/>
          </p:cNvSpPr>
          <p:nvPr userDrawn="1">
            <p:ph type="body" sz="quarter" idx="14" hasCustomPrompt="1"/>
          </p:nvPr>
        </p:nvSpPr>
        <p:spPr>
          <a:xfrm>
            <a:off x="1639837" y="2766646"/>
            <a:ext cx="8849638" cy="3190017"/>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4" name="Rectangle 13"/>
          <p:cNvSpPr/>
          <p:nvPr userDrawn="1"/>
        </p:nvSpPr>
        <p:spPr>
          <a:xfrm>
            <a:off x="10769600" y="0"/>
            <a:ext cx="1422400" cy="5107577"/>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 bullet point slide">
    <p:spTree>
      <p:nvGrpSpPr>
        <p:cNvPr id="1" name=""/>
        <p:cNvGrpSpPr/>
        <p:nvPr/>
      </p:nvGrpSpPr>
      <p:grpSpPr>
        <a:xfrm>
          <a:off x="0" y="0"/>
          <a:ext cx="0" cy="0"/>
          <a:chOff x="0" y="0"/>
          <a:chExt cx="0" cy="0"/>
        </a:xfrm>
      </p:grpSpPr>
      <p:sp>
        <p:nvSpPr>
          <p:cNvPr id="2" name="Text Placeholder 23">
            <a:extLst>
              <a:ext uri="{FF2B5EF4-FFF2-40B4-BE49-F238E27FC236}">
                <a16:creationId xmlns:a16="http://schemas.microsoft.com/office/drawing/2014/main" id="{920DC654-C592-E8B9-3A4C-F38F2787154D}"/>
              </a:ext>
            </a:extLst>
          </p:cNvPr>
          <p:cNvSpPr>
            <a:spLocks noGrp="1"/>
          </p:cNvSpPr>
          <p:nvPr>
            <p:ph type="body" sz="quarter" idx="13" hasCustomPrompt="1"/>
          </p:nvPr>
        </p:nvSpPr>
        <p:spPr>
          <a:xfrm>
            <a:off x="860902" y="1056648"/>
            <a:ext cx="5466986" cy="697353"/>
          </a:xfrm>
          <a:prstGeom prst="rect">
            <a:avLst/>
          </a:prstGeom>
        </p:spPr>
        <p:txBody>
          <a:bodyPr>
            <a:normAutofit/>
          </a:bodyPr>
          <a:lstStyle>
            <a:lvl1pPr marL="0" indent="0" algn="l">
              <a:buNone/>
              <a:defRPr sz="3600">
                <a:solidFill>
                  <a:srgbClr val="007772"/>
                </a:solidFill>
                <a:latin typeface="+mn-lt"/>
              </a:defRPr>
            </a:lvl1pPr>
          </a:lstStyle>
          <a:p>
            <a:pPr lvl="0"/>
            <a:r>
              <a:rPr lang="en-US" dirty="0"/>
              <a:t>TITLE</a:t>
            </a:r>
          </a:p>
        </p:txBody>
      </p:sp>
      <p:sp>
        <p:nvSpPr>
          <p:cNvPr id="3" name="Text Placeholder 25">
            <a:extLst>
              <a:ext uri="{FF2B5EF4-FFF2-40B4-BE49-F238E27FC236}">
                <a16:creationId xmlns:a16="http://schemas.microsoft.com/office/drawing/2014/main" id="{4FE29555-912C-B063-FBCD-031C05D46288}"/>
              </a:ext>
            </a:extLst>
          </p:cNvPr>
          <p:cNvSpPr>
            <a:spLocks noGrp="1"/>
          </p:cNvSpPr>
          <p:nvPr>
            <p:ph type="body" sz="quarter" idx="14" hasCustomPrompt="1"/>
          </p:nvPr>
        </p:nvSpPr>
        <p:spPr>
          <a:xfrm>
            <a:off x="860902" y="2977661"/>
            <a:ext cx="8817149" cy="3001108"/>
          </a:xfrm>
          <a:prstGeom prst="rect">
            <a:avLst/>
          </a:prstGeom>
        </p:spPr>
        <p:txBody>
          <a:bodyPr>
            <a:noAutofit/>
          </a:bodyPr>
          <a:lstStyle>
            <a:lvl1pPr marL="0" indent="0" algn="l">
              <a:buNone/>
              <a:defRPr sz="2400" baseline="0">
                <a:solidFill>
                  <a:schemeClr val="tx1">
                    <a:lumMod val="75000"/>
                    <a:lumOff val="25000"/>
                  </a:schemeClr>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Slide - Orange Icon box">
    <p:spTree>
      <p:nvGrpSpPr>
        <p:cNvPr id="1" name=""/>
        <p:cNvGrpSpPr/>
        <p:nvPr/>
      </p:nvGrpSpPr>
      <p:grpSpPr>
        <a:xfrm>
          <a:off x="0" y="0"/>
          <a:ext cx="0" cy="0"/>
          <a:chOff x="0" y="0"/>
          <a:chExt cx="0" cy="0"/>
        </a:xfrm>
      </p:grpSpPr>
      <p:sp>
        <p:nvSpPr>
          <p:cNvPr id="11" name="Rectangle 10"/>
          <p:cNvSpPr/>
          <p:nvPr userDrawn="1"/>
        </p:nvSpPr>
        <p:spPr>
          <a:xfrm>
            <a:off x="0" y="660259"/>
            <a:ext cx="1423827" cy="1525530"/>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3"/>
          <p:cNvSpPr>
            <a:spLocks noGrp="1"/>
          </p:cNvSpPr>
          <p:nvPr>
            <p:ph type="body" sz="quarter" idx="13" hasCustomPrompt="1"/>
          </p:nvPr>
        </p:nvSpPr>
        <p:spPr>
          <a:xfrm>
            <a:off x="1675006" y="1074656"/>
            <a:ext cx="9649486" cy="697353"/>
          </a:xfrm>
          <a:prstGeom prst="rect">
            <a:avLst/>
          </a:prstGeom>
        </p:spPr>
        <p:txBody>
          <a:bodyPr>
            <a:normAutofit/>
          </a:bodyPr>
          <a:lstStyle>
            <a:lvl1pPr marL="0" indent="0" algn="l">
              <a:buNone/>
              <a:defRPr sz="3600">
                <a:solidFill>
                  <a:srgbClr val="404040"/>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9637190" cy="324524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999890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Slide - Purple Icon box">
    <p:spTree>
      <p:nvGrpSpPr>
        <p:cNvPr id="1" name=""/>
        <p:cNvGrpSpPr/>
        <p:nvPr/>
      </p:nvGrpSpPr>
      <p:grpSpPr>
        <a:xfrm>
          <a:off x="0" y="0"/>
          <a:ext cx="0" cy="0"/>
          <a:chOff x="0" y="0"/>
          <a:chExt cx="0" cy="0"/>
        </a:xfrm>
      </p:grpSpPr>
      <p:sp>
        <p:nvSpPr>
          <p:cNvPr id="11" name="Rectangle 10"/>
          <p:cNvSpPr/>
          <p:nvPr userDrawn="1"/>
        </p:nvSpPr>
        <p:spPr>
          <a:xfrm>
            <a:off x="-13271" y="643325"/>
            <a:ext cx="1423827" cy="1525530"/>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3"/>
          <p:cNvSpPr>
            <a:spLocks noGrp="1"/>
          </p:cNvSpPr>
          <p:nvPr>
            <p:ph type="body" sz="quarter" idx="13" hasCustomPrompt="1"/>
          </p:nvPr>
        </p:nvSpPr>
        <p:spPr>
          <a:xfrm>
            <a:off x="1675006" y="1074656"/>
            <a:ext cx="9649486" cy="697353"/>
          </a:xfrm>
          <a:prstGeom prst="rect">
            <a:avLst/>
          </a:prstGeom>
        </p:spPr>
        <p:txBody>
          <a:bodyPr>
            <a:normAutofit/>
          </a:bodyPr>
          <a:lstStyle>
            <a:lvl1pPr marL="0" indent="0" algn="l">
              <a:buNone/>
              <a:defRPr sz="3600">
                <a:solidFill>
                  <a:srgbClr val="007772"/>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9637190" cy="324524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lide with quote">
    <p:spTree>
      <p:nvGrpSpPr>
        <p:cNvPr id="1" name=""/>
        <p:cNvGrpSpPr/>
        <p:nvPr/>
      </p:nvGrpSpPr>
      <p:grpSpPr>
        <a:xfrm>
          <a:off x="0" y="0"/>
          <a:ext cx="0" cy="0"/>
          <a:chOff x="0" y="0"/>
          <a:chExt cx="0" cy="0"/>
        </a:xfrm>
      </p:grpSpPr>
      <p:sp>
        <p:nvSpPr>
          <p:cNvPr id="11" name="Rectangle 10"/>
          <p:cNvSpPr/>
          <p:nvPr userDrawn="1"/>
        </p:nvSpPr>
        <p:spPr>
          <a:xfrm>
            <a:off x="0" y="660259"/>
            <a:ext cx="1423827" cy="1525530"/>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userDrawn="1"/>
        </p:nvSpPr>
        <p:spPr>
          <a:xfrm rot="16200000">
            <a:off x="5984599" y="4179308"/>
            <a:ext cx="3245241" cy="91670"/>
          </a:xfrm>
          <a:prstGeom prst="roundRect">
            <a:avLst>
              <a:gd name="adj" fmla="val 50000"/>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3"/>
          <p:cNvSpPr>
            <a:spLocks noGrp="1"/>
          </p:cNvSpPr>
          <p:nvPr>
            <p:ph type="body" sz="quarter" idx="13" hasCustomPrompt="1"/>
          </p:nvPr>
        </p:nvSpPr>
        <p:spPr>
          <a:xfrm>
            <a:off x="1675006" y="1074656"/>
            <a:ext cx="5382286" cy="697353"/>
          </a:xfrm>
          <a:prstGeom prst="rect">
            <a:avLst/>
          </a:prstGeom>
        </p:spPr>
        <p:txBody>
          <a:bodyPr>
            <a:normAutofit/>
          </a:bodyPr>
          <a:lstStyle>
            <a:lvl1pPr marL="0" indent="0" algn="l">
              <a:buNone/>
              <a:defRPr sz="3600">
                <a:solidFill>
                  <a:srgbClr val="007772"/>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5463775" cy="324524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9" name="Text Placeholder 25"/>
          <p:cNvSpPr>
            <a:spLocks noGrp="1"/>
          </p:cNvSpPr>
          <p:nvPr>
            <p:ph type="body" sz="quarter" idx="15" hasCustomPrompt="1"/>
          </p:nvPr>
        </p:nvSpPr>
        <p:spPr>
          <a:xfrm>
            <a:off x="8063361" y="2602523"/>
            <a:ext cx="3706607" cy="3245241"/>
          </a:xfrm>
          <a:prstGeom prst="rect">
            <a:avLst/>
          </a:prstGeom>
        </p:spPr>
        <p:txBody>
          <a:bodyPr anchor="ctr">
            <a:noAutofit/>
          </a:bodyPr>
          <a:lstStyle>
            <a:lvl1pPr marL="0" indent="0" algn="ctr">
              <a:buNone/>
              <a:defRPr sz="2400" i="1"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“Quote”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ttom Photo Slide">
    <p:spTree>
      <p:nvGrpSpPr>
        <p:cNvPr id="1" name=""/>
        <p:cNvGrpSpPr/>
        <p:nvPr/>
      </p:nvGrpSpPr>
      <p:grpSpPr>
        <a:xfrm>
          <a:off x="0" y="0"/>
          <a:ext cx="0" cy="0"/>
          <a:chOff x="0" y="0"/>
          <a:chExt cx="0" cy="0"/>
        </a:xfrm>
      </p:grpSpPr>
      <p:sp>
        <p:nvSpPr>
          <p:cNvPr id="18" name="Picture Placeholder 2"/>
          <p:cNvSpPr>
            <a:spLocks noGrp="1"/>
          </p:cNvSpPr>
          <p:nvPr>
            <p:ph type="pic" sz="quarter" idx="10"/>
          </p:nvPr>
        </p:nvSpPr>
        <p:spPr>
          <a:xfrm>
            <a:off x="0" y="3695066"/>
            <a:ext cx="11125201" cy="2342319"/>
          </a:xfrm>
          <a:prstGeom prst="rect">
            <a:avLst/>
          </a:prstGeom>
          <a:ln>
            <a:noFill/>
          </a:ln>
        </p:spPr>
        <p:txBody>
          <a:bodyPr anchor="t"/>
          <a:lstStyle>
            <a:lvl1pPr marL="0" indent="0" algn="ctr">
              <a:buNone/>
              <a:defRPr sz="1800" i="1" baseline="0">
                <a:solidFill>
                  <a:srgbClr val="142D55"/>
                </a:solidFill>
              </a:defRPr>
            </a:lvl1pPr>
          </a:lstStyle>
          <a:p>
            <a:endParaRPr lang="en-US"/>
          </a:p>
          <a:p>
            <a:endParaRPr lang="en-US"/>
          </a:p>
          <a:p>
            <a:endParaRPr lang="en-US"/>
          </a:p>
          <a:p>
            <a:endParaRPr lang="en-US"/>
          </a:p>
          <a:p>
            <a:endParaRPr lang="en-US"/>
          </a:p>
          <a:p>
            <a:endParaRPr lang="en-US"/>
          </a:p>
          <a:p>
            <a:r>
              <a:rPr lang="en-US"/>
              <a:t>Click to add photo </a:t>
            </a:r>
          </a:p>
        </p:txBody>
      </p:sp>
      <p:sp>
        <p:nvSpPr>
          <p:cNvPr id="19" name="Text Placeholder 23"/>
          <p:cNvSpPr>
            <a:spLocks noGrp="1"/>
          </p:cNvSpPr>
          <p:nvPr>
            <p:ph type="body" sz="quarter" idx="13" hasCustomPrompt="1"/>
          </p:nvPr>
        </p:nvSpPr>
        <p:spPr>
          <a:xfrm>
            <a:off x="1651560" y="1086752"/>
            <a:ext cx="9649486" cy="697353"/>
          </a:xfrm>
          <a:prstGeom prst="rect">
            <a:avLst/>
          </a:prstGeom>
        </p:spPr>
        <p:txBody>
          <a:bodyPr>
            <a:normAutofit/>
          </a:bodyPr>
          <a:lstStyle>
            <a:lvl1pPr marL="0" indent="0" algn="l">
              <a:buNone/>
              <a:defRPr sz="3600">
                <a:solidFill>
                  <a:srgbClr val="404040"/>
                </a:solidFill>
                <a:latin typeface="+mn-lt"/>
              </a:defRPr>
            </a:lvl1pPr>
          </a:lstStyle>
          <a:p>
            <a:pPr lvl="0"/>
            <a:r>
              <a:rPr lang="en-US" dirty="0"/>
              <a:t>TITLE</a:t>
            </a:r>
          </a:p>
        </p:txBody>
      </p:sp>
      <p:sp>
        <p:nvSpPr>
          <p:cNvPr id="20" name="Text Placeholder 25"/>
          <p:cNvSpPr>
            <a:spLocks noGrp="1"/>
          </p:cNvSpPr>
          <p:nvPr>
            <p:ph type="body" sz="quarter" idx="14" hasCustomPrompt="1"/>
          </p:nvPr>
        </p:nvSpPr>
        <p:spPr>
          <a:xfrm>
            <a:off x="1663856" y="2332892"/>
            <a:ext cx="9637190" cy="1228628"/>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1107843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2.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CE02612-5E8C-DDE7-9A6A-87D69F0B8DC3}"/>
              </a:ext>
            </a:extLst>
          </p:cNvPr>
          <p:cNvGrpSpPr/>
          <p:nvPr userDrawn="1"/>
        </p:nvGrpSpPr>
        <p:grpSpPr>
          <a:xfrm>
            <a:off x="9819391" y="6329679"/>
            <a:ext cx="2006924" cy="228419"/>
            <a:chOff x="428174" y="10170041"/>
            <a:chExt cx="1952169" cy="222187"/>
          </a:xfrm>
        </p:grpSpPr>
        <p:pic>
          <p:nvPicPr>
            <p:cNvPr id="6" name="Picture 5">
              <a:extLst>
                <a:ext uri="{FF2B5EF4-FFF2-40B4-BE49-F238E27FC236}">
                  <a16:creationId xmlns:a16="http://schemas.microsoft.com/office/drawing/2014/main" id="{B6707F7A-3691-1A6D-00D1-C2ED8F08BB00}"/>
                </a:ext>
              </a:extLst>
            </p:cNvPr>
            <p:cNvPicPr>
              <a:picLocks noChangeAspect="1"/>
            </p:cNvPicPr>
            <p:nvPr userDrawn="1"/>
          </p:nvPicPr>
          <p:blipFill rotWithShape="1">
            <a:blip r:embed="rId23" cstate="screen">
              <a:extLst>
                <a:ext uri="{28A0092B-C50C-407E-A947-70E740481C1C}">
                  <a14:useLocalDpi xmlns:a14="http://schemas.microsoft.com/office/drawing/2010/main"/>
                </a:ext>
              </a:extLst>
            </a:blip>
            <a:srcRect/>
            <a:stretch/>
          </p:blipFill>
          <p:spPr>
            <a:xfrm>
              <a:off x="602343" y="10174514"/>
              <a:ext cx="1778000" cy="217714"/>
            </a:xfrm>
            <a:prstGeom prst="rect">
              <a:avLst/>
            </a:prstGeom>
          </p:spPr>
        </p:pic>
        <p:pic>
          <p:nvPicPr>
            <p:cNvPr id="7" name="Picture 6">
              <a:extLst>
                <a:ext uri="{FF2B5EF4-FFF2-40B4-BE49-F238E27FC236}">
                  <a16:creationId xmlns:a16="http://schemas.microsoft.com/office/drawing/2014/main" id="{AAD33BCC-7EC4-4959-0670-9641A10DB609}"/>
                </a:ext>
              </a:extLst>
            </p:cNvPr>
            <p:cNvPicPr>
              <a:picLocks noChangeAspect="1"/>
            </p:cNvPicPr>
            <p:nvPr userDrawn="1"/>
          </p:nvPicPr>
          <p:blipFill rotWithShape="1">
            <a:blip r:embed="rId24" cstate="screen">
              <a:extLst>
                <a:ext uri="{28A0092B-C50C-407E-A947-70E740481C1C}">
                  <a14:useLocalDpi xmlns:a14="http://schemas.microsoft.com/office/drawing/2010/main"/>
                </a:ext>
              </a:extLst>
            </a:blip>
            <a:srcRect/>
            <a:stretch/>
          </p:blipFill>
          <p:spPr>
            <a:xfrm>
              <a:off x="428174" y="10170041"/>
              <a:ext cx="210456" cy="185903"/>
            </a:xfrm>
            <a:prstGeom prst="rect">
              <a:avLst/>
            </a:prstGeom>
          </p:spPr>
        </p:pic>
      </p:gr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73" r:id="rId1"/>
    <p:sldLayoutId id="2147483672" r:id="rId2"/>
    <p:sldLayoutId id="2147483660" r:id="rId3"/>
    <p:sldLayoutId id="2147483665" r:id="rId4"/>
    <p:sldLayoutId id="2147483666" r:id="rId5"/>
    <p:sldLayoutId id="2147483651" r:id="rId6"/>
    <p:sldLayoutId id="2147483661" r:id="rId7"/>
    <p:sldLayoutId id="2147483667" r:id="rId8"/>
    <p:sldLayoutId id="2147483652" r:id="rId9"/>
    <p:sldLayoutId id="2147483671" r:id="rId10"/>
    <p:sldLayoutId id="2147483662" r:id="rId11"/>
    <p:sldLayoutId id="2147483669" r:id="rId12"/>
    <p:sldLayoutId id="2147483670" r:id="rId13"/>
    <p:sldLayoutId id="2147483663" r:id="rId14"/>
    <p:sldLayoutId id="2147483664" r:id="rId15"/>
    <p:sldLayoutId id="2147483674" r:id="rId16"/>
    <p:sldLayoutId id="2147483675" r:id="rId17"/>
    <p:sldLayoutId id="2147483676" r:id="rId18"/>
    <p:sldLayoutId id="2147483668" r:id="rId19"/>
    <p:sldLayoutId id="2147483679" r:id="rId20"/>
    <p:sldLayoutId id="2147483680"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pSp>
        <p:nvGrpSpPr>
          <p:cNvPr id="10" name="Google Shape;10;p29"/>
          <p:cNvGrpSpPr/>
          <p:nvPr/>
        </p:nvGrpSpPr>
        <p:grpSpPr>
          <a:xfrm>
            <a:off x="9819391" y="6329679"/>
            <a:ext cx="2006924" cy="228419"/>
            <a:chOff x="428174" y="10170041"/>
            <a:chExt cx="1952169" cy="222187"/>
          </a:xfrm>
        </p:grpSpPr>
        <p:pic>
          <p:nvPicPr>
            <p:cNvPr id="11" name="Google Shape;11;p2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02343" y="10174514"/>
              <a:ext cx="1778000" cy="217714"/>
            </a:xfrm>
            <a:prstGeom prst="rect">
              <a:avLst/>
            </a:prstGeom>
            <a:noFill/>
            <a:ln>
              <a:noFill/>
            </a:ln>
          </p:spPr>
        </p:pic>
        <p:pic>
          <p:nvPicPr>
            <p:cNvPr id="12" name="Google Shape;12;p29"/>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428174" y="10170041"/>
              <a:ext cx="210456" cy="185903"/>
            </a:xfrm>
            <a:prstGeom prst="rect">
              <a:avLst/>
            </a:prstGeom>
            <a:noFill/>
            <a:ln>
              <a:noFill/>
            </a:ln>
          </p:spPr>
        </p:pic>
      </p:grpSp>
    </p:spTree>
  </p:cSld>
  <p:clrMap bg1="lt1" tx1="dk1" bg2="dk2" tx2="lt2" accent1="accent1" accent2="accent2" accent3="accent3" accent4="accent4" accent5="accent5" accent6="accent6" hlink="hlink" folHlink="folHlink"/>
  <p:sldLayoutIdLst>
    <p:sldLayoutId id="2147483656"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CE02612-5E8C-DDE7-9A6A-87D69F0B8DC3}"/>
              </a:ext>
            </a:extLst>
          </p:cNvPr>
          <p:cNvGrpSpPr/>
          <p:nvPr userDrawn="1"/>
        </p:nvGrpSpPr>
        <p:grpSpPr>
          <a:xfrm>
            <a:off x="9819391" y="6329679"/>
            <a:ext cx="2006924" cy="228419"/>
            <a:chOff x="428174" y="10170041"/>
            <a:chExt cx="1952169" cy="222187"/>
          </a:xfrm>
        </p:grpSpPr>
        <p:pic>
          <p:nvPicPr>
            <p:cNvPr id="6" name="Picture 5">
              <a:extLst>
                <a:ext uri="{FF2B5EF4-FFF2-40B4-BE49-F238E27FC236}">
                  <a16:creationId xmlns:a16="http://schemas.microsoft.com/office/drawing/2014/main" id="{B6707F7A-3691-1A6D-00D1-C2ED8F08BB00}"/>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602343" y="10174514"/>
              <a:ext cx="1778000" cy="217714"/>
            </a:xfrm>
            <a:prstGeom prst="rect">
              <a:avLst/>
            </a:prstGeom>
          </p:spPr>
        </p:pic>
        <p:pic>
          <p:nvPicPr>
            <p:cNvPr id="7" name="Picture 6">
              <a:extLst>
                <a:ext uri="{FF2B5EF4-FFF2-40B4-BE49-F238E27FC236}">
                  <a16:creationId xmlns:a16="http://schemas.microsoft.com/office/drawing/2014/main" id="{AAD33BCC-7EC4-4959-0670-9641A10DB609}"/>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428174" y="10170041"/>
              <a:ext cx="210456" cy="185903"/>
            </a:xfrm>
            <a:prstGeom prst="rect">
              <a:avLst/>
            </a:prstGeom>
          </p:spPr>
        </p:pic>
      </p:gr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83" r:id="rId1"/>
    <p:sldLayoutId id="214748368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13.xml"/><Relationship Id="rId1" Type="http://schemas.openxmlformats.org/officeDocument/2006/relationships/video" Target="https://www.youtube.com/embed/Vz11Xt-TxP4?feature=oembed" TargetMode="External"/><Relationship Id="rId4" Type="http://schemas.openxmlformats.org/officeDocument/2006/relationships/hyperlink" Target="https://www.youtube.com/watch?v=Vz11Xt-TxP4"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kNRTEKzaxrs&amp;t=1s" TargetMode="External"/><Relationship Id="rId2" Type="http://schemas.openxmlformats.org/officeDocument/2006/relationships/slideLayout" Target="../slideLayouts/slideLayout13.xml"/><Relationship Id="rId1" Type="http://schemas.openxmlformats.org/officeDocument/2006/relationships/video" Target="https://www.youtube.com/embed/kNRTEKzaxrs?feature=oembed" TargetMode="Externa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9.xml"/><Relationship Id="rId4" Type="http://schemas.openxmlformats.org/officeDocument/2006/relationships/image" Target="../media/image26.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ymbol zastępczy obrazu 6">
            <a:extLst>
              <a:ext uri="{FF2B5EF4-FFF2-40B4-BE49-F238E27FC236}">
                <a16:creationId xmlns:a16="http://schemas.microsoft.com/office/drawing/2014/main" id="{023FED1A-25AB-154F-EC71-33B875B5E65F}"/>
              </a:ext>
            </a:extLst>
          </p:cNvPr>
          <p:cNvPicPr>
            <a:picLocks noGrp="1" noChangeAspect="1"/>
          </p:cNvPicPr>
          <p:nvPr>
            <p:ph type="pic" sz="quarter" idx="10"/>
          </p:nvPr>
        </p:nvPicPr>
        <p:blipFill>
          <a:blip r:embed="rId2"/>
          <a:srcRect/>
          <a:stretch/>
        </p:blipFill>
        <p:spPr>
          <a:xfrm>
            <a:off x="1" y="2463800"/>
            <a:ext cx="12192000" cy="4394200"/>
          </a:xfrm>
        </p:spPr>
      </p:pic>
      <p:sp>
        <p:nvSpPr>
          <p:cNvPr id="5" name="Rectangle 4"/>
          <p:cNvSpPr/>
          <p:nvPr/>
        </p:nvSpPr>
        <p:spPr>
          <a:xfrm>
            <a:off x="324115" y="1647254"/>
            <a:ext cx="4023033" cy="3579734"/>
          </a:xfrm>
          <a:prstGeom prst="rect">
            <a:avLst/>
          </a:prstGeom>
          <a:solidFill>
            <a:srgbClr val="007772">
              <a:alpha val="8351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3" name="Text Placeholder 12"/>
          <p:cNvSpPr>
            <a:spLocks noGrp="1"/>
          </p:cNvSpPr>
          <p:nvPr>
            <p:ph type="body" sz="quarter" idx="20"/>
          </p:nvPr>
        </p:nvSpPr>
        <p:spPr>
          <a:xfrm>
            <a:off x="596611" y="3533827"/>
            <a:ext cx="3660159" cy="1594355"/>
          </a:xfrm>
        </p:spPr>
        <p:txBody>
          <a:bodyPr lIns="91440" tIns="45720" rIns="91440" bIns="45720" anchor="ctr">
            <a:normAutofit fontScale="92500" lnSpcReduction="10000"/>
          </a:bodyPr>
          <a:lstStyle/>
          <a:p>
            <a:r>
              <a:rPr lang="en-GB" sz="4000" noProof="0" dirty="0">
                <a:solidFill>
                  <a:schemeClr val="bg1"/>
                </a:solidFill>
              </a:rPr>
              <a:t>M5: </a:t>
            </a:r>
            <a:r>
              <a:rPr lang="en-GB" sz="4000" dirty="0">
                <a:solidFill>
                  <a:schemeClr val="bg1"/>
                </a:solidFill>
              </a:rPr>
              <a:t>Renewable Energy-Powered Irrigation Systems</a:t>
            </a:r>
            <a:endParaRPr lang="en-GB" sz="4000" noProof="0" dirty="0">
              <a:solidFill>
                <a:schemeClr val="bg1"/>
              </a:solidFill>
            </a:endParaRPr>
          </a:p>
        </p:txBody>
      </p:sp>
      <p:sp>
        <p:nvSpPr>
          <p:cNvPr id="11" name="Rectangle 10">
            <a:extLst>
              <a:ext uri="{FF2B5EF4-FFF2-40B4-BE49-F238E27FC236}">
                <a16:creationId xmlns:a16="http://schemas.microsoft.com/office/drawing/2014/main" id="{4A3970E9-6C36-2FF2-35EB-1E90998A92ED}"/>
              </a:ext>
            </a:extLst>
          </p:cNvPr>
          <p:cNvSpPr/>
          <p:nvPr/>
        </p:nvSpPr>
        <p:spPr>
          <a:xfrm>
            <a:off x="1" y="5706534"/>
            <a:ext cx="4649492" cy="7803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12" name="Picture 11">
            <a:extLst>
              <a:ext uri="{FF2B5EF4-FFF2-40B4-BE49-F238E27FC236}">
                <a16:creationId xmlns:a16="http://schemas.microsoft.com/office/drawing/2014/main" id="{648B8548-F896-179B-CCDA-B59EEAE98DB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8656" y="5855855"/>
            <a:ext cx="2298208" cy="511746"/>
          </a:xfrm>
          <a:prstGeom prst="rect">
            <a:avLst/>
          </a:prstGeom>
        </p:spPr>
      </p:pic>
      <p:grpSp>
        <p:nvGrpSpPr>
          <p:cNvPr id="69" name="Group 68">
            <a:extLst>
              <a:ext uri="{FF2B5EF4-FFF2-40B4-BE49-F238E27FC236}">
                <a16:creationId xmlns:a16="http://schemas.microsoft.com/office/drawing/2014/main" id="{16E8F5E2-0AE8-FF45-AC2B-678B1639A6BB}"/>
              </a:ext>
            </a:extLst>
          </p:cNvPr>
          <p:cNvGrpSpPr/>
          <p:nvPr/>
        </p:nvGrpSpPr>
        <p:grpSpPr>
          <a:xfrm>
            <a:off x="10667405" y="2517388"/>
            <a:ext cx="3049190" cy="3049190"/>
            <a:chOff x="3268483" y="5538141"/>
            <a:chExt cx="1760348" cy="1760348"/>
          </a:xfrm>
          <a:solidFill>
            <a:schemeClr val="bg1">
              <a:alpha val="42000"/>
            </a:schemeClr>
          </a:solidFill>
        </p:grpSpPr>
        <p:sp>
          <p:nvSpPr>
            <p:cNvPr id="70" name="Freeform 69">
              <a:extLst>
                <a:ext uri="{FF2B5EF4-FFF2-40B4-BE49-F238E27FC236}">
                  <a16:creationId xmlns:a16="http://schemas.microsoft.com/office/drawing/2014/main" id="{6B27811F-2E28-1182-78E9-B81BBE5884A1}"/>
                </a:ext>
              </a:extLst>
            </p:cNvPr>
            <p:cNvSpPr/>
            <p:nvPr/>
          </p:nvSpPr>
          <p:spPr>
            <a:xfrm>
              <a:off x="3268483" y="5538141"/>
              <a:ext cx="1760348" cy="1760348"/>
            </a:xfrm>
            <a:custGeom>
              <a:avLst/>
              <a:gdLst>
                <a:gd name="connsiteX0" fmla="*/ 818562 w 1760348"/>
                <a:gd name="connsiteY0" fmla="*/ 0 h 1760348"/>
                <a:gd name="connsiteX1" fmla="*/ 1760349 w 1760348"/>
                <a:gd name="connsiteY1" fmla="*/ 0 h 1760348"/>
                <a:gd name="connsiteX2" fmla="*/ 1760349 w 1760348"/>
                <a:gd name="connsiteY2" fmla="*/ 941787 h 1760348"/>
                <a:gd name="connsiteX3" fmla="*/ 1520501 w 1760348"/>
                <a:gd name="connsiteY3" fmla="*/ 1520501 h 1760348"/>
                <a:gd name="connsiteX4" fmla="*/ 941787 w 1760348"/>
                <a:gd name="connsiteY4" fmla="*/ 1760349 h 1760348"/>
                <a:gd name="connsiteX5" fmla="*/ 0 w 1760348"/>
                <a:gd name="connsiteY5" fmla="*/ 1760349 h 1760348"/>
                <a:gd name="connsiteX6" fmla="*/ 0 w 1760348"/>
                <a:gd name="connsiteY6" fmla="*/ 1606318 h 1760348"/>
                <a:gd name="connsiteX7" fmla="*/ 701939 w 1760348"/>
                <a:gd name="connsiteY7" fmla="*/ 1606318 h 1760348"/>
                <a:gd name="connsiteX8" fmla="*/ 1025403 w 1760348"/>
                <a:gd name="connsiteY8" fmla="*/ 1472092 h 1760348"/>
                <a:gd name="connsiteX9" fmla="*/ 1159630 w 1760348"/>
                <a:gd name="connsiteY9" fmla="*/ 1148628 h 1760348"/>
                <a:gd name="connsiteX10" fmla="*/ 1159630 w 1760348"/>
                <a:gd name="connsiteY10" fmla="*/ 987996 h 1760348"/>
                <a:gd name="connsiteX11" fmla="*/ 420283 w 1760348"/>
                <a:gd name="connsiteY11" fmla="*/ 987996 h 1760348"/>
                <a:gd name="connsiteX12" fmla="*/ 572113 w 1760348"/>
                <a:gd name="connsiteY12" fmla="*/ 833965 h 1760348"/>
                <a:gd name="connsiteX13" fmla="*/ 1313660 w 1760348"/>
                <a:gd name="connsiteY13" fmla="*/ 833965 h 1760348"/>
                <a:gd name="connsiteX14" fmla="*/ 1313660 w 1760348"/>
                <a:gd name="connsiteY14" fmla="*/ 1148628 h 1760348"/>
                <a:gd name="connsiteX15" fmla="*/ 1137625 w 1760348"/>
                <a:gd name="connsiteY15" fmla="*/ 1577713 h 1760348"/>
                <a:gd name="connsiteX16" fmla="*/ 1410479 w 1760348"/>
                <a:gd name="connsiteY16" fmla="*/ 1412680 h 1760348"/>
                <a:gd name="connsiteX17" fmla="*/ 1606318 w 1760348"/>
                <a:gd name="connsiteY17" fmla="*/ 943987 h 1760348"/>
                <a:gd name="connsiteX18" fmla="*/ 1606318 w 1760348"/>
                <a:gd name="connsiteY18" fmla="*/ 156231 h 1760348"/>
                <a:gd name="connsiteX19" fmla="*/ 818562 w 1760348"/>
                <a:gd name="connsiteY19" fmla="*/ 156231 h 1760348"/>
                <a:gd name="connsiteX20" fmla="*/ 349869 w 1760348"/>
                <a:gd name="connsiteY20" fmla="*/ 352070 h 1760348"/>
                <a:gd name="connsiteX21" fmla="*/ 184837 w 1760348"/>
                <a:gd name="connsiteY21" fmla="*/ 624924 h 1760348"/>
                <a:gd name="connsiteX22" fmla="*/ 613922 w 1760348"/>
                <a:gd name="connsiteY22" fmla="*/ 448889 h 1760348"/>
                <a:gd name="connsiteX23" fmla="*/ 1315861 w 1760348"/>
                <a:gd name="connsiteY23" fmla="*/ 448889 h 1760348"/>
                <a:gd name="connsiteX24" fmla="*/ 1315861 w 1760348"/>
                <a:gd name="connsiteY24" fmla="*/ 602920 h 1760348"/>
                <a:gd name="connsiteX25" fmla="*/ 613922 w 1760348"/>
                <a:gd name="connsiteY25" fmla="*/ 602920 h 1760348"/>
                <a:gd name="connsiteX26" fmla="*/ 290457 w 1760348"/>
                <a:gd name="connsiteY26" fmla="*/ 737146 h 1760348"/>
                <a:gd name="connsiteX27" fmla="*/ 156231 w 1760348"/>
                <a:gd name="connsiteY27" fmla="*/ 1060610 h 1760348"/>
                <a:gd name="connsiteX28" fmla="*/ 156231 w 1760348"/>
                <a:gd name="connsiteY28" fmla="*/ 1221242 h 1760348"/>
                <a:gd name="connsiteX29" fmla="*/ 895577 w 1760348"/>
                <a:gd name="connsiteY29" fmla="*/ 1221242 h 1760348"/>
                <a:gd name="connsiteX30" fmla="*/ 743747 w 1760348"/>
                <a:gd name="connsiteY30" fmla="*/ 1375272 h 1760348"/>
                <a:gd name="connsiteX31" fmla="*/ 2200 w 1760348"/>
                <a:gd name="connsiteY31" fmla="*/ 1375272 h 1760348"/>
                <a:gd name="connsiteX32" fmla="*/ 2200 w 1760348"/>
                <a:gd name="connsiteY32" fmla="*/ 818562 h 1760348"/>
                <a:gd name="connsiteX33" fmla="*/ 242048 w 1760348"/>
                <a:gd name="connsiteY33" fmla="*/ 239848 h 1760348"/>
                <a:gd name="connsiteX34" fmla="*/ 820763 w 1760348"/>
                <a:gd name="connsiteY34" fmla="*/ 0 h 176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60348" h="1760348">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grpFill/>
            <a:ln w="0" cap="flat">
              <a:noFill/>
              <a:prstDash val="solid"/>
              <a:miter/>
            </a:ln>
          </p:spPr>
          <p:txBody>
            <a:bodyPr rtlCol="0" anchor="ctr"/>
            <a:lstStyle/>
            <a:p>
              <a:endParaRPr lang="en-GB" noProof="0" dirty="0"/>
            </a:p>
          </p:txBody>
        </p:sp>
        <p:sp>
          <p:nvSpPr>
            <p:cNvPr id="71" name="Freeform 70">
              <a:extLst>
                <a:ext uri="{FF2B5EF4-FFF2-40B4-BE49-F238E27FC236}">
                  <a16:creationId xmlns:a16="http://schemas.microsoft.com/office/drawing/2014/main" id="{B75F0EDB-D63C-EE88-0C1A-560A25D98D70}"/>
                </a:ext>
              </a:extLst>
            </p:cNvPr>
            <p:cNvSpPr/>
            <p:nvPr/>
          </p:nvSpPr>
          <p:spPr>
            <a:xfrm>
              <a:off x="3468723" y="6185069"/>
              <a:ext cx="948387" cy="913180"/>
            </a:xfrm>
            <a:custGeom>
              <a:avLst/>
              <a:gdLst>
                <a:gd name="connsiteX0" fmla="*/ 101220 w 948387"/>
                <a:gd name="connsiteY0" fmla="*/ 913181 h 913180"/>
                <a:gd name="connsiteX1" fmla="*/ 101220 w 948387"/>
                <a:gd name="connsiteY1" fmla="*/ 774553 h 913180"/>
                <a:gd name="connsiteX2" fmla="*/ 539107 w 948387"/>
                <a:gd name="connsiteY2" fmla="*/ 774553 h 913180"/>
                <a:gd name="connsiteX3" fmla="*/ 739346 w 948387"/>
                <a:gd name="connsiteY3" fmla="*/ 574314 h 913180"/>
                <a:gd name="connsiteX4" fmla="*/ 739346 w 948387"/>
                <a:gd name="connsiteY4" fmla="*/ 525904 h 913180"/>
                <a:gd name="connsiteX5" fmla="*/ 0 w 948387"/>
                <a:gd name="connsiteY5" fmla="*/ 525904 h 913180"/>
                <a:gd name="connsiteX6" fmla="*/ 0 w 948387"/>
                <a:gd name="connsiteY6" fmla="*/ 411481 h 913180"/>
                <a:gd name="connsiteX7" fmla="*/ 121024 w 948387"/>
                <a:gd name="connsiteY7" fmla="*/ 121024 h 913180"/>
                <a:gd name="connsiteX8" fmla="*/ 411482 w 948387"/>
                <a:gd name="connsiteY8" fmla="*/ 0 h 913180"/>
                <a:gd name="connsiteX9" fmla="*/ 948388 w 948387"/>
                <a:gd name="connsiteY9" fmla="*/ 0 h 913180"/>
                <a:gd name="connsiteX10" fmla="*/ 948388 w 948387"/>
                <a:gd name="connsiteY10" fmla="*/ 138627 h 913180"/>
                <a:gd name="connsiteX11" fmla="*/ 371874 w 948387"/>
                <a:gd name="connsiteY11" fmla="*/ 138627 h 913180"/>
                <a:gd name="connsiteX12" fmla="*/ 171634 w 948387"/>
                <a:gd name="connsiteY12" fmla="*/ 338867 h 913180"/>
                <a:gd name="connsiteX13" fmla="*/ 171634 w 948387"/>
                <a:gd name="connsiteY13" fmla="*/ 387277 h 913180"/>
                <a:gd name="connsiteX14" fmla="*/ 910981 w 948387"/>
                <a:gd name="connsiteY14" fmla="*/ 387277 h 913180"/>
                <a:gd name="connsiteX15" fmla="*/ 910981 w 948387"/>
                <a:gd name="connsiteY15" fmla="*/ 501699 h 913180"/>
                <a:gd name="connsiteX16" fmla="*/ 789957 w 948387"/>
                <a:gd name="connsiteY16" fmla="*/ 792157 h 913180"/>
                <a:gd name="connsiteX17" fmla="*/ 499499 w 948387"/>
                <a:gd name="connsiteY17" fmla="*/ 913181 h 913180"/>
                <a:gd name="connsiteX18" fmla="*/ 103421 w 948387"/>
                <a:gd name="connsiteY18" fmla="*/ 913181 h 9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8387" h="91318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grpFill/>
            <a:ln w="0" cap="flat">
              <a:noFill/>
              <a:prstDash val="solid"/>
              <a:miter/>
            </a:ln>
          </p:spPr>
          <p:txBody>
            <a:bodyPr rtlCol="0" anchor="ctr"/>
            <a:lstStyle/>
            <a:p>
              <a:endParaRPr lang="en-GB" noProof="0" dirty="0"/>
            </a:p>
          </p:txBody>
        </p:sp>
      </p:grpSp>
      <p:sp>
        <p:nvSpPr>
          <p:cNvPr id="2" name="Text Placeholder 58">
            <a:extLst>
              <a:ext uri="{FF2B5EF4-FFF2-40B4-BE49-F238E27FC236}">
                <a16:creationId xmlns:a16="http://schemas.microsoft.com/office/drawing/2014/main" id="{80161DC9-89E9-776F-CC99-764B15F7A141}"/>
              </a:ext>
            </a:extLst>
          </p:cNvPr>
          <p:cNvSpPr txBox="1">
            <a:spLocks/>
          </p:cNvSpPr>
          <p:nvPr/>
        </p:nvSpPr>
        <p:spPr>
          <a:xfrm>
            <a:off x="5380522" y="5556737"/>
            <a:ext cx="6811478" cy="759391"/>
          </a:xfrm>
          <a:prstGeom prst="rect">
            <a:avLst/>
          </a:prstGeom>
          <a:solidFill>
            <a:srgbClr val="EEA821">
              <a:alpha val="71000"/>
            </a:srgbClr>
          </a:solidFill>
        </p:spPr>
        <p:txBody>
          <a:bodyPr anchor="ct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GB" sz="4000" noProof="0" dirty="0">
                <a:solidFill>
                  <a:schemeClr val="bg1"/>
                </a:solidFill>
              </a:rPr>
              <a:t>www.</a:t>
            </a:r>
            <a:r>
              <a:rPr lang="en-GB" sz="4000" b="1" noProof="0" dirty="0">
                <a:solidFill>
                  <a:schemeClr val="bg1"/>
                </a:solidFill>
                <a:latin typeface="Calibri" panose="020F0502020204030204" pitchFamily="34" charset="0"/>
                <a:cs typeface="Calibri" panose="020F0502020204030204" pitchFamily="34" charset="0"/>
              </a:rPr>
              <a:t>smartskillsproject</a:t>
            </a:r>
            <a:r>
              <a:rPr lang="en-GB" sz="4000" noProof="0" dirty="0">
                <a:solidFill>
                  <a:schemeClr val="bg1"/>
                </a:solidFill>
              </a:rPr>
              <a:t>.eu</a:t>
            </a:r>
          </a:p>
        </p:txBody>
      </p:sp>
      <p:sp>
        <p:nvSpPr>
          <p:cNvPr id="8" name="Text Placeholder 2">
            <a:extLst>
              <a:ext uri="{FF2B5EF4-FFF2-40B4-BE49-F238E27FC236}">
                <a16:creationId xmlns:a16="http://schemas.microsoft.com/office/drawing/2014/main" id="{43C4C732-9958-5930-82E1-D1F17576AF4F}"/>
              </a:ext>
            </a:extLst>
          </p:cNvPr>
          <p:cNvSpPr txBox="1">
            <a:spLocks/>
          </p:cNvSpPr>
          <p:nvPr/>
        </p:nvSpPr>
        <p:spPr>
          <a:xfrm>
            <a:off x="556309" y="2465108"/>
            <a:ext cx="3560597" cy="732327"/>
          </a:xfrm>
          <a:prstGeom prst="rect">
            <a:avLst/>
          </a:prstGeom>
        </p:spPr>
        <p:txBody>
          <a:bodyPr lIns="91440" tIns="45720" rIns="91440" bIns="45720" anchor="ctr">
            <a:noAutofit/>
          </a:bodyPr>
          <a:lstStyle>
            <a:lvl1pPr marL="0" indent="0" algn="l" defTabSz="914400" rtl="0" eaLnBrk="1" latinLnBrk="0" hangingPunct="1">
              <a:lnSpc>
                <a:spcPct val="90000"/>
              </a:lnSpc>
              <a:spcBef>
                <a:spcPts val="1000"/>
              </a:spcBef>
              <a:buFont typeface="Arial"/>
              <a:buNone/>
              <a:defRPr sz="2800" kern="1200" baseline="0">
                <a:solidFill>
                  <a:srgbClr val="404040"/>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noProof="0" dirty="0">
                <a:solidFill>
                  <a:schemeClr val="bg1"/>
                </a:solidFill>
              </a:rPr>
              <a:t>Course </a:t>
            </a:r>
            <a:r>
              <a:rPr lang="en-GB" dirty="0">
                <a:solidFill>
                  <a:schemeClr val="bg1"/>
                </a:solidFill>
              </a:rPr>
              <a:t>2</a:t>
            </a:r>
            <a:r>
              <a:rPr lang="en-GB" noProof="0" dirty="0">
                <a:solidFill>
                  <a:schemeClr val="bg1"/>
                </a:solidFill>
              </a:rPr>
              <a:t>: </a:t>
            </a:r>
            <a:r>
              <a:rPr lang="en-GB" dirty="0">
                <a:solidFill>
                  <a:schemeClr val="bg1"/>
                </a:solidFill>
              </a:rPr>
              <a:t> Smart Irrigation and Fertilisation</a:t>
            </a:r>
            <a:endParaRPr lang="en-GB" noProof="0" dirty="0">
              <a:solidFill>
                <a:schemeClr val="bg1"/>
              </a:solidFill>
              <a:ea typeface="Calibri"/>
              <a:cs typeface="Calibri"/>
            </a:endParaRPr>
          </a:p>
        </p:txBody>
      </p:sp>
      <p:pic>
        <p:nvPicPr>
          <p:cNvPr id="3" name="Picture 2" descr="A grey and black sign with a person in a circle&#10;&#10;AI-generated content may be incorrect.">
            <a:extLst>
              <a:ext uri="{FF2B5EF4-FFF2-40B4-BE49-F238E27FC236}">
                <a16:creationId xmlns:a16="http://schemas.microsoft.com/office/drawing/2014/main" id="{38D91F61-9DE0-7C29-92EB-2B6682416A31}"/>
              </a:ext>
            </a:extLst>
          </p:cNvPr>
          <p:cNvPicPr>
            <a:picLocks noChangeAspect="1"/>
          </p:cNvPicPr>
          <p:nvPr/>
        </p:nvPicPr>
        <p:blipFill>
          <a:blip r:embed="rId4"/>
          <a:stretch>
            <a:fillRect/>
          </a:stretch>
        </p:blipFill>
        <p:spPr>
          <a:xfrm>
            <a:off x="3133513" y="5901656"/>
            <a:ext cx="1123257" cy="382670"/>
          </a:xfrm>
          <a:prstGeom prst="rect">
            <a:avLst/>
          </a:prstGeom>
        </p:spPr>
      </p:pic>
    </p:spTree>
    <p:extLst>
      <p:ext uri="{BB962C8B-B14F-4D97-AF65-F5344CB8AC3E}">
        <p14:creationId xmlns:p14="http://schemas.microsoft.com/office/powerpoint/2010/main" val="3420871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Freeform 1"/>
          <p:cNvSpPr>
            <a:spLocks noChangeArrowheads="1"/>
          </p:cNvSpPr>
          <p:nvPr/>
        </p:nvSpPr>
        <p:spPr bwMode="auto">
          <a:xfrm>
            <a:off x="922819" y="2242225"/>
            <a:ext cx="2251998" cy="2251998"/>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4"/>
                  <a:pt x="3046" y="3923"/>
                  <a:pt x="1962" y="3923"/>
                </a:cubicBezTo>
                <a:lnTo>
                  <a:pt x="1962" y="3923"/>
                </a:lnTo>
                <a:cubicBezTo>
                  <a:pt x="878" y="3923"/>
                  <a:pt x="0" y="3044"/>
                  <a:pt x="0" y="1961"/>
                </a:cubicBezTo>
                <a:lnTo>
                  <a:pt x="0" y="1961"/>
                </a:lnTo>
                <a:cubicBezTo>
                  <a:pt x="0" y="878"/>
                  <a:pt x="878" y="0"/>
                  <a:pt x="1962" y="0"/>
                </a:cubicBezTo>
                <a:lnTo>
                  <a:pt x="1962" y="0"/>
                </a:lnTo>
                <a:cubicBezTo>
                  <a:pt x="3046" y="0"/>
                  <a:pt x="3924" y="878"/>
                  <a:pt x="3924" y="1961"/>
                </a:cubicBezTo>
              </a:path>
            </a:pathLst>
          </a:custGeom>
          <a:noFill/>
          <a:ln w="3600" cap="flat">
            <a:solidFill>
              <a:srgbClr val="00777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210" name="Freeform 171"/>
          <p:cNvSpPr>
            <a:spLocks noChangeArrowheads="1"/>
          </p:cNvSpPr>
          <p:nvPr/>
        </p:nvSpPr>
        <p:spPr bwMode="auto">
          <a:xfrm>
            <a:off x="983547" y="2302953"/>
            <a:ext cx="2251998" cy="2251998"/>
          </a:xfrm>
          <a:custGeom>
            <a:avLst/>
            <a:gdLst>
              <a:gd name="T0" fmla="*/ 3924 w 3925"/>
              <a:gd name="T1" fmla="*/ 1960 h 3923"/>
              <a:gd name="T2" fmla="*/ 3924 w 3925"/>
              <a:gd name="T3" fmla="*/ 1960 h 3923"/>
              <a:gd name="T4" fmla="*/ 1962 w 3925"/>
              <a:gd name="T5" fmla="*/ 3922 h 3923"/>
              <a:gd name="T6" fmla="*/ 1962 w 3925"/>
              <a:gd name="T7" fmla="*/ 3922 h 3923"/>
              <a:gd name="T8" fmla="*/ 0 w 3925"/>
              <a:gd name="T9" fmla="*/ 1960 h 3923"/>
              <a:gd name="T10" fmla="*/ 0 w 3925"/>
              <a:gd name="T11" fmla="*/ 1960 h 3923"/>
              <a:gd name="T12" fmla="*/ 1962 w 3925"/>
              <a:gd name="T13" fmla="*/ 0 h 3923"/>
              <a:gd name="T14" fmla="*/ 1962 w 3925"/>
              <a:gd name="T15" fmla="*/ 0 h 3923"/>
              <a:gd name="T16" fmla="*/ 3924 w 3925"/>
              <a:gd name="T17" fmla="*/ 1960 h 3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3">
                <a:moveTo>
                  <a:pt x="3924" y="1960"/>
                </a:moveTo>
                <a:lnTo>
                  <a:pt x="3924" y="1960"/>
                </a:lnTo>
                <a:cubicBezTo>
                  <a:pt x="3924" y="3044"/>
                  <a:pt x="3046" y="3922"/>
                  <a:pt x="1962" y="3922"/>
                </a:cubicBezTo>
                <a:lnTo>
                  <a:pt x="1962" y="3922"/>
                </a:lnTo>
                <a:cubicBezTo>
                  <a:pt x="879" y="3922"/>
                  <a:pt x="0" y="3044"/>
                  <a:pt x="0" y="1960"/>
                </a:cubicBezTo>
                <a:lnTo>
                  <a:pt x="0" y="1960"/>
                </a:lnTo>
                <a:cubicBezTo>
                  <a:pt x="0" y="878"/>
                  <a:pt x="879" y="0"/>
                  <a:pt x="1962" y="0"/>
                </a:cubicBezTo>
                <a:lnTo>
                  <a:pt x="1962" y="0"/>
                </a:lnTo>
                <a:cubicBezTo>
                  <a:pt x="3046" y="0"/>
                  <a:pt x="3924" y="878"/>
                  <a:pt x="3924" y="1960"/>
                </a:cubicBezTo>
              </a:path>
            </a:pathLst>
          </a:custGeom>
          <a:solidFill>
            <a:srgbClr val="EEA821"/>
          </a:solidFill>
          <a:ln>
            <a:noFill/>
          </a:ln>
          <a:effectLst/>
        </p:spPr>
        <p:txBody>
          <a:bodyPr wrap="none" anchor="ctr"/>
          <a:lstStyle/>
          <a:p>
            <a:endParaRPr lang="en-US" sz="900"/>
          </a:p>
        </p:txBody>
      </p:sp>
      <p:sp>
        <p:nvSpPr>
          <p:cNvPr id="211" name="Freeform 172"/>
          <p:cNvSpPr>
            <a:spLocks noChangeArrowheads="1"/>
          </p:cNvSpPr>
          <p:nvPr/>
        </p:nvSpPr>
        <p:spPr bwMode="auto">
          <a:xfrm>
            <a:off x="1046806" y="2363681"/>
            <a:ext cx="2251998" cy="2251998"/>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5"/>
                  <a:pt x="3045" y="3923"/>
                  <a:pt x="1962" y="3923"/>
                </a:cubicBezTo>
                <a:lnTo>
                  <a:pt x="1962" y="3923"/>
                </a:lnTo>
                <a:cubicBezTo>
                  <a:pt x="878" y="3923"/>
                  <a:pt x="0" y="3045"/>
                  <a:pt x="0" y="1961"/>
                </a:cubicBezTo>
                <a:lnTo>
                  <a:pt x="0" y="1961"/>
                </a:lnTo>
                <a:cubicBezTo>
                  <a:pt x="0" y="879"/>
                  <a:pt x="878" y="0"/>
                  <a:pt x="1962" y="0"/>
                </a:cubicBezTo>
                <a:lnTo>
                  <a:pt x="1962" y="0"/>
                </a:lnTo>
                <a:cubicBezTo>
                  <a:pt x="3045" y="0"/>
                  <a:pt x="3924" y="879"/>
                  <a:pt x="3924" y="1961"/>
                </a:cubicBezTo>
              </a:path>
            </a:pathLst>
          </a:custGeom>
          <a:noFill/>
          <a:ln w="3600" cap="flat">
            <a:solidFill>
              <a:srgbClr val="00777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212" name="Freeform 173"/>
          <p:cNvSpPr>
            <a:spLocks noChangeArrowheads="1"/>
          </p:cNvSpPr>
          <p:nvPr/>
        </p:nvSpPr>
        <p:spPr bwMode="auto">
          <a:xfrm>
            <a:off x="2511869" y="3661744"/>
            <a:ext cx="928634" cy="928632"/>
          </a:xfrm>
          <a:custGeom>
            <a:avLst/>
            <a:gdLst>
              <a:gd name="T0" fmla="*/ 1616 w 1617"/>
              <a:gd name="T1" fmla="*/ 808 h 1617"/>
              <a:gd name="T2" fmla="*/ 1616 w 1617"/>
              <a:gd name="T3" fmla="*/ 808 h 1617"/>
              <a:gd name="T4" fmla="*/ 808 w 1617"/>
              <a:gd name="T5" fmla="*/ 1616 h 1617"/>
              <a:gd name="T6" fmla="*/ 808 w 1617"/>
              <a:gd name="T7" fmla="*/ 1616 h 1617"/>
              <a:gd name="T8" fmla="*/ 0 w 1617"/>
              <a:gd name="T9" fmla="*/ 808 h 1617"/>
              <a:gd name="T10" fmla="*/ 0 w 1617"/>
              <a:gd name="T11" fmla="*/ 808 h 1617"/>
              <a:gd name="T12" fmla="*/ 808 w 1617"/>
              <a:gd name="T13" fmla="*/ 0 h 1617"/>
              <a:gd name="T14" fmla="*/ 808 w 1617"/>
              <a:gd name="T15" fmla="*/ 0 h 1617"/>
              <a:gd name="T16" fmla="*/ 1616 w 1617"/>
              <a:gd name="T17" fmla="*/ 808 h 1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7" h="1617">
                <a:moveTo>
                  <a:pt x="1616" y="808"/>
                </a:moveTo>
                <a:lnTo>
                  <a:pt x="1616" y="808"/>
                </a:lnTo>
                <a:cubicBezTo>
                  <a:pt x="1616" y="1255"/>
                  <a:pt x="1255" y="1616"/>
                  <a:pt x="808" y="1616"/>
                </a:cubicBezTo>
                <a:lnTo>
                  <a:pt x="808" y="1616"/>
                </a:lnTo>
                <a:cubicBezTo>
                  <a:pt x="362" y="1616"/>
                  <a:pt x="0" y="1255"/>
                  <a:pt x="0" y="808"/>
                </a:cubicBezTo>
                <a:lnTo>
                  <a:pt x="0" y="808"/>
                </a:lnTo>
                <a:cubicBezTo>
                  <a:pt x="0" y="362"/>
                  <a:pt x="362" y="0"/>
                  <a:pt x="808" y="0"/>
                </a:cubicBezTo>
                <a:lnTo>
                  <a:pt x="808" y="0"/>
                </a:lnTo>
                <a:cubicBezTo>
                  <a:pt x="1255" y="0"/>
                  <a:pt x="1616" y="362"/>
                  <a:pt x="1616" y="808"/>
                </a:cubicBezTo>
              </a:path>
            </a:pathLst>
          </a:custGeom>
          <a:solidFill>
            <a:srgbClr val="007772"/>
          </a:solidFill>
          <a:ln>
            <a:noFill/>
          </a:ln>
          <a:effectLst/>
        </p:spPr>
        <p:txBody>
          <a:bodyPr wrap="none" anchor="ctr"/>
          <a:lstStyle/>
          <a:p>
            <a:endParaRPr lang="en-US" sz="900"/>
          </a:p>
        </p:txBody>
      </p:sp>
      <p:sp>
        <p:nvSpPr>
          <p:cNvPr id="213" name="Freeform 174"/>
          <p:cNvSpPr>
            <a:spLocks noChangeArrowheads="1"/>
          </p:cNvSpPr>
          <p:nvPr/>
        </p:nvSpPr>
        <p:spPr bwMode="auto">
          <a:xfrm>
            <a:off x="2458733" y="3608606"/>
            <a:ext cx="1032377" cy="1032377"/>
          </a:xfrm>
          <a:custGeom>
            <a:avLst/>
            <a:gdLst>
              <a:gd name="T0" fmla="*/ 1798 w 1799"/>
              <a:gd name="T1" fmla="*/ 899 h 1799"/>
              <a:gd name="T2" fmla="*/ 1798 w 1799"/>
              <a:gd name="T3" fmla="*/ 899 h 1799"/>
              <a:gd name="T4" fmla="*/ 899 w 1799"/>
              <a:gd name="T5" fmla="*/ 1798 h 1799"/>
              <a:gd name="T6" fmla="*/ 899 w 1799"/>
              <a:gd name="T7" fmla="*/ 1798 h 1799"/>
              <a:gd name="T8" fmla="*/ 0 w 1799"/>
              <a:gd name="T9" fmla="*/ 899 h 1799"/>
              <a:gd name="T10" fmla="*/ 0 w 1799"/>
              <a:gd name="T11" fmla="*/ 899 h 1799"/>
              <a:gd name="T12" fmla="*/ 899 w 1799"/>
              <a:gd name="T13" fmla="*/ 0 h 1799"/>
              <a:gd name="T14" fmla="*/ 899 w 1799"/>
              <a:gd name="T15" fmla="*/ 0 h 1799"/>
              <a:gd name="T16" fmla="*/ 1798 w 1799"/>
              <a:gd name="T17" fmla="*/ 899 h 1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9" h="1799">
                <a:moveTo>
                  <a:pt x="1798" y="899"/>
                </a:moveTo>
                <a:lnTo>
                  <a:pt x="1798" y="899"/>
                </a:lnTo>
                <a:cubicBezTo>
                  <a:pt x="1798" y="1396"/>
                  <a:pt x="1396" y="1798"/>
                  <a:pt x="899" y="1798"/>
                </a:cubicBezTo>
                <a:lnTo>
                  <a:pt x="899" y="1798"/>
                </a:lnTo>
                <a:cubicBezTo>
                  <a:pt x="402" y="1798"/>
                  <a:pt x="0" y="1396"/>
                  <a:pt x="0" y="899"/>
                </a:cubicBezTo>
                <a:lnTo>
                  <a:pt x="0" y="899"/>
                </a:lnTo>
                <a:cubicBezTo>
                  <a:pt x="0" y="403"/>
                  <a:pt x="402" y="0"/>
                  <a:pt x="899" y="0"/>
                </a:cubicBezTo>
                <a:lnTo>
                  <a:pt x="899" y="0"/>
                </a:lnTo>
                <a:cubicBezTo>
                  <a:pt x="1396" y="0"/>
                  <a:pt x="1798" y="403"/>
                  <a:pt x="1798" y="899"/>
                </a:cubicBezTo>
              </a:path>
            </a:pathLst>
          </a:custGeom>
          <a:noFill/>
          <a:ln w="3600" cap="flat">
            <a:solidFill>
              <a:srgbClr val="00777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215" name="Freeform 175"/>
          <p:cNvSpPr>
            <a:spLocks noChangeArrowheads="1"/>
          </p:cNvSpPr>
          <p:nvPr/>
        </p:nvSpPr>
        <p:spPr bwMode="auto">
          <a:xfrm>
            <a:off x="3607505" y="3031690"/>
            <a:ext cx="2251998" cy="2251998"/>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5" y="3924"/>
                  <a:pt x="1962" y="3924"/>
                </a:cubicBezTo>
                <a:lnTo>
                  <a:pt x="1962" y="3924"/>
                </a:lnTo>
                <a:cubicBezTo>
                  <a:pt x="878" y="3924"/>
                  <a:pt x="0" y="3046"/>
                  <a:pt x="0" y="1962"/>
                </a:cubicBezTo>
                <a:lnTo>
                  <a:pt x="0" y="1962"/>
                </a:lnTo>
                <a:cubicBezTo>
                  <a:pt x="0" y="879"/>
                  <a:pt x="878" y="0"/>
                  <a:pt x="1962" y="0"/>
                </a:cubicBezTo>
                <a:lnTo>
                  <a:pt x="1962" y="0"/>
                </a:lnTo>
                <a:cubicBezTo>
                  <a:pt x="3045" y="0"/>
                  <a:pt x="3924" y="879"/>
                  <a:pt x="3924" y="1962"/>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216" name="Freeform 176"/>
          <p:cNvSpPr>
            <a:spLocks noChangeArrowheads="1"/>
          </p:cNvSpPr>
          <p:nvPr/>
        </p:nvSpPr>
        <p:spPr bwMode="auto">
          <a:xfrm>
            <a:off x="3668233" y="3092418"/>
            <a:ext cx="2251998" cy="2251998"/>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5" y="3924"/>
                  <a:pt x="1962" y="3924"/>
                </a:cubicBezTo>
                <a:lnTo>
                  <a:pt x="1962" y="3924"/>
                </a:lnTo>
                <a:cubicBezTo>
                  <a:pt x="879" y="3924"/>
                  <a:pt x="0" y="3046"/>
                  <a:pt x="0" y="1962"/>
                </a:cubicBezTo>
                <a:lnTo>
                  <a:pt x="0" y="1962"/>
                </a:lnTo>
                <a:cubicBezTo>
                  <a:pt x="0" y="879"/>
                  <a:pt x="879" y="0"/>
                  <a:pt x="1962" y="0"/>
                </a:cubicBezTo>
                <a:lnTo>
                  <a:pt x="1962" y="0"/>
                </a:lnTo>
                <a:cubicBezTo>
                  <a:pt x="3045" y="0"/>
                  <a:pt x="3924" y="879"/>
                  <a:pt x="3924" y="1962"/>
                </a:cubicBezTo>
              </a:path>
            </a:pathLst>
          </a:custGeom>
          <a:solidFill>
            <a:srgbClr val="007772">
              <a:alpha val="72948"/>
            </a:srgbClr>
          </a:solidFill>
          <a:ln>
            <a:noFill/>
          </a:ln>
          <a:effectLst/>
        </p:spPr>
        <p:txBody>
          <a:bodyPr wrap="none" anchor="ctr"/>
          <a:lstStyle/>
          <a:p>
            <a:endParaRPr lang="en-US" sz="900"/>
          </a:p>
        </p:txBody>
      </p:sp>
      <p:sp>
        <p:nvSpPr>
          <p:cNvPr id="217" name="Freeform 177"/>
          <p:cNvSpPr>
            <a:spLocks noChangeArrowheads="1"/>
          </p:cNvSpPr>
          <p:nvPr/>
        </p:nvSpPr>
        <p:spPr bwMode="auto">
          <a:xfrm>
            <a:off x="3731490" y="3153146"/>
            <a:ext cx="2251998" cy="2251998"/>
          </a:xfrm>
          <a:custGeom>
            <a:avLst/>
            <a:gdLst>
              <a:gd name="T0" fmla="*/ 3923 w 3924"/>
              <a:gd name="T1" fmla="*/ 1961 h 3924"/>
              <a:gd name="T2" fmla="*/ 3923 w 3924"/>
              <a:gd name="T3" fmla="*/ 1961 h 3924"/>
              <a:gd name="T4" fmla="*/ 1961 w 3924"/>
              <a:gd name="T5" fmla="*/ 3923 h 3924"/>
              <a:gd name="T6" fmla="*/ 1961 w 3924"/>
              <a:gd name="T7" fmla="*/ 3923 h 3924"/>
              <a:gd name="T8" fmla="*/ 0 w 3924"/>
              <a:gd name="T9" fmla="*/ 1961 h 3924"/>
              <a:gd name="T10" fmla="*/ 0 w 3924"/>
              <a:gd name="T11" fmla="*/ 1961 h 3924"/>
              <a:gd name="T12" fmla="*/ 1961 w 3924"/>
              <a:gd name="T13" fmla="*/ 0 h 3924"/>
              <a:gd name="T14" fmla="*/ 1961 w 3924"/>
              <a:gd name="T15" fmla="*/ 0 h 3924"/>
              <a:gd name="T16" fmla="*/ 3923 w 3924"/>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4" h="3924">
                <a:moveTo>
                  <a:pt x="3923" y="1961"/>
                </a:moveTo>
                <a:lnTo>
                  <a:pt x="3923" y="1961"/>
                </a:lnTo>
                <a:cubicBezTo>
                  <a:pt x="3923" y="3045"/>
                  <a:pt x="3045" y="3923"/>
                  <a:pt x="1961" y="3923"/>
                </a:cubicBezTo>
                <a:lnTo>
                  <a:pt x="1961" y="3923"/>
                </a:lnTo>
                <a:cubicBezTo>
                  <a:pt x="878" y="3923"/>
                  <a:pt x="0" y="3045"/>
                  <a:pt x="0" y="1961"/>
                </a:cubicBezTo>
                <a:lnTo>
                  <a:pt x="0" y="1961"/>
                </a:lnTo>
                <a:cubicBezTo>
                  <a:pt x="0" y="878"/>
                  <a:pt x="878" y="0"/>
                  <a:pt x="1961" y="0"/>
                </a:cubicBezTo>
                <a:lnTo>
                  <a:pt x="1961" y="0"/>
                </a:lnTo>
                <a:cubicBezTo>
                  <a:pt x="3045" y="0"/>
                  <a:pt x="3923" y="878"/>
                  <a:pt x="3923" y="1961"/>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218" name="Freeform 178"/>
          <p:cNvSpPr>
            <a:spLocks noChangeArrowheads="1"/>
          </p:cNvSpPr>
          <p:nvPr/>
        </p:nvSpPr>
        <p:spPr bwMode="auto">
          <a:xfrm>
            <a:off x="5196554" y="4451208"/>
            <a:ext cx="926103" cy="928632"/>
          </a:xfrm>
          <a:custGeom>
            <a:avLst/>
            <a:gdLst>
              <a:gd name="T0" fmla="*/ 1615 w 1616"/>
              <a:gd name="T1" fmla="*/ 808 h 1618"/>
              <a:gd name="T2" fmla="*/ 1615 w 1616"/>
              <a:gd name="T3" fmla="*/ 808 h 1618"/>
              <a:gd name="T4" fmla="*/ 808 w 1616"/>
              <a:gd name="T5" fmla="*/ 1617 h 1618"/>
              <a:gd name="T6" fmla="*/ 808 w 1616"/>
              <a:gd name="T7" fmla="*/ 1617 h 1618"/>
              <a:gd name="T8" fmla="*/ 0 w 1616"/>
              <a:gd name="T9" fmla="*/ 808 h 1618"/>
              <a:gd name="T10" fmla="*/ 0 w 1616"/>
              <a:gd name="T11" fmla="*/ 808 h 1618"/>
              <a:gd name="T12" fmla="*/ 808 w 1616"/>
              <a:gd name="T13" fmla="*/ 0 h 1618"/>
              <a:gd name="T14" fmla="*/ 808 w 1616"/>
              <a:gd name="T15" fmla="*/ 0 h 1618"/>
              <a:gd name="T16" fmla="*/ 1615 w 1616"/>
              <a:gd name="T17" fmla="*/ 808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6" h="1618">
                <a:moveTo>
                  <a:pt x="1615" y="808"/>
                </a:moveTo>
                <a:lnTo>
                  <a:pt x="1615" y="808"/>
                </a:lnTo>
                <a:cubicBezTo>
                  <a:pt x="1615" y="1255"/>
                  <a:pt x="1254" y="1617"/>
                  <a:pt x="808" y="1617"/>
                </a:cubicBezTo>
                <a:lnTo>
                  <a:pt x="808" y="1617"/>
                </a:lnTo>
                <a:cubicBezTo>
                  <a:pt x="361" y="1617"/>
                  <a:pt x="0" y="1255"/>
                  <a:pt x="0" y="808"/>
                </a:cubicBezTo>
                <a:lnTo>
                  <a:pt x="0" y="808"/>
                </a:lnTo>
                <a:cubicBezTo>
                  <a:pt x="0" y="362"/>
                  <a:pt x="361" y="0"/>
                  <a:pt x="808" y="0"/>
                </a:cubicBezTo>
                <a:lnTo>
                  <a:pt x="808" y="0"/>
                </a:lnTo>
                <a:cubicBezTo>
                  <a:pt x="1254" y="0"/>
                  <a:pt x="1615" y="362"/>
                  <a:pt x="1615" y="808"/>
                </a:cubicBezTo>
              </a:path>
            </a:pathLst>
          </a:custGeom>
          <a:solidFill>
            <a:srgbClr val="007772"/>
          </a:solidFill>
          <a:ln>
            <a:noFill/>
          </a:ln>
          <a:effectLst/>
        </p:spPr>
        <p:txBody>
          <a:bodyPr wrap="none" anchor="ctr"/>
          <a:lstStyle/>
          <a:p>
            <a:endParaRPr lang="en-US" sz="900"/>
          </a:p>
        </p:txBody>
      </p:sp>
      <p:sp>
        <p:nvSpPr>
          <p:cNvPr id="219" name="Freeform 179"/>
          <p:cNvSpPr>
            <a:spLocks noChangeArrowheads="1"/>
          </p:cNvSpPr>
          <p:nvPr/>
        </p:nvSpPr>
        <p:spPr bwMode="auto">
          <a:xfrm>
            <a:off x="5143417" y="4398070"/>
            <a:ext cx="1032377" cy="1032377"/>
          </a:xfrm>
          <a:custGeom>
            <a:avLst/>
            <a:gdLst>
              <a:gd name="T0" fmla="*/ 1797 w 1798"/>
              <a:gd name="T1" fmla="*/ 899 h 1799"/>
              <a:gd name="T2" fmla="*/ 1797 w 1798"/>
              <a:gd name="T3" fmla="*/ 899 h 1799"/>
              <a:gd name="T4" fmla="*/ 899 w 1798"/>
              <a:gd name="T5" fmla="*/ 1798 h 1799"/>
              <a:gd name="T6" fmla="*/ 899 w 1798"/>
              <a:gd name="T7" fmla="*/ 1798 h 1799"/>
              <a:gd name="T8" fmla="*/ 0 w 1798"/>
              <a:gd name="T9" fmla="*/ 899 h 1799"/>
              <a:gd name="T10" fmla="*/ 0 w 1798"/>
              <a:gd name="T11" fmla="*/ 899 h 1799"/>
              <a:gd name="T12" fmla="*/ 899 w 1798"/>
              <a:gd name="T13" fmla="*/ 0 h 1799"/>
              <a:gd name="T14" fmla="*/ 899 w 1798"/>
              <a:gd name="T15" fmla="*/ 0 h 1799"/>
              <a:gd name="T16" fmla="*/ 1797 w 1798"/>
              <a:gd name="T17" fmla="*/ 899 h 1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8" h="1799">
                <a:moveTo>
                  <a:pt x="1797" y="899"/>
                </a:moveTo>
                <a:lnTo>
                  <a:pt x="1797" y="899"/>
                </a:lnTo>
                <a:cubicBezTo>
                  <a:pt x="1797" y="1396"/>
                  <a:pt x="1395" y="1798"/>
                  <a:pt x="899" y="1798"/>
                </a:cubicBezTo>
                <a:lnTo>
                  <a:pt x="899" y="1798"/>
                </a:lnTo>
                <a:cubicBezTo>
                  <a:pt x="402" y="1798"/>
                  <a:pt x="0" y="1396"/>
                  <a:pt x="0" y="899"/>
                </a:cubicBezTo>
                <a:lnTo>
                  <a:pt x="0" y="899"/>
                </a:lnTo>
                <a:cubicBezTo>
                  <a:pt x="0" y="402"/>
                  <a:pt x="402" y="0"/>
                  <a:pt x="899" y="0"/>
                </a:cubicBezTo>
                <a:lnTo>
                  <a:pt x="899" y="0"/>
                </a:lnTo>
                <a:cubicBezTo>
                  <a:pt x="1395" y="0"/>
                  <a:pt x="1797" y="402"/>
                  <a:pt x="1797" y="899"/>
                </a:cubicBezTo>
              </a:path>
            </a:pathLst>
          </a:custGeom>
          <a:noFill/>
          <a:ln w="3600" cap="flat">
            <a:solidFill>
              <a:srgbClr val="00777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220" name="Freeform 180"/>
          <p:cNvSpPr>
            <a:spLocks noChangeArrowheads="1"/>
          </p:cNvSpPr>
          <p:nvPr/>
        </p:nvSpPr>
        <p:spPr bwMode="auto">
          <a:xfrm>
            <a:off x="5986019" y="2242225"/>
            <a:ext cx="2251998" cy="2251998"/>
          </a:xfrm>
          <a:custGeom>
            <a:avLst/>
            <a:gdLst>
              <a:gd name="T0" fmla="*/ 3923 w 3924"/>
              <a:gd name="T1" fmla="*/ 1961 h 3924"/>
              <a:gd name="T2" fmla="*/ 3923 w 3924"/>
              <a:gd name="T3" fmla="*/ 1961 h 3924"/>
              <a:gd name="T4" fmla="*/ 1961 w 3924"/>
              <a:gd name="T5" fmla="*/ 3923 h 3924"/>
              <a:gd name="T6" fmla="*/ 1961 w 3924"/>
              <a:gd name="T7" fmla="*/ 3923 h 3924"/>
              <a:gd name="T8" fmla="*/ 0 w 3924"/>
              <a:gd name="T9" fmla="*/ 1961 h 3924"/>
              <a:gd name="T10" fmla="*/ 0 w 3924"/>
              <a:gd name="T11" fmla="*/ 1961 h 3924"/>
              <a:gd name="T12" fmla="*/ 1961 w 3924"/>
              <a:gd name="T13" fmla="*/ 0 h 3924"/>
              <a:gd name="T14" fmla="*/ 1961 w 3924"/>
              <a:gd name="T15" fmla="*/ 0 h 3924"/>
              <a:gd name="T16" fmla="*/ 3923 w 3924"/>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4" h="3924">
                <a:moveTo>
                  <a:pt x="3923" y="1961"/>
                </a:moveTo>
                <a:lnTo>
                  <a:pt x="3923" y="1961"/>
                </a:lnTo>
                <a:cubicBezTo>
                  <a:pt x="3923" y="3044"/>
                  <a:pt x="3045" y="3923"/>
                  <a:pt x="1961" y="3923"/>
                </a:cubicBezTo>
                <a:lnTo>
                  <a:pt x="1961" y="3923"/>
                </a:lnTo>
                <a:cubicBezTo>
                  <a:pt x="877" y="3923"/>
                  <a:pt x="0" y="3044"/>
                  <a:pt x="0" y="1961"/>
                </a:cubicBezTo>
                <a:lnTo>
                  <a:pt x="0" y="1961"/>
                </a:lnTo>
                <a:cubicBezTo>
                  <a:pt x="0" y="878"/>
                  <a:pt x="877" y="0"/>
                  <a:pt x="1961" y="0"/>
                </a:cubicBezTo>
                <a:lnTo>
                  <a:pt x="1961" y="0"/>
                </a:lnTo>
                <a:cubicBezTo>
                  <a:pt x="3045" y="0"/>
                  <a:pt x="3923" y="878"/>
                  <a:pt x="3923" y="1961"/>
                </a:cubicBezTo>
              </a:path>
            </a:pathLst>
          </a:custGeom>
          <a:noFill/>
          <a:ln w="3600" cap="flat">
            <a:solidFill>
              <a:srgbClr val="00777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221" name="Freeform 181"/>
          <p:cNvSpPr>
            <a:spLocks noChangeArrowheads="1"/>
          </p:cNvSpPr>
          <p:nvPr/>
        </p:nvSpPr>
        <p:spPr bwMode="auto">
          <a:xfrm>
            <a:off x="6046747" y="2302953"/>
            <a:ext cx="2251998" cy="2251998"/>
          </a:xfrm>
          <a:custGeom>
            <a:avLst/>
            <a:gdLst>
              <a:gd name="T0" fmla="*/ 3924 w 3925"/>
              <a:gd name="T1" fmla="*/ 1960 h 3923"/>
              <a:gd name="T2" fmla="*/ 3924 w 3925"/>
              <a:gd name="T3" fmla="*/ 1960 h 3923"/>
              <a:gd name="T4" fmla="*/ 1962 w 3925"/>
              <a:gd name="T5" fmla="*/ 3922 h 3923"/>
              <a:gd name="T6" fmla="*/ 1962 w 3925"/>
              <a:gd name="T7" fmla="*/ 3922 h 3923"/>
              <a:gd name="T8" fmla="*/ 0 w 3925"/>
              <a:gd name="T9" fmla="*/ 1960 h 3923"/>
              <a:gd name="T10" fmla="*/ 0 w 3925"/>
              <a:gd name="T11" fmla="*/ 1960 h 3923"/>
              <a:gd name="T12" fmla="*/ 1962 w 3925"/>
              <a:gd name="T13" fmla="*/ 0 h 3923"/>
              <a:gd name="T14" fmla="*/ 1962 w 3925"/>
              <a:gd name="T15" fmla="*/ 0 h 3923"/>
              <a:gd name="T16" fmla="*/ 3924 w 3925"/>
              <a:gd name="T17" fmla="*/ 1960 h 3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3">
                <a:moveTo>
                  <a:pt x="3924" y="1960"/>
                </a:moveTo>
                <a:lnTo>
                  <a:pt x="3924" y="1960"/>
                </a:lnTo>
                <a:cubicBezTo>
                  <a:pt x="3924" y="3044"/>
                  <a:pt x="3045" y="3922"/>
                  <a:pt x="1962" y="3922"/>
                </a:cubicBezTo>
                <a:lnTo>
                  <a:pt x="1962" y="3922"/>
                </a:lnTo>
                <a:cubicBezTo>
                  <a:pt x="878" y="3922"/>
                  <a:pt x="0" y="3044"/>
                  <a:pt x="0" y="1960"/>
                </a:cubicBezTo>
                <a:lnTo>
                  <a:pt x="0" y="1960"/>
                </a:lnTo>
                <a:cubicBezTo>
                  <a:pt x="0" y="878"/>
                  <a:pt x="878" y="0"/>
                  <a:pt x="1962" y="0"/>
                </a:cubicBezTo>
                <a:lnTo>
                  <a:pt x="1962" y="0"/>
                </a:lnTo>
                <a:cubicBezTo>
                  <a:pt x="3045" y="0"/>
                  <a:pt x="3924" y="878"/>
                  <a:pt x="3924" y="1960"/>
                </a:cubicBezTo>
              </a:path>
            </a:pathLst>
          </a:custGeom>
          <a:solidFill>
            <a:srgbClr val="EEA821"/>
          </a:solidFill>
          <a:ln>
            <a:noFill/>
          </a:ln>
          <a:effectLst/>
        </p:spPr>
        <p:txBody>
          <a:bodyPr wrap="none" anchor="ctr"/>
          <a:lstStyle/>
          <a:p>
            <a:endParaRPr lang="en-US" sz="900"/>
          </a:p>
        </p:txBody>
      </p:sp>
      <p:sp>
        <p:nvSpPr>
          <p:cNvPr id="222" name="Freeform 182"/>
          <p:cNvSpPr>
            <a:spLocks noChangeArrowheads="1"/>
          </p:cNvSpPr>
          <p:nvPr/>
        </p:nvSpPr>
        <p:spPr bwMode="auto">
          <a:xfrm>
            <a:off x="6107475" y="2363681"/>
            <a:ext cx="2251998" cy="2251998"/>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5"/>
                  <a:pt x="3046" y="3923"/>
                  <a:pt x="1962" y="3923"/>
                </a:cubicBezTo>
                <a:lnTo>
                  <a:pt x="1962" y="3923"/>
                </a:lnTo>
                <a:cubicBezTo>
                  <a:pt x="878" y="3923"/>
                  <a:pt x="0" y="3045"/>
                  <a:pt x="0" y="1961"/>
                </a:cubicBezTo>
                <a:lnTo>
                  <a:pt x="0" y="1961"/>
                </a:lnTo>
                <a:cubicBezTo>
                  <a:pt x="0" y="879"/>
                  <a:pt x="878" y="0"/>
                  <a:pt x="1962" y="0"/>
                </a:cubicBezTo>
                <a:lnTo>
                  <a:pt x="1962" y="0"/>
                </a:lnTo>
                <a:cubicBezTo>
                  <a:pt x="3046" y="0"/>
                  <a:pt x="3924" y="879"/>
                  <a:pt x="3924" y="1961"/>
                </a:cubicBezTo>
              </a:path>
            </a:pathLst>
          </a:custGeom>
          <a:noFill/>
          <a:ln w="3600" cap="flat">
            <a:solidFill>
              <a:srgbClr val="00777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223" name="Freeform 183"/>
          <p:cNvSpPr>
            <a:spLocks noChangeArrowheads="1"/>
          </p:cNvSpPr>
          <p:nvPr/>
        </p:nvSpPr>
        <p:spPr bwMode="auto">
          <a:xfrm>
            <a:off x="7572537" y="3661744"/>
            <a:ext cx="928634" cy="928632"/>
          </a:xfrm>
          <a:custGeom>
            <a:avLst/>
            <a:gdLst>
              <a:gd name="T0" fmla="*/ 1616 w 1617"/>
              <a:gd name="T1" fmla="*/ 808 h 1617"/>
              <a:gd name="T2" fmla="*/ 1616 w 1617"/>
              <a:gd name="T3" fmla="*/ 808 h 1617"/>
              <a:gd name="T4" fmla="*/ 807 w 1617"/>
              <a:gd name="T5" fmla="*/ 1616 h 1617"/>
              <a:gd name="T6" fmla="*/ 807 w 1617"/>
              <a:gd name="T7" fmla="*/ 1616 h 1617"/>
              <a:gd name="T8" fmla="*/ 0 w 1617"/>
              <a:gd name="T9" fmla="*/ 808 h 1617"/>
              <a:gd name="T10" fmla="*/ 0 w 1617"/>
              <a:gd name="T11" fmla="*/ 808 h 1617"/>
              <a:gd name="T12" fmla="*/ 807 w 1617"/>
              <a:gd name="T13" fmla="*/ 0 h 1617"/>
              <a:gd name="T14" fmla="*/ 807 w 1617"/>
              <a:gd name="T15" fmla="*/ 0 h 1617"/>
              <a:gd name="T16" fmla="*/ 1616 w 1617"/>
              <a:gd name="T17" fmla="*/ 808 h 1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7" h="1617">
                <a:moveTo>
                  <a:pt x="1616" y="808"/>
                </a:moveTo>
                <a:lnTo>
                  <a:pt x="1616" y="808"/>
                </a:lnTo>
                <a:cubicBezTo>
                  <a:pt x="1616" y="1255"/>
                  <a:pt x="1254" y="1616"/>
                  <a:pt x="807" y="1616"/>
                </a:cubicBezTo>
                <a:lnTo>
                  <a:pt x="807" y="1616"/>
                </a:lnTo>
                <a:cubicBezTo>
                  <a:pt x="361" y="1616"/>
                  <a:pt x="0" y="1255"/>
                  <a:pt x="0" y="808"/>
                </a:cubicBezTo>
                <a:lnTo>
                  <a:pt x="0" y="808"/>
                </a:lnTo>
                <a:cubicBezTo>
                  <a:pt x="0" y="362"/>
                  <a:pt x="361" y="0"/>
                  <a:pt x="807" y="0"/>
                </a:cubicBezTo>
                <a:lnTo>
                  <a:pt x="807" y="0"/>
                </a:lnTo>
                <a:cubicBezTo>
                  <a:pt x="1254" y="0"/>
                  <a:pt x="1616" y="362"/>
                  <a:pt x="1616" y="808"/>
                </a:cubicBezTo>
              </a:path>
            </a:pathLst>
          </a:custGeom>
          <a:solidFill>
            <a:srgbClr val="007772"/>
          </a:solidFill>
          <a:ln>
            <a:noFill/>
          </a:ln>
          <a:effectLst/>
        </p:spPr>
        <p:txBody>
          <a:bodyPr wrap="none" anchor="ctr"/>
          <a:lstStyle/>
          <a:p>
            <a:endParaRPr lang="en-US" sz="900"/>
          </a:p>
        </p:txBody>
      </p:sp>
      <p:sp>
        <p:nvSpPr>
          <p:cNvPr id="224" name="Freeform 184"/>
          <p:cNvSpPr>
            <a:spLocks noChangeArrowheads="1"/>
          </p:cNvSpPr>
          <p:nvPr/>
        </p:nvSpPr>
        <p:spPr bwMode="auto">
          <a:xfrm>
            <a:off x="7521931" y="3608606"/>
            <a:ext cx="1032377" cy="1032377"/>
          </a:xfrm>
          <a:custGeom>
            <a:avLst/>
            <a:gdLst>
              <a:gd name="T0" fmla="*/ 1797 w 1798"/>
              <a:gd name="T1" fmla="*/ 899 h 1799"/>
              <a:gd name="T2" fmla="*/ 1797 w 1798"/>
              <a:gd name="T3" fmla="*/ 899 h 1799"/>
              <a:gd name="T4" fmla="*/ 898 w 1798"/>
              <a:gd name="T5" fmla="*/ 1798 h 1799"/>
              <a:gd name="T6" fmla="*/ 898 w 1798"/>
              <a:gd name="T7" fmla="*/ 1798 h 1799"/>
              <a:gd name="T8" fmla="*/ 0 w 1798"/>
              <a:gd name="T9" fmla="*/ 899 h 1799"/>
              <a:gd name="T10" fmla="*/ 0 w 1798"/>
              <a:gd name="T11" fmla="*/ 899 h 1799"/>
              <a:gd name="T12" fmla="*/ 898 w 1798"/>
              <a:gd name="T13" fmla="*/ 0 h 1799"/>
              <a:gd name="T14" fmla="*/ 898 w 1798"/>
              <a:gd name="T15" fmla="*/ 0 h 1799"/>
              <a:gd name="T16" fmla="*/ 1797 w 1798"/>
              <a:gd name="T17" fmla="*/ 899 h 1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8" h="1799">
                <a:moveTo>
                  <a:pt x="1797" y="899"/>
                </a:moveTo>
                <a:lnTo>
                  <a:pt x="1797" y="899"/>
                </a:lnTo>
                <a:cubicBezTo>
                  <a:pt x="1797" y="1396"/>
                  <a:pt x="1395" y="1798"/>
                  <a:pt x="898" y="1798"/>
                </a:cubicBezTo>
                <a:lnTo>
                  <a:pt x="898" y="1798"/>
                </a:lnTo>
                <a:cubicBezTo>
                  <a:pt x="402" y="1798"/>
                  <a:pt x="0" y="1396"/>
                  <a:pt x="0" y="899"/>
                </a:cubicBezTo>
                <a:lnTo>
                  <a:pt x="0" y="899"/>
                </a:lnTo>
                <a:cubicBezTo>
                  <a:pt x="0" y="403"/>
                  <a:pt x="402" y="0"/>
                  <a:pt x="898" y="0"/>
                </a:cubicBezTo>
                <a:lnTo>
                  <a:pt x="898" y="0"/>
                </a:lnTo>
                <a:cubicBezTo>
                  <a:pt x="1395" y="0"/>
                  <a:pt x="1797" y="403"/>
                  <a:pt x="1797" y="899"/>
                </a:cubicBezTo>
              </a:path>
            </a:pathLst>
          </a:custGeom>
          <a:noFill/>
          <a:ln w="3600" cap="flat">
            <a:solidFill>
              <a:srgbClr val="00777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225" name="Freeform 185"/>
          <p:cNvSpPr>
            <a:spLocks noChangeArrowheads="1"/>
          </p:cNvSpPr>
          <p:nvPr/>
        </p:nvSpPr>
        <p:spPr bwMode="auto">
          <a:xfrm>
            <a:off x="8668173" y="3031690"/>
            <a:ext cx="2251998" cy="2251998"/>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6" y="3924"/>
                  <a:pt x="1962" y="3924"/>
                </a:cubicBezTo>
                <a:lnTo>
                  <a:pt x="1962" y="3924"/>
                </a:lnTo>
                <a:cubicBezTo>
                  <a:pt x="878" y="3924"/>
                  <a:pt x="0" y="3046"/>
                  <a:pt x="0" y="1962"/>
                </a:cubicBezTo>
                <a:lnTo>
                  <a:pt x="0" y="1962"/>
                </a:lnTo>
                <a:cubicBezTo>
                  <a:pt x="0" y="879"/>
                  <a:pt x="878" y="0"/>
                  <a:pt x="1962" y="0"/>
                </a:cubicBezTo>
                <a:lnTo>
                  <a:pt x="1962" y="0"/>
                </a:lnTo>
                <a:cubicBezTo>
                  <a:pt x="3046" y="0"/>
                  <a:pt x="3924" y="879"/>
                  <a:pt x="3924" y="1962"/>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226" name="Freeform 186"/>
          <p:cNvSpPr>
            <a:spLocks noChangeArrowheads="1"/>
          </p:cNvSpPr>
          <p:nvPr/>
        </p:nvSpPr>
        <p:spPr bwMode="auto">
          <a:xfrm>
            <a:off x="8728901" y="3092418"/>
            <a:ext cx="2251998" cy="2251998"/>
          </a:xfrm>
          <a:custGeom>
            <a:avLst/>
            <a:gdLst>
              <a:gd name="T0" fmla="*/ 3923 w 3924"/>
              <a:gd name="T1" fmla="*/ 1962 h 3925"/>
              <a:gd name="T2" fmla="*/ 3923 w 3924"/>
              <a:gd name="T3" fmla="*/ 1962 h 3925"/>
              <a:gd name="T4" fmla="*/ 1961 w 3924"/>
              <a:gd name="T5" fmla="*/ 3924 h 3925"/>
              <a:gd name="T6" fmla="*/ 1961 w 3924"/>
              <a:gd name="T7" fmla="*/ 3924 h 3925"/>
              <a:gd name="T8" fmla="*/ 0 w 3924"/>
              <a:gd name="T9" fmla="*/ 1962 h 3925"/>
              <a:gd name="T10" fmla="*/ 0 w 3924"/>
              <a:gd name="T11" fmla="*/ 1962 h 3925"/>
              <a:gd name="T12" fmla="*/ 1961 w 3924"/>
              <a:gd name="T13" fmla="*/ 0 h 3925"/>
              <a:gd name="T14" fmla="*/ 1961 w 3924"/>
              <a:gd name="T15" fmla="*/ 0 h 3925"/>
              <a:gd name="T16" fmla="*/ 3923 w 3924"/>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4" h="3925">
                <a:moveTo>
                  <a:pt x="3923" y="1962"/>
                </a:moveTo>
                <a:lnTo>
                  <a:pt x="3923" y="1962"/>
                </a:lnTo>
                <a:cubicBezTo>
                  <a:pt x="3923" y="3046"/>
                  <a:pt x="3045" y="3924"/>
                  <a:pt x="1961" y="3924"/>
                </a:cubicBezTo>
                <a:lnTo>
                  <a:pt x="1961" y="3924"/>
                </a:lnTo>
                <a:cubicBezTo>
                  <a:pt x="878" y="3924"/>
                  <a:pt x="0" y="3046"/>
                  <a:pt x="0" y="1962"/>
                </a:cubicBezTo>
                <a:lnTo>
                  <a:pt x="0" y="1962"/>
                </a:lnTo>
                <a:cubicBezTo>
                  <a:pt x="0" y="879"/>
                  <a:pt x="878" y="0"/>
                  <a:pt x="1961" y="0"/>
                </a:cubicBezTo>
                <a:lnTo>
                  <a:pt x="1961" y="0"/>
                </a:lnTo>
                <a:cubicBezTo>
                  <a:pt x="3045" y="0"/>
                  <a:pt x="3923" y="879"/>
                  <a:pt x="3923" y="1962"/>
                </a:cubicBezTo>
              </a:path>
            </a:pathLst>
          </a:custGeom>
          <a:solidFill>
            <a:srgbClr val="007772">
              <a:alpha val="72948"/>
            </a:srgbClr>
          </a:solidFill>
          <a:ln>
            <a:noFill/>
          </a:ln>
          <a:effectLst/>
        </p:spPr>
        <p:txBody>
          <a:bodyPr wrap="none" anchor="ctr"/>
          <a:lstStyle/>
          <a:p>
            <a:endParaRPr lang="en-US" sz="900"/>
          </a:p>
        </p:txBody>
      </p:sp>
      <p:sp>
        <p:nvSpPr>
          <p:cNvPr id="227" name="Freeform 187"/>
          <p:cNvSpPr>
            <a:spLocks noChangeArrowheads="1"/>
          </p:cNvSpPr>
          <p:nvPr/>
        </p:nvSpPr>
        <p:spPr bwMode="auto">
          <a:xfrm>
            <a:off x="8792158" y="3153146"/>
            <a:ext cx="2251998" cy="2251998"/>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5"/>
                  <a:pt x="3045" y="3923"/>
                  <a:pt x="1962" y="3923"/>
                </a:cubicBezTo>
                <a:lnTo>
                  <a:pt x="1962" y="3923"/>
                </a:lnTo>
                <a:cubicBezTo>
                  <a:pt x="878" y="3923"/>
                  <a:pt x="0" y="3045"/>
                  <a:pt x="0" y="1961"/>
                </a:cubicBezTo>
                <a:lnTo>
                  <a:pt x="0" y="1961"/>
                </a:lnTo>
                <a:cubicBezTo>
                  <a:pt x="0" y="878"/>
                  <a:pt x="878" y="0"/>
                  <a:pt x="1962" y="0"/>
                </a:cubicBezTo>
                <a:lnTo>
                  <a:pt x="1962" y="0"/>
                </a:lnTo>
                <a:cubicBezTo>
                  <a:pt x="3045" y="0"/>
                  <a:pt x="3924" y="878"/>
                  <a:pt x="3924" y="1961"/>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228" name="Freeform 188"/>
          <p:cNvSpPr>
            <a:spLocks noChangeArrowheads="1"/>
          </p:cNvSpPr>
          <p:nvPr/>
        </p:nvSpPr>
        <p:spPr bwMode="auto">
          <a:xfrm>
            <a:off x="10257223" y="4451208"/>
            <a:ext cx="928632" cy="928632"/>
          </a:xfrm>
          <a:custGeom>
            <a:avLst/>
            <a:gdLst>
              <a:gd name="T0" fmla="*/ 1617 w 1618"/>
              <a:gd name="T1" fmla="*/ 808 h 1618"/>
              <a:gd name="T2" fmla="*/ 1617 w 1618"/>
              <a:gd name="T3" fmla="*/ 808 h 1618"/>
              <a:gd name="T4" fmla="*/ 808 w 1618"/>
              <a:gd name="T5" fmla="*/ 1617 h 1618"/>
              <a:gd name="T6" fmla="*/ 808 w 1618"/>
              <a:gd name="T7" fmla="*/ 1617 h 1618"/>
              <a:gd name="T8" fmla="*/ 0 w 1618"/>
              <a:gd name="T9" fmla="*/ 808 h 1618"/>
              <a:gd name="T10" fmla="*/ 0 w 1618"/>
              <a:gd name="T11" fmla="*/ 808 h 1618"/>
              <a:gd name="T12" fmla="*/ 808 w 1618"/>
              <a:gd name="T13" fmla="*/ 0 h 1618"/>
              <a:gd name="T14" fmla="*/ 808 w 1618"/>
              <a:gd name="T15" fmla="*/ 0 h 1618"/>
              <a:gd name="T16" fmla="*/ 1617 w 1618"/>
              <a:gd name="T17" fmla="*/ 808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8" h="1618">
                <a:moveTo>
                  <a:pt x="1617" y="808"/>
                </a:moveTo>
                <a:lnTo>
                  <a:pt x="1617" y="808"/>
                </a:lnTo>
                <a:cubicBezTo>
                  <a:pt x="1617" y="1255"/>
                  <a:pt x="1255" y="1617"/>
                  <a:pt x="808" y="1617"/>
                </a:cubicBezTo>
                <a:lnTo>
                  <a:pt x="808" y="1617"/>
                </a:lnTo>
                <a:cubicBezTo>
                  <a:pt x="362" y="1617"/>
                  <a:pt x="0" y="1255"/>
                  <a:pt x="0" y="808"/>
                </a:cubicBezTo>
                <a:lnTo>
                  <a:pt x="0" y="808"/>
                </a:lnTo>
                <a:cubicBezTo>
                  <a:pt x="0" y="362"/>
                  <a:pt x="362" y="0"/>
                  <a:pt x="808" y="0"/>
                </a:cubicBezTo>
                <a:lnTo>
                  <a:pt x="808" y="0"/>
                </a:lnTo>
                <a:cubicBezTo>
                  <a:pt x="1255" y="0"/>
                  <a:pt x="1617" y="362"/>
                  <a:pt x="1617" y="808"/>
                </a:cubicBezTo>
              </a:path>
            </a:pathLst>
          </a:custGeom>
          <a:solidFill>
            <a:srgbClr val="007772"/>
          </a:solidFill>
          <a:ln>
            <a:noFill/>
          </a:ln>
          <a:effectLst/>
        </p:spPr>
        <p:txBody>
          <a:bodyPr wrap="none" anchor="ctr"/>
          <a:lstStyle/>
          <a:p>
            <a:endParaRPr lang="en-US" sz="900"/>
          </a:p>
        </p:txBody>
      </p:sp>
      <p:sp>
        <p:nvSpPr>
          <p:cNvPr id="229" name="Freeform 189"/>
          <p:cNvSpPr>
            <a:spLocks noChangeArrowheads="1"/>
          </p:cNvSpPr>
          <p:nvPr/>
        </p:nvSpPr>
        <p:spPr bwMode="auto">
          <a:xfrm>
            <a:off x="10204085" y="4398070"/>
            <a:ext cx="1032377" cy="1032377"/>
          </a:xfrm>
          <a:custGeom>
            <a:avLst/>
            <a:gdLst>
              <a:gd name="T0" fmla="*/ 1797 w 1798"/>
              <a:gd name="T1" fmla="*/ 899 h 1799"/>
              <a:gd name="T2" fmla="*/ 1797 w 1798"/>
              <a:gd name="T3" fmla="*/ 899 h 1799"/>
              <a:gd name="T4" fmla="*/ 898 w 1798"/>
              <a:gd name="T5" fmla="*/ 1798 h 1799"/>
              <a:gd name="T6" fmla="*/ 898 w 1798"/>
              <a:gd name="T7" fmla="*/ 1798 h 1799"/>
              <a:gd name="T8" fmla="*/ 0 w 1798"/>
              <a:gd name="T9" fmla="*/ 899 h 1799"/>
              <a:gd name="T10" fmla="*/ 0 w 1798"/>
              <a:gd name="T11" fmla="*/ 899 h 1799"/>
              <a:gd name="T12" fmla="*/ 898 w 1798"/>
              <a:gd name="T13" fmla="*/ 0 h 1799"/>
              <a:gd name="T14" fmla="*/ 898 w 1798"/>
              <a:gd name="T15" fmla="*/ 0 h 1799"/>
              <a:gd name="T16" fmla="*/ 1797 w 1798"/>
              <a:gd name="T17" fmla="*/ 899 h 1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8" h="1799">
                <a:moveTo>
                  <a:pt x="1797" y="899"/>
                </a:moveTo>
                <a:lnTo>
                  <a:pt x="1797" y="899"/>
                </a:lnTo>
                <a:cubicBezTo>
                  <a:pt x="1797" y="1396"/>
                  <a:pt x="1395" y="1798"/>
                  <a:pt x="898" y="1798"/>
                </a:cubicBezTo>
                <a:lnTo>
                  <a:pt x="898" y="1798"/>
                </a:lnTo>
                <a:cubicBezTo>
                  <a:pt x="402" y="1798"/>
                  <a:pt x="0" y="1396"/>
                  <a:pt x="0" y="899"/>
                </a:cubicBezTo>
                <a:lnTo>
                  <a:pt x="0" y="899"/>
                </a:lnTo>
                <a:cubicBezTo>
                  <a:pt x="0" y="402"/>
                  <a:pt x="402" y="0"/>
                  <a:pt x="898" y="0"/>
                </a:cubicBezTo>
                <a:lnTo>
                  <a:pt x="898" y="0"/>
                </a:lnTo>
                <a:cubicBezTo>
                  <a:pt x="1395" y="0"/>
                  <a:pt x="1797" y="402"/>
                  <a:pt x="1797" y="899"/>
                </a:cubicBezTo>
              </a:path>
            </a:pathLst>
          </a:custGeom>
          <a:noFill/>
          <a:ln w="3600" cap="flat">
            <a:solidFill>
              <a:srgbClr val="00777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2" name="Text Placeholder 1">
            <a:extLst>
              <a:ext uri="{FF2B5EF4-FFF2-40B4-BE49-F238E27FC236}">
                <a16:creationId xmlns:a16="http://schemas.microsoft.com/office/drawing/2014/main" id="{D8EBC7BD-54B5-121A-8017-6CBF18AD7EDF}"/>
              </a:ext>
            </a:extLst>
          </p:cNvPr>
          <p:cNvSpPr>
            <a:spLocks noGrp="1"/>
          </p:cNvSpPr>
          <p:nvPr>
            <p:ph type="body" sz="quarter" idx="16"/>
          </p:nvPr>
        </p:nvSpPr>
        <p:spPr>
          <a:xfrm>
            <a:off x="1" y="390831"/>
            <a:ext cx="12191999" cy="803654"/>
          </a:xfrm>
        </p:spPr>
        <p:txBody>
          <a:bodyPr/>
          <a:lstStyle/>
          <a:p>
            <a:r>
              <a:rPr lang="en-US" dirty="0"/>
              <a:t>Restrictions on the use of renewable energy 
in agriculture</a:t>
            </a:r>
            <a:endParaRPr lang="en-US" dirty="0">
              <a:solidFill>
                <a:srgbClr val="09465E"/>
              </a:solidFill>
            </a:endParaRPr>
          </a:p>
        </p:txBody>
      </p:sp>
      <p:sp>
        <p:nvSpPr>
          <p:cNvPr id="53" name="CuadroTexto 553">
            <a:extLst>
              <a:ext uri="{FF2B5EF4-FFF2-40B4-BE49-F238E27FC236}">
                <a16:creationId xmlns:a16="http://schemas.microsoft.com/office/drawing/2014/main" id="{FA9A4C0F-9001-7641-7D0F-E4A07EF0C5E4}"/>
              </a:ext>
            </a:extLst>
          </p:cNvPr>
          <p:cNvSpPr txBox="1"/>
          <p:nvPr/>
        </p:nvSpPr>
        <p:spPr>
          <a:xfrm>
            <a:off x="1018745" y="3120781"/>
            <a:ext cx="2328391" cy="400110"/>
          </a:xfrm>
          <a:prstGeom prst="rect">
            <a:avLst/>
          </a:prstGeom>
          <a:noFill/>
        </p:spPr>
        <p:txBody>
          <a:bodyPr wrap="square" rtlCol="0">
            <a:spAutoFit/>
          </a:bodyPr>
          <a:lstStyle/>
          <a:p>
            <a:pPr algn="ctr"/>
            <a:r>
              <a:rPr lang="en-US" sz="2000" b="1" dirty="0">
                <a:solidFill>
                  <a:schemeClr val="bg1"/>
                </a:solidFill>
                <a:latin typeface="Calibri" panose="020F0502020204030204" pitchFamily="34" charset="0"/>
                <a:ea typeface="Lato" charset="0"/>
                <a:cs typeface="Calibri" panose="020F0502020204030204" pitchFamily="34" charset="0"/>
              </a:rPr>
              <a:t>High upfront costs</a:t>
            </a:r>
          </a:p>
        </p:txBody>
      </p:sp>
      <p:sp>
        <p:nvSpPr>
          <p:cNvPr id="55" name="CuadroTexto 553">
            <a:extLst>
              <a:ext uri="{FF2B5EF4-FFF2-40B4-BE49-F238E27FC236}">
                <a16:creationId xmlns:a16="http://schemas.microsoft.com/office/drawing/2014/main" id="{D3BC4C99-1B3D-A88E-BDED-6DF59D3D0C3C}"/>
              </a:ext>
            </a:extLst>
          </p:cNvPr>
          <p:cNvSpPr txBox="1"/>
          <p:nvPr/>
        </p:nvSpPr>
        <p:spPr>
          <a:xfrm>
            <a:off x="3562963" y="3598108"/>
            <a:ext cx="2328391" cy="707886"/>
          </a:xfrm>
          <a:prstGeom prst="rect">
            <a:avLst/>
          </a:prstGeom>
          <a:noFill/>
        </p:spPr>
        <p:txBody>
          <a:bodyPr wrap="square" rtlCol="0">
            <a:spAutoFit/>
          </a:bodyPr>
          <a:lstStyle/>
          <a:p>
            <a:pPr algn="ctr"/>
            <a:r>
              <a:rPr lang="en-US" sz="2000" b="1" dirty="0">
                <a:solidFill>
                  <a:schemeClr val="bg1"/>
                </a:solidFill>
                <a:latin typeface="Calibri" panose="020F0502020204030204" pitchFamily="34" charset="0"/>
                <a:ea typeface="Lato" charset="0"/>
                <a:cs typeface="Calibri" panose="020F0502020204030204" pitchFamily="34" charset="0"/>
              </a:rPr>
              <a:t>Weather </a:t>
            </a:r>
            <a:r>
              <a:rPr lang="pl-PL" sz="2000" b="1" dirty="0">
                <a:solidFill>
                  <a:schemeClr val="bg1"/>
                </a:solidFill>
                <a:latin typeface="Calibri" panose="020F0502020204030204" pitchFamily="34" charset="0"/>
                <a:ea typeface="Lato" charset="0"/>
                <a:cs typeface="Calibri" panose="020F0502020204030204" pitchFamily="34" charset="0"/>
              </a:rPr>
              <a:t>d</a:t>
            </a:r>
            <a:r>
              <a:rPr lang="en-US" sz="2000" b="1" dirty="0">
                <a:solidFill>
                  <a:schemeClr val="bg1"/>
                </a:solidFill>
                <a:latin typeface="Calibri" panose="020F0502020204030204" pitchFamily="34" charset="0"/>
                <a:ea typeface="Lato" charset="0"/>
                <a:cs typeface="Calibri" panose="020F0502020204030204" pitchFamily="34" charset="0"/>
              </a:rPr>
              <a:t>ependency</a:t>
            </a:r>
          </a:p>
        </p:txBody>
      </p:sp>
      <p:sp>
        <p:nvSpPr>
          <p:cNvPr id="57" name="CuadroTexto 553">
            <a:extLst>
              <a:ext uri="{FF2B5EF4-FFF2-40B4-BE49-F238E27FC236}">
                <a16:creationId xmlns:a16="http://schemas.microsoft.com/office/drawing/2014/main" id="{BDA8319F-21E8-E601-2B21-16D95606CE1A}"/>
              </a:ext>
            </a:extLst>
          </p:cNvPr>
          <p:cNvSpPr txBox="1"/>
          <p:nvPr/>
        </p:nvSpPr>
        <p:spPr>
          <a:xfrm>
            <a:off x="6045452" y="2853460"/>
            <a:ext cx="2328391" cy="707886"/>
          </a:xfrm>
          <a:prstGeom prst="rect">
            <a:avLst/>
          </a:prstGeom>
          <a:noFill/>
        </p:spPr>
        <p:txBody>
          <a:bodyPr wrap="square" rtlCol="0">
            <a:spAutoFit/>
          </a:bodyPr>
          <a:lstStyle/>
          <a:p>
            <a:pPr algn="ctr"/>
            <a:r>
              <a:rPr lang="en-US" sz="2000" b="1" dirty="0">
                <a:solidFill>
                  <a:schemeClr val="bg1"/>
                </a:solidFill>
                <a:latin typeface="Calibri" panose="020F0502020204030204" pitchFamily="34" charset="0"/>
                <a:ea typeface="Lato" charset="0"/>
                <a:cs typeface="Calibri" panose="020F0502020204030204" pitchFamily="34" charset="0"/>
              </a:rPr>
              <a:t>Energy Storage Problems</a:t>
            </a:r>
          </a:p>
        </p:txBody>
      </p:sp>
      <p:sp>
        <p:nvSpPr>
          <p:cNvPr id="59" name="CuadroTexto 553">
            <a:extLst>
              <a:ext uri="{FF2B5EF4-FFF2-40B4-BE49-F238E27FC236}">
                <a16:creationId xmlns:a16="http://schemas.microsoft.com/office/drawing/2014/main" id="{359A278A-2466-6450-BA38-3466EF4C9004}"/>
              </a:ext>
            </a:extLst>
          </p:cNvPr>
          <p:cNvSpPr txBox="1"/>
          <p:nvPr/>
        </p:nvSpPr>
        <p:spPr>
          <a:xfrm>
            <a:off x="8702941" y="3621113"/>
            <a:ext cx="2328391" cy="707886"/>
          </a:xfrm>
          <a:prstGeom prst="rect">
            <a:avLst/>
          </a:prstGeom>
          <a:noFill/>
        </p:spPr>
        <p:txBody>
          <a:bodyPr wrap="square" rtlCol="0">
            <a:spAutoFit/>
          </a:bodyPr>
          <a:lstStyle/>
          <a:p>
            <a:pPr algn="ctr"/>
            <a:r>
              <a:rPr lang="en-US" sz="2000" b="1" dirty="0">
                <a:solidFill>
                  <a:schemeClr val="bg1"/>
                </a:solidFill>
                <a:latin typeface="Calibri" panose="020F0502020204030204" pitchFamily="34" charset="0"/>
                <a:ea typeface="Lato" charset="0"/>
                <a:cs typeface="Calibri" panose="020F0502020204030204" pitchFamily="34" charset="0"/>
              </a:rPr>
              <a:t>Space </a:t>
            </a:r>
            <a:endParaRPr lang="pl-PL" sz="2000" b="1" dirty="0">
              <a:solidFill>
                <a:schemeClr val="bg1"/>
              </a:solidFill>
              <a:latin typeface="Calibri" panose="020F0502020204030204" pitchFamily="34" charset="0"/>
              <a:ea typeface="Lato" charset="0"/>
              <a:cs typeface="Calibri" panose="020F0502020204030204" pitchFamily="34" charset="0"/>
            </a:endParaRPr>
          </a:p>
          <a:p>
            <a:pPr algn="ctr"/>
            <a:r>
              <a:rPr lang="en-US" sz="2000" b="1" dirty="0">
                <a:solidFill>
                  <a:schemeClr val="bg1"/>
                </a:solidFill>
                <a:latin typeface="Calibri" panose="020F0502020204030204" pitchFamily="34" charset="0"/>
                <a:ea typeface="Lato" charset="0"/>
                <a:cs typeface="Calibri" panose="020F0502020204030204" pitchFamily="34" charset="0"/>
              </a:rPr>
              <a:t>requirements</a:t>
            </a:r>
          </a:p>
        </p:txBody>
      </p:sp>
      <p:sp>
        <p:nvSpPr>
          <p:cNvPr id="60" name="CuadroTexto 553">
            <a:extLst>
              <a:ext uri="{FF2B5EF4-FFF2-40B4-BE49-F238E27FC236}">
                <a16:creationId xmlns:a16="http://schemas.microsoft.com/office/drawing/2014/main" id="{48E1334F-601B-84A6-9123-EBDE32D47AE4}"/>
              </a:ext>
            </a:extLst>
          </p:cNvPr>
          <p:cNvSpPr txBox="1"/>
          <p:nvPr/>
        </p:nvSpPr>
        <p:spPr>
          <a:xfrm>
            <a:off x="2591927" y="3806757"/>
            <a:ext cx="779490" cy="646331"/>
          </a:xfrm>
          <a:prstGeom prst="rect">
            <a:avLst/>
          </a:prstGeom>
          <a:noFill/>
        </p:spPr>
        <p:txBody>
          <a:bodyPr wrap="square" rtlCol="0">
            <a:spAutoFit/>
          </a:bodyPr>
          <a:lstStyle/>
          <a:p>
            <a:pPr algn="ctr"/>
            <a:r>
              <a:rPr lang="en-US" sz="3600" b="1" dirty="0">
                <a:solidFill>
                  <a:schemeClr val="bg1"/>
                </a:solidFill>
                <a:latin typeface="Calibri" panose="020F0502020204030204" pitchFamily="34" charset="0"/>
                <a:ea typeface="Lato" charset="0"/>
                <a:cs typeface="Calibri" panose="020F0502020204030204" pitchFamily="34" charset="0"/>
              </a:rPr>
              <a:t>01</a:t>
            </a:r>
          </a:p>
        </p:txBody>
      </p:sp>
      <p:sp>
        <p:nvSpPr>
          <p:cNvPr id="61" name="CuadroTexto 553">
            <a:extLst>
              <a:ext uri="{FF2B5EF4-FFF2-40B4-BE49-F238E27FC236}">
                <a16:creationId xmlns:a16="http://schemas.microsoft.com/office/drawing/2014/main" id="{7E4A7338-9EDD-DA9C-B3C5-51C25FD2C3C0}"/>
              </a:ext>
            </a:extLst>
          </p:cNvPr>
          <p:cNvSpPr txBox="1"/>
          <p:nvPr/>
        </p:nvSpPr>
        <p:spPr>
          <a:xfrm>
            <a:off x="5277665" y="4588743"/>
            <a:ext cx="779490" cy="646331"/>
          </a:xfrm>
          <a:prstGeom prst="rect">
            <a:avLst/>
          </a:prstGeom>
          <a:noFill/>
        </p:spPr>
        <p:txBody>
          <a:bodyPr wrap="square" rtlCol="0">
            <a:spAutoFit/>
          </a:bodyPr>
          <a:lstStyle/>
          <a:p>
            <a:pPr algn="ctr"/>
            <a:r>
              <a:rPr lang="en-US" sz="3600" b="1" dirty="0">
                <a:solidFill>
                  <a:schemeClr val="bg1"/>
                </a:solidFill>
                <a:latin typeface="Calibri" panose="020F0502020204030204" pitchFamily="34" charset="0"/>
                <a:ea typeface="Lato" charset="0"/>
                <a:cs typeface="Calibri" panose="020F0502020204030204" pitchFamily="34" charset="0"/>
              </a:rPr>
              <a:t>02</a:t>
            </a:r>
          </a:p>
        </p:txBody>
      </p:sp>
      <p:sp>
        <p:nvSpPr>
          <p:cNvPr id="62" name="CuadroTexto 553">
            <a:extLst>
              <a:ext uri="{FF2B5EF4-FFF2-40B4-BE49-F238E27FC236}">
                <a16:creationId xmlns:a16="http://schemas.microsoft.com/office/drawing/2014/main" id="{82AEB9A5-8001-B630-5439-B9E2AA573990}"/>
              </a:ext>
            </a:extLst>
          </p:cNvPr>
          <p:cNvSpPr txBox="1"/>
          <p:nvPr/>
        </p:nvSpPr>
        <p:spPr>
          <a:xfrm>
            <a:off x="7676091" y="3794266"/>
            <a:ext cx="779490" cy="646331"/>
          </a:xfrm>
          <a:prstGeom prst="rect">
            <a:avLst/>
          </a:prstGeom>
          <a:noFill/>
        </p:spPr>
        <p:txBody>
          <a:bodyPr wrap="square" rtlCol="0">
            <a:spAutoFit/>
          </a:bodyPr>
          <a:lstStyle/>
          <a:p>
            <a:pPr algn="ctr"/>
            <a:r>
              <a:rPr lang="en-US" sz="3600" b="1" dirty="0">
                <a:solidFill>
                  <a:schemeClr val="bg1"/>
                </a:solidFill>
                <a:latin typeface="Calibri" panose="020F0502020204030204" pitchFamily="34" charset="0"/>
                <a:ea typeface="Lato" charset="0"/>
                <a:cs typeface="Calibri" panose="020F0502020204030204" pitchFamily="34" charset="0"/>
              </a:rPr>
              <a:t>03</a:t>
            </a:r>
          </a:p>
        </p:txBody>
      </p:sp>
      <p:sp>
        <p:nvSpPr>
          <p:cNvPr id="63" name="CuadroTexto 553">
            <a:extLst>
              <a:ext uri="{FF2B5EF4-FFF2-40B4-BE49-F238E27FC236}">
                <a16:creationId xmlns:a16="http://schemas.microsoft.com/office/drawing/2014/main" id="{4F81E465-9D14-08A9-B923-79F34E4B4F73}"/>
              </a:ext>
            </a:extLst>
          </p:cNvPr>
          <p:cNvSpPr txBox="1"/>
          <p:nvPr/>
        </p:nvSpPr>
        <p:spPr>
          <a:xfrm>
            <a:off x="10359331" y="4543774"/>
            <a:ext cx="779490" cy="646331"/>
          </a:xfrm>
          <a:prstGeom prst="rect">
            <a:avLst/>
          </a:prstGeom>
          <a:noFill/>
        </p:spPr>
        <p:txBody>
          <a:bodyPr wrap="square" rtlCol="0">
            <a:spAutoFit/>
          </a:bodyPr>
          <a:lstStyle/>
          <a:p>
            <a:pPr algn="ctr"/>
            <a:r>
              <a:rPr lang="en-US" sz="3600" b="1" dirty="0">
                <a:solidFill>
                  <a:schemeClr val="bg1"/>
                </a:solidFill>
                <a:latin typeface="Calibri" panose="020F0502020204030204" pitchFamily="34" charset="0"/>
                <a:ea typeface="Lato" charset="0"/>
                <a:cs typeface="Calibri" panose="020F0502020204030204" pitchFamily="34" charset="0"/>
              </a:rPr>
              <a:t>04</a:t>
            </a:r>
          </a:p>
        </p:txBody>
      </p:sp>
      <p:grpSp>
        <p:nvGrpSpPr>
          <p:cNvPr id="3" name="Group 2">
            <a:extLst>
              <a:ext uri="{FF2B5EF4-FFF2-40B4-BE49-F238E27FC236}">
                <a16:creationId xmlns:a16="http://schemas.microsoft.com/office/drawing/2014/main" id="{F1DC5DD4-8269-A2E2-CB30-F0A1422C8E2A}"/>
              </a:ext>
            </a:extLst>
          </p:cNvPr>
          <p:cNvGrpSpPr/>
          <p:nvPr/>
        </p:nvGrpSpPr>
        <p:grpSpPr>
          <a:xfrm>
            <a:off x="936005" y="4459075"/>
            <a:ext cx="821141" cy="910365"/>
            <a:chOff x="447424" y="5348637"/>
            <a:chExt cx="1190012" cy="1215495"/>
          </a:xfrm>
          <a:solidFill>
            <a:srgbClr val="007772"/>
          </a:solidFill>
        </p:grpSpPr>
        <p:grpSp>
          <p:nvGrpSpPr>
            <p:cNvPr id="4" name="Graphic 248">
              <a:extLst>
                <a:ext uri="{FF2B5EF4-FFF2-40B4-BE49-F238E27FC236}">
                  <a16:creationId xmlns:a16="http://schemas.microsoft.com/office/drawing/2014/main" id="{34A345AC-FE67-9B55-9975-CE2CEFEEF9DD}"/>
                </a:ext>
              </a:extLst>
            </p:cNvPr>
            <p:cNvGrpSpPr/>
            <p:nvPr/>
          </p:nvGrpSpPr>
          <p:grpSpPr>
            <a:xfrm>
              <a:off x="447424" y="5348637"/>
              <a:ext cx="1190012" cy="1215495"/>
              <a:chOff x="447424" y="5348637"/>
              <a:chExt cx="1190012" cy="1215495"/>
            </a:xfrm>
            <a:grpFill/>
          </p:grpSpPr>
          <p:sp>
            <p:nvSpPr>
              <p:cNvPr id="45" name="Freeform 251">
                <a:extLst>
                  <a:ext uri="{FF2B5EF4-FFF2-40B4-BE49-F238E27FC236}">
                    <a16:creationId xmlns:a16="http://schemas.microsoft.com/office/drawing/2014/main" id="{A731E802-D319-4E57-8BE8-F6CCB9781B14}"/>
                  </a:ext>
                </a:extLst>
              </p:cNvPr>
              <p:cNvSpPr/>
              <p:nvPr/>
            </p:nvSpPr>
            <p:spPr>
              <a:xfrm>
                <a:off x="747656" y="5713415"/>
                <a:ext cx="566478" cy="850717"/>
              </a:xfrm>
              <a:custGeom>
                <a:avLst/>
                <a:gdLst>
                  <a:gd name="connsiteX0" fmla="*/ 142422 w 566478"/>
                  <a:gd name="connsiteY0" fmla="*/ 249326 h 850717"/>
                  <a:gd name="connsiteX1" fmla="*/ 131277 w 566478"/>
                  <a:gd name="connsiteY1" fmla="*/ 168256 h 850717"/>
                  <a:gd name="connsiteX2" fmla="*/ 139720 w 566478"/>
                  <a:gd name="connsiteY2" fmla="*/ 158798 h 850717"/>
                  <a:gd name="connsiteX3" fmla="*/ 148838 w 566478"/>
                  <a:gd name="connsiteY3" fmla="*/ 125695 h 850717"/>
                  <a:gd name="connsiteX4" fmla="*/ 122834 w 566478"/>
                  <a:gd name="connsiteY4" fmla="*/ 29424 h 850717"/>
                  <a:gd name="connsiteX5" fmla="*/ 148163 w 566478"/>
                  <a:gd name="connsiteY5" fmla="*/ 374 h 850717"/>
                  <a:gd name="connsiteX6" fmla="*/ 276831 w 566478"/>
                  <a:gd name="connsiteY6" fmla="*/ 18277 h 850717"/>
                  <a:gd name="connsiteX7" fmla="*/ 341672 w 566478"/>
                  <a:gd name="connsiteY7" fmla="*/ 11521 h 850717"/>
                  <a:gd name="connsiteX8" fmla="*/ 417995 w 566478"/>
                  <a:gd name="connsiteY8" fmla="*/ 374 h 850717"/>
                  <a:gd name="connsiteX9" fmla="*/ 442986 w 566478"/>
                  <a:gd name="connsiteY9" fmla="*/ 28749 h 850717"/>
                  <a:gd name="connsiteX10" fmla="*/ 413943 w 566478"/>
                  <a:gd name="connsiteY10" fmla="*/ 138531 h 850717"/>
                  <a:gd name="connsiteX11" fmla="*/ 416644 w 566478"/>
                  <a:gd name="connsiteY11" fmla="*/ 151029 h 850717"/>
                  <a:gd name="connsiteX12" fmla="*/ 424412 w 566478"/>
                  <a:gd name="connsiteY12" fmla="*/ 246962 h 850717"/>
                  <a:gd name="connsiteX13" fmla="*/ 423061 w 566478"/>
                  <a:gd name="connsiteY13" fmla="*/ 249664 h 850717"/>
                  <a:gd name="connsiteX14" fmla="*/ 511879 w 566478"/>
                  <a:gd name="connsiteY14" fmla="*/ 371606 h 850717"/>
                  <a:gd name="connsiteX15" fmla="*/ 566251 w 566478"/>
                  <a:gd name="connsiteY15" fmla="*/ 589819 h 850717"/>
                  <a:gd name="connsiteX16" fmla="*/ 558484 w 566478"/>
                  <a:gd name="connsiteY16" fmla="*/ 703993 h 850717"/>
                  <a:gd name="connsiteX17" fmla="*/ 419346 w 566478"/>
                  <a:gd name="connsiteY17" fmla="*/ 845527 h 850717"/>
                  <a:gd name="connsiteX18" fmla="*/ 380509 w 566478"/>
                  <a:gd name="connsiteY18" fmla="*/ 849918 h 850717"/>
                  <a:gd name="connsiteX19" fmla="*/ 196118 w 566478"/>
                  <a:gd name="connsiteY19" fmla="*/ 850594 h 850717"/>
                  <a:gd name="connsiteX20" fmla="*/ 13078 w 566478"/>
                  <a:gd name="connsiteY20" fmla="*/ 720545 h 850717"/>
                  <a:gd name="connsiteX21" fmla="*/ 583 w 566478"/>
                  <a:gd name="connsiteY21" fmla="*/ 650284 h 850717"/>
                  <a:gd name="connsiteX22" fmla="*/ 5311 w 566478"/>
                  <a:gd name="connsiteY22" fmla="*/ 516857 h 850717"/>
                  <a:gd name="connsiteX23" fmla="*/ 135330 w 566478"/>
                  <a:gd name="connsiteY23" fmla="*/ 258109 h 850717"/>
                  <a:gd name="connsiteX24" fmla="*/ 142422 w 566478"/>
                  <a:gd name="connsiteY24" fmla="*/ 249326 h 850717"/>
                  <a:gd name="connsiteX25" fmla="*/ 282573 w 566478"/>
                  <a:gd name="connsiteY25" fmla="*/ 809046 h 850717"/>
                  <a:gd name="connsiteX26" fmla="*/ 320396 w 566478"/>
                  <a:gd name="connsiteY26" fmla="*/ 809046 h 850717"/>
                  <a:gd name="connsiteX27" fmla="*/ 398746 w 566478"/>
                  <a:gd name="connsiteY27" fmla="*/ 807695 h 850717"/>
                  <a:gd name="connsiteX28" fmla="*/ 522349 w 566478"/>
                  <a:gd name="connsiteY28" fmla="*/ 674943 h 850717"/>
                  <a:gd name="connsiteX29" fmla="*/ 525050 w 566478"/>
                  <a:gd name="connsiteY29" fmla="*/ 580361 h 850717"/>
                  <a:gd name="connsiteX30" fmla="*/ 384562 w 566478"/>
                  <a:gd name="connsiteY30" fmla="*/ 270607 h 850717"/>
                  <a:gd name="connsiteX31" fmla="*/ 365988 w 566478"/>
                  <a:gd name="connsiteY31" fmla="*/ 263176 h 850717"/>
                  <a:gd name="connsiteX32" fmla="*/ 199158 w 566478"/>
                  <a:gd name="connsiteY32" fmla="*/ 263176 h 850717"/>
                  <a:gd name="connsiteX33" fmla="*/ 180583 w 566478"/>
                  <a:gd name="connsiteY33" fmla="*/ 270607 h 850717"/>
                  <a:gd name="connsiteX34" fmla="*/ 47525 w 566478"/>
                  <a:gd name="connsiteY34" fmla="*/ 504021 h 850717"/>
                  <a:gd name="connsiteX35" fmla="*/ 40433 w 566478"/>
                  <a:gd name="connsiteY35" fmla="*/ 651297 h 850717"/>
                  <a:gd name="connsiteX36" fmla="*/ 57994 w 566478"/>
                  <a:gd name="connsiteY36" fmla="*/ 722909 h 850717"/>
                  <a:gd name="connsiteX37" fmla="*/ 195780 w 566478"/>
                  <a:gd name="connsiteY37" fmla="*/ 809384 h 850717"/>
                  <a:gd name="connsiteX38" fmla="*/ 282573 w 566478"/>
                  <a:gd name="connsiteY38" fmla="*/ 809046 h 850717"/>
                  <a:gd name="connsiteX39" fmla="*/ 194430 w 566478"/>
                  <a:gd name="connsiteY39" fmla="*/ 140895 h 850717"/>
                  <a:gd name="connsiteX40" fmla="*/ 370378 w 566478"/>
                  <a:gd name="connsiteY40" fmla="*/ 140895 h 850717"/>
                  <a:gd name="connsiteX41" fmla="*/ 397057 w 566478"/>
                  <a:gd name="connsiteY41" fmla="*/ 41923 h 850717"/>
                  <a:gd name="connsiteX42" fmla="*/ 167750 w 566478"/>
                  <a:gd name="connsiteY42" fmla="*/ 42260 h 850717"/>
                  <a:gd name="connsiteX43" fmla="*/ 194430 w 566478"/>
                  <a:gd name="connsiteY43" fmla="*/ 140895 h 850717"/>
                  <a:gd name="connsiteX44" fmla="*/ 283923 w 566478"/>
                  <a:gd name="connsiteY44" fmla="*/ 181768 h 850717"/>
                  <a:gd name="connsiteX45" fmla="*/ 186662 w 566478"/>
                  <a:gd name="connsiteY45" fmla="*/ 181768 h 850717"/>
                  <a:gd name="connsiteX46" fmla="*/ 161334 w 566478"/>
                  <a:gd name="connsiteY46" fmla="*/ 202036 h 850717"/>
                  <a:gd name="connsiteX47" fmla="*/ 186662 w 566478"/>
                  <a:gd name="connsiteY47" fmla="*/ 222303 h 850717"/>
                  <a:gd name="connsiteX48" fmla="*/ 378821 w 566478"/>
                  <a:gd name="connsiteY48" fmla="*/ 222303 h 850717"/>
                  <a:gd name="connsiteX49" fmla="*/ 404149 w 566478"/>
                  <a:gd name="connsiteY49" fmla="*/ 202036 h 850717"/>
                  <a:gd name="connsiteX50" fmla="*/ 378821 w 566478"/>
                  <a:gd name="connsiteY50" fmla="*/ 181768 h 850717"/>
                  <a:gd name="connsiteX51" fmla="*/ 283923 w 566478"/>
                  <a:gd name="connsiteY51" fmla="*/ 181768 h 850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66478" h="850717">
                    <a:moveTo>
                      <a:pt x="142422" y="249326"/>
                    </a:moveTo>
                    <a:cubicBezTo>
                      <a:pt x="117769" y="220614"/>
                      <a:pt x="114054" y="193253"/>
                      <a:pt x="131277" y="168256"/>
                    </a:cubicBezTo>
                    <a:cubicBezTo>
                      <a:pt x="133641" y="164879"/>
                      <a:pt x="136005" y="160487"/>
                      <a:pt x="139720" y="158798"/>
                    </a:cubicBezTo>
                    <a:cubicBezTo>
                      <a:pt x="155930" y="151029"/>
                      <a:pt x="152553" y="139206"/>
                      <a:pt x="148838" y="125695"/>
                    </a:cubicBezTo>
                    <a:cubicBezTo>
                      <a:pt x="139720" y="93942"/>
                      <a:pt x="131277" y="61514"/>
                      <a:pt x="122834" y="29424"/>
                    </a:cubicBezTo>
                    <a:cubicBezTo>
                      <a:pt x="117769" y="9832"/>
                      <a:pt x="128238" y="-2328"/>
                      <a:pt x="148163" y="374"/>
                    </a:cubicBezTo>
                    <a:cubicBezTo>
                      <a:pt x="191052" y="6455"/>
                      <a:pt x="233942" y="14562"/>
                      <a:pt x="276831" y="18277"/>
                    </a:cubicBezTo>
                    <a:cubicBezTo>
                      <a:pt x="298107" y="19966"/>
                      <a:pt x="320059" y="14224"/>
                      <a:pt x="341672" y="11521"/>
                    </a:cubicBezTo>
                    <a:cubicBezTo>
                      <a:pt x="367001" y="8143"/>
                      <a:pt x="392329" y="4090"/>
                      <a:pt x="417995" y="374"/>
                    </a:cubicBezTo>
                    <a:cubicBezTo>
                      <a:pt x="436907" y="-2328"/>
                      <a:pt x="447714" y="10170"/>
                      <a:pt x="442986" y="28749"/>
                    </a:cubicBezTo>
                    <a:cubicBezTo>
                      <a:pt x="433530" y="65230"/>
                      <a:pt x="423399" y="102049"/>
                      <a:pt x="413943" y="138531"/>
                    </a:cubicBezTo>
                    <a:cubicBezTo>
                      <a:pt x="412930" y="142246"/>
                      <a:pt x="413943" y="148664"/>
                      <a:pt x="416644" y="151029"/>
                    </a:cubicBezTo>
                    <a:cubicBezTo>
                      <a:pt x="451429" y="179403"/>
                      <a:pt x="454131" y="212845"/>
                      <a:pt x="424412" y="246962"/>
                    </a:cubicBezTo>
                    <a:cubicBezTo>
                      <a:pt x="423736" y="247637"/>
                      <a:pt x="423736" y="248313"/>
                      <a:pt x="423061" y="249664"/>
                    </a:cubicBezTo>
                    <a:cubicBezTo>
                      <a:pt x="459196" y="285132"/>
                      <a:pt x="488577" y="326343"/>
                      <a:pt x="511879" y="371606"/>
                    </a:cubicBezTo>
                    <a:cubicBezTo>
                      <a:pt x="547339" y="439840"/>
                      <a:pt x="568953" y="511790"/>
                      <a:pt x="566251" y="589819"/>
                    </a:cubicBezTo>
                    <a:cubicBezTo>
                      <a:pt x="564900" y="627990"/>
                      <a:pt x="569966" y="666836"/>
                      <a:pt x="558484" y="703993"/>
                    </a:cubicBezTo>
                    <a:cubicBezTo>
                      <a:pt x="536870" y="775267"/>
                      <a:pt x="493643" y="825935"/>
                      <a:pt x="419346" y="845527"/>
                    </a:cubicBezTo>
                    <a:cubicBezTo>
                      <a:pt x="406851" y="848905"/>
                      <a:pt x="393680" y="849581"/>
                      <a:pt x="380509" y="849918"/>
                    </a:cubicBezTo>
                    <a:cubicBezTo>
                      <a:pt x="319046" y="850256"/>
                      <a:pt x="257582" y="848230"/>
                      <a:pt x="196118" y="850594"/>
                    </a:cubicBezTo>
                    <a:cubicBezTo>
                      <a:pt x="100208" y="853972"/>
                      <a:pt x="35029" y="787427"/>
                      <a:pt x="13078" y="720545"/>
                    </a:cubicBezTo>
                    <a:cubicBezTo>
                      <a:pt x="5648" y="698250"/>
                      <a:pt x="920" y="673592"/>
                      <a:pt x="583" y="650284"/>
                    </a:cubicBezTo>
                    <a:cubicBezTo>
                      <a:pt x="-93" y="605696"/>
                      <a:pt x="-1444" y="560432"/>
                      <a:pt x="5311" y="516857"/>
                    </a:cubicBezTo>
                    <a:cubicBezTo>
                      <a:pt x="20508" y="417208"/>
                      <a:pt x="66437" y="331409"/>
                      <a:pt x="135330" y="258109"/>
                    </a:cubicBezTo>
                    <a:cubicBezTo>
                      <a:pt x="137356" y="254731"/>
                      <a:pt x="139720" y="252366"/>
                      <a:pt x="142422" y="249326"/>
                    </a:cubicBezTo>
                    <a:close/>
                    <a:moveTo>
                      <a:pt x="282573" y="809046"/>
                    </a:moveTo>
                    <a:cubicBezTo>
                      <a:pt x="295068" y="809046"/>
                      <a:pt x="307901" y="809046"/>
                      <a:pt x="320396" y="809046"/>
                    </a:cubicBezTo>
                    <a:cubicBezTo>
                      <a:pt x="346400" y="808708"/>
                      <a:pt x="373080" y="811073"/>
                      <a:pt x="398746" y="807695"/>
                    </a:cubicBezTo>
                    <a:cubicBezTo>
                      <a:pt x="461223" y="799250"/>
                      <a:pt x="514581" y="741825"/>
                      <a:pt x="522349" y="674943"/>
                    </a:cubicBezTo>
                    <a:cubicBezTo>
                      <a:pt x="526063" y="643866"/>
                      <a:pt x="525726" y="611776"/>
                      <a:pt x="525050" y="580361"/>
                    </a:cubicBezTo>
                    <a:cubicBezTo>
                      <a:pt x="523024" y="457068"/>
                      <a:pt x="471692" y="355393"/>
                      <a:pt x="384562" y="270607"/>
                    </a:cubicBezTo>
                    <a:cubicBezTo>
                      <a:pt x="380172" y="266216"/>
                      <a:pt x="372066" y="263513"/>
                      <a:pt x="365988" y="263176"/>
                    </a:cubicBezTo>
                    <a:cubicBezTo>
                      <a:pt x="310265" y="262500"/>
                      <a:pt x="254880" y="262500"/>
                      <a:pt x="199158" y="263176"/>
                    </a:cubicBezTo>
                    <a:cubicBezTo>
                      <a:pt x="192741" y="263176"/>
                      <a:pt x="184974" y="266216"/>
                      <a:pt x="180583" y="270607"/>
                    </a:cubicBezTo>
                    <a:cubicBezTo>
                      <a:pt x="111352" y="334112"/>
                      <a:pt x="69476" y="413493"/>
                      <a:pt x="47525" y="504021"/>
                    </a:cubicBezTo>
                    <a:cubicBezTo>
                      <a:pt x="35705" y="552662"/>
                      <a:pt x="40770" y="601980"/>
                      <a:pt x="40433" y="651297"/>
                    </a:cubicBezTo>
                    <a:cubicBezTo>
                      <a:pt x="40095" y="676632"/>
                      <a:pt x="46174" y="700615"/>
                      <a:pt x="57994" y="722909"/>
                    </a:cubicBezTo>
                    <a:cubicBezTo>
                      <a:pt x="87037" y="778307"/>
                      <a:pt x="130264" y="811748"/>
                      <a:pt x="195780" y="809384"/>
                    </a:cubicBezTo>
                    <a:cubicBezTo>
                      <a:pt x="224486" y="808370"/>
                      <a:pt x="253529" y="809046"/>
                      <a:pt x="282573" y="809046"/>
                    </a:cubicBezTo>
                    <a:close/>
                    <a:moveTo>
                      <a:pt x="194430" y="140895"/>
                    </a:moveTo>
                    <a:cubicBezTo>
                      <a:pt x="253529" y="140895"/>
                      <a:pt x="311616" y="140895"/>
                      <a:pt x="370378" y="140895"/>
                    </a:cubicBezTo>
                    <a:cubicBezTo>
                      <a:pt x="378821" y="109143"/>
                      <a:pt x="387264" y="77728"/>
                      <a:pt x="397057" y="41923"/>
                    </a:cubicBezTo>
                    <a:cubicBezTo>
                      <a:pt x="320059" y="62866"/>
                      <a:pt x="244749" y="61514"/>
                      <a:pt x="167750" y="42260"/>
                    </a:cubicBezTo>
                    <a:cubicBezTo>
                      <a:pt x="177544" y="77728"/>
                      <a:pt x="185649" y="108805"/>
                      <a:pt x="194430" y="140895"/>
                    </a:cubicBezTo>
                    <a:close/>
                    <a:moveTo>
                      <a:pt x="283923" y="181768"/>
                    </a:moveTo>
                    <a:cubicBezTo>
                      <a:pt x="251503" y="181768"/>
                      <a:pt x="219083" y="181768"/>
                      <a:pt x="186662" y="181768"/>
                    </a:cubicBezTo>
                    <a:cubicBezTo>
                      <a:pt x="170790" y="181768"/>
                      <a:pt x="161334" y="189199"/>
                      <a:pt x="161334" y="202036"/>
                    </a:cubicBezTo>
                    <a:cubicBezTo>
                      <a:pt x="161334" y="214534"/>
                      <a:pt x="170452" y="222303"/>
                      <a:pt x="186662" y="222303"/>
                    </a:cubicBezTo>
                    <a:cubicBezTo>
                      <a:pt x="250828" y="222303"/>
                      <a:pt x="314655" y="222303"/>
                      <a:pt x="378821" y="222303"/>
                    </a:cubicBezTo>
                    <a:cubicBezTo>
                      <a:pt x="394693" y="222303"/>
                      <a:pt x="404149" y="214534"/>
                      <a:pt x="404149" y="202036"/>
                    </a:cubicBezTo>
                    <a:cubicBezTo>
                      <a:pt x="404149" y="189537"/>
                      <a:pt x="395031" y="181768"/>
                      <a:pt x="378821" y="181768"/>
                    </a:cubicBezTo>
                    <a:cubicBezTo>
                      <a:pt x="347076" y="181768"/>
                      <a:pt x="315331" y="181768"/>
                      <a:pt x="283923" y="181768"/>
                    </a:cubicBezTo>
                    <a:close/>
                  </a:path>
                </a:pathLst>
              </a:custGeom>
              <a:grpFill/>
              <a:ln w="3371" cap="flat">
                <a:noFill/>
                <a:prstDash val="solid"/>
                <a:miter/>
              </a:ln>
            </p:spPr>
            <p:txBody>
              <a:bodyPr rtlCol="0" anchor="ctr"/>
              <a:lstStyle/>
              <a:p>
                <a:endParaRPr lang="en-US"/>
              </a:p>
            </p:txBody>
          </p:sp>
          <p:sp>
            <p:nvSpPr>
              <p:cNvPr id="51" name="Freeform 252">
                <a:extLst>
                  <a:ext uri="{FF2B5EF4-FFF2-40B4-BE49-F238E27FC236}">
                    <a16:creationId xmlns:a16="http://schemas.microsoft.com/office/drawing/2014/main" id="{ABEAFFB3-7E3C-2778-7ADB-B5CCB7B55D68}"/>
                  </a:ext>
                </a:extLst>
              </p:cNvPr>
              <p:cNvSpPr/>
              <p:nvPr/>
            </p:nvSpPr>
            <p:spPr>
              <a:xfrm>
                <a:off x="888198" y="5348637"/>
                <a:ext cx="283221" cy="323941"/>
              </a:xfrm>
              <a:custGeom>
                <a:avLst/>
                <a:gdLst>
                  <a:gd name="connsiteX0" fmla="*/ 60979 w 283221"/>
                  <a:gd name="connsiteY0" fmla="*/ 162140 h 323941"/>
                  <a:gd name="connsiteX1" fmla="*/ 22480 w 283221"/>
                  <a:gd name="connsiteY1" fmla="*/ 162140 h 323941"/>
                  <a:gd name="connsiteX2" fmla="*/ 1542 w 283221"/>
                  <a:gd name="connsiteY2" fmla="*/ 148966 h 323941"/>
                  <a:gd name="connsiteX3" fmla="*/ 7621 w 283221"/>
                  <a:gd name="connsiteY3" fmla="*/ 125996 h 323941"/>
                  <a:gd name="connsiteX4" fmla="*/ 125820 w 283221"/>
                  <a:gd name="connsiteY4" fmla="*/ 8107 h 323941"/>
                  <a:gd name="connsiteX5" fmla="*/ 157903 w 283221"/>
                  <a:gd name="connsiteY5" fmla="*/ 8107 h 323941"/>
                  <a:gd name="connsiteX6" fmla="*/ 275765 w 283221"/>
                  <a:gd name="connsiteY6" fmla="*/ 125996 h 323941"/>
                  <a:gd name="connsiteX7" fmla="*/ 281168 w 283221"/>
                  <a:gd name="connsiteY7" fmla="*/ 149979 h 323941"/>
                  <a:gd name="connsiteX8" fmla="*/ 259554 w 283221"/>
                  <a:gd name="connsiteY8" fmla="*/ 162140 h 323941"/>
                  <a:gd name="connsiteX9" fmla="*/ 222406 w 283221"/>
                  <a:gd name="connsiteY9" fmla="*/ 162140 h 323941"/>
                  <a:gd name="connsiteX10" fmla="*/ 222406 w 283221"/>
                  <a:gd name="connsiteY10" fmla="*/ 175989 h 323941"/>
                  <a:gd name="connsiteX11" fmla="*/ 222406 w 283221"/>
                  <a:gd name="connsiteY11" fmla="*/ 297256 h 323941"/>
                  <a:gd name="connsiteX12" fmla="*/ 195727 w 283221"/>
                  <a:gd name="connsiteY12" fmla="*/ 323942 h 323941"/>
                  <a:gd name="connsiteX13" fmla="*/ 85632 w 283221"/>
                  <a:gd name="connsiteY13" fmla="*/ 323942 h 323941"/>
                  <a:gd name="connsiteX14" fmla="*/ 60304 w 283221"/>
                  <a:gd name="connsiteY14" fmla="*/ 298607 h 323941"/>
                  <a:gd name="connsiteX15" fmla="*/ 60304 w 283221"/>
                  <a:gd name="connsiteY15" fmla="*/ 177340 h 323941"/>
                  <a:gd name="connsiteX16" fmla="*/ 60979 w 283221"/>
                  <a:gd name="connsiteY16" fmla="*/ 162140 h 323941"/>
                  <a:gd name="connsiteX17" fmla="*/ 72124 w 283221"/>
                  <a:gd name="connsiteY17" fmla="*/ 120929 h 323941"/>
                  <a:gd name="connsiteX18" fmla="*/ 101505 w 283221"/>
                  <a:gd name="connsiteY18" fmla="*/ 153357 h 323941"/>
                  <a:gd name="connsiteX19" fmla="*/ 101505 w 283221"/>
                  <a:gd name="connsiteY19" fmla="*/ 269557 h 323941"/>
                  <a:gd name="connsiteX20" fmla="*/ 101505 w 283221"/>
                  <a:gd name="connsiteY20" fmla="*/ 283069 h 323941"/>
                  <a:gd name="connsiteX21" fmla="*/ 182556 w 283221"/>
                  <a:gd name="connsiteY21" fmla="*/ 283069 h 323941"/>
                  <a:gd name="connsiteX22" fmla="*/ 182556 w 283221"/>
                  <a:gd name="connsiteY22" fmla="*/ 268882 h 323941"/>
                  <a:gd name="connsiteX23" fmla="*/ 182556 w 283221"/>
                  <a:gd name="connsiteY23" fmla="*/ 144912 h 323941"/>
                  <a:gd name="connsiteX24" fmla="*/ 204845 w 283221"/>
                  <a:gd name="connsiteY24" fmla="*/ 121605 h 323941"/>
                  <a:gd name="connsiteX25" fmla="*/ 209235 w 283221"/>
                  <a:gd name="connsiteY25" fmla="*/ 121267 h 323941"/>
                  <a:gd name="connsiteX26" fmla="*/ 140342 w 283221"/>
                  <a:gd name="connsiteY26" fmla="*/ 52358 h 323941"/>
                  <a:gd name="connsiteX27" fmla="*/ 72124 w 283221"/>
                  <a:gd name="connsiteY27" fmla="*/ 120929 h 323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83221" h="323941">
                    <a:moveTo>
                      <a:pt x="60979" y="162140"/>
                    </a:moveTo>
                    <a:cubicBezTo>
                      <a:pt x="47133" y="162140"/>
                      <a:pt x="34638" y="162140"/>
                      <a:pt x="22480" y="162140"/>
                    </a:cubicBezTo>
                    <a:cubicBezTo>
                      <a:pt x="12686" y="162140"/>
                      <a:pt x="5257" y="158086"/>
                      <a:pt x="1542" y="148966"/>
                    </a:cubicBezTo>
                    <a:cubicBezTo>
                      <a:pt x="-2173" y="139845"/>
                      <a:pt x="1204" y="132414"/>
                      <a:pt x="7621" y="125996"/>
                    </a:cubicBezTo>
                    <a:cubicBezTo>
                      <a:pt x="46795" y="86812"/>
                      <a:pt x="86308" y="47291"/>
                      <a:pt x="125820" y="8107"/>
                    </a:cubicBezTo>
                    <a:cubicBezTo>
                      <a:pt x="136627" y="-2702"/>
                      <a:pt x="147096" y="-2702"/>
                      <a:pt x="157903" y="8107"/>
                    </a:cubicBezTo>
                    <a:cubicBezTo>
                      <a:pt x="197415" y="47291"/>
                      <a:pt x="236590" y="86812"/>
                      <a:pt x="275765" y="125996"/>
                    </a:cubicBezTo>
                    <a:cubicBezTo>
                      <a:pt x="282519" y="132752"/>
                      <a:pt x="285558" y="140521"/>
                      <a:pt x="281168" y="149979"/>
                    </a:cubicBezTo>
                    <a:cubicBezTo>
                      <a:pt x="276778" y="159100"/>
                      <a:pt x="269348" y="162140"/>
                      <a:pt x="259554" y="162140"/>
                    </a:cubicBezTo>
                    <a:cubicBezTo>
                      <a:pt x="247734" y="161802"/>
                      <a:pt x="235914" y="162140"/>
                      <a:pt x="222406" y="162140"/>
                    </a:cubicBezTo>
                    <a:cubicBezTo>
                      <a:pt x="222406" y="167207"/>
                      <a:pt x="222406" y="171598"/>
                      <a:pt x="222406" y="175989"/>
                    </a:cubicBezTo>
                    <a:cubicBezTo>
                      <a:pt x="222406" y="216524"/>
                      <a:pt x="222406" y="257059"/>
                      <a:pt x="222406" y="297256"/>
                    </a:cubicBezTo>
                    <a:cubicBezTo>
                      <a:pt x="222406" y="317186"/>
                      <a:pt x="215652" y="323942"/>
                      <a:pt x="195727" y="323942"/>
                    </a:cubicBezTo>
                    <a:cubicBezTo>
                      <a:pt x="158916" y="323942"/>
                      <a:pt x="122443" y="323942"/>
                      <a:pt x="85632" y="323942"/>
                    </a:cubicBezTo>
                    <a:cubicBezTo>
                      <a:pt x="67396" y="323942"/>
                      <a:pt x="60304" y="316848"/>
                      <a:pt x="60304" y="298607"/>
                    </a:cubicBezTo>
                    <a:cubicBezTo>
                      <a:pt x="60304" y="258072"/>
                      <a:pt x="60304" y="217537"/>
                      <a:pt x="60304" y="177340"/>
                    </a:cubicBezTo>
                    <a:cubicBezTo>
                      <a:pt x="60979" y="172949"/>
                      <a:pt x="60979" y="168220"/>
                      <a:pt x="60979" y="162140"/>
                    </a:cubicBezTo>
                    <a:close/>
                    <a:moveTo>
                      <a:pt x="72124" y="120929"/>
                    </a:moveTo>
                    <a:cubicBezTo>
                      <a:pt x="97790" y="123631"/>
                      <a:pt x="101505" y="128023"/>
                      <a:pt x="101505" y="153357"/>
                    </a:cubicBezTo>
                    <a:cubicBezTo>
                      <a:pt x="101505" y="192203"/>
                      <a:pt x="101505" y="230711"/>
                      <a:pt x="101505" y="269557"/>
                    </a:cubicBezTo>
                    <a:cubicBezTo>
                      <a:pt x="101505" y="273948"/>
                      <a:pt x="101505" y="278340"/>
                      <a:pt x="101505" y="283069"/>
                    </a:cubicBezTo>
                    <a:cubicBezTo>
                      <a:pt x="129197" y="283069"/>
                      <a:pt x="155201" y="283069"/>
                      <a:pt x="182556" y="283069"/>
                    </a:cubicBezTo>
                    <a:cubicBezTo>
                      <a:pt x="182556" y="278002"/>
                      <a:pt x="182556" y="273611"/>
                      <a:pt x="182556" y="268882"/>
                    </a:cubicBezTo>
                    <a:cubicBezTo>
                      <a:pt x="182556" y="227671"/>
                      <a:pt x="182556" y="186461"/>
                      <a:pt x="182556" y="144912"/>
                    </a:cubicBezTo>
                    <a:cubicBezTo>
                      <a:pt x="182556" y="129712"/>
                      <a:pt x="189648" y="122618"/>
                      <a:pt x="204845" y="121605"/>
                    </a:cubicBezTo>
                    <a:cubicBezTo>
                      <a:pt x="207209" y="121605"/>
                      <a:pt x="209573" y="121267"/>
                      <a:pt x="209235" y="121267"/>
                    </a:cubicBezTo>
                    <a:cubicBezTo>
                      <a:pt x="186608" y="98635"/>
                      <a:pt x="163306" y="75327"/>
                      <a:pt x="140342" y="52358"/>
                    </a:cubicBezTo>
                    <a:cubicBezTo>
                      <a:pt x="118728" y="74314"/>
                      <a:pt x="95764" y="97284"/>
                      <a:pt x="72124" y="120929"/>
                    </a:cubicBezTo>
                    <a:close/>
                  </a:path>
                </a:pathLst>
              </a:custGeom>
              <a:grpFill/>
              <a:ln w="3371" cap="flat">
                <a:noFill/>
                <a:prstDash val="solid"/>
                <a:miter/>
              </a:ln>
            </p:spPr>
            <p:txBody>
              <a:bodyPr rtlCol="0" anchor="ctr"/>
              <a:lstStyle/>
              <a:p>
                <a:endParaRPr lang="en-US"/>
              </a:p>
            </p:txBody>
          </p:sp>
          <p:sp>
            <p:nvSpPr>
              <p:cNvPr id="52" name="Freeform 253">
                <a:extLst>
                  <a:ext uri="{FF2B5EF4-FFF2-40B4-BE49-F238E27FC236}">
                    <a16:creationId xmlns:a16="http://schemas.microsoft.com/office/drawing/2014/main" id="{716C4B4F-FC02-F777-2853-32FE4DF02884}"/>
                  </a:ext>
                </a:extLst>
              </p:cNvPr>
              <p:cNvSpPr/>
              <p:nvPr/>
            </p:nvSpPr>
            <p:spPr>
              <a:xfrm>
                <a:off x="447424" y="5773712"/>
                <a:ext cx="324163" cy="283475"/>
              </a:xfrm>
              <a:custGeom>
                <a:avLst/>
                <a:gdLst>
                  <a:gd name="connsiteX0" fmla="*/ 161807 w 324162"/>
                  <a:gd name="connsiteY0" fmla="*/ 61088 h 283474"/>
                  <a:gd name="connsiteX1" fmla="*/ 235091 w 324162"/>
                  <a:gd name="connsiteY1" fmla="*/ 61088 h 283474"/>
                  <a:gd name="connsiteX2" fmla="*/ 300945 w 324162"/>
                  <a:gd name="connsiteY2" fmla="*/ 61088 h 283474"/>
                  <a:gd name="connsiteX3" fmla="*/ 323909 w 324162"/>
                  <a:gd name="connsiteY3" fmla="*/ 83720 h 283474"/>
                  <a:gd name="connsiteX4" fmla="*/ 323909 w 324162"/>
                  <a:gd name="connsiteY4" fmla="*/ 199920 h 283474"/>
                  <a:gd name="connsiteX5" fmla="*/ 300269 w 324162"/>
                  <a:gd name="connsiteY5" fmla="*/ 222890 h 283474"/>
                  <a:gd name="connsiteX6" fmla="*/ 177680 w 324162"/>
                  <a:gd name="connsiteY6" fmla="*/ 222890 h 283474"/>
                  <a:gd name="connsiteX7" fmla="*/ 162145 w 324162"/>
                  <a:gd name="connsiteY7" fmla="*/ 222890 h 283474"/>
                  <a:gd name="connsiteX8" fmla="*/ 162145 w 324162"/>
                  <a:gd name="connsiteY8" fmla="*/ 259709 h 283474"/>
                  <a:gd name="connsiteX9" fmla="*/ 148974 w 324162"/>
                  <a:gd name="connsiteY9" fmla="*/ 282004 h 283474"/>
                  <a:gd name="connsiteX10" fmla="*/ 124996 w 324162"/>
                  <a:gd name="connsiteY10" fmla="*/ 275248 h 283474"/>
                  <a:gd name="connsiteX11" fmla="*/ 8148 w 324162"/>
                  <a:gd name="connsiteY11" fmla="*/ 158034 h 283474"/>
                  <a:gd name="connsiteX12" fmla="*/ 7810 w 324162"/>
                  <a:gd name="connsiteY12" fmla="*/ 125944 h 283474"/>
                  <a:gd name="connsiteX13" fmla="*/ 125672 w 324162"/>
                  <a:gd name="connsiteY13" fmla="*/ 7717 h 283474"/>
                  <a:gd name="connsiteX14" fmla="*/ 149649 w 324162"/>
                  <a:gd name="connsiteY14" fmla="*/ 1975 h 283474"/>
                  <a:gd name="connsiteX15" fmla="*/ 162145 w 324162"/>
                  <a:gd name="connsiteY15" fmla="*/ 23593 h 283474"/>
                  <a:gd name="connsiteX16" fmla="*/ 161807 w 324162"/>
                  <a:gd name="connsiteY16" fmla="*/ 61088 h 283474"/>
                  <a:gd name="connsiteX17" fmla="*/ 120606 w 324162"/>
                  <a:gd name="connsiteY17" fmla="*/ 212081 h 283474"/>
                  <a:gd name="connsiteX18" fmla="*/ 153027 w 324162"/>
                  <a:gd name="connsiteY18" fmla="*/ 182693 h 283474"/>
                  <a:gd name="connsiteX19" fmla="*/ 269200 w 324162"/>
                  <a:gd name="connsiteY19" fmla="*/ 182693 h 283474"/>
                  <a:gd name="connsiteX20" fmla="*/ 282033 w 324162"/>
                  <a:gd name="connsiteY20" fmla="*/ 182693 h 283474"/>
                  <a:gd name="connsiteX21" fmla="*/ 282033 w 324162"/>
                  <a:gd name="connsiteY21" fmla="*/ 101623 h 283474"/>
                  <a:gd name="connsiteX22" fmla="*/ 145935 w 324162"/>
                  <a:gd name="connsiteY22" fmla="*/ 101623 h 283474"/>
                  <a:gd name="connsiteX23" fmla="*/ 121281 w 324162"/>
                  <a:gd name="connsiteY23" fmla="*/ 78316 h 283474"/>
                  <a:gd name="connsiteX24" fmla="*/ 120944 w 324162"/>
                  <a:gd name="connsiteY24" fmla="*/ 75275 h 283474"/>
                  <a:gd name="connsiteX25" fmla="*/ 52388 w 324162"/>
                  <a:gd name="connsiteY25" fmla="*/ 143847 h 283474"/>
                  <a:gd name="connsiteX26" fmla="*/ 120606 w 324162"/>
                  <a:gd name="connsiteY26" fmla="*/ 212081 h 283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24162" h="283474">
                    <a:moveTo>
                      <a:pt x="161807" y="61088"/>
                    </a:moveTo>
                    <a:cubicBezTo>
                      <a:pt x="187135" y="61088"/>
                      <a:pt x="211113" y="61088"/>
                      <a:pt x="235091" y="61088"/>
                    </a:cubicBezTo>
                    <a:cubicBezTo>
                      <a:pt x="257042" y="61088"/>
                      <a:pt x="278993" y="60750"/>
                      <a:pt x="300945" y="61088"/>
                    </a:cubicBezTo>
                    <a:cubicBezTo>
                      <a:pt x="315804" y="61088"/>
                      <a:pt x="323909" y="68857"/>
                      <a:pt x="323909" y="83720"/>
                    </a:cubicBezTo>
                    <a:cubicBezTo>
                      <a:pt x="324247" y="122566"/>
                      <a:pt x="324247" y="161412"/>
                      <a:pt x="323909" y="199920"/>
                    </a:cubicBezTo>
                    <a:cubicBezTo>
                      <a:pt x="323909" y="215459"/>
                      <a:pt x="316142" y="222890"/>
                      <a:pt x="300269" y="222890"/>
                    </a:cubicBezTo>
                    <a:cubicBezTo>
                      <a:pt x="259406" y="222890"/>
                      <a:pt x="218543" y="222890"/>
                      <a:pt x="177680" y="222890"/>
                    </a:cubicBezTo>
                    <a:cubicBezTo>
                      <a:pt x="172952" y="222890"/>
                      <a:pt x="168561" y="222890"/>
                      <a:pt x="162145" y="222890"/>
                    </a:cubicBezTo>
                    <a:cubicBezTo>
                      <a:pt x="162145" y="235726"/>
                      <a:pt x="162145" y="247887"/>
                      <a:pt x="162145" y="259709"/>
                    </a:cubicBezTo>
                    <a:cubicBezTo>
                      <a:pt x="162482" y="269843"/>
                      <a:pt x="159105" y="277950"/>
                      <a:pt x="148974" y="282004"/>
                    </a:cubicBezTo>
                    <a:cubicBezTo>
                      <a:pt x="139518" y="285719"/>
                      <a:pt x="131751" y="282004"/>
                      <a:pt x="124996" y="275248"/>
                    </a:cubicBezTo>
                    <a:cubicBezTo>
                      <a:pt x="85822" y="236064"/>
                      <a:pt x="46985" y="197218"/>
                      <a:pt x="8148" y="158034"/>
                    </a:cubicBezTo>
                    <a:cubicBezTo>
                      <a:pt x="-2659" y="147225"/>
                      <a:pt x="-2659" y="136753"/>
                      <a:pt x="7810" y="125944"/>
                    </a:cubicBezTo>
                    <a:cubicBezTo>
                      <a:pt x="46985" y="86423"/>
                      <a:pt x="86497" y="47239"/>
                      <a:pt x="125672" y="7717"/>
                    </a:cubicBezTo>
                    <a:cubicBezTo>
                      <a:pt x="132426" y="961"/>
                      <a:pt x="140193" y="-2416"/>
                      <a:pt x="149649" y="1975"/>
                    </a:cubicBezTo>
                    <a:cubicBezTo>
                      <a:pt x="158768" y="6028"/>
                      <a:pt x="162145" y="13798"/>
                      <a:pt x="162145" y="23593"/>
                    </a:cubicBezTo>
                    <a:cubicBezTo>
                      <a:pt x="161807" y="35754"/>
                      <a:pt x="161807" y="47577"/>
                      <a:pt x="161807" y="61088"/>
                    </a:cubicBezTo>
                    <a:close/>
                    <a:moveTo>
                      <a:pt x="120606" y="212081"/>
                    </a:moveTo>
                    <a:cubicBezTo>
                      <a:pt x="123308" y="186409"/>
                      <a:pt x="127360" y="182693"/>
                      <a:pt x="153027" y="182693"/>
                    </a:cubicBezTo>
                    <a:cubicBezTo>
                      <a:pt x="191864" y="182693"/>
                      <a:pt x="230363" y="182693"/>
                      <a:pt x="269200" y="182693"/>
                    </a:cubicBezTo>
                    <a:cubicBezTo>
                      <a:pt x="273590" y="182693"/>
                      <a:pt x="277980" y="182693"/>
                      <a:pt x="282033" y="182693"/>
                    </a:cubicBezTo>
                    <a:cubicBezTo>
                      <a:pt x="282033" y="154656"/>
                      <a:pt x="282033" y="128309"/>
                      <a:pt x="282033" y="101623"/>
                    </a:cubicBezTo>
                    <a:cubicBezTo>
                      <a:pt x="236104" y="101623"/>
                      <a:pt x="190850" y="101623"/>
                      <a:pt x="145935" y="101623"/>
                    </a:cubicBezTo>
                    <a:cubicBezTo>
                      <a:pt x="129049" y="101623"/>
                      <a:pt x="122295" y="94867"/>
                      <a:pt x="121281" y="78316"/>
                    </a:cubicBezTo>
                    <a:cubicBezTo>
                      <a:pt x="121281" y="76289"/>
                      <a:pt x="120944" y="74600"/>
                      <a:pt x="120944" y="75275"/>
                    </a:cubicBezTo>
                    <a:cubicBezTo>
                      <a:pt x="98317" y="97907"/>
                      <a:pt x="75015" y="121215"/>
                      <a:pt x="52388" y="143847"/>
                    </a:cubicBezTo>
                    <a:cubicBezTo>
                      <a:pt x="74002" y="165466"/>
                      <a:pt x="96966" y="188435"/>
                      <a:pt x="120606" y="212081"/>
                    </a:cubicBezTo>
                    <a:close/>
                  </a:path>
                </a:pathLst>
              </a:custGeom>
              <a:grpFill/>
              <a:ln w="3371" cap="flat">
                <a:noFill/>
                <a:prstDash val="solid"/>
                <a:miter/>
              </a:ln>
            </p:spPr>
            <p:txBody>
              <a:bodyPr rtlCol="0" anchor="ctr"/>
              <a:lstStyle/>
              <a:p>
                <a:endParaRPr lang="en-US"/>
              </a:p>
            </p:txBody>
          </p:sp>
          <p:sp>
            <p:nvSpPr>
              <p:cNvPr id="54" name="Freeform 254">
                <a:extLst>
                  <a:ext uri="{FF2B5EF4-FFF2-40B4-BE49-F238E27FC236}">
                    <a16:creationId xmlns:a16="http://schemas.microsoft.com/office/drawing/2014/main" id="{4A0ED875-CC9C-17BC-951D-03B4D452CD43}"/>
                  </a:ext>
                </a:extLst>
              </p:cNvPr>
              <p:cNvSpPr/>
              <p:nvPr/>
            </p:nvSpPr>
            <p:spPr>
              <a:xfrm>
                <a:off x="1313570" y="5814438"/>
                <a:ext cx="323866" cy="283340"/>
              </a:xfrm>
              <a:custGeom>
                <a:avLst/>
                <a:gdLst>
                  <a:gd name="connsiteX0" fmla="*/ 161764 w 323866"/>
                  <a:gd name="connsiteY0" fmla="*/ 222617 h 283340"/>
                  <a:gd name="connsiteX1" fmla="*/ 27017 w 323866"/>
                  <a:gd name="connsiteY1" fmla="*/ 222617 h 283340"/>
                  <a:gd name="connsiteX2" fmla="*/ 0 w 323866"/>
                  <a:gd name="connsiteY2" fmla="*/ 195256 h 283340"/>
                  <a:gd name="connsiteX3" fmla="*/ 0 w 323866"/>
                  <a:gd name="connsiteY3" fmla="*/ 86487 h 283340"/>
                  <a:gd name="connsiteX4" fmla="*/ 26004 w 323866"/>
                  <a:gd name="connsiteY4" fmla="*/ 60815 h 283340"/>
                  <a:gd name="connsiteX5" fmla="*/ 161764 w 323866"/>
                  <a:gd name="connsiteY5" fmla="*/ 60815 h 283340"/>
                  <a:gd name="connsiteX6" fmla="*/ 161764 w 323866"/>
                  <a:gd name="connsiteY6" fmla="*/ 25347 h 283340"/>
                  <a:gd name="connsiteX7" fmla="*/ 174597 w 323866"/>
                  <a:gd name="connsiteY7" fmla="*/ 1702 h 283340"/>
                  <a:gd name="connsiteX8" fmla="*/ 199588 w 323866"/>
                  <a:gd name="connsiteY8" fmla="*/ 8796 h 283340"/>
                  <a:gd name="connsiteX9" fmla="*/ 314748 w 323866"/>
                  <a:gd name="connsiteY9" fmla="*/ 124320 h 283340"/>
                  <a:gd name="connsiteX10" fmla="*/ 314748 w 323866"/>
                  <a:gd name="connsiteY10" fmla="*/ 159113 h 283340"/>
                  <a:gd name="connsiteX11" fmla="*/ 199588 w 323866"/>
                  <a:gd name="connsiteY11" fmla="*/ 274637 h 283340"/>
                  <a:gd name="connsiteX12" fmla="*/ 174597 w 323866"/>
                  <a:gd name="connsiteY12" fmla="*/ 281731 h 283340"/>
                  <a:gd name="connsiteX13" fmla="*/ 162102 w 323866"/>
                  <a:gd name="connsiteY13" fmla="*/ 259099 h 283340"/>
                  <a:gd name="connsiteX14" fmla="*/ 161764 w 323866"/>
                  <a:gd name="connsiteY14" fmla="*/ 222617 h 283340"/>
                  <a:gd name="connsiteX15" fmla="*/ 271859 w 323866"/>
                  <a:gd name="connsiteY15" fmla="*/ 142561 h 283340"/>
                  <a:gd name="connsiteX16" fmla="*/ 202965 w 323866"/>
                  <a:gd name="connsiteY16" fmla="*/ 73651 h 283340"/>
                  <a:gd name="connsiteX17" fmla="*/ 168181 w 323866"/>
                  <a:gd name="connsiteY17" fmla="*/ 101350 h 283340"/>
                  <a:gd name="connsiteX18" fmla="*/ 86117 w 323866"/>
                  <a:gd name="connsiteY18" fmla="*/ 101350 h 283340"/>
                  <a:gd name="connsiteX19" fmla="*/ 40863 w 323866"/>
                  <a:gd name="connsiteY19" fmla="*/ 101350 h 283340"/>
                  <a:gd name="connsiteX20" fmla="*/ 40863 w 323866"/>
                  <a:gd name="connsiteY20" fmla="*/ 182420 h 283340"/>
                  <a:gd name="connsiteX21" fmla="*/ 54034 w 323866"/>
                  <a:gd name="connsiteY21" fmla="*/ 182420 h 283340"/>
                  <a:gd name="connsiteX22" fmla="*/ 177975 w 323866"/>
                  <a:gd name="connsiteY22" fmla="*/ 182420 h 283340"/>
                  <a:gd name="connsiteX23" fmla="*/ 201952 w 323866"/>
                  <a:gd name="connsiteY23" fmla="*/ 205390 h 283340"/>
                  <a:gd name="connsiteX24" fmla="*/ 202965 w 323866"/>
                  <a:gd name="connsiteY24" fmla="*/ 211808 h 283340"/>
                  <a:gd name="connsiteX25" fmla="*/ 271859 w 323866"/>
                  <a:gd name="connsiteY25" fmla="*/ 142561 h 283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23866" h="283340">
                    <a:moveTo>
                      <a:pt x="161764" y="222617"/>
                    </a:moveTo>
                    <a:cubicBezTo>
                      <a:pt x="115498" y="222617"/>
                      <a:pt x="71257" y="222617"/>
                      <a:pt x="27017" y="222617"/>
                    </a:cubicBezTo>
                    <a:cubicBezTo>
                      <a:pt x="6417" y="222617"/>
                      <a:pt x="0" y="216199"/>
                      <a:pt x="0" y="195256"/>
                    </a:cubicBezTo>
                    <a:cubicBezTo>
                      <a:pt x="0" y="159113"/>
                      <a:pt x="0" y="122631"/>
                      <a:pt x="0" y="86487"/>
                    </a:cubicBezTo>
                    <a:cubicBezTo>
                      <a:pt x="0" y="67571"/>
                      <a:pt x="7092" y="60815"/>
                      <a:pt x="26004" y="60815"/>
                    </a:cubicBezTo>
                    <a:cubicBezTo>
                      <a:pt x="70582" y="60815"/>
                      <a:pt x="115160" y="60815"/>
                      <a:pt x="161764" y="60815"/>
                    </a:cubicBezTo>
                    <a:cubicBezTo>
                      <a:pt x="161764" y="48655"/>
                      <a:pt x="162102" y="37170"/>
                      <a:pt x="161764" y="25347"/>
                    </a:cubicBezTo>
                    <a:cubicBezTo>
                      <a:pt x="161427" y="14876"/>
                      <a:pt x="164128" y="6093"/>
                      <a:pt x="174597" y="1702"/>
                    </a:cubicBezTo>
                    <a:cubicBezTo>
                      <a:pt x="184729" y="-2689"/>
                      <a:pt x="192496" y="2040"/>
                      <a:pt x="199588" y="8796"/>
                    </a:cubicBezTo>
                    <a:cubicBezTo>
                      <a:pt x="238087" y="47304"/>
                      <a:pt x="276587" y="85474"/>
                      <a:pt x="314748" y="124320"/>
                    </a:cubicBezTo>
                    <a:cubicBezTo>
                      <a:pt x="326906" y="136818"/>
                      <a:pt x="326906" y="146614"/>
                      <a:pt x="314748" y="159113"/>
                    </a:cubicBezTo>
                    <a:cubicBezTo>
                      <a:pt x="276249" y="197621"/>
                      <a:pt x="237750" y="236129"/>
                      <a:pt x="199588" y="274637"/>
                    </a:cubicBezTo>
                    <a:cubicBezTo>
                      <a:pt x="192496" y="281731"/>
                      <a:pt x="184729" y="285784"/>
                      <a:pt x="174597" y="281731"/>
                    </a:cubicBezTo>
                    <a:cubicBezTo>
                      <a:pt x="164804" y="277339"/>
                      <a:pt x="161764" y="269232"/>
                      <a:pt x="162102" y="259099"/>
                    </a:cubicBezTo>
                    <a:cubicBezTo>
                      <a:pt x="161764" y="247276"/>
                      <a:pt x="161764" y="235453"/>
                      <a:pt x="161764" y="222617"/>
                    </a:cubicBezTo>
                    <a:close/>
                    <a:moveTo>
                      <a:pt x="271859" y="142561"/>
                    </a:moveTo>
                    <a:cubicBezTo>
                      <a:pt x="248556" y="119253"/>
                      <a:pt x="225592" y="95946"/>
                      <a:pt x="202965" y="73651"/>
                    </a:cubicBezTo>
                    <a:cubicBezTo>
                      <a:pt x="198913" y="98986"/>
                      <a:pt x="195873" y="101350"/>
                      <a:pt x="168181" y="101350"/>
                    </a:cubicBezTo>
                    <a:cubicBezTo>
                      <a:pt x="140826" y="101350"/>
                      <a:pt x="113471" y="101350"/>
                      <a:pt x="86117" y="101350"/>
                    </a:cubicBezTo>
                    <a:cubicBezTo>
                      <a:pt x="71257" y="101350"/>
                      <a:pt x="56060" y="101350"/>
                      <a:pt x="40863" y="101350"/>
                    </a:cubicBezTo>
                    <a:cubicBezTo>
                      <a:pt x="40863" y="129049"/>
                      <a:pt x="40863" y="155397"/>
                      <a:pt x="40863" y="182420"/>
                    </a:cubicBezTo>
                    <a:cubicBezTo>
                      <a:pt x="45929" y="182420"/>
                      <a:pt x="49981" y="182420"/>
                      <a:pt x="54034" y="182420"/>
                    </a:cubicBezTo>
                    <a:cubicBezTo>
                      <a:pt x="95235" y="182420"/>
                      <a:pt x="136436" y="182420"/>
                      <a:pt x="177975" y="182420"/>
                    </a:cubicBezTo>
                    <a:cubicBezTo>
                      <a:pt x="193847" y="182420"/>
                      <a:pt x="200601" y="189514"/>
                      <a:pt x="201952" y="205390"/>
                    </a:cubicBezTo>
                    <a:cubicBezTo>
                      <a:pt x="201952" y="207417"/>
                      <a:pt x="202628" y="209781"/>
                      <a:pt x="202965" y="211808"/>
                    </a:cubicBezTo>
                    <a:cubicBezTo>
                      <a:pt x="226943" y="187825"/>
                      <a:pt x="249570" y="164855"/>
                      <a:pt x="271859" y="142561"/>
                    </a:cubicBezTo>
                    <a:close/>
                  </a:path>
                </a:pathLst>
              </a:custGeom>
              <a:grpFill/>
              <a:ln w="3371" cap="flat">
                <a:noFill/>
                <a:prstDash val="solid"/>
                <a:miter/>
              </a:ln>
            </p:spPr>
            <p:txBody>
              <a:bodyPr rtlCol="0" anchor="ctr"/>
              <a:lstStyle/>
              <a:p>
                <a:endParaRPr lang="en-US"/>
              </a:p>
            </p:txBody>
          </p:sp>
          <p:sp>
            <p:nvSpPr>
              <p:cNvPr id="56" name="Freeform 255">
                <a:extLst>
                  <a:ext uri="{FF2B5EF4-FFF2-40B4-BE49-F238E27FC236}">
                    <a16:creationId xmlns:a16="http://schemas.microsoft.com/office/drawing/2014/main" id="{5EEDA6FE-CC31-D97F-73D8-66BBDBD3E532}"/>
                  </a:ext>
                </a:extLst>
              </p:cNvPr>
              <p:cNvSpPr/>
              <p:nvPr/>
            </p:nvSpPr>
            <p:spPr>
              <a:xfrm>
                <a:off x="1191265" y="5510777"/>
                <a:ext cx="283731" cy="283871"/>
              </a:xfrm>
              <a:custGeom>
                <a:avLst/>
                <a:gdLst>
                  <a:gd name="connsiteX0" fmla="*/ 221592 w 283731"/>
                  <a:gd name="connsiteY0" fmla="*/ 177002 h 283871"/>
                  <a:gd name="connsiteX1" fmla="*/ 129734 w 283731"/>
                  <a:gd name="connsiteY1" fmla="*/ 268882 h 283871"/>
                  <a:gd name="connsiteX2" fmla="*/ 120616 w 283731"/>
                  <a:gd name="connsiteY2" fmla="*/ 277664 h 283871"/>
                  <a:gd name="connsiteX3" fmla="*/ 92248 w 283731"/>
                  <a:gd name="connsiteY3" fmla="*/ 277664 h 283871"/>
                  <a:gd name="connsiteX4" fmla="*/ 6469 w 283731"/>
                  <a:gd name="connsiteY4" fmla="*/ 191865 h 283871"/>
                  <a:gd name="connsiteX5" fmla="*/ 8833 w 283731"/>
                  <a:gd name="connsiteY5" fmla="*/ 160788 h 283871"/>
                  <a:gd name="connsiteX6" fmla="*/ 96301 w 283731"/>
                  <a:gd name="connsiteY6" fmla="*/ 72963 h 283871"/>
                  <a:gd name="connsiteX7" fmla="*/ 106770 w 283731"/>
                  <a:gd name="connsiteY7" fmla="*/ 62154 h 283871"/>
                  <a:gd name="connsiteX8" fmla="*/ 80091 w 283731"/>
                  <a:gd name="connsiteY8" fmla="*/ 36819 h 283871"/>
                  <a:gd name="connsiteX9" fmla="*/ 73336 w 283731"/>
                  <a:gd name="connsiteY9" fmla="*/ 13174 h 283871"/>
                  <a:gd name="connsiteX10" fmla="*/ 95625 w 283731"/>
                  <a:gd name="connsiteY10" fmla="*/ 0 h 283871"/>
                  <a:gd name="connsiteX11" fmla="*/ 259754 w 283731"/>
                  <a:gd name="connsiteY11" fmla="*/ 0 h 283871"/>
                  <a:gd name="connsiteX12" fmla="*/ 283731 w 283731"/>
                  <a:gd name="connsiteY12" fmla="*/ 23983 h 283871"/>
                  <a:gd name="connsiteX13" fmla="*/ 283731 w 283731"/>
                  <a:gd name="connsiteY13" fmla="*/ 188487 h 283871"/>
                  <a:gd name="connsiteX14" fmla="*/ 270561 w 283731"/>
                  <a:gd name="connsiteY14" fmla="*/ 210782 h 283871"/>
                  <a:gd name="connsiteX15" fmla="*/ 246921 w 283731"/>
                  <a:gd name="connsiteY15" fmla="*/ 204026 h 283871"/>
                  <a:gd name="connsiteX16" fmla="*/ 221592 w 283731"/>
                  <a:gd name="connsiteY16" fmla="*/ 177002 h 283871"/>
                  <a:gd name="connsiteX17" fmla="*/ 107108 w 283731"/>
                  <a:gd name="connsiteY17" fmla="*/ 233414 h 283871"/>
                  <a:gd name="connsiteX18" fmla="*/ 115888 w 283731"/>
                  <a:gd name="connsiteY18" fmla="*/ 224969 h 283871"/>
                  <a:gd name="connsiteX19" fmla="*/ 203356 w 283731"/>
                  <a:gd name="connsiteY19" fmla="*/ 137481 h 283871"/>
                  <a:gd name="connsiteX20" fmla="*/ 236451 w 283731"/>
                  <a:gd name="connsiteY20" fmla="*/ 136468 h 283871"/>
                  <a:gd name="connsiteX21" fmla="*/ 242530 w 283731"/>
                  <a:gd name="connsiteY21" fmla="*/ 140859 h 283871"/>
                  <a:gd name="connsiteX22" fmla="*/ 242530 w 283731"/>
                  <a:gd name="connsiteY22" fmla="*/ 41210 h 283871"/>
                  <a:gd name="connsiteX23" fmla="*/ 143581 w 283731"/>
                  <a:gd name="connsiteY23" fmla="*/ 41210 h 283871"/>
                  <a:gd name="connsiteX24" fmla="*/ 138515 w 283731"/>
                  <a:gd name="connsiteY24" fmla="*/ 88163 h 283871"/>
                  <a:gd name="connsiteX25" fmla="*/ 92924 w 283731"/>
                  <a:gd name="connsiteY25" fmla="*/ 133765 h 283871"/>
                  <a:gd name="connsiteX26" fmla="*/ 49696 w 283731"/>
                  <a:gd name="connsiteY26" fmla="*/ 176665 h 283871"/>
                  <a:gd name="connsiteX27" fmla="*/ 107108 w 283731"/>
                  <a:gd name="connsiteY27" fmla="*/ 233414 h 283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83731" h="283871">
                    <a:moveTo>
                      <a:pt x="221592" y="177002"/>
                    </a:moveTo>
                    <a:cubicBezTo>
                      <a:pt x="189847" y="208755"/>
                      <a:pt x="159791" y="238818"/>
                      <a:pt x="129734" y="268882"/>
                    </a:cubicBezTo>
                    <a:cubicBezTo>
                      <a:pt x="126695" y="271922"/>
                      <a:pt x="123993" y="274962"/>
                      <a:pt x="120616" y="277664"/>
                    </a:cubicBezTo>
                    <a:cubicBezTo>
                      <a:pt x="111160" y="285771"/>
                      <a:pt x="101029" y="286109"/>
                      <a:pt x="92248" y="277664"/>
                    </a:cubicBezTo>
                    <a:cubicBezTo>
                      <a:pt x="63543" y="249290"/>
                      <a:pt x="34837" y="220915"/>
                      <a:pt x="6469" y="191865"/>
                    </a:cubicBezTo>
                    <a:cubicBezTo>
                      <a:pt x="-2987" y="182069"/>
                      <a:pt x="-1974" y="171598"/>
                      <a:pt x="8833" y="160788"/>
                    </a:cubicBezTo>
                    <a:cubicBezTo>
                      <a:pt x="37877" y="131401"/>
                      <a:pt x="67258" y="102351"/>
                      <a:pt x="96301" y="72963"/>
                    </a:cubicBezTo>
                    <a:cubicBezTo>
                      <a:pt x="99340" y="69923"/>
                      <a:pt x="102042" y="66883"/>
                      <a:pt x="106770" y="62154"/>
                    </a:cubicBezTo>
                    <a:cubicBezTo>
                      <a:pt x="97652" y="53371"/>
                      <a:pt x="88871" y="45264"/>
                      <a:pt x="80091" y="36819"/>
                    </a:cubicBezTo>
                    <a:cubicBezTo>
                      <a:pt x="73336" y="30401"/>
                      <a:pt x="69284" y="22632"/>
                      <a:pt x="73336" y="13174"/>
                    </a:cubicBezTo>
                    <a:cubicBezTo>
                      <a:pt x="77389" y="3378"/>
                      <a:pt x="85156" y="0"/>
                      <a:pt x="95625" y="0"/>
                    </a:cubicBezTo>
                    <a:cubicBezTo>
                      <a:pt x="150335" y="0"/>
                      <a:pt x="205044" y="0"/>
                      <a:pt x="259754" y="0"/>
                    </a:cubicBezTo>
                    <a:cubicBezTo>
                      <a:pt x="276302" y="0"/>
                      <a:pt x="283731" y="7431"/>
                      <a:pt x="283731" y="23983"/>
                    </a:cubicBezTo>
                    <a:cubicBezTo>
                      <a:pt x="283731" y="78705"/>
                      <a:pt x="283731" y="133427"/>
                      <a:pt x="283731" y="188487"/>
                    </a:cubicBezTo>
                    <a:cubicBezTo>
                      <a:pt x="283731" y="198621"/>
                      <a:pt x="280692" y="206728"/>
                      <a:pt x="270561" y="210782"/>
                    </a:cubicBezTo>
                    <a:cubicBezTo>
                      <a:pt x="260767" y="214835"/>
                      <a:pt x="253337" y="210782"/>
                      <a:pt x="246921" y="204026"/>
                    </a:cubicBezTo>
                    <a:cubicBezTo>
                      <a:pt x="238816" y="195581"/>
                      <a:pt x="231048" y="186798"/>
                      <a:pt x="221592" y="177002"/>
                    </a:cubicBezTo>
                    <a:close/>
                    <a:moveTo>
                      <a:pt x="107108" y="233414"/>
                    </a:moveTo>
                    <a:cubicBezTo>
                      <a:pt x="110147" y="230711"/>
                      <a:pt x="113186" y="228009"/>
                      <a:pt x="115888" y="224969"/>
                    </a:cubicBezTo>
                    <a:cubicBezTo>
                      <a:pt x="144931" y="195919"/>
                      <a:pt x="173975" y="166531"/>
                      <a:pt x="203356" y="137481"/>
                    </a:cubicBezTo>
                    <a:cubicBezTo>
                      <a:pt x="215176" y="125996"/>
                      <a:pt x="223956" y="125658"/>
                      <a:pt x="236451" y="136468"/>
                    </a:cubicBezTo>
                    <a:cubicBezTo>
                      <a:pt x="238140" y="137819"/>
                      <a:pt x="240166" y="139170"/>
                      <a:pt x="242530" y="140859"/>
                    </a:cubicBezTo>
                    <a:cubicBezTo>
                      <a:pt x="242530" y="107080"/>
                      <a:pt x="242530" y="74314"/>
                      <a:pt x="242530" y="41210"/>
                    </a:cubicBezTo>
                    <a:cubicBezTo>
                      <a:pt x="209097" y="41210"/>
                      <a:pt x="176676" y="41210"/>
                      <a:pt x="143581" y="41210"/>
                    </a:cubicBezTo>
                    <a:cubicBezTo>
                      <a:pt x="159453" y="64856"/>
                      <a:pt x="159115" y="67220"/>
                      <a:pt x="138515" y="88163"/>
                    </a:cubicBezTo>
                    <a:cubicBezTo>
                      <a:pt x="123318" y="103364"/>
                      <a:pt x="108121" y="118565"/>
                      <a:pt x="92924" y="133765"/>
                    </a:cubicBezTo>
                    <a:cubicBezTo>
                      <a:pt x="78402" y="148290"/>
                      <a:pt x="63880" y="162815"/>
                      <a:pt x="49696" y="176665"/>
                    </a:cubicBezTo>
                    <a:cubicBezTo>
                      <a:pt x="69621" y="195919"/>
                      <a:pt x="87858" y="214159"/>
                      <a:pt x="107108" y="233414"/>
                    </a:cubicBezTo>
                    <a:close/>
                  </a:path>
                </a:pathLst>
              </a:custGeom>
              <a:grpFill/>
              <a:ln w="3371" cap="flat">
                <a:noFill/>
                <a:prstDash val="solid"/>
                <a:miter/>
              </a:ln>
            </p:spPr>
            <p:txBody>
              <a:bodyPr rtlCol="0" anchor="ctr"/>
              <a:lstStyle/>
              <a:p>
                <a:endParaRPr lang="en-US"/>
              </a:p>
            </p:txBody>
          </p:sp>
          <p:sp>
            <p:nvSpPr>
              <p:cNvPr id="58" name="Freeform 256">
                <a:extLst>
                  <a:ext uri="{FF2B5EF4-FFF2-40B4-BE49-F238E27FC236}">
                    <a16:creationId xmlns:a16="http://schemas.microsoft.com/office/drawing/2014/main" id="{94B75DD1-7AE2-A130-7DE8-B83281FDFE10}"/>
                  </a:ext>
                </a:extLst>
              </p:cNvPr>
              <p:cNvSpPr/>
              <p:nvPr/>
            </p:nvSpPr>
            <p:spPr>
              <a:xfrm>
                <a:off x="585123" y="5510777"/>
                <a:ext cx="283805" cy="283730"/>
              </a:xfrm>
              <a:custGeom>
                <a:avLst/>
                <a:gdLst>
                  <a:gd name="connsiteX0" fmla="*/ 177299 w 283805"/>
                  <a:gd name="connsiteY0" fmla="*/ 62491 h 283730"/>
                  <a:gd name="connsiteX1" fmla="*/ 267131 w 283805"/>
                  <a:gd name="connsiteY1" fmla="*/ 152344 h 283730"/>
                  <a:gd name="connsiteX2" fmla="*/ 277600 w 283805"/>
                  <a:gd name="connsiteY2" fmla="*/ 163153 h 283730"/>
                  <a:gd name="connsiteX3" fmla="*/ 277600 w 283805"/>
                  <a:gd name="connsiteY3" fmla="*/ 191527 h 283730"/>
                  <a:gd name="connsiteX4" fmla="*/ 191821 w 283805"/>
                  <a:gd name="connsiteY4" fmla="*/ 277326 h 283730"/>
                  <a:gd name="connsiteX5" fmla="*/ 159738 w 283805"/>
                  <a:gd name="connsiteY5" fmla="*/ 273948 h 283730"/>
                  <a:gd name="connsiteX6" fmla="*/ 73959 w 283805"/>
                  <a:gd name="connsiteY6" fmla="*/ 188150 h 283730"/>
                  <a:gd name="connsiteX7" fmla="*/ 64165 w 283805"/>
                  <a:gd name="connsiteY7" fmla="*/ 174638 h 283730"/>
                  <a:gd name="connsiteX8" fmla="*/ 36811 w 283805"/>
                  <a:gd name="connsiteY8" fmla="*/ 203688 h 283730"/>
                  <a:gd name="connsiteX9" fmla="*/ 13171 w 283805"/>
                  <a:gd name="connsiteY9" fmla="*/ 210444 h 283730"/>
                  <a:gd name="connsiteX10" fmla="*/ 0 w 283805"/>
                  <a:gd name="connsiteY10" fmla="*/ 188150 h 283730"/>
                  <a:gd name="connsiteX11" fmla="*/ 0 w 283805"/>
                  <a:gd name="connsiteY11" fmla="*/ 23983 h 283730"/>
                  <a:gd name="connsiteX12" fmla="*/ 23978 w 283805"/>
                  <a:gd name="connsiteY12" fmla="*/ 0 h 283730"/>
                  <a:gd name="connsiteX13" fmla="*/ 188106 w 283805"/>
                  <a:gd name="connsiteY13" fmla="*/ 0 h 283730"/>
                  <a:gd name="connsiteX14" fmla="*/ 210395 w 283805"/>
                  <a:gd name="connsiteY14" fmla="*/ 13174 h 283730"/>
                  <a:gd name="connsiteX15" fmla="*/ 203978 w 283805"/>
                  <a:gd name="connsiteY15" fmla="*/ 37157 h 283730"/>
                  <a:gd name="connsiteX16" fmla="*/ 177299 w 283805"/>
                  <a:gd name="connsiteY16" fmla="*/ 62491 h 283730"/>
                  <a:gd name="connsiteX17" fmla="*/ 141164 w 283805"/>
                  <a:gd name="connsiteY17" fmla="*/ 41548 h 283730"/>
                  <a:gd name="connsiteX18" fmla="*/ 40526 w 283805"/>
                  <a:gd name="connsiteY18" fmla="*/ 41548 h 283730"/>
                  <a:gd name="connsiteX19" fmla="*/ 40526 w 283805"/>
                  <a:gd name="connsiteY19" fmla="*/ 91541 h 283730"/>
                  <a:gd name="connsiteX20" fmla="*/ 40526 w 283805"/>
                  <a:gd name="connsiteY20" fmla="*/ 141197 h 283730"/>
                  <a:gd name="connsiteX21" fmla="*/ 86454 w 283805"/>
                  <a:gd name="connsiteY21" fmla="*/ 143561 h 283730"/>
                  <a:gd name="connsiteX22" fmla="*/ 163115 w 283805"/>
                  <a:gd name="connsiteY22" fmla="*/ 220577 h 283730"/>
                  <a:gd name="connsiteX23" fmla="*/ 173922 w 283805"/>
                  <a:gd name="connsiteY23" fmla="*/ 236116 h 283730"/>
                  <a:gd name="connsiteX24" fmla="*/ 233359 w 283805"/>
                  <a:gd name="connsiteY24" fmla="*/ 176665 h 283730"/>
                  <a:gd name="connsiteX25" fmla="*/ 225254 w 283805"/>
                  <a:gd name="connsiteY25" fmla="*/ 168220 h 283730"/>
                  <a:gd name="connsiteX26" fmla="*/ 138462 w 283805"/>
                  <a:gd name="connsiteY26" fmla="*/ 81408 h 283730"/>
                  <a:gd name="connsiteX27" fmla="*/ 137111 w 283805"/>
                  <a:gd name="connsiteY27" fmla="*/ 45602 h 283730"/>
                  <a:gd name="connsiteX28" fmla="*/ 141164 w 283805"/>
                  <a:gd name="connsiteY28" fmla="*/ 41548 h 283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83805" h="283730">
                    <a:moveTo>
                      <a:pt x="177299" y="62491"/>
                    </a:moveTo>
                    <a:cubicBezTo>
                      <a:pt x="208031" y="93568"/>
                      <a:pt x="237750" y="122956"/>
                      <a:pt x="267131" y="152344"/>
                    </a:cubicBezTo>
                    <a:cubicBezTo>
                      <a:pt x="270846" y="156059"/>
                      <a:pt x="274560" y="159437"/>
                      <a:pt x="277600" y="163153"/>
                    </a:cubicBezTo>
                    <a:cubicBezTo>
                      <a:pt x="285705" y="172611"/>
                      <a:pt x="286043" y="182745"/>
                      <a:pt x="277600" y="191527"/>
                    </a:cubicBezTo>
                    <a:cubicBezTo>
                      <a:pt x="249232" y="220577"/>
                      <a:pt x="220864" y="248952"/>
                      <a:pt x="191821" y="277326"/>
                    </a:cubicBezTo>
                    <a:cubicBezTo>
                      <a:pt x="182027" y="287122"/>
                      <a:pt x="171220" y="285433"/>
                      <a:pt x="159738" y="273948"/>
                    </a:cubicBezTo>
                    <a:cubicBezTo>
                      <a:pt x="131033" y="245574"/>
                      <a:pt x="102327" y="216862"/>
                      <a:pt x="73959" y="188150"/>
                    </a:cubicBezTo>
                    <a:cubicBezTo>
                      <a:pt x="70582" y="184772"/>
                      <a:pt x="68556" y="180718"/>
                      <a:pt x="64165" y="174638"/>
                    </a:cubicBezTo>
                    <a:cubicBezTo>
                      <a:pt x="53359" y="186123"/>
                      <a:pt x="45254" y="194905"/>
                      <a:pt x="36811" y="203688"/>
                    </a:cubicBezTo>
                    <a:cubicBezTo>
                      <a:pt x="30394" y="210444"/>
                      <a:pt x="22627" y="214497"/>
                      <a:pt x="13171" y="210444"/>
                    </a:cubicBezTo>
                    <a:cubicBezTo>
                      <a:pt x="3377" y="206390"/>
                      <a:pt x="0" y="198621"/>
                      <a:pt x="0" y="188150"/>
                    </a:cubicBezTo>
                    <a:cubicBezTo>
                      <a:pt x="0" y="133427"/>
                      <a:pt x="0" y="78705"/>
                      <a:pt x="0" y="23983"/>
                    </a:cubicBezTo>
                    <a:cubicBezTo>
                      <a:pt x="0" y="7431"/>
                      <a:pt x="7430" y="0"/>
                      <a:pt x="23978" y="0"/>
                    </a:cubicBezTo>
                    <a:cubicBezTo>
                      <a:pt x="78687" y="0"/>
                      <a:pt x="133396" y="0"/>
                      <a:pt x="188106" y="0"/>
                    </a:cubicBezTo>
                    <a:cubicBezTo>
                      <a:pt x="198237" y="0"/>
                      <a:pt x="206342" y="3040"/>
                      <a:pt x="210395" y="13174"/>
                    </a:cubicBezTo>
                    <a:cubicBezTo>
                      <a:pt x="214448" y="22970"/>
                      <a:pt x="210395" y="30401"/>
                      <a:pt x="203978" y="37157"/>
                    </a:cubicBezTo>
                    <a:cubicBezTo>
                      <a:pt x="195536" y="45264"/>
                      <a:pt x="187093" y="53371"/>
                      <a:pt x="177299" y="62491"/>
                    </a:cubicBezTo>
                    <a:close/>
                    <a:moveTo>
                      <a:pt x="141164" y="41548"/>
                    </a:moveTo>
                    <a:cubicBezTo>
                      <a:pt x="106717" y="41548"/>
                      <a:pt x="73959" y="41548"/>
                      <a:pt x="40526" y="41548"/>
                    </a:cubicBezTo>
                    <a:cubicBezTo>
                      <a:pt x="40526" y="58776"/>
                      <a:pt x="40526" y="75327"/>
                      <a:pt x="40526" y="91541"/>
                    </a:cubicBezTo>
                    <a:cubicBezTo>
                      <a:pt x="40526" y="107755"/>
                      <a:pt x="40526" y="123969"/>
                      <a:pt x="40526" y="141197"/>
                    </a:cubicBezTo>
                    <a:cubicBezTo>
                      <a:pt x="63152" y="123969"/>
                      <a:pt x="67205" y="124307"/>
                      <a:pt x="86454" y="143561"/>
                    </a:cubicBezTo>
                    <a:cubicBezTo>
                      <a:pt x="112121" y="169233"/>
                      <a:pt x="137787" y="194568"/>
                      <a:pt x="163115" y="220577"/>
                    </a:cubicBezTo>
                    <a:cubicBezTo>
                      <a:pt x="167843" y="225307"/>
                      <a:pt x="170883" y="231387"/>
                      <a:pt x="173922" y="236116"/>
                    </a:cubicBezTo>
                    <a:cubicBezTo>
                      <a:pt x="195873" y="214159"/>
                      <a:pt x="214448" y="195581"/>
                      <a:pt x="233359" y="176665"/>
                    </a:cubicBezTo>
                    <a:cubicBezTo>
                      <a:pt x="230996" y="174300"/>
                      <a:pt x="228294" y="171260"/>
                      <a:pt x="225254" y="168220"/>
                    </a:cubicBezTo>
                    <a:cubicBezTo>
                      <a:pt x="196549" y="139170"/>
                      <a:pt x="167505" y="110458"/>
                      <a:pt x="138462" y="81408"/>
                    </a:cubicBezTo>
                    <a:cubicBezTo>
                      <a:pt x="124954" y="67896"/>
                      <a:pt x="124616" y="59789"/>
                      <a:pt x="137111" y="45602"/>
                    </a:cubicBezTo>
                    <a:cubicBezTo>
                      <a:pt x="138462" y="44926"/>
                      <a:pt x="139475" y="43575"/>
                      <a:pt x="141164" y="41548"/>
                    </a:cubicBezTo>
                    <a:close/>
                  </a:path>
                </a:pathLst>
              </a:custGeom>
              <a:grpFill/>
              <a:ln w="3371" cap="flat">
                <a:noFill/>
                <a:prstDash val="solid"/>
                <a:miter/>
              </a:ln>
            </p:spPr>
            <p:txBody>
              <a:bodyPr rtlCol="0" anchor="ctr"/>
              <a:lstStyle/>
              <a:p>
                <a:endParaRPr lang="en-US"/>
              </a:p>
            </p:txBody>
          </p:sp>
          <p:sp>
            <p:nvSpPr>
              <p:cNvPr id="192" name="Freeform 258">
                <a:extLst>
                  <a:ext uri="{FF2B5EF4-FFF2-40B4-BE49-F238E27FC236}">
                    <a16:creationId xmlns:a16="http://schemas.microsoft.com/office/drawing/2014/main" id="{AD133388-0EAC-07F4-EAD7-86D417F27433}"/>
                  </a:ext>
                </a:extLst>
              </p:cNvPr>
              <p:cNvSpPr/>
              <p:nvPr/>
            </p:nvSpPr>
            <p:spPr>
              <a:xfrm>
                <a:off x="915744" y="5755337"/>
                <a:ext cx="229306" cy="98972"/>
              </a:xfrm>
              <a:custGeom>
                <a:avLst/>
                <a:gdLst>
                  <a:gd name="connsiteX0" fmla="*/ 26342 w 229306"/>
                  <a:gd name="connsiteY0" fmla="*/ 98973 h 98972"/>
                  <a:gd name="connsiteX1" fmla="*/ 0 w 229306"/>
                  <a:gd name="connsiteY1" fmla="*/ 338 h 98972"/>
                  <a:gd name="connsiteX2" fmla="*/ 229307 w 229306"/>
                  <a:gd name="connsiteY2" fmla="*/ 0 h 98972"/>
                  <a:gd name="connsiteX3" fmla="*/ 202628 w 229306"/>
                  <a:gd name="connsiteY3" fmla="*/ 98973 h 98972"/>
                  <a:gd name="connsiteX4" fmla="*/ 26342 w 229306"/>
                  <a:gd name="connsiteY4" fmla="*/ 98973 h 98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306" h="98972">
                    <a:moveTo>
                      <a:pt x="26342" y="98973"/>
                    </a:moveTo>
                    <a:cubicBezTo>
                      <a:pt x="17561" y="66883"/>
                      <a:pt x="9456" y="35468"/>
                      <a:pt x="0" y="338"/>
                    </a:cubicBezTo>
                    <a:cubicBezTo>
                      <a:pt x="76998" y="19592"/>
                      <a:pt x="151971" y="20943"/>
                      <a:pt x="229307" y="0"/>
                    </a:cubicBezTo>
                    <a:cubicBezTo>
                      <a:pt x="219513" y="35806"/>
                      <a:pt x="211070" y="67220"/>
                      <a:pt x="202628" y="98973"/>
                    </a:cubicBezTo>
                    <a:cubicBezTo>
                      <a:pt x="143528" y="98973"/>
                      <a:pt x="85441" y="98973"/>
                      <a:pt x="26342" y="98973"/>
                    </a:cubicBezTo>
                    <a:close/>
                  </a:path>
                </a:pathLst>
              </a:custGeom>
              <a:grpFill/>
              <a:ln w="3371" cap="flat">
                <a:noFill/>
                <a:prstDash val="solid"/>
                <a:miter/>
              </a:ln>
            </p:spPr>
            <p:txBody>
              <a:bodyPr rtlCol="0" anchor="ctr"/>
              <a:lstStyle/>
              <a:p>
                <a:endParaRPr lang="en-US"/>
              </a:p>
            </p:txBody>
          </p:sp>
          <p:sp>
            <p:nvSpPr>
              <p:cNvPr id="193" name="Freeform 259">
                <a:extLst>
                  <a:ext uri="{FF2B5EF4-FFF2-40B4-BE49-F238E27FC236}">
                    <a16:creationId xmlns:a16="http://schemas.microsoft.com/office/drawing/2014/main" id="{DC40F2BB-0EF2-0D17-B6BA-5FFD5FD13F0A}"/>
                  </a:ext>
                </a:extLst>
              </p:cNvPr>
              <p:cNvSpPr/>
              <p:nvPr/>
            </p:nvSpPr>
            <p:spPr>
              <a:xfrm>
                <a:off x="908990" y="5895183"/>
                <a:ext cx="242815" cy="40534"/>
              </a:xfrm>
              <a:custGeom>
                <a:avLst/>
                <a:gdLst>
                  <a:gd name="connsiteX0" fmla="*/ 122590 w 242815"/>
                  <a:gd name="connsiteY0" fmla="*/ 0 h 40534"/>
                  <a:gd name="connsiteX1" fmla="*/ 217487 w 242815"/>
                  <a:gd name="connsiteY1" fmla="*/ 0 h 40534"/>
                  <a:gd name="connsiteX2" fmla="*/ 242815 w 242815"/>
                  <a:gd name="connsiteY2" fmla="*/ 20267 h 40534"/>
                  <a:gd name="connsiteX3" fmla="*/ 217487 w 242815"/>
                  <a:gd name="connsiteY3" fmla="*/ 40535 h 40534"/>
                  <a:gd name="connsiteX4" fmla="*/ 25328 w 242815"/>
                  <a:gd name="connsiteY4" fmla="*/ 40535 h 40534"/>
                  <a:gd name="connsiteX5" fmla="*/ 0 w 242815"/>
                  <a:gd name="connsiteY5" fmla="*/ 20267 h 40534"/>
                  <a:gd name="connsiteX6" fmla="*/ 25328 w 242815"/>
                  <a:gd name="connsiteY6" fmla="*/ 0 h 40534"/>
                  <a:gd name="connsiteX7" fmla="*/ 122590 w 242815"/>
                  <a:gd name="connsiteY7" fmla="*/ 0 h 40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815" h="40534">
                    <a:moveTo>
                      <a:pt x="122590" y="0"/>
                    </a:moveTo>
                    <a:cubicBezTo>
                      <a:pt x="154335" y="0"/>
                      <a:pt x="185742" y="0"/>
                      <a:pt x="217487" y="0"/>
                    </a:cubicBezTo>
                    <a:cubicBezTo>
                      <a:pt x="233359" y="0"/>
                      <a:pt x="242815" y="7769"/>
                      <a:pt x="242815" y="20267"/>
                    </a:cubicBezTo>
                    <a:cubicBezTo>
                      <a:pt x="242815" y="32766"/>
                      <a:pt x="233359" y="40535"/>
                      <a:pt x="217487" y="40535"/>
                    </a:cubicBezTo>
                    <a:cubicBezTo>
                      <a:pt x="153322" y="40535"/>
                      <a:pt x="89494" y="40535"/>
                      <a:pt x="25328" y="40535"/>
                    </a:cubicBezTo>
                    <a:cubicBezTo>
                      <a:pt x="9456" y="40535"/>
                      <a:pt x="0" y="32766"/>
                      <a:pt x="0" y="20267"/>
                    </a:cubicBezTo>
                    <a:cubicBezTo>
                      <a:pt x="0" y="7769"/>
                      <a:pt x="9118" y="0"/>
                      <a:pt x="25328" y="0"/>
                    </a:cubicBezTo>
                    <a:cubicBezTo>
                      <a:pt x="57411" y="0"/>
                      <a:pt x="90169" y="0"/>
                      <a:pt x="122590" y="0"/>
                    </a:cubicBezTo>
                    <a:close/>
                  </a:path>
                </a:pathLst>
              </a:custGeom>
              <a:grpFill/>
              <a:ln w="3371" cap="flat">
                <a:noFill/>
                <a:prstDash val="solid"/>
                <a:miter/>
              </a:ln>
            </p:spPr>
            <p:txBody>
              <a:bodyPr rtlCol="0" anchor="ctr"/>
              <a:lstStyle/>
              <a:p>
                <a:endParaRPr lang="en-US"/>
              </a:p>
            </p:txBody>
          </p:sp>
          <p:sp>
            <p:nvSpPr>
              <p:cNvPr id="194" name="Freeform 260">
                <a:extLst>
                  <a:ext uri="{FF2B5EF4-FFF2-40B4-BE49-F238E27FC236}">
                    <a16:creationId xmlns:a16="http://schemas.microsoft.com/office/drawing/2014/main" id="{C433F2A0-47A6-7716-817D-EF09D7BA0D48}"/>
                  </a:ext>
                </a:extLst>
              </p:cNvPr>
              <p:cNvSpPr/>
              <p:nvPr/>
            </p:nvSpPr>
            <p:spPr>
              <a:xfrm>
                <a:off x="960322" y="5401333"/>
                <a:ext cx="137143" cy="230711"/>
              </a:xfrm>
              <a:custGeom>
                <a:avLst/>
                <a:gdLst>
                  <a:gd name="connsiteX0" fmla="*/ 0 w 137143"/>
                  <a:gd name="connsiteY0" fmla="*/ 68234 h 230711"/>
                  <a:gd name="connsiteX1" fmla="*/ 68218 w 137143"/>
                  <a:gd name="connsiteY1" fmla="*/ 0 h 230711"/>
                  <a:gd name="connsiteX2" fmla="*/ 137111 w 137143"/>
                  <a:gd name="connsiteY2" fmla="*/ 68909 h 230711"/>
                  <a:gd name="connsiteX3" fmla="*/ 132721 w 137143"/>
                  <a:gd name="connsiteY3" fmla="*/ 69247 h 230711"/>
                  <a:gd name="connsiteX4" fmla="*/ 110432 w 137143"/>
                  <a:gd name="connsiteY4" fmla="*/ 92555 h 230711"/>
                  <a:gd name="connsiteX5" fmla="*/ 110432 w 137143"/>
                  <a:gd name="connsiteY5" fmla="*/ 216524 h 230711"/>
                  <a:gd name="connsiteX6" fmla="*/ 110432 w 137143"/>
                  <a:gd name="connsiteY6" fmla="*/ 230711 h 230711"/>
                  <a:gd name="connsiteX7" fmla="*/ 29381 w 137143"/>
                  <a:gd name="connsiteY7" fmla="*/ 230711 h 230711"/>
                  <a:gd name="connsiteX8" fmla="*/ 29381 w 137143"/>
                  <a:gd name="connsiteY8" fmla="*/ 217200 h 230711"/>
                  <a:gd name="connsiteX9" fmla="*/ 29381 w 137143"/>
                  <a:gd name="connsiteY9" fmla="*/ 101000 h 230711"/>
                  <a:gd name="connsiteX10" fmla="*/ 0 w 137143"/>
                  <a:gd name="connsiteY10" fmla="*/ 68234 h 230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43" h="230711">
                    <a:moveTo>
                      <a:pt x="0" y="68234"/>
                    </a:moveTo>
                    <a:cubicBezTo>
                      <a:pt x="23640" y="44588"/>
                      <a:pt x="46604" y="21619"/>
                      <a:pt x="68218" y="0"/>
                    </a:cubicBezTo>
                    <a:cubicBezTo>
                      <a:pt x="90845" y="22632"/>
                      <a:pt x="114147" y="45940"/>
                      <a:pt x="137111" y="68909"/>
                    </a:cubicBezTo>
                    <a:cubicBezTo>
                      <a:pt x="137449" y="68909"/>
                      <a:pt x="135085" y="68909"/>
                      <a:pt x="132721" y="69247"/>
                    </a:cubicBezTo>
                    <a:cubicBezTo>
                      <a:pt x="117862" y="70261"/>
                      <a:pt x="110770" y="77354"/>
                      <a:pt x="110432" y="92555"/>
                    </a:cubicBezTo>
                    <a:cubicBezTo>
                      <a:pt x="110094" y="133765"/>
                      <a:pt x="110432" y="174976"/>
                      <a:pt x="110432" y="216524"/>
                    </a:cubicBezTo>
                    <a:cubicBezTo>
                      <a:pt x="110432" y="220915"/>
                      <a:pt x="110432" y="225644"/>
                      <a:pt x="110432" y="230711"/>
                    </a:cubicBezTo>
                    <a:cubicBezTo>
                      <a:pt x="83077" y="230711"/>
                      <a:pt x="57411" y="230711"/>
                      <a:pt x="29381" y="230711"/>
                    </a:cubicBezTo>
                    <a:cubicBezTo>
                      <a:pt x="29381" y="226320"/>
                      <a:pt x="29381" y="221929"/>
                      <a:pt x="29381" y="217200"/>
                    </a:cubicBezTo>
                    <a:cubicBezTo>
                      <a:pt x="29381" y="178354"/>
                      <a:pt x="29381" y="139845"/>
                      <a:pt x="29381" y="101000"/>
                    </a:cubicBezTo>
                    <a:cubicBezTo>
                      <a:pt x="29381" y="74990"/>
                      <a:pt x="25666" y="70598"/>
                      <a:pt x="0" y="68234"/>
                    </a:cubicBezTo>
                    <a:close/>
                  </a:path>
                </a:pathLst>
              </a:custGeom>
              <a:noFill/>
              <a:ln w="3371" cap="flat">
                <a:noFill/>
                <a:prstDash val="solid"/>
                <a:miter/>
              </a:ln>
            </p:spPr>
            <p:txBody>
              <a:bodyPr rtlCol="0" anchor="ctr"/>
              <a:lstStyle/>
              <a:p>
                <a:endParaRPr lang="en-US"/>
              </a:p>
            </p:txBody>
          </p:sp>
          <p:sp>
            <p:nvSpPr>
              <p:cNvPr id="195" name="Freeform 261">
                <a:extLst>
                  <a:ext uri="{FF2B5EF4-FFF2-40B4-BE49-F238E27FC236}">
                    <a16:creationId xmlns:a16="http://schemas.microsoft.com/office/drawing/2014/main" id="{AEC815D0-8A2C-CBE5-5FBE-D5E34B9BF6F9}"/>
                  </a:ext>
                </a:extLst>
              </p:cNvPr>
              <p:cNvSpPr/>
              <p:nvPr/>
            </p:nvSpPr>
            <p:spPr>
              <a:xfrm>
                <a:off x="476042" y="5888951"/>
                <a:ext cx="229644" cy="136956"/>
              </a:xfrm>
              <a:custGeom>
                <a:avLst/>
                <a:gdLst>
                  <a:gd name="connsiteX0" fmla="*/ 67880 w 229644"/>
                  <a:gd name="connsiteY0" fmla="*/ 136957 h 136956"/>
                  <a:gd name="connsiteX1" fmla="*/ 0 w 229644"/>
                  <a:gd name="connsiteY1" fmla="*/ 68723 h 136956"/>
                  <a:gd name="connsiteX2" fmla="*/ 68556 w 229644"/>
                  <a:gd name="connsiteY2" fmla="*/ 151 h 136956"/>
                  <a:gd name="connsiteX3" fmla="*/ 68893 w 229644"/>
                  <a:gd name="connsiteY3" fmla="*/ 3191 h 136956"/>
                  <a:gd name="connsiteX4" fmla="*/ 93546 w 229644"/>
                  <a:gd name="connsiteY4" fmla="*/ 26499 h 136956"/>
                  <a:gd name="connsiteX5" fmla="*/ 229645 w 229644"/>
                  <a:gd name="connsiteY5" fmla="*/ 26499 h 136956"/>
                  <a:gd name="connsiteX6" fmla="*/ 229645 w 229644"/>
                  <a:gd name="connsiteY6" fmla="*/ 107569 h 136956"/>
                  <a:gd name="connsiteX7" fmla="*/ 216812 w 229644"/>
                  <a:gd name="connsiteY7" fmla="*/ 107569 h 136956"/>
                  <a:gd name="connsiteX8" fmla="*/ 100638 w 229644"/>
                  <a:gd name="connsiteY8" fmla="*/ 107569 h 136956"/>
                  <a:gd name="connsiteX9" fmla="*/ 67880 w 229644"/>
                  <a:gd name="connsiteY9" fmla="*/ 136957 h 136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9644" h="136956">
                    <a:moveTo>
                      <a:pt x="67880" y="136957"/>
                    </a:moveTo>
                    <a:cubicBezTo>
                      <a:pt x="44240" y="113311"/>
                      <a:pt x="21276" y="90341"/>
                      <a:pt x="0" y="68723"/>
                    </a:cubicBezTo>
                    <a:cubicBezTo>
                      <a:pt x="22627" y="46091"/>
                      <a:pt x="45929" y="22783"/>
                      <a:pt x="68556" y="151"/>
                    </a:cubicBezTo>
                    <a:cubicBezTo>
                      <a:pt x="68556" y="-524"/>
                      <a:pt x="68556" y="1165"/>
                      <a:pt x="68893" y="3191"/>
                    </a:cubicBezTo>
                    <a:cubicBezTo>
                      <a:pt x="69907" y="19743"/>
                      <a:pt x="76661" y="26499"/>
                      <a:pt x="93546" y="26499"/>
                    </a:cubicBezTo>
                    <a:cubicBezTo>
                      <a:pt x="138462" y="26499"/>
                      <a:pt x="183716" y="26499"/>
                      <a:pt x="229645" y="26499"/>
                    </a:cubicBezTo>
                    <a:cubicBezTo>
                      <a:pt x="229645" y="53184"/>
                      <a:pt x="229645" y="79532"/>
                      <a:pt x="229645" y="107569"/>
                    </a:cubicBezTo>
                    <a:cubicBezTo>
                      <a:pt x="225592" y="107569"/>
                      <a:pt x="221202" y="107569"/>
                      <a:pt x="216812" y="107569"/>
                    </a:cubicBezTo>
                    <a:cubicBezTo>
                      <a:pt x="177975" y="107569"/>
                      <a:pt x="139475" y="107569"/>
                      <a:pt x="100638" y="107569"/>
                    </a:cubicBezTo>
                    <a:cubicBezTo>
                      <a:pt x="74635" y="107569"/>
                      <a:pt x="70244" y="111285"/>
                      <a:pt x="67880" y="136957"/>
                    </a:cubicBezTo>
                    <a:close/>
                  </a:path>
                </a:pathLst>
              </a:custGeom>
              <a:noFill/>
              <a:ln w="3371" cap="flat">
                <a:noFill/>
                <a:prstDash val="solid"/>
                <a:miter/>
              </a:ln>
            </p:spPr>
            <p:txBody>
              <a:bodyPr rtlCol="0" anchor="ctr"/>
              <a:lstStyle/>
              <a:p>
                <a:endParaRPr lang="en-US"/>
              </a:p>
            </p:txBody>
          </p:sp>
          <p:sp>
            <p:nvSpPr>
              <p:cNvPr id="196" name="Freeform 262">
                <a:extLst>
                  <a:ext uri="{FF2B5EF4-FFF2-40B4-BE49-F238E27FC236}">
                    <a16:creationId xmlns:a16="http://schemas.microsoft.com/office/drawing/2014/main" id="{FA88BC33-645B-4905-051F-63030452D605}"/>
                  </a:ext>
                </a:extLst>
              </p:cNvPr>
              <p:cNvSpPr/>
              <p:nvPr/>
            </p:nvSpPr>
            <p:spPr>
              <a:xfrm>
                <a:off x="1354433" y="5887752"/>
                <a:ext cx="230995" cy="138156"/>
              </a:xfrm>
              <a:custGeom>
                <a:avLst/>
                <a:gdLst>
                  <a:gd name="connsiteX0" fmla="*/ 230996 w 230995"/>
                  <a:gd name="connsiteY0" fmla="*/ 69247 h 138156"/>
                  <a:gd name="connsiteX1" fmla="*/ 162102 w 230995"/>
                  <a:gd name="connsiteY1" fmla="*/ 138156 h 138156"/>
                  <a:gd name="connsiteX2" fmla="*/ 161089 w 230995"/>
                  <a:gd name="connsiteY2" fmla="*/ 131738 h 138156"/>
                  <a:gd name="connsiteX3" fmla="*/ 137111 w 230995"/>
                  <a:gd name="connsiteY3" fmla="*/ 108769 h 138156"/>
                  <a:gd name="connsiteX4" fmla="*/ 13171 w 230995"/>
                  <a:gd name="connsiteY4" fmla="*/ 108769 h 138156"/>
                  <a:gd name="connsiteX5" fmla="*/ 0 w 230995"/>
                  <a:gd name="connsiteY5" fmla="*/ 108769 h 138156"/>
                  <a:gd name="connsiteX6" fmla="*/ 0 w 230995"/>
                  <a:gd name="connsiteY6" fmla="*/ 27699 h 138156"/>
                  <a:gd name="connsiteX7" fmla="*/ 45254 w 230995"/>
                  <a:gd name="connsiteY7" fmla="*/ 27699 h 138156"/>
                  <a:gd name="connsiteX8" fmla="*/ 127318 w 230995"/>
                  <a:gd name="connsiteY8" fmla="*/ 27699 h 138156"/>
                  <a:gd name="connsiteX9" fmla="*/ 162102 w 230995"/>
                  <a:gd name="connsiteY9" fmla="*/ 0 h 138156"/>
                  <a:gd name="connsiteX10" fmla="*/ 230996 w 230995"/>
                  <a:gd name="connsiteY10" fmla="*/ 69247 h 13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0995" h="138156">
                    <a:moveTo>
                      <a:pt x="230996" y="69247"/>
                    </a:moveTo>
                    <a:cubicBezTo>
                      <a:pt x="208707" y="91541"/>
                      <a:pt x="185742" y="114511"/>
                      <a:pt x="162102" y="138156"/>
                    </a:cubicBezTo>
                    <a:cubicBezTo>
                      <a:pt x="161764" y="135792"/>
                      <a:pt x="161089" y="133765"/>
                      <a:pt x="161089" y="131738"/>
                    </a:cubicBezTo>
                    <a:cubicBezTo>
                      <a:pt x="160076" y="115862"/>
                      <a:pt x="153322" y="108769"/>
                      <a:pt x="137111" y="108769"/>
                    </a:cubicBezTo>
                    <a:cubicBezTo>
                      <a:pt x="95910" y="108769"/>
                      <a:pt x="54709" y="108769"/>
                      <a:pt x="13171" y="108769"/>
                    </a:cubicBezTo>
                    <a:cubicBezTo>
                      <a:pt x="9118" y="108769"/>
                      <a:pt x="4728" y="108769"/>
                      <a:pt x="0" y="108769"/>
                    </a:cubicBezTo>
                    <a:cubicBezTo>
                      <a:pt x="0" y="81745"/>
                      <a:pt x="0" y="55398"/>
                      <a:pt x="0" y="27699"/>
                    </a:cubicBezTo>
                    <a:cubicBezTo>
                      <a:pt x="15197" y="27699"/>
                      <a:pt x="30057" y="27699"/>
                      <a:pt x="45254" y="27699"/>
                    </a:cubicBezTo>
                    <a:cubicBezTo>
                      <a:pt x="72608" y="27699"/>
                      <a:pt x="99963" y="27699"/>
                      <a:pt x="127318" y="27699"/>
                    </a:cubicBezTo>
                    <a:cubicBezTo>
                      <a:pt x="155010" y="27699"/>
                      <a:pt x="158050" y="25334"/>
                      <a:pt x="162102" y="0"/>
                    </a:cubicBezTo>
                    <a:cubicBezTo>
                      <a:pt x="184729" y="22632"/>
                      <a:pt x="207693" y="45940"/>
                      <a:pt x="230996" y="69247"/>
                    </a:cubicBezTo>
                    <a:close/>
                  </a:path>
                </a:pathLst>
              </a:custGeom>
              <a:noFill/>
              <a:ln w="3371" cap="flat">
                <a:noFill/>
                <a:prstDash val="solid"/>
                <a:miter/>
              </a:ln>
            </p:spPr>
            <p:txBody>
              <a:bodyPr rtlCol="0" anchor="ctr"/>
              <a:lstStyle/>
              <a:p>
                <a:endParaRPr lang="en-US" dirty="0"/>
              </a:p>
            </p:txBody>
          </p:sp>
          <p:sp>
            <p:nvSpPr>
              <p:cNvPr id="197" name="Freeform 263">
                <a:extLst>
                  <a:ext uri="{FF2B5EF4-FFF2-40B4-BE49-F238E27FC236}">
                    <a16:creationId xmlns:a16="http://schemas.microsoft.com/office/drawing/2014/main" id="{7723296D-9013-1D19-5A67-9841AB56E86B}"/>
                  </a:ext>
                </a:extLst>
              </p:cNvPr>
              <p:cNvSpPr/>
              <p:nvPr/>
            </p:nvSpPr>
            <p:spPr>
              <a:xfrm>
                <a:off x="1282163" y="5551650"/>
                <a:ext cx="192833" cy="192540"/>
              </a:xfrm>
              <a:custGeom>
                <a:avLst/>
                <a:gdLst>
                  <a:gd name="connsiteX0" fmla="*/ 57073 w 192833"/>
                  <a:gd name="connsiteY0" fmla="*/ 192541 h 192540"/>
                  <a:gd name="connsiteX1" fmla="*/ 0 w 192833"/>
                  <a:gd name="connsiteY1" fmla="*/ 135454 h 192540"/>
                  <a:gd name="connsiteX2" fmla="*/ 43227 w 192833"/>
                  <a:gd name="connsiteY2" fmla="*/ 92555 h 192540"/>
                  <a:gd name="connsiteX3" fmla="*/ 88818 w 192833"/>
                  <a:gd name="connsiteY3" fmla="*/ 46953 h 192540"/>
                  <a:gd name="connsiteX4" fmla="*/ 93884 w 192833"/>
                  <a:gd name="connsiteY4" fmla="*/ 0 h 192540"/>
                  <a:gd name="connsiteX5" fmla="*/ 192834 w 192833"/>
                  <a:gd name="connsiteY5" fmla="*/ 0 h 192540"/>
                  <a:gd name="connsiteX6" fmla="*/ 192834 w 192833"/>
                  <a:gd name="connsiteY6" fmla="*/ 99648 h 192540"/>
                  <a:gd name="connsiteX7" fmla="*/ 186755 w 192833"/>
                  <a:gd name="connsiteY7" fmla="*/ 95257 h 192540"/>
                  <a:gd name="connsiteX8" fmla="*/ 153659 w 192833"/>
                  <a:gd name="connsiteY8" fmla="*/ 96270 h 192540"/>
                  <a:gd name="connsiteX9" fmla="*/ 66192 w 192833"/>
                  <a:gd name="connsiteY9" fmla="*/ 183758 h 192540"/>
                  <a:gd name="connsiteX10" fmla="*/ 57073 w 192833"/>
                  <a:gd name="connsiteY10" fmla="*/ 192541 h 192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2833" h="192540">
                    <a:moveTo>
                      <a:pt x="57073" y="192541"/>
                    </a:moveTo>
                    <a:cubicBezTo>
                      <a:pt x="37824" y="173287"/>
                      <a:pt x="19250" y="154708"/>
                      <a:pt x="0" y="135454"/>
                    </a:cubicBezTo>
                    <a:cubicBezTo>
                      <a:pt x="13846" y="121605"/>
                      <a:pt x="28706" y="107080"/>
                      <a:pt x="43227" y="92555"/>
                    </a:cubicBezTo>
                    <a:cubicBezTo>
                      <a:pt x="58424" y="77354"/>
                      <a:pt x="73621" y="62154"/>
                      <a:pt x="88818" y="46953"/>
                    </a:cubicBezTo>
                    <a:cubicBezTo>
                      <a:pt x="109419" y="26348"/>
                      <a:pt x="109756" y="23645"/>
                      <a:pt x="93884" y="0"/>
                    </a:cubicBezTo>
                    <a:cubicBezTo>
                      <a:pt x="126980" y="0"/>
                      <a:pt x="159400" y="0"/>
                      <a:pt x="192834" y="0"/>
                    </a:cubicBezTo>
                    <a:cubicBezTo>
                      <a:pt x="192834" y="33104"/>
                      <a:pt x="192834" y="65531"/>
                      <a:pt x="192834" y="99648"/>
                    </a:cubicBezTo>
                    <a:cubicBezTo>
                      <a:pt x="190470" y="97959"/>
                      <a:pt x="188444" y="96946"/>
                      <a:pt x="186755" y="95257"/>
                    </a:cubicBezTo>
                    <a:cubicBezTo>
                      <a:pt x="174260" y="84786"/>
                      <a:pt x="165479" y="84786"/>
                      <a:pt x="153659" y="96270"/>
                    </a:cubicBezTo>
                    <a:cubicBezTo>
                      <a:pt x="124278" y="125320"/>
                      <a:pt x="95235" y="154708"/>
                      <a:pt x="66192" y="183758"/>
                    </a:cubicBezTo>
                    <a:cubicBezTo>
                      <a:pt x="63152" y="187136"/>
                      <a:pt x="60113" y="189839"/>
                      <a:pt x="57073" y="192541"/>
                    </a:cubicBezTo>
                    <a:close/>
                  </a:path>
                </a:pathLst>
              </a:custGeom>
              <a:noFill/>
              <a:ln w="3371" cap="flat">
                <a:noFill/>
                <a:prstDash val="solid"/>
                <a:miter/>
              </a:ln>
            </p:spPr>
            <p:txBody>
              <a:bodyPr rtlCol="0" anchor="ctr"/>
              <a:lstStyle/>
              <a:p>
                <a:endParaRPr lang="en-US"/>
              </a:p>
            </p:txBody>
          </p:sp>
          <p:sp>
            <p:nvSpPr>
              <p:cNvPr id="198" name="Freeform 264">
                <a:extLst>
                  <a:ext uri="{FF2B5EF4-FFF2-40B4-BE49-F238E27FC236}">
                    <a16:creationId xmlns:a16="http://schemas.microsoft.com/office/drawing/2014/main" id="{F10C9BB7-7E79-E8AF-B5B6-F4F63923FC43}"/>
                  </a:ext>
                </a:extLst>
              </p:cNvPr>
              <p:cNvSpPr/>
              <p:nvPr/>
            </p:nvSpPr>
            <p:spPr>
              <a:xfrm>
                <a:off x="625988" y="5552324"/>
                <a:ext cx="192833" cy="194905"/>
              </a:xfrm>
              <a:custGeom>
                <a:avLst/>
                <a:gdLst>
                  <a:gd name="connsiteX0" fmla="*/ 100301 w 192833"/>
                  <a:gd name="connsiteY0" fmla="*/ 0 h 194905"/>
                  <a:gd name="connsiteX1" fmla="*/ 96586 w 192833"/>
                  <a:gd name="connsiteY1" fmla="*/ 4391 h 194905"/>
                  <a:gd name="connsiteX2" fmla="*/ 97937 w 192833"/>
                  <a:gd name="connsiteY2" fmla="*/ 40197 h 194905"/>
                  <a:gd name="connsiteX3" fmla="*/ 184729 w 192833"/>
                  <a:gd name="connsiteY3" fmla="*/ 127009 h 194905"/>
                  <a:gd name="connsiteX4" fmla="*/ 192834 w 192833"/>
                  <a:gd name="connsiteY4" fmla="*/ 135454 h 194905"/>
                  <a:gd name="connsiteX5" fmla="*/ 133396 w 192833"/>
                  <a:gd name="connsiteY5" fmla="*/ 194905 h 194905"/>
                  <a:gd name="connsiteX6" fmla="*/ 122590 w 192833"/>
                  <a:gd name="connsiteY6" fmla="*/ 179367 h 194905"/>
                  <a:gd name="connsiteX7" fmla="*/ 45929 w 192833"/>
                  <a:gd name="connsiteY7" fmla="*/ 102351 h 194905"/>
                  <a:gd name="connsiteX8" fmla="*/ 0 w 192833"/>
                  <a:gd name="connsiteY8" fmla="*/ 99986 h 194905"/>
                  <a:gd name="connsiteX9" fmla="*/ 0 w 192833"/>
                  <a:gd name="connsiteY9" fmla="*/ 50331 h 194905"/>
                  <a:gd name="connsiteX10" fmla="*/ 0 w 192833"/>
                  <a:gd name="connsiteY10" fmla="*/ 338 h 194905"/>
                  <a:gd name="connsiteX11" fmla="*/ 100301 w 192833"/>
                  <a:gd name="connsiteY11" fmla="*/ 0 h 194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2833" h="194905">
                    <a:moveTo>
                      <a:pt x="100301" y="0"/>
                    </a:moveTo>
                    <a:cubicBezTo>
                      <a:pt x="98612" y="2027"/>
                      <a:pt x="97599" y="3378"/>
                      <a:pt x="96586" y="4391"/>
                    </a:cubicBezTo>
                    <a:cubicBezTo>
                      <a:pt x="84428" y="18579"/>
                      <a:pt x="84428" y="26685"/>
                      <a:pt x="97937" y="40197"/>
                    </a:cubicBezTo>
                    <a:cubicBezTo>
                      <a:pt x="126642" y="69247"/>
                      <a:pt x="155686" y="97959"/>
                      <a:pt x="184729" y="127009"/>
                    </a:cubicBezTo>
                    <a:cubicBezTo>
                      <a:pt x="187768" y="130050"/>
                      <a:pt x="190470" y="133090"/>
                      <a:pt x="192834" y="135454"/>
                    </a:cubicBezTo>
                    <a:cubicBezTo>
                      <a:pt x="173922" y="154370"/>
                      <a:pt x="155348" y="172949"/>
                      <a:pt x="133396" y="194905"/>
                    </a:cubicBezTo>
                    <a:cubicBezTo>
                      <a:pt x="130019" y="190176"/>
                      <a:pt x="126980" y="184096"/>
                      <a:pt x="122590" y="179367"/>
                    </a:cubicBezTo>
                    <a:cubicBezTo>
                      <a:pt x="97261" y="153357"/>
                      <a:pt x="71595" y="128023"/>
                      <a:pt x="45929" y="102351"/>
                    </a:cubicBezTo>
                    <a:cubicBezTo>
                      <a:pt x="26679" y="83097"/>
                      <a:pt x="22289" y="82759"/>
                      <a:pt x="0" y="99986"/>
                    </a:cubicBezTo>
                    <a:cubicBezTo>
                      <a:pt x="0" y="82421"/>
                      <a:pt x="0" y="66545"/>
                      <a:pt x="0" y="50331"/>
                    </a:cubicBezTo>
                    <a:cubicBezTo>
                      <a:pt x="0" y="33779"/>
                      <a:pt x="0" y="17565"/>
                      <a:pt x="0" y="338"/>
                    </a:cubicBezTo>
                    <a:cubicBezTo>
                      <a:pt x="33096" y="0"/>
                      <a:pt x="65854" y="0"/>
                      <a:pt x="100301" y="0"/>
                    </a:cubicBezTo>
                    <a:close/>
                  </a:path>
                </a:pathLst>
              </a:custGeom>
              <a:noFill/>
              <a:ln w="3371" cap="flat">
                <a:noFill/>
                <a:prstDash val="solid"/>
                <a:miter/>
              </a:ln>
            </p:spPr>
            <p:txBody>
              <a:bodyPr rtlCol="0" anchor="ctr"/>
              <a:lstStyle/>
              <a:p>
                <a:endParaRPr lang="en-US"/>
              </a:p>
            </p:txBody>
          </p:sp>
        </p:grpSp>
        <p:sp>
          <p:nvSpPr>
            <p:cNvPr id="44" name="Freeform 265">
              <a:extLst>
                <a:ext uri="{FF2B5EF4-FFF2-40B4-BE49-F238E27FC236}">
                  <a16:creationId xmlns:a16="http://schemas.microsoft.com/office/drawing/2014/main" id="{75F04333-1DD6-59C5-B5B5-C669A1906922}"/>
                </a:ext>
              </a:extLst>
            </p:cNvPr>
            <p:cNvSpPr/>
            <p:nvPr/>
          </p:nvSpPr>
          <p:spPr>
            <a:xfrm>
              <a:off x="893117" y="6088737"/>
              <a:ext cx="240451" cy="319888"/>
            </a:xfrm>
            <a:custGeom>
              <a:avLst/>
              <a:gdLst>
                <a:gd name="connsiteX0" fmla="*/ 240451 w 240451"/>
                <a:gd name="connsiteY0" fmla="*/ 300972 h 319888"/>
                <a:gd name="connsiteX1" fmla="*/ 167843 w 240451"/>
                <a:gd name="connsiteY1" fmla="*/ 319888 h 319888"/>
                <a:gd name="connsiteX2" fmla="*/ 60451 w 240451"/>
                <a:gd name="connsiteY2" fmla="*/ 270908 h 319888"/>
                <a:gd name="connsiteX3" fmla="*/ 30394 w 240451"/>
                <a:gd name="connsiteY3" fmla="*/ 199972 h 319888"/>
                <a:gd name="connsiteX4" fmla="*/ 0 w 240451"/>
                <a:gd name="connsiteY4" fmla="*/ 199972 h 319888"/>
                <a:gd name="connsiteX5" fmla="*/ 0 w 240451"/>
                <a:gd name="connsiteY5" fmla="*/ 170922 h 319888"/>
                <a:gd name="connsiteX6" fmla="*/ 26679 w 240451"/>
                <a:gd name="connsiteY6" fmla="*/ 170922 h 319888"/>
                <a:gd name="connsiteX7" fmla="*/ 26679 w 240451"/>
                <a:gd name="connsiteY7" fmla="*/ 163153 h 319888"/>
                <a:gd name="connsiteX8" fmla="*/ 27692 w 240451"/>
                <a:gd name="connsiteY8" fmla="*/ 145926 h 319888"/>
                <a:gd name="connsiteX9" fmla="*/ 0 w 240451"/>
                <a:gd name="connsiteY9" fmla="*/ 145926 h 319888"/>
                <a:gd name="connsiteX10" fmla="*/ 0 w 240451"/>
                <a:gd name="connsiteY10" fmla="*/ 116538 h 319888"/>
                <a:gd name="connsiteX11" fmla="*/ 31745 w 240451"/>
                <a:gd name="connsiteY11" fmla="*/ 116538 h 319888"/>
                <a:gd name="connsiteX12" fmla="*/ 67543 w 240451"/>
                <a:gd name="connsiteY12" fmla="*/ 44588 h 319888"/>
                <a:gd name="connsiteX13" fmla="*/ 170207 w 240451"/>
                <a:gd name="connsiteY13" fmla="*/ 0 h 319888"/>
                <a:gd name="connsiteX14" fmla="*/ 238087 w 240451"/>
                <a:gd name="connsiteY14" fmla="*/ 14863 h 319888"/>
                <a:gd name="connsiteX15" fmla="*/ 226267 w 240451"/>
                <a:gd name="connsiteY15" fmla="*/ 59113 h 319888"/>
                <a:gd name="connsiteX16" fmla="*/ 172909 w 240451"/>
                <a:gd name="connsiteY16" fmla="*/ 46277 h 319888"/>
                <a:gd name="connsiteX17" fmla="*/ 112458 w 240451"/>
                <a:gd name="connsiteY17" fmla="*/ 72287 h 319888"/>
                <a:gd name="connsiteX18" fmla="*/ 91520 w 240451"/>
                <a:gd name="connsiteY18" fmla="*/ 116538 h 319888"/>
                <a:gd name="connsiteX19" fmla="*/ 216136 w 240451"/>
                <a:gd name="connsiteY19" fmla="*/ 116538 h 319888"/>
                <a:gd name="connsiteX20" fmla="*/ 216136 w 240451"/>
                <a:gd name="connsiteY20" fmla="*/ 145926 h 319888"/>
                <a:gd name="connsiteX21" fmla="*/ 85779 w 240451"/>
                <a:gd name="connsiteY21" fmla="*/ 145926 h 319888"/>
                <a:gd name="connsiteX22" fmla="*/ 84766 w 240451"/>
                <a:gd name="connsiteY22" fmla="*/ 162477 h 319888"/>
                <a:gd name="connsiteX23" fmla="*/ 84766 w 240451"/>
                <a:gd name="connsiteY23" fmla="*/ 170584 h 319888"/>
                <a:gd name="connsiteX24" fmla="*/ 216136 w 240451"/>
                <a:gd name="connsiteY24" fmla="*/ 170584 h 319888"/>
                <a:gd name="connsiteX25" fmla="*/ 216136 w 240451"/>
                <a:gd name="connsiteY25" fmla="*/ 199634 h 319888"/>
                <a:gd name="connsiteX26" fmla="*/ 90169 w 240451"/>
                <a:gd name="connsiteY26" fmla="*/ 199634 h 319888"/>
                <a:gd name="connsiteX27" fmla="*/ 110770 w 240451"/>
                <a:gd name="connsiteY27" fmla="*/ 246250 h 319888"/>
                <a:gd name="connsiteX28" fmla="*/ 174597 w 240451"/>
                <a:gd name="connsiteY28" fmla="*/ 271922 h 319888"/>
                <a:gd name="connsiteX29" fmla="*/ 230658 w 240451"/>
                <a:gd name="connsiteY29" fmla="*/ 257735 h 319888"/>
                <a:gd name="connsiteX30" fmla="*/ 240451 w 240451"/>
                <a:gd name="connsiteY30" fmla="*/ 300972 h 31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0451" h="319888">
                  <a:moveTo>
                    <a:pt x="240451" y="300972"/>
                  </a:moveTo>
                  <a:cubicBezTo>
                    <a:pt x="224917" y="310430"/>
                    <a:pt x="198237" y="319888"/>
                    <a:pt x="167843" y="319888"/>
                  </a:cubicBezTo>
                  <a:cubicBezTo>
                    <a:pt x="124616" y="319888"/>
                    <a:pt x="85441" y="302661"/>
                    <a:pt x="60451" y="270908"/>
                  </a:cubicBezTo>
                  <a:cubicBezTo>
                    <a:pt x="45253" y="253343"/>
                    <a:pt x="34784" y="229698"/>
                    <a:pt x="30394" y="199972"/>
                  </a:cubicBezTo>
                  <a:lnTo>
                    <a:pt x="0" y="199972"/>
                  </a:lnTo>
                  <a:lnTo>
                    <a:pt x="0" y="170922"/>
                  </a:lnTo>
                  <a:lnTo>
                    <a:pt x="26679" y="170922"/>
                  </a:lnTo>
                  <a:cubicBezTo>
                    <a:pt x="26679" y="168558"/>
                    <a:pt x="26679" y="165855"/>
                    <a:pt x="26679" y="163153"/>
                  </a:cubicBezTo>
                  <a:cubicBezTo>
                    <a:pt x="26679" y="157411"/>
                    <a:pt x="27017" y="151330"/>
                    <a:pt x="27692" y="145926"/>
                  </a:cubicBezTo>
                  <a:lnTo>
                    <a:pt x="0" y="145926"/>
                  </a:lnTo>
                  <a:lnTo>
                    <a:pt x="0" y="116538"/>
                  </a:lnTo>
                  <a:lnTo>
                    <a:pt x="31745" y="116538"/>
                  </a:lnTo>
                  <a:cubicBezTo>
                    <a:pt x="37486" y="87488"/>
                    <a:pt x="50319" y="62829"/>
                    <a:pt x="67543" y="44588"/>
                  </a:cubicBezTo>
                  <a:cubicBezTo>
                    <a:pt x="93209" y="16214"/>
                    <a:pt x="127993" y="0"/>
                    <a:pt x="170207" y="0"/>
                  </a:cubicBezTo>
                  <a:cubicBezTo>
                    <a:pt x="198575" y="0"/>
                    <a:pt x="222553" y="7094"/>
                    <a:pt x="238087" y="14863"/>
                  </a:cubicBezTo>
                  <a:lnTo>
                    <a:pt x="226267" y="59113"/>
                  </a:lnTo>
                  <a:cubicBezTo>
                    <a:pt x="213772" y="52358"/>
                    <a:pt x="194522" y="46277"/>
                    <a:pt x="172909" y="46277"/>
                  </a:cubicBezTo>
                  <a:cubicBezTo>
                    <a:pt x="149269" y="46277"/>
                    <a:pt x="128331" y="54722"/>
                    <a:pt x="112458" y="72287"/>
                  </a:cubicBezTo>
                  <a:cubicBezTo>
                    <a:pt x="102327" y="82759"/>
                    <a:pt x="95235" y="98297"/>
                    <a:pt x="91520" y="116538"/>
                  </a:cubicBezTo>
                  <a:lnTo>
                    <a:pt x="216136" y="116538"/>
                  </a:lnTo>
                  <a:lnTo>
                    <a:pt x="216136" y="145926"/>
                  </a:lnTo>
                  <a:lnTo>
                    <a:pt x="85779" y="145926"/>
                  </a:lnTo>
                  <a:cubicBezTo>
                    <a:pt x="84766" y="150993"/>
                    <a:pt x="84766" y="156735"/>
                    <a:pt x="84766" y="162477"/>
                  </a:cubicBezTo>
                  <a:cubicBezTo>
                    <a:pt x="84766" y="165180"/>
                    <a:pt x="84766" y="167544"/>
                    <a:pt x="84766" y="170584"/>
                  </a:cubicBezTo>
                  <a:lnTo>
                    <a:pt x="216136" y="170584"/>
                  </a:lnTo>
                  <a:lnTo>
                    <a:pt x="216136" y="199634"/>
                  </a:lnTo>
                  <a:lnTo>
                    <a:pt x="90169" y="199634"/>
                  </a:lnTo>
                  <a:cubicBezTo>
                    <a:pt x="93546" y="220240"/>
                    <a:pt x="100638" y="235440"/>
                    <a:pt x="110770" y="246250"/>
                  </a:cubicBezTo>
                  <a:cubicBezTo>
                    <a:pt x="126980" y="263815"/>
                    <a:pt x="149607" y="271922"/>
                    <a:pt x="174597" y="271922"/>
                  </a:cubicBezTo>
                  <a:cubicBezTo>
                    <a:pt x="197900" y="271922"/>
                    <a:pt x="219851" y="263815"/>
                    <a:pt x="230658" y="257735"/>
                  </a:cubicBezTo>
                  <a:lnTo>
                    <a:pt x="240451" y="300972"/>
                  </a:lnTo>
                  <a:close/>
                </a:path>
              </a:pathLst>
            </a:custGeom>
            <a:grpFill/>
            <a:ln w="3371" cap="flat">
              <a:noFill/>
              <a:prstDash val="solid"/>
              <a:miter/>
            </a:ln>
          </p:spPr>
          <p:txBody>
            <a:bodyPr rtlCol="0" anchor="ctr"/>
            <a:lstStyle/>
            <a:p>
              <a:endParaRPr lang="en-US"/>
            </a:p>
          </p:txBody>
        </p:sp>
      </p:grpSp>
      <p:grpSp>
        <p:nvGrpSpPr>
          <p:cNvPr id="199" name="Graphic 503">
            <a:extLst>
              <a:ext uri="{FF2B5EF4-FFF2-40B4-BE49-F238E27FC236}">
                <a16:creationId xmlns:a16="http://schemas.microsoft.com/office/drawing/2014/main" id="{B27F6EFF-B43F-9E7D-FECA-2E9AE1E94FFA}"/>
              </a:ext>
            </a:extLst>
          </p:cNvPr>
          <p:cNvGrpSpPr/>
          <p:nvPr/>
        </p:nvGrpSpPr>
        <p:grpSpPr>
          <a:xfrm>
            <a:off x="4307140" y="1983803"/>
            <a:ext cx="970525" cy="1039848"/>
            <a:chOff x="549429" y="4010313"/>
            <a:chExt cx="970778" cy="1040119"/>
          </a:xfrm>
          <a:noFill/>
        </p:grpSpPr>
        <p:sp>
          <p:nvSpPr>
            <p:cNvPr id="200" name="Freeform 2692">
              <a:extLst>
                <a:ext uri="{FF2B5EF4-FFF2-40B4-BE49-F238E27FC236}">
                  <a16:creationId xmlns:a16="http://schemas.microsoft.com/office/drawing/2014/main" id="{68DACB0D-8F5D-219C-0ECF-63D6919DD02E}"/>
                </a:ext>
              </a:extLst>
            </p:cNvPr>
            <p:cNvSpPr/>
            <p:nvPr/>
          </p:nvSpPr>
          <p:spPr>
            <a:xfrm>
              <a:off x="757627" y="4218007"/>
              <a:ext cx="564507" cy="563741"/>
            </a:xfrm>
            <a:custGeom>
              <a:avLst/>
              <a:gdLst>
                <a:gd name="connsiteX0" fmla="*/ 564507 w 564507"/>
                <a:gd name="connsiteY0" fmla="*/ 281871 h 563741"/>
                <a:gd name="connsiteX1" fmla="*/ 282254 w 564507"/>
                <a:gd name="connsiteY1" fmla="*/ 563741 h 563741"/>
                <a:gd name="connsiteX2" fmla="*/ 0 w 564507"/>
                <a:gd name="connsiteY2" fmla="*/ 281871 h 563741"/>
                <a:gd name="connsiteX3" fmla="*/ 282254 w 564507"/>
                <a:gd name="connsiteY3" fmla="*/ 0 h 563741"/>
                <a:gd name="connsiteX4" fmla="*/ 564507 w 564507"/>
                <a:gd name="connsiteY4" fmla="*/ 281871 h 563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507" h="563741">
                  <a:moveTo>
                    <a:pt x="564507" y="281871"/>
                  </a:moveTo>
                  <a:cubicBezTo>
                    <a:pt x="564507" y="437543"/>
                    <a:pt x="438138" y="563741"/>
                    <a:pt x="282254" y="563741"/>
                  </a:cubicBezTo>
                  <a:cubicBezTo>
                    <a:pt x="126369" y="563741"/>
                    <a:pt x="0" y="437543"/>
                    <a:pt x="0" y="281871"/>
                  </a:cubicBezTo>
                  <a:cubicBezTo>
                    <a:pt x="0" y="126198"/>
                    <a:pt x="126369" y="0"/>
                    <a:pt x="282254" y="0"/>
                  </a:cubicBezTo>
                  <a:cubicBezTo>
                    <a:pt x="438138" y="0"/>
                    <a:pt x="564507" y="126198"/>
                    <a:pt x="564507" y="281871"/>
                  </a:cubicBezTo>
                  <a:close/>
                </a:path>
              </a:pathLst>
            </a:custGeom>
            <a:noFill/>
            <a:ln w="28575" cap="rnd">
              <a:solidFill>
                <a:srgbClr val="007772"/>
              </a:solidFill>
              <a:prstDash val="solid"/>
              <a:round/>
            </a:ln>
          </p:spPr>
          <p:txBody>
            <a:bodyPr rtlCol="0" anchor="ctr"/>
            <a:lstStyle/>
            <a:p>
              <a:endParaRPr lang="en-US" sz="1799"/>
            </a:p>
          </p:txBody>
        </p:sp>
        <p:grpSp>
          <p:nvGrpSpPr>
            <p:cNvPr id="201" name="Graphic 503">
              <a:extLst>
                <a:ext uri="{FF2B5EF4-FFF2-40B4-BE49-F238E27FC236}">
                  <a16:creationId xmlns:a16="http://schemas.microsoft.com/office/drawing/2014/main" id="{0702F25E-C90A-BC14-7B52-76954E4693EB}"/>
                </a:ext>
              </a:extLst>
            </p:cNvPr>
            <p:cNvGrpSpPr/>
            <p:nvPr/>
          </p:nvGrpSpPr>
          <p:grpSpPr>
            <a:xfrm>
              <a:off x="640434" y="4100973"/>
              <a:ext cx="772483" cy="799457"/>
              <a:chOff x="640434" y="4100973"/>
              <a:chExt cx="772483" cy="799457"/>
            </a:xfrm>
          </p:grpSpPr>
          <p:grpSp>
            <p:nvGrpSpPr>
              <p:cNvPr id="214" name="Graphic 503">
                <a:extLst>
                  <a:ext uri="{FF2B5EF4-FFF2-40B4-BE49-F238E27FC236}">
                    <a16:creationId xmlns:a16="http://schemas.microsoft.com/office/drawing/2014/main" id="{412B4415-8AC4-B0CD-78FD-73D5A37FEE4A}"/>
                  </a:ext>
                </a:extLst>
              </p:cNvPr>
              <p:cNvGrpSpPr/>
              <p:nvPr/>
            </p:nvGrpSpPr>
            <p:grpSpPr>
              <a:xfrm>
                <a:off x="1039881" y="4100973"/>
                <a:ext cx="16506" cy="799457"/>
                <a:chOff x="1039881" y="4100973"/>
                <a:chExt cx="16506" cy="799457"/>
              </a:xfrm>
            </p:grpSpPr>
            <p:sp>
              <p:nvSpPr>
                <p:cNvPr id="249" name="Freeform 2722">
                  <a:extLst>
                    <a:ext uri="{FF2B5EF4-FFF2-40B4-BE49-F238E27FC236}">
                      <a16:creationId xmlns:a16="http://schemas.microsoft.com/office/drawing/2014/main" id="{91B4AA5C-2C7C-6E3E-A916-182CF22C17FA}"/>
                    </a:ext>
                  </a:extLst>
                </p:cNvPr>
                <p:cNvSpPr/>
                <p:nvPr/>
              </p:nvSpPr>
              <p:spPr>
                <a:xfrm>
                  <a:off x="1039881" y="4100973"/>
                  <a:ext cx="16506" cy="113737"/>
                </a:xfrm>
                <a:custGeom>
                  <a:avLst/>
                  <a:gdLst>
                    <a:gd name="connsiteX0" fmla="*/ 0 w 16506"/>
                    <a:gd name="connsiteY0" fmla="*/ 113737 h 113737"/>
                    <a:gd name="connsiteX1" fmla="*/ 0 w 16506"/>
                    <a:gd name="connsiteY1" fmla="*/ 0 h 113737"/>
                  </a:gdLst>
                  <a:ahLst/>
                  <a:cxnLst>
                    <a:cxn ang="0">
                      <a:pos x="connsiteX0" y="connsiteY0"/>
                    </a:cxn>
                    <a:cxn ang="0">
                      <a:pos x="connsiteX1" y="connsiteY1"/>
                    </a:cxn>
                  </a:cxnLst>
                  <a:rect l="l" t="t" r="r" b="b"/>
                  <a:pathLst>
                    <a:path w="16506" h="113737">
                      <a:moveTo>
                        <a:pt x="0" y="113737"/>
                      </a:moveTo>
                      <a:lnTo>
                        <a:pt x="0" y="0"/>
                      </a:lnTo>
                    </a:path>
                  </a:pathLst>
                </a:custGeom>
                <a:ln w="28575" cap="rnd">
                  <a:solidFill>
                    <a:srgbClr val="007772"/>
                  </a:solidFill>
                  <a:prstDash val="solid"/>
                  <a:round/>
                </a:ln>
              </p:spPr>
              <p:txBody>
                <a:bodyPr rtlCol="0" anchor="ctr"/>
                <a:lstStyle/>
                <a:p>
                  <a:endParaRPr lang="en-US" sz="1799"/>
                </a:p>
              </p:txBody>
            </p:sp>
            <p:sp>
              <p:nvSpPr>
                <p:cNvPr id="250" name="Freeform 2723">
                  <a:extLst>
                    <a:ext uri="{FF2B5EF4-FFF2-40B4-BE49-F238E27FC236}">
                      <a16:creationId xmlns:a16="http://schemas.microsoft.com/office/drawing/2014/main" id="{B0F84E2B-C4DF-17BD-4C17-FC151B734B99}"/>
                    </a:ext>
                  </a:extLst>
                </p:cNvPr>
                <p:cNvSpPr/>
                <p:nvPr/>
              </p:nvSpPr>
              <p:spPr>
                <a:xfrm>
                  <a:off x="1039881" y="4786694"/>
                  <a:ext cx="16506" cy="113737"/>
                </a:xfrm>
                <a:custGeom>
                  <a:avLst/>
                  <a:gdLst>
                    <a:gd name="connsiteX0" fmla="*/ 0 w 16506"/>
                    <a:gd name="connsiteY0" fmla="*/ 113737 h 113737"/>
                    <a:gd name="connsiteX1" fmla="*/ 0 w 16506"/>
                    <a:gd name="connsiteY1" fmla="*/ 0 h 113737"/>
                  </a:gdLst>
                  <a:ahLst/>
                  <a:cxnLst>
                    <a:cxn ang="0">
                      <a:pos x="connsiteX0" y="connsiteY0"/>
                    </a:cxn>
                    <a:cxn ang="0">
                      <a:pos x="connsiteX1" y="connsiteY1"/>
                    </a:cxn>
                  </a:cxnLst>
                  <a:rect l="l" t="t" r="r" b="b"/>
                  <a:pathLst>
                    <a:path w="16506" h="113737">
                      <a:moveTo>
                        <a:pt x="0" y="113737"/>
                      </a:moveTo>
                      <a:lnTo>
                        <a:pt x="0" y="0"/>
                      </a:lnTo>
                    </a:path>
                  </a:pathLst>
                </a:custGeom>
                <a:ln w="28575" cap="rnd">
                  <a:solidFill>
                    <a:srgbClr val="007772"/>
                  </a:solidFill>
                  <a:prstDash val="solid"/>
                  <a:round/>
                </a:ln>
              </p:spPr>
              <p:txBody>
                <a:bodyPr rtlCol="0" anchor="ctr"/>
                <a:lstStyle/>
                <a:p>
                  <a:endParaRPr lang="en-US" sz="1799"/>
                </a:p>
              </p:txBody>
            </p:sp>
          </p:grpSp>
          <p:sp>
            <p:nvSpPr>
              <p:cNvPr id="230" name="Freeform 2703">
                <a:extLst>
                  <a:ext uri="{FF2B5EF4-FFF2-40B4-BE49-F238E27FC236}">
                    <a16:creationId xmlns:a16="http://schemas.microsoft.com/office/drawing/2014/main" id="{B420D2C3-D38C-5BFA-0BD3-E3B7B0CC1CC8}"/>
                  </a:ext>
                </a:extLst>
              </p:cNvPr>
              <p:cNvSpPr/>
              <p:nvPr/>
            </p:nvSpPr>
            <p:spPr>
              <a:xfrm>
                <a:off x="640434" y="4499878"/>
                <a:ext cx="113891" cy="16483"/>
              </a:xfrm>
              <a:custGeom>
                <a:avLst/>
                <a:gdLst>
                  <a:gd name="connsiteX0" fmla="*/ 113892 w 113891"/>
                  <a:gd name="connsiteY0" fmla="*/ 0 h 16483"/>
                  <a:gd name="connsiteX1" fmla="*/ 0 w 113891"/>
                  <a:gd name="connsiteY1" fmla="*/ 0 h 16483"/>
                </a:gdLst>
                <a:ahLst/>
                <a:cxnLst>
                  <a:cxn ang="0">
                    <a:pos x="connsiteX0" y="connsiteY0"/>
                  </a:cxn>
                  <a:cxn ang="0">
                    <a:pos x="connsiteX1" y="connsiteY1"/>
                  </a:cxn>
                </a:cxnLst>
                <a:rect l="l" t="t" r="r" b="b"/>
                <a:pathLst>
                  <a:path w="113891" h="16483">
                    <a:moveTo>
                      <a:pt x="113892" y="0"/>
                    </a:moveTo>
                    <a:lnTo>
                      <a:pt x="0" y="0"/>
                    </a:lnTo>
                  </a:path>
                </a:pathLst>
              </a:custGeom>
              <a:ln w="28575" cap="rnd">
                <a:solidFill>
                  <a:srgbClr val="007772"/>
                </a:solidFill>
                <a:prstDash val="solid"/>
                <a:round/>
              </a:ln>
            </p:spPr>
            <p:txBody>
              <a:bodyPr rtlCol="0" anchor="ctr"/>
              <a:lstStyle/>
              <a:p>
                <a:endParaRPr lang="en-US" sz="1799"/>
              </a:p>
            </p:txBody>
          </p:sp>
          <p:grpSp>
            <p:nvGrpSpPr>
              <p:cNvPr id="231" name="Graphic 503">
                <a:extLst>
                  <a:ext uri="{FF2B5EF4-FFF2-40B4-BE49-F238E27FC236}">
                    <a16:creationId xmlns:a16="http://schemas.microsoft.com/office/drawing/2014/main" id="{B6EF7107-B246-1BF3-213E-2AB6CB9FB631}"/>
                  </a:ext>
                </a:extLst>
              </p:cNvPr>
              <p:cNvGrpSpPr/>
              <p:nvPr/>
            </p:nvGrpSpPr>
            <p:grpSpPr>
              <a:xfrm>
                <a:off x="757627" y="4218007"/>
                <a:ext cx="566157" cy="565389"/>
                <a:chOff x="757627" y="4218007"/>
                <a:chExt cx="566157" cy="565389"/>
              </a:xfrm>
            </p:grpSpPr>
            <p:sp>
              <p:nvSpPr>
                <p:cNvPr id="247" name="Freeform 2720">
                  <a:extLst>
                    <a:ext uri="{FF2B5EF4-FFF2-40B4-BE49-F238E27FC236}">
                      <a16:creationId xmlns:a16="http://schemas.microsoft.com/office/drawing/2014/main" id="{1BF17D24-A832-FF81-C540-A789D9D28A7A}"/>
                    </a:ext>
                  </a:extLst>
                </p:cNvPr>
                <p:cNvSpPr/>
                <p:nvPr/>
              </p:nvSpPr>
              <p:spPr>
                <a:xfrm>
                  <a:off x="1242906" y="4702627"/>
                  <a:ext cx="80879" cy="80769"/>
                </a:xfrm>
                <a:custGeom>
                  <a:avLst/>
                  <a:gdLst>
                    <a:gd name="connsiteX0" fmla="*/ 0 w 80879"/>
                    <a:gd name="connsiteY0" fmla="*/ 0 h 80769"/>
                    <a:gd name="connsiteX1" fmla="*/ 80880 w 80879"/>
                    <a:gd name="connsiteY1" fmla="*/ 80770 h 80769"/>
                  </a:gdLst>
                  <a:ahLst/>
                  <a:cxnLst>
                    <a:cxn ang="0">
                      <a:pos x="connsiteX0" y="connsiteY0"/>
                    </a:cxn>
                    <a:cxn ang="0">
                      <a:pos x="connsiteX1" y="connsiteY1"/>
                    </a:cxn>
                  </a:cxnLst>
                  <a:rect l="l" t="t" r="r" b="b"/>
                  <a:pathLst>
                    <a:path w="80879" h="80769">
                      <a:moveTo>
                        <a:pt x="0" y="0"/>
                      </a:moveTo>
                      <a:lnTo>
                        <a:pt x="80880" y="80770"/>
                      </a:lnTo>
                    </a:path>
                  </a:pathLst>
                </a:custGeom>
                <a:ln w="28575" cap="rnd">
                  <a:solidFill>
                    <a:srgbClr val="007772"/>
                  </a:solidFill>
                  <a:prstDash val="solid"/>
                  <a:round/>
                </a:ln>
              </p:spPr>
              <p:txBody>
                <a:bodyPr rtlCol="0" anchor="ctr"/>
                <a:lstStyle/>
                <a:p>
                  <a:endParaRPr lang="en-US" sz="1799"/>
                </a:p>
              </p:txBody>
            </p:sp>
            <p:sp>
              <p:nvSpPr>
                <p:cNvPr id="248" name="Freeform 2721">
                  <a:extLst>
                    <a:ext uri="{FF2B5EF4-FFF2-40B4-BE49-F238E27FC236}">
                      <a16:creationId xmlns:a16="http://schemas.microsoft.com/office/drawing/2014/main" id="{E978EBE3-EFC2-4242-D2D4-230AD4129287}"/>
                    </a:ext>
                  </a:extLst>
                </p:cNvPr>
                <p:cNvSpPr/>
                <p:nvPr/>
              </p:nvSpPr>
              <p:spPr>
                <a:xfrm>
                  <a:off x="757627" y="4218007"/>
                  <a:ext cx="80879" cy="80769"/>
                </a:xfrm>
                <a:custGeom>
                  <a:avLst/>
                  <a:gdLst>
                    <a:gd name="connsiteX0" fmla="*/ 0 w 80879"/>
                    <a:gd name="connsiteY0" fmla="*/ 0 h 80769"/>
                    <a:gd name="connsiteX1" fmla="*/ 80880 w 80879"/>
                    <a:gd name="connsiteY1" fmla="*/ 80770 h 80769"/>
                  </a:gdLst>
                  <a:ahLst/>
                  <a:cxnLst>
                    <a:cxn ang="0">
                      <a:pos x="connsiteX0" y="connsiteY0"/>
                    </a:cxn>
                    <a:cxn ang="0">
                      <a:pos x="connsiteX1" y="connsiteY1"/>
                    </a:cxn>
                  </a:cxnLst>
                  <a:rect l="l" t="t" r="r" b="b"/>
                  <a:pathLst>
                    <a:path w="80879" h="80769">
                      <a:moveTo>
                        <a:pt x="0" y="0"/>
                      </a:moveTo>
                      <a:lnTo>
                        <a:pt x="80880" y="80770"/>
                      </a:lnTo>
                    </a:path>
                  </a:pathLst>
                </a:custGeom>
                <a:ln w="28575" cap="rnd">
                  <a:solidFill>
                    <a:srgbClr val="007772"/>
                  </a:solidFill>
                  <a:prstDash val="solid"/>
                  <a:round/>
                </a:ln>
              </p:spPr>
              <p:txBody>
                <a:bodyPr rtlCol="0" anchor="ctr"/>
                <a:lstStyle/>
                <a:p>
                  <a:endParaRPr lang="en-US" sz="1799"/>
                </a:p>
              </p:txBody>
            </p:sp>
          </p:grpSp>
          <p:grpSp>
            <p:nvGrpSpPr>
              <p:cNvPr id="232" name="Graphic 503">
                <a:extLst>
                  <a:ext uri="{FF2B5EF4-FFF2-40B4-BE49-F238E27FC236}">
                    <a16:creationId xmlns:a16="http://schemas.microsoft.com/office/drawing/2014/main" id="{459529E4-4311-5E41-1EDC-0F1B713BF8F0}"/>
                  </a:ext>
                </a:extLst>
              </p:cNvPr>
              <p:cNvGrpSpPr/>
              <p:nvPr/>
            </p:nvGrpSpPr>
            <p:grpSpPr>
              <a:xfrm>
                <a:off x="757627" y="4218007"/>
                <a:ext cx="566157" cy="565389"/>
                <a:chOff x="757627" y="4218007"/>
                <a:chExt cx="566157" cy="565389"/>
              </a:xfrm>
            </p:grpSpPr>
            <p:sp>
              <p:nvSpPr>
                <p:cNvPr id="245" name="Freeform 2718">
                  <a:extLst>
                    <a:ext uri="{FF2B5EF4-FFF2-40B4-BE49-F238E27FC236}">
                      <a16:creationId xmlns:a16="http://schemas.microsoft.com/office/drawing/2014/main" id="{9189C447-8A11-F428-A908-D0209FE31455}"/>
                    </a:ext>
                  </a:extLst>
                </p:cNvPr>
                <p:cNvSpPr/>
                <p:nvPr/>
              </p:nvSpPr>
              <p:spPr>
                <a:xfrm>
                  <a:off x="757627" y="4702627"/>
                  <a:ext cx="80879" cy="80769"/>
                </a:xfrm>
                <a:custGeom>
                  <a:avLst/>
                  <a:gdLst>
                    <a:gd name="connsiteX0" fmla="*/ 80880 w 80879"/>
                    <a:gd name="connsiteY0" fmla="*/ 0 h 80769"/>
                    <a:gd name="connsiteX1" fmla="*/ 0 w 80879"/>
                    <a:gd name="connsiteY1" fmla="*/ 80770 h 80769"/>
                  </a:gdLst>
                  <a:ahLst/>
                  <a:cxnLst>
                    <a:cxn ang="0">
                      <a:pos x="connsiteX0" y="connsiteY0"/>
                    </a:cxn>
                    <a:cxn ang="0">
                      <a:pos x="connsiteX1" y="connsiteY1"/>
                    </a:cxn>
                  </a:cxnLst>
                  <a:rect l="l" t="t" r="r" b="b"/>
                  <a:pathLst>
                    <a:path w="80879" h="80769">
                      <a:moveTo>
                        <a:pt x="80880" y="0"/>
                      </a:moveTo>
                      <a:lnTo>
                        <a:pt x="0" y="80770"/>
                      </a:lnTo>
                    </a:path>
                  </a:pathLst>
                </a:custGeom>
                <a:ln w="28575" cap="rnd">
                  <a:solidFill>
                    <a:srgbClr val="007772"/>
                  </a:solidFill>
                  <a:prstDash val="solid"/>
                  <a:round/>
                </a:ln>
              </p:spPr>
              <p:txBody>
                <a:bodyPr rtlCol="0" anchor="ctr"/>
                <a:lstStyle/>
                <a:p>
                  <a:endParaRPr lang="en-US" sz="1799"/>
                </a:p>
              </p:txBody>
            </p:sp>
            <p:sp>
              <p:nvSpPr>
                <p:cNvPr id="246" name="Freeform 2719">
                  <a:extLst>
                    <a:ext uri="{FF2B5EF4-FFF2-40B4-BE49-F238E27FC236}">
                      <a16:creationId xmlns:a16="http://schemas.microsoft.com/office/drawing/2014/main" id="{E4959683-628D-292D-F5CB-DD31224D905E}"/>
                    </a:ext>
                  </a:extLst>
                </p:cNvPr>
                <p:cNvSpPr/>
                <p:nvPr/>
              </p:nvSpPr>
              <p:spPr>
                <a:xfrm>
                  <a:off x="1242906" y="4218007"/>
                  <a:ext cx="80879" cy="80769"/>
                </a:xfrm>
                <a:custGeom>
                  <a:avLst/>
                  <a:gdLst>
                    <a:gd name="connsiteX0" fmla="*/ 80880 w 80879"/>
                    <a:gd name="connsiteY0" fmla="*/ 0 h 80769"/>
                    <a:gd name="connsiteX1" fmla="*/ 0 w 80879"/>
                    <a:gd name="connsiteY1" fmla="*/ 80770 h 80769"/>
                  </a:gdLst>
                  <a:ahLst/>
                  <a:cxnLst>
                    <a:cxn ang="0">
                      <a:pos x="connsiteX0" y="connsiteY0"/>
                    </a:cxn>
                    <a:cxn ang="0">
                      <a:pos x="connsiteX1" y="connsiteY1"/>
                    </a:cxn>
                  </a:cxnLst>
                  <a:rect l="l" t="t" r="r" b="b"/>
                  <a:pathLst>
                    <a:path w="80879" h="80769">
                      <a:moveTo>
                        <a:pt x="80880" y="0"/>
                      </a:moveTo>
                      <a:lnTo>
                        <a:pt x="0" y="80770"/>
                      </a:lnTo>
                    </a:path>
                  </a:pathLst>
                </a:custGeom>
                <a:ln w="28575" cap="rnd">
                  <a:solidFill>
                    <a:srgbClr val="007772"/>
                  </a:solidFill>
                  <a:prstDash val="solid"/>
                  <a:round/>
                </a:ln>
              </p:spPr>
              <p:txBody>
                <a:bodyPr rtlCol="0" anchor="ctr"/>
                <a:lstStyle/>
                <a:p>
                  <a:endParaRPr lang="en-US" sz="1799"/>
                </a:p>
              </p:txBody>
            </p:sp>
          </p:grpSp>
          <p:grpSp>
            <p:nvGrpSpPr>
              <p:cNvPr id="233" name="Graphic 503">
                <a:extLst>
                  <a:ext uri="{FF2B5EF4-FFF2-40B4-BE49-F238E27FC236}">
                    <a16:creationId xmlns:a16="http://schemas.microsoft.com/office/drawing/2014/main" id="{FB6CEA92-19A0-3F15-20BB-F6E9B8CBD727}"/>
                  </a:ext>
                </a:extLst>
              </p:cNvPr>
              <p:cNvGrpSpPr/>
              <p:nvPr/>
            </p:nvGrpSpPr>
            <p:grpSpPr>
              <a:xfrm>
                <a:off x="881423" y="4133941"/>
                <a:ext cx="318566" cy="733522"/>
                <a:chOff x="881423" y="4133941"/>
                <a:chExt cx="318566" cy="733522"/>
              </a:xfrm>
            </p:grpSpPr>
            <p:sp>
              <p:nvSpPr>
                <p:cNvPr id="243" name="Freeform 2716">
                  <a:extLst>
                    <a:ext uri="{FF2B5EF4-FFF2-40B4-BE49-F238E27FC236}">
                      <a16:creationId xmlns:a16="http://schemas.microsoft.com/office/drawing/2014/main" id="{F1B8471A-940B-1421-FE54-60BD18BDAFEF}"/>
                    </a:ext>
                  </a:extLst>
                </p:cNvPr>
                <p:cNvSpPr/>
                <p:nvPr/>
              </p:nvSpPr>
              <p:spPr>
                <a:xfrm>
                  <a:off x="881423" y="4761968"/>
                  <a:ext cx="44566" cy="105495"/>
                </a:xfrm>
                <a:custGeom>
                  <a:avLst/>
                  <a:gdLst>
                    <a:gd name="connsiteX0" fmla="*/ 44566 w 44566"/>
                    <a:gd name="connsiteY0" fmla="*/ 0 h 105495"/>
                    <a:gd name="connsiteX1" fmla="*/ 0 w 44566"/>
                    <a:gd name="connsiteY1" fmla="*/ 105495 h 105495"/>
                  </a:gdLst>
                  <a:ahLst/>
                  <a:cxnLst>
                    <a:cxn ang="0">
                      <a:pos x="connsiteX0" y="connsiteY0"/>
                    </a:cxn>
                    <a:cxn ang="0">
                      <a:pos x="connsiteX1" y="connsiteY1"/>
                    </a:cxn>
                  </a:cxnLst>
                  <a:rect l="l" t="t" r="r" b="b"/>
                  <a:pathLst>
                    <a:path w="44566" h="105495">
                      <a:moveTo>
                        <a:pt x="44566" y="0"/>
                      </a:moveTo>
                      <a:lnTo>
                        <a:pt x="0" y="105495"/>
                      </a:lnTo>
                    </a:path>
                  </a:pathLst>
                </a:custGeom>
                <a:ln w="28575" cap="rnd">
                  <a:solidFill>
                    <a:srgbClr val="007772"/>
                  </a:solidFill>
                  <a:prstDash val="solid"/>
                  <a:round/>
                </a:ln>
              </p:spPr>
              <p:txBody>
                <a:bodyPr rtlCol="0" anchor="ctr"/>
                <a:lstStyle/>
                <a:p>
                  <a:endParaRPr lang="en-US" sz="1799"/>
                </a:p>
              </p:txBody>
            </p:sp>
            <p:sp>
              <p:nvSpPr>
                <p:cNvPr id="244" name="Freeform 2717">
                  <a:extLst>
                    <a:ext uri="{FF2B5EF4-FFF2-40B4-BE49-F238E27FC236}">
                      <a16:creationId xmlns:a16="http://schemas.microsoft.com/office/drawing/2014/main" id="{B09F1EB8-7ACD-DA4B-FF46-807D98C10E09}"/>
                    </a:ext>
                  </a:extLst>
                </p:cNvPr>
                <p:cNvSpPr/>
                <p:nvPr/>
              </p:nvSpPr>
              <p:spPr>
                <a:xfrm>
                  <a:off x="1153773" y="4133941"/>
                  <a:ext cx="46216" cy="103847"/>
                </a:xfrm>
                <a:custGeom>
                  <a:avLst/>
                  <a:gdLst>
                    <a:gd name="connsiteX0" fmla="*/ 46217 w 46216"/>
                    <a:gd name="connsiteY0" fmla="*/ 0 h 103847"/>
                    <a:gd name="connsiteX1" fmla="*/ 0 w 46216"/>
                    <a:gd name="connsiteY1" fmla="*/ 103847 h 103847"/>
                  </a:gdLst>
                  <a:ahLst/>
                  <a:cxnLst>
                    <a:cxn ang="0">
                      <a:pos x="connsiteX0" y="connsiteY0"/>
                    </a:cxn>
                    <a:cxn ang="0">
                      <a:pos x="connsiteX1" y="connsiteY1"/>
                    </a:cxn>
                  </a:cxnLst>
                  <a:rect l="l" t="t" r="r" b="b"/>
                  <a:pathLst>
                    <a:path w="46216" h="103847">
                      <a:moveTo>
                        <a:pt x="46217" y="0"/>
                      </a:moveTo>
                      <a:lnTo>
                        <a:pt x="0" y="103847"/>
                      </a:lnTo>
                    </a:path>
                  </a:pathLst>
                </a:custGeom>
                <a:ln w="28575" cap="rnd">
                  <a:solidFill>
                    <a:srgbClr val="007772"/>
                  </a:solidFill>
                  <a:prstDash val="solid"/>
                  <a:round/>
                </a:ln>
              </p:spPr>
              <p:txBody>
                <a:bodyPr rtlCol="0" anchor="ctr"/>
                <a:lstStyle/>
                <a:p>
                  <a:endParaRPr lang="en-US" sz="1799"/>
                </a:p>
              </p:txBody>
            </p:sp>
          </p:grpSp>
          <p:grpSp>
            <p:nvGrpSpPr>
              <p:cNvPr id="234" name="Graphic 503">
                <a:extLst>
                  <a:ext uri="{FF2B5EF4-FFF2-40B4-BE49-F238E27FC236}">
                    <a16:creationId xmlns:a16="http://schemas.microsoft.com/office/drawing/2014/main" id="{0C96AE99-DC49-B867-84E6-91D5F805CA3E}"/>
                  </a:ext>
                </a:extLst>
              </p:cNvPr>
              <p:cNvGrpSpPr/>
              <p:nvPr/>
            </p:nvGrpSpPr>
            <p:grpSpPr>
              <a:xfrm>
                <a:off x="892977" y="4128996"/>
                <a:ext cx="293807" cy="743413"/>
                <a:chOff x="892977" y="4128996"/>
                <a:chExt cx="293807" cy="743413"/>
              </a:xfrm>
            </p:grpSpPr>
            <p:sp>
              <p:nvSpPr>
                <p:cNvPr id="241" name="Freeform 2714">
                  <a:extLst>
                    <a:ext uri="{FF2B5EF4-FFF2-40B4-BE49-F238E27FC236}">
                      <a16:creationId xmlns:a16="http://schemas.microsoft.com/office/drawing/2014/main" id="{FEA8A2FC-36EB-059C-CD33-CA91036BE7F7}"/>
                    </a:ext>
                  </a:extLst>
                </p:cNvPr>
                <p:cNvSpPr/>
                <p:nvPr/>
              </p:nvSpPr>
              <p:spPr>
                <a:xfrm>
                  <a:off x="1145520" y="4765265"/>
                  <a:ext cx="41265" cy="107143"/>
                </a:xfrm>
                <a:custGeom>
                  <a:avLst/>
                  <a:gdLst>
                    <a:gd name="connsiteX0" fmla="*/ 0 w 41265"/>
                    <a:gd name="connsiteY0" fmla="*/ 0 h 107143"/>
                    <a:gd name="connsiteX1" fmla="*/ 41265 w 41265"/>
                    <a:gd name="connsiteY1" fmla="*/ 107144 h 107143"/>
                  </a:gdLst>
                  <a:ahLst/>
                  <a:cxnLst>
                    <a:cxn ang="0">
                      <a:pos x="connsiteX0" y="connsiteY0"/>
                    </a:cxn>
                    <a:cxn ang="0">
                      <a:pos x="connsiteX1" y="connsiteY1"/>
                    </a:cxn>
                  </a:cxnLst>
                  <a:rect l="l" t="t" r="r" b="b"/>
                  <a:pathLst>
                    <a:path w="41265" h="107143">
                      <a:moveTo>
                        <a:pt x="0" y="0"/>
                      </a:moveTo>
                      <a:lnTo>
                        <a:pt x="41265" y="107144"/>
                      </a:lnTo>
                    </a:path>
                  </a:pathLst>
                </a:custGeom>
                <a:ln w="28575" cap="rnd">
                  <a:solidFill>
                    <a:srgbClr val="007772"/>
                  </a:solidFill>
                  <a:prstDash val="solid"/>
                  <a:round/>
                </a:ln>
              </p:spPr>
              <p:txBody>
                <a:bodyPr rtlCol="0" anchor="ctr"/>
                <a:lstStyle/>
                <a:p>
                  <a:endParaRPr lang="en-US" sz="1799"/>
                </a:p>
              </p:txBody>
            </p:sp>
            <p:sp>
              <p:nvSpPr>
                <p:cNvPr id="242" name="Freeform 2715">
                  <a:extLst>
                    <a:ext uri="{FF2B5EF4-FFF2-40B4-BE49-F238E27FC236}">
                      <a16:creationId xmlns:a16="http://schemas.microsoft.com/office/drawing/2014/main" id="{662DF3F9-0B9C-CDD2-DC19-301A7FA90DA3}"/>
                    </a:ext>
                  </a:extLst>
                </p:cNvPr>
                <p:cNvSpPr/>
                <p:nvPr/>
              </p:nvSpPr>
              <p:spPr>
                <a:xfrm>
                  <a:off x="892977" y="4128996"/>
                  <a:ext cx="42915" cy="105495"/>
                </a:xfrm>
                <a:custGeom>
                  <a:avLst/>
                  <a:gdLst>
                    <a:gd name="connsiteX0" fmla="*/ 0 w 42915"/>
                    <a:gd name="connsiteY0" fmla="*/ 0 h 105495"/>
                    <a:gd name="connsiteX1" fmla="*/ 42916 w 42915"/>
                    <a:gd name="connsiteY1" fmla="*/ 105496 h 105495"/>
                  </a:gdLst>
                  <a:ahLst/>
                  <a:cxnLst>
                    <a:cxn ang="0">
                      <a:pos x="connsiteX0" y="connsiteY0"/>
                    </a:cxn>
                    <a:cxn ang="0">
                      <a:pos x="connsiteX1" y="connsiteY1"/>
                    </a:cxn>
                  </a:cxnLst>
                  <a:rect l="l" t="t" r="r" b="b"/>
                  <a:pathLst>
                    <a:path w="42915" h="105495">
                      <a:moveTo>
                        <a:pt x="0" y="0"/>
                      </a:moveTo>
                      <a:lnTo>
                        <a:pt x="42916" y="105496"/>
                      </a:lnTo>
                    </a:path>
                  </a:pathLst>
                </a:custGeom>
                <a:ln w="28575" cap="rnd">
                  <a:solidFill>
                    <a:srgbClr val="007772"/>
                  </a:solidFill>
                  <a:prstDash val="solid"/>
                  <a:round/>
                </a:ln>
              </p:spPr>
              <p:txBody>
                <a:bodyPr rtlCol="0" anchor="ctr"/>
                <a:lstStyle/>
                <a:p>
                  <a:endParaRPr lang="en-US" sz="1799"/>
                </a:p>
              </p:txBody>
            </p:sp>
          </p:grpSp>
          <p:grpSp>
            <p:nvGrpSpPr>
              <p:cNvPr id="235" name="Graphic 503">
                <a:extLst>
                  <a:ext uri="{FF2B5EF4-FFF2-40B4-BE49-F238E27FC236}">
                    <a16:creationId xmlns:a16="http://schemas.microsoft.com/office/drawing/2014/main" id="{4172E282-13FF-78F4-FAB5-E3F59870F8A0}"/>
                  </a:ext>
                </a:extLst>
              </p:cNvPr>
              <p:cNvGrpSpPr/>
              <p:nvPr/>
            </p:nvGrpSpPr>
            <p:grpSpPr>
              <a:xfrm>
                <a:off x="668495" y="4353173"/>
                <a:ext cx="744423" cy="293409"/>
                <a:chOff x="668495" y="4353173"/>
                <a:chExt cx="744423" cy="293409"/>
              </a:xfrm>
            </p:grpSpPr>
            <p:sp>
              <p:nvSpPr>
                <p:cNvPr id="239" name="Freeform 2712">
                  <a:extLst>
                    <a:ext uri="{FF2B5EF4-FFF2-40B4-BE49-F238E27FC236}">
                      <a16:creationId xmlns:a16="http://schemas.microsoft.com/office/drawing/2014/main" id="{A5536927-701B-E4E1-9947-F0001DAB1BF3}"/>
                    </a:ext>
                  </a:extLst>
                </p:cNvPr>
                <p:cNvSpPr/>
                <p:nvPr/>
              </p:nvSpPr>
              <p:spPr>
                <a:xfrm>
                  <a:off x="1307279" y="4353173"/>
                  <a:ext cx="105638" cy="42857"/>
                </a:xfrm>
                <a:custGeom>
                  <a:avLst/>
                  <a:gdLst>
                    <a:gd name="connsiteX0" fmla="*/ 0 w 105638"/>
                    <a:gd name="connsiteY0" fmla="*/ 42857 h 42857"/>
                    <a:gd name="connsiteX1" fmla="*/ 105639 w 105638"/>
                    <a:gd name="connsiteY1" fmla="*/ 0 h 42857"/>
                  </a:gdLst>
                  <a:ahLst/>
                  <a:cxnLst>
                    <a:cxn ang="0">
                      <a:pos x="connsiteX0" y="connsiteY0"/>
                    </a:cxn>
                    <a:cxn ang="0">
                      <a:pos x="connsiteX1" y="connsiteY1"/>
                    </a:cxn>
                  </a:cxnLst>
                  <a:rect l="l" t="t" r="r" b="b"/>
                  <a:pathLst>
                    <a:path w="105638" h="42857">
                      <a:moveTo>
                        <a:pt x="0" y="42857"/>
                      </a:moveTo>
                      <a:lnTo>
                        <a:pt x="105639" y="0"/>
                      </a:lnTo>
                    </a:path>
                  </a:pathLst>
                </a:custGeom>
                <a:ln w="28575" cap="rnd">
                  <a:solidFill>
                    <a:srgbClr val="007772"/>
                  </a:solidFill>
                  <a:prstDash val="solid"/>
                  <a:round/>
                </a:ln>
              </p:spPr>
              <p:txBody>
                <a:bodyPr rtlCol="0" anchor="ctr"/>
                <a:lstStyle/>
                <a:p>
                  <a:endParaRPr lang="en-US" sz="1799"/>
                </a:p>
              </p:txBody>
            </p:sp>
            <p:sp>
              <p:nvSpPr>
                <p:cNvPr id="240" name="Freeform 2713">
                  <a:extLst>
                    <a:ext uri="{FF2B5EF4-FFF2-40B4-BE49-F238E27FC236}">
                      <a16:creationId xmlns:a16="http://schemas.microsoft.com/office/drawing/2014/main" id="{78B9B8BE-A5A6-DE05-CB39-85B1019BAF1D}"/>
                    </a:ext>
                  </a:extLst>
                </p:cNvPr>
                <p:cNvSpPr/>
                <p:nvPr/>
              </p:nvSpPr>
              <p:spPr>
                <a:xfrm>
                  <a:off x="668495" y="4605373"/>
                  <a:ext cx="105638" cy="41209"/>
                </a:xfrm>
                <a:custGeom>
                  <a:avLst/>
                  <a:gdLst>
                    <a:gd name="connsiteX0" fmla="*/ 0 w 105638"/>
                    <a:gd name="connsiteY0" fmla="*/ 41209 h 41209"/>
                    <a:gd name="connsiteX1" fmla="*/ 105639 w 105638"/>
                    <a:gd name="connsiteY1" fmla="*/ 0 h 41209"/>
                  </a:gdLst>
                  <a:ahLst/>
                  <a:cxnLst>
                    <a:cxn ang="0">
                      <a:pos x="connsiteX0" y="connsiteY0"/>
                    </a:cxn>
                    <a:cxn ang="0">
                      <a:pos x="connsiteX1" y="connsiteY1"/>
                    </a:cxn>
                  </a:cxnLst>
                  <a:rect l="l" t="t" r="r" b="b"/>
                  <a:pathLst>
                    <a:path w="105638" h="41209">
                      <a:moveTo>
                        <a:pt x="0" y="41209"/>
                      </a:moveTo>
                      <a:lnTo>
                        <a:pt x="105639" y="0"/>
                      </a:lnTo>
                    </a:path>
                  </a:pathLst>
                </a:custGeom>
                <a:ln w="28575" cap="rnd">
                  <a:solidFill>
                    <a:srgbClr val="007772"/>
                  </a:solidFill>
                  <a:prstDash val="solid"/>
                  <a:round/>
                </a:ln>
              </p:spPr>
              <p:txBody>
                <a:bodyPr rtlCol="0" anchor="ctr"/>
                <a:lstStyle/>
                <a:p>
                  <a:endParaRPr lang="en-US" sz="1799"/>
                </a:p>
              </p:txBody>
            </p:sp>
          </p:grpSp>
          <p:grpSp>
            <p:nvGrpSpPr>
              <p:cNvPr id="236" name="Graphic 503">
                <a:extLst>
                  <a:ext uri="{FF2B5EF4-FFF2-40B4-BE49-F238E27FC236}">
                    <a16:creationId xmlns:a16="http://schemas.microsoft.com/office/drawing/2014/main" id="{289AFD56-3877-C691-3A97-D1086A796BBC}"/>
                  </a:ext>
                </a:extLst>
              </p:cNvPr>
              <p:cNvGrpSpPr/>
              <p:nvPr/>
            </p:nvGrpSpPr>
            <p:grpSpPr>
              <a:xfrm>
                <a:off x="673447" y="4341635"/>
                <a:ext cx="734519" cy="318134"/>
                <a:chOff x="673447" y="4341635"/>
                <a:chExt cx="734519" cy="318134"/>
              </a:xfrm>
            </p:grpSpPr>
            <p:sp>
              <p:nvSpPr>
                <p:cNvPr id="237" name="Freeform 2710">
                  <a:extLst>
                    <a:ext uri="{FF2B5EF4-FFF2-40B4-BE49-F238E27FC236}">
                      <a16:creationId xmlns:a16="http://schemas.microsoft.com/office/drawing/2014/main" id="{A0CC0F68-F2B3-9ADF-8B6B-9CE7684E625A}"/>
                    </a:ext>
                  </a:extLst>
                </p:cNvPr>
                <p:cNvSpPr/>
                <p:nvPr/>
              </p:nvSpPr>
              <p:spPr>
                <a:xfrm>
                  <a:off x="1302327" y="4613615"/>
                  <a:ext cx="105638" cy="46154"/>
                </a:xfrm>
                <a:custGeom>
                  <a:avLst/>
                  <a:gdLst>
                    <a:gd name="connsiteX0" fmla="*/ 0 w 105638"/>
                    <a:gd name="connsiteY0" fmla="*/ 0 h 46154"/>
                    <a:gd name="connsiteX1" fmla="*/ 105639 w 105638"/>
                    <a:gd name="connsiteY1" fmla="*/ 46154 h 46154"/>
                  </a:gdLst>
                  <a:ahLst/>
                  <a:cxnLst>
                    <a:cxn ang="0">
                      <a:pos x="connsiteX0" y="connsiteY0"/>
                    </a:cxn>
                    <a:cxn ang="0">
                      <a:pos x="connsiteX1" y="connsiteY1"/>
                    </a:cxn>
                  </a:cxnLst>
                  <a:rect l="l" t="t" r="r" b="b"/>
                  <a:pathLst>
                    <a:path w="105638" h="46154">
                      <a:moveTo>
                        <a:pt x="0" y="0"/>
                      </a:moveTo>
                      <a:lnTo>
                        <a:pt x="105639" y="46154"/>
                      </a:lnTo>
                    </a:path>
                  </a:pathLst>
                </a:custGeom>
                <a:ln w="28575" cap="rnd">
                  <a:solidFill>
                    <a:srgbClr val="007772"/>
                  </a:solidFill>
                  <a:prstDash val="solid"/>
                  <a:round/>
                </a:ln>
              </p:spPr>
              <p:txBody>
                <a:bodyPr rtlCol="0" anchor="ctr"/>
                <a:lstStyle/>
                <a:p>
                  <a:endParaRPr lang="en-US" sz="1799"/>
                </a:p>
              </p:txBody>
            </p:sp>
            <p:sp>
              <p:nvSpPr>
                <p:cNvPr id="238" name="Freeform 2711">
                  <a:extLst>
                    <a:ext uri="{FF2B5EF4-FFF2-40B4-BE49-F238E27FC236}">
                      <a16:creationId xmlns:a16="http://schemas.microsoft.com/office/drawing/2014/main" id="{192ED383-79D5-2470-7E20-1A240CE01165}"/>
                    </a:ext>
                  </a:extLst>
                </p:cNvPr>
                <p:cNvSpPr/>
                <p:nvPr/>
              </p:nvSpPr>
              <p:spPr>
                <a:xfrm>
                  <a:off x="673447" y="4341635"/>
                  <a:ext cx="103988" cy="44505"/>
                </a:xfrm>
                <a:custGeom>
                  <a:avLst/>
                  <a:gdLst>
                    <a:gd name="connsiteX0" fmla="*/ 0 w 103988"/>
                    <a:gd name="connsiteY0" fmla="*/ 0 h 44505"/>
                    <a:gd name="connsiteX1" fmla="*/ 103988 w 103988"/>
                    <a:gd name="connsiteY1" fmla="*/ 44506 h 44505"/>
                  </a:gdLst>
                  <a:ahLst/>
                  <a:cxnLst>
                    <a:cxn ang="0">
                      <a:pos x="connsiteX0" y="connsiteY0"/>
                    </a:cxn>
                    <a:cxn ang="0">
                      <a:pos x="connsiteX1" y="connsiteY1"/>
                    </a:cxn>
                  </a:cxnLst>
                  <a:rect l="l" t="t" r="r" b="b"/>
                  <a:pathLst>
                    <a:path w="103988" h="44505">
                      <a:moveTo>
                        <a:pt x="0" y="0"/>
                      </a:moveTo>
                      <a:lnTo>
                        <a:pt x="103988" y="44506"/>
                      </a:lnTo>
                    </a:path>
                  </a:pathLst>
                </a:custGeom>
                <a:ln w="28575" cap="rnd">
                  <a:solidFill>
                    <a:srgbClr val="007772"/>
                  </a:solidFill>
                  <a:prstDash val="solid"/>
                  <a:round/>
                </a:ln>
              </p:spPr>
              <p:txBody>
                <a:bodyPr rtlCol="0" anchor="ctr"/>
                <a:lstStyle/>
                <a:p>
                  <a:endParaRPr lang="en-US" sz="1799"/>
                </a:p>
              </p:txBody>
            </p:sp>
          </p:grpSp>
        </p:grpSp>
        <p:sp>
          <p:nvSpPr>
            <p:cNvPr id="202" name="Freeform 2694">
              <a:extLst>
                <a:ext uri="{FF2B5EF4-FFF2-40B4-BE49-F238E27FC236}">
                  <a16:creationId xmlns:a16="http://schemas.microsoft.com/office/drawing/2014/main" id="{09D65428-9C23-EB3A-03D6-37523A428AE7}"/>
                </a:ext>
              </a:extLst>
            </p:cNvPr>
            <p:cNvSpPr/>
            <p:nvPr/>
          </p:nvSpPr>
          <p:spPr>
            <a:xfrm>
              <a:off x="549429" y="4010313"/>
              <a:ext cx="962520" cy="979129"/>
            </a:xfrm>
            <a:custGeom>
              <a:avLst/>
              <a:gdLst>
                <a:gd name="connsiteX0" fmla="*/ 711633 w 962520"/>
                <a:gd name="connsiteY0" fmla="*/ 979129 h 979129"/>
                <a:gd name="connsiteX1" fmla="*/ 500356 w 962520"/>
                <a:gd name="connsiteY1" fmla="*/ 979129 h 979129"/>
                <a:gd name="connsiteX2" fmla="*/ 222 w 962520"/>
                <a:gd name="connsiteY2" fmla="*/ 502752 h 979129"/>
                <a:gd name="connsiteX3" fmla="*/ 490452 w 962520"/>
                <a:gd name="connsiteY3" fmla="*/ 0 h 979129"/>
                <a:gd name="connsiteX4" fmla="*/ 955923 w 962520"/>
                <a:gd name="connsiteY4" fmla="*/ 332970 h 979129"/>
                <a:gd name="connsiteX5" fmla="*/ 845332 w 962520"/>
                <a:gd name="connsiteY5" fmla="*/ 489565 h 979129"/>
                <a:gd name="connsiteX6" fmla="*/ 777657 w 962520"/>
                <a:gd name="connsiteY6" fmla="*/ 489565 h 979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2520" h="979129">
                  <a:moveTo>
                    <a:pt x="711633" y="979129"/>
                  </a:moveTo>
                  <a:lnTo>
                    <a:pt x="500356" y="979129"/>
                  </a:lnTo>
                  <a:cubicBezTo>
                    <a:pt x="232958" y="979129"/>
                    <a:pt x="6825" y="769787"/>
                    <a:pt x="222" y="502752"/>
                  </a:cubicBezTo>
                  <a:cubicBezTo>
                    <a:pt x="-8031" y="225826"/>
                    <a:pt x="214801" y="0"/>
                    <a:pt x="490452" y="0"/>
                  </a:cubicBezTo>
                  <a:cubicBezTo>
                    <a:pt x="766103" y="0"/>
                    <a:pt x="889898" y="140111"/>
                    <a:pt x="955923" y="332970"/>
                  </a:cubicBezTo>
                  <a:cubicBezTo>
                    <a:pt x="982333" y="408795"/>
                    <a:pt x="926212" y="489565"/>
                    <a:pt x="845332" y="489565"/>
                  </a:cubicBezTo>
                  <a:lnTo>
                    <a:pt x="777657" y="489565"/>
                  </a:lnTo>
                </a:path>
              </a:pathLst>
            </a:custGeom>
            <a:noFill/>
            <a:ln w="28575" cap="rnd">
              <a:solidFill>
                <a:srgbClr val="007772"/>
              </a:solidFill>
              <a:prstDash val="solid"/>
              <a:round/>
            </a:ln>
          </p:spPr>
          <p:txBody>
            <a:bodyPr rtlCol="0" anchor="ctr"/>
            <a:lstStyle/>
            <a:p>
              <a:endParaRPr lang="en-US" sz="1799"/>
            </a:p>
          </p:txBody>
        </p:sp>
        <p:grpSp>
          <p:nvGrpSpPr>
            <p:cNvPr id="203" name="Graphic 503">
              <a:extLst>
                <a:ext uri="{FF2B5EF4-FFF2-40B4-BE49-F238E27FC236}">
                  <a16:creationId xmlns:a16="http://schemas.microsoft.com/office/drawing/2014/main" id="{99013EBB-9128-E739-77F0-5B41388DE617}"/>
                </a:ext>
              </a:extLst>
            </p:cNvPr>
            <p:cNvGrpSpPr/>
            <p:nvPr/>
          </p:nvGrpSpPr>
          <p:grpSpPr>
            <a:xfrm>
              <a:off x="1266014" y="4928453"/>
              <a:ext cx="254193" cy="121978"/>
              <a:chOff x="1266014" y="4928453"/>
              <a:chExt cx="254193" cy="121978"/>
            </a:xfrm>
            <a:noFill/>
          </p:grpSpPr>
          <p:grpSp>
            <p:nvGrpSpPr>
              <p:cNvPr id="204" name="Graphic 503">
                <a:extLst>
                  <a:ext uri="{FF2B5EF4-FFF2-40B4-BE49-F238E27FC236}">
                    <a16:creationId xmlns:a16="http://schemas.microsoft.com/office/drawing/2014/main" id="{C179A590-E400-9735-E887-1B4BD4AECF4D}"/>
                  </a:ext>
                </a:extLst>
              </p:cNvPr>
              <p:cNvGrpSpPr/>
              <p:nvPr/>
            </p:nvGrpSpPr>
            <p:grpSpPr>
              <a:xfrm>
                <a:off x="1266014" y="4928453"/>
                <a:ext cx="189819" cy="121978"/>
                <a:chOff x="1266014" y="4928453"/>
                <a:chExt cx="189819" cy="121978"/>
              </a:xfrm>
              <a:noFill/>
            </p:grpSpPr>
            <p:sp>
              <p:nvSpPr>
                <p:cNvPr id="208" name="Freeform 2700">
                  <a:extLst>
                    <a:ext uri="{FF2B5EF4-FFF2-40B4-BE49-F238E27FC236}">
                      <a16:creationId xmlns:a16="http://schemas.microsoft.com/office/drawing/2014/main" id="{39963DD3-1054-6CA0-309A-3C547799152D}"/>
                    </a:ext>
                  </a:extLst>
                </p:cNvPr>
                <p:cNvSpPr/>
                <p:nvPr/>
              </p:nvSpPr>
              <p:spPr>
                <a:xfrm>
                  <a:off x="1266014" y="4953179"/>
                  <a:ext cx="56120" cy="72528"/>
                </a:xfrm>
                <a:custGeom>
                  <a:avLst/>
                  <a:gdLst>
                    <a:gd name="connsiteX0" fmla="*/ 0 w 56120"/>
                    <a:gd name="connsiteY0" fmla="*/ 0 h 72528"/>
                    <a:gd name="connsiteX1" fmla="*/ 56121 w 56120"/>
                    <a:gd name="connsiteY1" fmla="*/ 0 h 72528"/>
                    <a:gd name="connsiteX2" fmla="*/ 56121 w 56120"/>
                    <a:gd name="connsiteY2" fmla="*/ 72528 h 72528"/>
                    <a:gd name="connsiteX3" fmla="*/ 0 w 56120"/>
                    <a:gd name="connsiteY3" fmla="*/ 72528 h 72528"/>
                  </a:gdLst>
                  <a:ahLst/>
                  <a:cxnLst>
                    <a:cxn ang="0">
                      <a:pos x="connsiteX0" y="connsiteY0"/>
                    </a:cxn>
                    <a:cxn ang="0">
                      <a:pos x="connsiteX1" y="connsiteY1"/>
                    </a:cxn>
                    <a:cxn ang="0">
                      <a:pos x="connsiteX2" y="connsiteY2"/>
                    </a:cxn>
                    <a:cxn ang="0">
                      <a:pos x="connsiteX3" y="connsiteY3"/>
                    </a:cxn>
                  </a:cxnLst>
                  <a:rect l="l" t="t" r="r" b="b"/>
                  <a:pathLst>
                    <a:path w="56120" h="72528">
                      <a:moveTo>
                        <a:pt x="0" y="0"/>
                      </a:moveTo>
                      <a:lnTo>
                        <a:pt x="56121" y="0"/>
                      </a:lnTo>
                      <a:lnTo>
                        <a:pt x="56121" y="72528"/>
                      </a:lnTo>
                      <a:lnTo>
                        <a:pt x="0" y="72528"/>
                      </a:lnTo>
                      <a:close/>
                    </a:path>
                  </a:pathLst>
                </a:custGeom>
                <a:noFill/>
                <a:ln w="28575" cap="rnd">
                  <a:solidFill>
                    <a:srgbClr val="007772"/>
                  </a:solidFill>
                  <a:prstDash val="solid"/>
                  <a:round/>
                </a:ln>
              </p:spPr>
              <p:txBody>
                <a:bodyPr rtlCol="0" anchor="ctr"/>
                <a:lstStyle/>
                <a:p>
                  <a:endParaRPr lang="en-US" sz="1799"/>
                </a:p>
              </p:txBody>
            </p:sp>
            <p:sp>
              <p:nvSpPr>
                <p:cNvPr id="209" name="Freeform 2701">
                  <a:extLst>
                    <a:ext uri="{FF2B5EF4-FFF2-40B4-BE49-F238E27FC236}">
                      <a16:creationId xmlns:a16="http://schemas.microsoft.com/office/drawing/2014/main" id="{3B0C2B82-99B7-7188-438D-EC2DD5865617}"/>
                    </a:ext>
                  </a:extLst>
                </p:cNvPr>
                <p:cNvSpPr/>
                <p:nvPr/>
              </p:nvSpPr>
              <p:spPr>
                <a:xfrm>
                  <a:off x="1322135" y="4928453"/>
                  <a:ext cx="133699" cy="121978"/>
                </a:xfrm>
                <a:custGeom>
                  <a:avLst/>
                  <a:gdLst>
                    <a:gd name="connsiteX0" fmla="*/ 28060 w 133699"/>
                    <a:gd name="connsiteY0" fmla="*/ 0 h 121978"/>
                    <a:gd name="connsiteX1" fmla="*/ 133699 w 133699"/>
                    <a:gd name="connsiteY1" fmla="*/ 0 h 121978"/>
                    <a:gd name="connsiteX2" fmla="*/ 133699 w 133699"/>
                    <a:gd name="connsiteY2" fmla="*/ 121979 h 121978"/>
                    <a:gd name="connsiteX3" fmla="*/ 28060 w 133699"/>
                    <a:gd name="connsiteY3" fmla="*/ 121979 h 121978"/>
                    <a:gd name="connsiteX4" fmla="*/ 0 w 133699"/>
                    <a:gd name="connsiteY4" fmla="*/ 93957 h 121978"/>
                    <a:gd name="connsiteX5" fmla="*/ 0 w 133699"/>
                    <a:gd name="connsiteY5" fmla="*/ 28022 h 121978"/>
                    <a:gd name="connsiteX6" fmla="*/ 28060 w 133699"/>
                    <a:gd name="connsiteY6" fmla="*/ 0 h 121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699" h="121978">
                      <a:moveTo>
                        <a:pt x="28060" y="0"/>
                      </a:moveTo>
                      <a:lnTo>
                        <a:pt x="133699" y="0"/>
                      </a:lnTo>
                      <a:lnTo>
                        <a:pt x="133699" y="121979"/>
                      </a:lnTo>
                      <a:lnTo>
                        <a:pt x="28060" y="121979"/>
                      </a:lnTo>
                      <a:cubicBezTo>
                        <a:pt x="13205" y="121979"/>
                        <a:pt x="0" y="108792"/>
                        <a:pt x="0" y="93957"/>
                      </a:cubicBezTo>
                      <a:lnTo>
                        <a:pt x="0" y="28022"/>
                      </a:lnTo>
                      <a:cubicBezTo>
                        <a:pt x="0" y="13187"/>
                        <a:pt x="13205" y="0"/>
                        <a:pt x="28060" y="0"/>
                      </a:cubicBezTo>
                      <a:close/>
                    </a:path>
                  </a:pathLst>
                </a:custGeom>
                <a:noFill/>
                <a:ln w="28575" cap="rnd">
                  <a:solidFill>
                    <a:srgbClr val="007772"/>
                  </a:solidFill>
                  <a:prstDash val="solid"/>
                  <a:round/>
                </a:ln>
              </p:spPr>
              <p:txBody>
                <a:bodyPr rtlCol="0" anchor="ctr"/>
                <a:lstStyle/>
                <a:p>
                  <a:endParaRPr lang="en-US" sz="1799"/>
                </a:p>
              </p:txBody>
            </p:sp>
          </p:grpSp>
          <p:grpSp>
            <p:nvGrpSpPr>
              <p:cNvPr id="205" name="Graphic 503">
                <a:extLst>
                  <a:ext uri="{FF2B5EF4-FFF2-40B4-BE49-F238E27FC236}">
                    <a16:creationId xmlns:a16="http://schemas.microsoft.com/office/drawing/2014/main" id="{AA9A8ED5-0D65-73C4-2CAA-013D0085BB02}"/>
                  </a:ext>
                </a:extLst>
              </p:cNvPr>
              <p:cNvGrpSpPr/>
              <p:nvPr/>
            </p:nvGrpSpPr>
            <p:grpSpPr>
              <a:xfrm>
                <a:off x="1454183" y="4958124"/>
                <a:ext cx="66024" cy="64286"/>
                <a:chOff x="1454183" y="4958124"/>
                <a:chExt cx="66024" cy="64286"/>
              </a:xfrm>
            </p:grpSpPr>
            <p:sp>
              <p:nvSpPr>
                <p:cNvPr id="206" name="Freeform 2698">
                  <a:extLst>
                    <a:ext uri="{FF2B5EF4-FFF2-40B4-BE49-F238E27FC236}">
                      <a16:creationId xmlns:a16="http://schemas.microsoft.com/office/drawing/2014/main" id="{9CCA6FA2-3F67-1F98-9A3F-95FF654CCE73}"/>
                    </a:ext>
                  </a:extLst>
                </p:cNvPr>
                <p:cNvSpPr/>
                <p:nvPr/>
              </p:nvSpPr>
              <p:spPr>
                <a:xfrm>
                  <a:off x="1454183" y="4958124"/>
                  <a:ext cx="66024" cy="16483"/>
                </a:xfrm>
                <a:custGeom>
                  <a:avLst/>
                  <a:gdLst>
                    <a:gd name="connsiteX0" fmla="*/ 0 w 66024"/>
                    <a:gd name="connsiteY0" fmla="*/ 0 h 16483"/>
                    <a:gd name="connsiteX1" fmla="*/ 66024 w 66024"/>
                    <a:gd name="connsiteY1" fmla="*/ 0 h 16483"/>
                  </a:gdLst>
                  <a:ahLst/>
                  <a:cxnLst>
                    <a:cxn ang="0">
                      <a:pos x="connsiteX0" y="connsiteY0"/>
                    </a:cxn>
                    <a:cxn ang="0">
                      <a:pos x="connsiteX1" y="connsiteY1"/>
                    </a:cxn>
                  </a:cxnLst>
                  <a:rect l="l" t="t" r="r" b="b"/>
                  <a:pathLst>
                    <a:path w="66024" h="16483">
                      <a:moveTo>
                        <a:pt x="0" y="0"/>
                      </a:moveTo>
                      <a:lnTo>
                        <a:pt x="66024" y="0"/>
                      </a:lnTo>
                    </a:path>
                  </a:pathLst>
                </a:custGeom>
                <a:ln w="28575" cap="rnd">
                  <a:solidFill>
                    <a:srgbClr val="007772"/>
                  </a:solidFill>
                  <a:prstDash val="solid"/>
                  <a:round/>
                </a:ln>
              </p:spPr>
              <p:txBody>
                <a:bodyPr rtlCol="0" anchor="ctr"/>
                <a:lstStyle/>
                <a:p>
                  <a:endParaRPr lang="en-US" sz="1799"/>
                </a:p>
              </p:txBody>
            </p:sp>
            <p:sp>
              <p:nvSpPr>
                <p:cNvPr id="207" name="Freeform 2699">
                  <a:extLst>
                    <a:ext uri="{FF2B5EF4-FFF2-40B4-BE49-F238E27FC236}">
                      <a16:creationId xmlns:a16="http://schemas.microsoft.com/office/drawing/2014/main" id="{C1AF4D20-86A7-C36D-B61B-159F1CD717D0}"/>
                    </a:ext>
                  </a:extLst>
                </p:cNvPr>
                <p:cNvSpPr/>
                <p:nvPr/>
              </p:nvSpPr>
              <p:spPr>
                <a:xfrm>
                  <a:off x="1454183" y="5022410"/>
                  <a:ext cx="66024" cy="16483"/>
                </a:xfrm>
                <a:custGeom>
                  <a:avLst/>
                  <a:gdLst>
                    <a:gd name="connsiteX0" fmla="*/ 0 w 66024"/>
                    <a:gd name="connsiteY0" fmla="*/ 0 h 16483"/>
                    <a:gd name="connsiteX1" fmla="*/ 66024 w 66024"/>
                    <a:gd name="connsiteY1" fmla="*/ 0 h 16483"/>
                  </a:gdLst>
                  <a:ahLst/>
                  <a:cxnLst>
                    <a:cxn ang="0">
                      <a:pos x="connsiteX0" y="connsiteY0"/>
                    </a:cxn>
                    <a:cxn ang="0">
                      <a:pos x="connsiteX1" y="connsiteY1"/>
                    </a:cxn>
                  </a:cxnLst>
                  <a:rect l="l" t="t" r="r" b="b"/>
                  <a:pathLst>
                    <a:path w="66024" h="16483">
                      <a:moveTo>
                        <a:pt x="0" y="0"/>
                      </a:moveTo>
                      <a:lnTo>
                        <a:pt x="66024" y="0"/>
                      </a:lnTo>
                    </a:path>
                  </a:pathLst>
                </a:custGeom>
                <a:ln w="28575" cap="rnd">
                  <a:solidFill>
                    <a:srgbClr val="007772"/>
                  </a:solidFill>
                  <a:prstDash val="solid"/>
                  <a:round/>
                </a:ln>
              </p:spPr>
              <p:txBody>
                <a:bodyPr rtlCol="0" anchor="ctr"/>
                <a:lstStyle/>
                <a:p>
                  <a:endParaRPr lang="en-US" sz="1799"/>
                </a:p>
              </p:txBody>
            </p:sp>
          </p:grpSp>
        </p:grpSp>
      </p:grpSp>
      <p:grpSp>
        <p:nvGrpSpPr>
          <p:cNvPr id="251" name="Graphic 503">
            <a:extLst>
              <a:ext uri="{FF2B5EF4-FFF2-40B4-BE49-F238E27FC236}">
                <a16:creationId xmlns:a16="http://schemas.microsoft.com/office/drawing/2014/main" id="{F0C6DBF5-FAD1-B460-E0F9-1939A4F88218}"/>
              </a:ext>
            </a:extLst>
          </p:cNvPr>
          <p:cNvGrpSpPr/>
          <p:nvPr/>
        </p:nvGrpSpPr>
        <p:grpSpPr>
          <a:xfrm>
            <a:off x="7072103" y="4599296"/>
            <a:ext cx="884541" cy="1133780"/>
            <a:chOff x="16444937" y="2258100"/>
            <a:chExt cx="884771" cy="1134075"/>
          </a:xfrm>
          <a:noFill/>
        </p:grpSpPr>
        <p:grpSp>
          <p:nvGrpSpPr>
            <p:cNvPr id="252" name="Graphic 503">
              <a:extLst>
                <a:ext uri="{FF2B5EF4-FFF2-40B4-BE49-F238E27FC236}">
                  <a16:creationId xmlns:a16="http://schemas.microsoft.com/office/drawing/2014/main" id="{F98E1D6B-63F1-2969-4BC6-BF83AB01396E}"/>
                </a:ext>
              </a:extLst>
            </p:cNvPr>
            <p:cNvGrpSpPr/>
            <p:nvPr/>
          </p:nvGrpSpPr>
          <p:grpSpPr>
            <a:xfrm>
              <a:off x="16444937" y="2811951"/>
              <a:ext cx="762625" cy="580224"/>
              <a:chOff x="16444937" y="2811951"/>
              <a:chExt cx="762625" cy="580224"/>
            </a:xfrm>
            <a:noFill/>
          </p:grpSpPr>
          <p:grpSp>
            <p:nvGrpSpPr>
              <p:cNvPr id="261" name="Graphic 503">
                <a:extLst>
                  <a:ext uri="{FF2B5EF4-FFF2-40B4-BE49-F238E27FC236}">
                    <a16:creationId xmlns:a16="http://schemas.microsoft.com/office/drawing/2014/main" id="{D5C2DA17-8A79-2CB7-7AC8-4D6C43DDBD7E}"/>
                  </a:ext>
                </a:extLst>
              </p:cNvPr>
              <p:cNvGrpSpPr/>
              <p:nvPr/>
            </p:nvGrpSpPr>
            <p:grpSpPr>
              <a:xfrm>
                <a:off x="16444937" y="2811951"/>
                <a:ext cx="628927" cy="580224"/>
                <a:chOff x="16444937" y="2811951"/>
                <a:chExt cx="628927" cy="580224"/>
              </a:xfrm>
              <a:noFill/>
            </p:grpSpPr>
            <p:sp>
              <p:nvSpPr>
                <p:cNvPr id="268" name="Freeform 1401">
                  <a:extLst>
                    <a:ext uri="{FF2B5EF4-FFF2-40B4-BE49-F238E27FC236}">
                      <a16:creationId xmlns:a16="http://schemas.microsoft.com/office/drawing/2014/main" id="{129F53FC-F2B0-A2BA-7FA5-CF51EB71F393}"/>
                    </a:ext>
                  </a:extLst>
                </p:cNvPr>
                <p:cNvSpPr/>
                <p:nvPr/>
              </p:nvSpPr>
              <p:spPr>
                <a:xfrm>
                  <a:off x="16444937" y="2811951"/>
                  <a:ext cx="232781" cy="426926"/>
                </a:xfrm>
                <a:custGeom>
                  <a:avLst/>
                  <a:gdLst>
                    <a:gd name="connsiteX0" fmla="*/ 112287 w 232781"/>
                    <a:gd name="connsiteY0" fmla="*/ 426927 h 426926"/>
                    <a:gd name="connsiteX1" fmla="*/ 46 w 232781"/>
                    <a:gd name="connsiteY1" fmla="*/ 214287 h 426926"/>
                    <a:gd name="connsiteX2" fmla="*/ 112287 w 232781"/>
                    <a:gd name="connsiteY2" fmla="*/ 0 h 426926"/>
                    <a:gd name="connsiteX3" fmla="*/ 232782 w 232781"/>
                    <a:gd name="connsiteY3" fmla="*/ 212639 h 426926"/>
                    <a:gd name="connsiteX4" fmla="*/ 110637 w 232781"/>
                    <a:gd name="connsiteY4" fmla="*/ 426927 h 426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781" h="426926">
                      <a:moveTo>
                        <a:pt x="112287" y="426927"/>
                      </a:moveTo>
                      <a:cubicBezTo>
                        <a:pt x="41311" y="380772"/>
                        <a:pt x="1697" y="298354"/>
                        <a:pt x="46" y="214287"/>
                      </a:cubicBezTo>
                      <a:cubicBezTo>
                        <a:pt x="-1604" y="128573"/>
                        <a:pt x="41311" y="47803"/>
                        <a:pt x="112287" y="0"/>
                      </a:cubicBezTo>
                      <a:cubicBezTo>
                        <a:pt x="186564" y="46154"/>
                        <a:pt x="231131" y="123627"/>
                        <a:pt x="232782" y="212639"/>
                      </a:cubicBezTo>
                      <a:cubicBezTo>
                        <a:pt x="232782" y="298354"/>
                        <a:pt x="181613" y="379124"/>
                        <a:pt x="110637" y="426927"/>
                      </a:cubicBezTo>
                      <a:close/>
                    </a:path>
                  </a:pathLst>
                </a:custGeom>
                <a:noFill/>
                <a:ln w="28575" cap="rnd">
                  <a:solidFill>
                    <a:srgbClr val="007772"/>
                  </a:solidFill>
                  <a:prstDash val="solid"/>
                  <a:miter/>
                </a:ln>
              </p:spPr>
              <p:txBody>
                <a:bodyPr rtlCol="0" anchor="ctr"/>
                <a:lstStyle/>
                <a:p>
                  <a:endParaRPr lang="en-US" sz="1799"/>
                </a:p>
              </p:txBody>
            </p:sp>
            <p:sp>
              <p:nvSpPr>
                <p:cNvPr id="269" name="Freeform 1402">
                  <a:extLst>
                    <a:ext uri="{FF2B5EF4-FFF2-40B4-BE49-F238E27FC236}">
                      <a16:creationId xmlns:a16="http://schemas.microsoft.com/office/drawing/2014/main" id="{669BCF99-89A4-FE24-91D3-F104B67C930F}"/>
                    </a:ext>
                  </a:extLst>
                </p:cNvPr>
                <p:cNvSpPr/>
                <p:nvPr/>
              </p:nvSpPr>
              <p:spPr>
                <a:xfrm>
                  <a:off x="16557224" y="3047668"/>
                  <a:ext cx="516640" cy="344508"/>
                </a:xfrm>
                <a:custGeom>
                  <a:avLst/>
                  <a:gdLst>
                    <a:gd name="connsiteX0" fmla="*/ 0 w 516640"/>
                    <a:gd name="connsiteY0" fmla="*/ 0 h 344508"/>
                    <a:gd name="connsiteX1" fmla="*/ 0 w 516640"/>
                    <a:gd name="connsiteY1" fmla="*/ 331322 h 344508"/>
                    <a:gd name="connsiteX2" fmla="*/ 13206 w 516640"/>
                    <a:gd name="connsiteY2" fmla="*/ 344508 h 344508"/>
                    <a:gd name="connsiteX3" fmla="*/ 503435 w 516640"/>
                    <a:gd name="connsiteY3" fmla="*/ 344508 h 344508"/>
                    <a:gd name="connsiteX4" fmla="*/ 516640 w 516640"/>
                    <a:gd name="connsiteY4" fmla="*/ 331322 h 344508"/>
                    <a:gd name="connsiteX5" fmla="*/ 516640 w 516640"/>
                    <a:gd name="connsiteY5" fmla="*/ 191211 h 344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6640" h="344508">
                      <a:moveTo>
                        <a:pt x="0" y="0"/>
                      </a:moveTo>
                      <a:lnTo>
                        <a:pt x="0" y="331322"/>
                      </a:lnTo>
                      <a:cubicBezTo>
                        <a:pt x="0" y="337915"/>
                        <a:pt x="4953" y="344508"/>
                        <a:pt x="13206" y="344508"/>
                      </a:cubicBezTo>
                      <a:lnTo>
                        <a:pt x="503435" y="344508"/>
                      </a:lnTo>
                      <a:cubicBezTo>
                        <a:pt x="510038" y="344508"/>
                        <a:pt x="516640" y="339564"/>
                        <a:pt x="516640" y="331322"/>
                      </a:cubicBezTo>
                      <a:lnTo>
                        <a:pt x="516640" y="191211"/>
                      </a:lnTo>
                    </a:path>
                  </a:pathLst>
                </a:custGeom>
                <a:noFill/>
                <a:ln w="28575" cap="rnd">
                  <a:solidFill>
                    <a:srgbClr val="007772"/>
                  </a:solidFill>
                  <a:prstDash val="solid"/>
                  <a:miter/>
                </a:ln>
              </p:spPr>
              <p:txBody>
                <a:bodyPr rtlCol="0" anchor="ctr"/>
                <a:lstStyle/>
                <a:p>
                  <a:endParaRPr lang="en-US" sz="1799"/>
                </a:p>
              </p:txBody>
            </p:sp>
          </p:grpSp>
          <p:grpSp>
            <p:nvGrpSpPr>
              <p:cNvPr id="262" name="Graphic 503">
                <a:extLst>
                  <a:ext uri="{FF2B5EF4-FFF2-40B4-BE49-F238E27FC236}">
                    <a16:creationId xmlns:a16="http://schemas.microsoft.com/office/drawing/2014/main" id="{C32D662A-750D-FCAE-4251-EEB291A4D5D2}"/>
                  </a:ext>
                </a:extLst>
              </p:cNvPr>
              <p:cNvGrpSpPr/>
              <p:nvPr/>
            </p:nvGrpSpPr>
            <p:grpSpPr>
              <a:xfrm>
                <a:off x="16935213" y="2843270"/>
                <a:ext cx="272349" cy="397255"/>
                <a:chOff x="16935213" y="2843270"/>
                <a:chExt cx="272349" cy="397255"/>
              </a:xfrm>
              <a:noFill/>
            </p:grpSpPr>
            <p:sp>
              <p:nvSpPr>
                <p:cNvPr id="263" name="Freeform 1404">
                  <a:extLst>
                    <a:ext uri="{FF2B5EF4-FFF2-40B4-BE49-F238E27FC236}">
                      <a16:creationId xmlns:a16="http://schemas.microsoft.com/office/drawing/2014/main" id="{56BB9E94-EA05-0D48-124C-55CFE1ACE1DC}"/>
                    </a:ext>
                  </a:extLst>
                </p:cNvPr>
                <p:cNvSpPr/>
                <p:nvPr/>
              </p:nvSpPr>
              <p:spPr>
                <a:xfrm>
                  <a:off x="16935213" y="2955359"/>
                  <a:ext cx="272349" cy="285167"/>
                </a:xfrm>
                <a:custGeom>
                  <a:avLst/>
                  <a:gdLst>
                    <a:gd name="connsiteX0" fmla="*/ 0 w 272349"/>
                    <a:gd name="connsiteY0" fmla="*/ 0 h 285167"/>
                    <a:gd name="connsiteX1" fmla="*/ 272350 w 272349"/>
                    <a:gd name="connsiteY1" fmla="*/ 0 h 285167"/>
                    <a:gd name="connsiteX2" fmla="*/ 272350 w 272349"/>
                    <a:gd name="connsiteY2" fmla="*/ 227474 h 285167"/>
                    <a:gd name="connsiteX3" fmla="*/ 214579 w 272349"/>
                    <a:gd name="connsiteY3" fmla="*/ 285167 h 285167"/>
                    <a:gd name="connsiteX4" fmla="*/ 57771 w 272349"/>
                    <a:gd name="connsiteY4" fmla="*/ 285167 h 285167"/>
                    <a:gd name="connsiteX5" fmla="*/ 0 w 272349"/>
                    <a:gd name="connsiteY5" fmla="*/ 227474 h 285167"/>
                    <a:gd name="connsiteX6" fmla="*/ 0 w 272349"/>
                    <a:gd name="connsiteY6" fmla="*/ 0 h 285167"/>
                    <a:gd name="connsiteX7" fmla="*/ 0 w 272349"/>
                    <a:gd name="connsiteY7" fmla="*/ 0 h 285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349" h="285167">
                      <a:moveTo>
                        <a:pt x="0" y="0"/>
                      </a:moveTo>
                      <a:lnTo>
                        <a:pt x="272350" y="0"/>
                      </a:lnTo>
                      <a:lnTo>
                        <a:pt x="272350" y="227474"/>
                      </a:lnTo>
                      <a:cubicBezTo>
                        <a:pt x="272350" y="258794"/>
                        <a:pt x="245941" y="285167"/>
                        <a:pt x="214579" y="285167"/>
                      </a:cubicBezTo>
                      <a:lnTo>
                        <a:pt x="57771" y="285167"/>
                      </a:lnTo>
                      <a:cubicBezTo>
                        <a:pt x="26409" y="285167"/>
                        <a:pt x="0" y="258794"/>
                        <a:pt x="0" y="227474"/>
                      </a:cubicBezTo>
                      <a:lnTo>
                        <a:pt x="0" y="0"/>
                      </a:lnTo>
                      <a:lnTo>
                        <a:pt x="0" y="0"/>
                      </a:lnTo>
                      <a:close/>
                    </a:path>
                  </a:pathLst>
                </a:custGeom>
                <a:noFill/>
                <a:ln w="28575" cap="flat">
                  <a:solidFill>
                    <a:srgbClr val="007772"/>
                  </a:solidFill>
                  <a:prstDash val="solid"/>
                  <a:miter/>
                </a:ln>
              </p:spPr>
              <p:txBody>
                <a:bodyPr rtlCol="0" anchor="ctr"/>
                <a:lstStyle/>
                <a:p>
                  <a:endParaRPr lang="en-US" sz="1799"/>
                </a:p>
              </p:txBody>
            </p:sp>
            <p:grpSp>
              <p:nvGrpSpPr>
                <p:cNvPr id="264" name="Graphic 503">
                  <a:extLst>
                    <a:ext uri="{FF2B5EF4-FFF2-40B4-BE49-F238E27FC236}">
                      <a16:creationId xmlns:a16="http://schemas.microsoft.com/office/drawing/2014/main" id="{C2A0297F-47AE-5081-9103-9D9DD45BFEAA}"/>
                    </a:ext>
                  </a:extLst>
                </p:cNvPr>
                <p:cNvGrpSpPr/>
                <p:nvPr/>
              </p:nvGrpSpPr>
              <p:grpSpPr>
                <a:xfrm>
                  <a:off x="16992984" y="2843270"/>
                  <a:ext cx="158458" cy="112088"/>
                  <a:chOff x="16992984" y="2843270"/>
                  <a:chExt cx="158458" cy="112088"/>
                </a:xfrm>
              </p:grpSpPr>
              <p:sp>
                <p:nvSpPr>
                  <p:cNvPr id="265" name="Freeform 1406">
                    <a:extLst>
                      <a:ext uri="{FF2B5EF4-FFF2-40B4-BE49-F238E27FC236}">
                        <a16:creationId xmlns:a16="http://schemas.microsoft.com/office/drawing/2014/main" id="{C0B4F45F-26B3-AA84-8725-B029AE236FD0}"/>
                      </a:ext>
                    </a:extLst>
                  </p:cNvPr>
                  <p:cNvSpPr/>
                  <p:nvPr/>
                </p:nvSpPr>
                <p:spPr>
                  <a:xfrm>
                    <a:off x="16992984" y="2843270"/>
                    <a:ext cx="16506" cy="112088"/>
                  </a:xfrm>
                  <a:custGeom>
                    <a:avLst/>
                    <a:gdLst>
                      <a:gd name="connsiteX0" fmla="*/ 0 w 16506"/>
                      <a:gd name="connsiteY0" fmla="*/ 0 h 112088"/>
                      <a:gd name="connsiteX1" fmla="*/ 0 w 16506"/>
                      <a:gd name="connsiteY1" fmla="*/ 112089 h 112088"/>
                    </a:gdLst>
                    <a:ahLst/>
                    <a:cxnLst>
                      <a:cxn ang="0">
                        <a:pos x="connsiteX0" y="connsiteY0"/>
                      </a:cxn>
                      <a:cxn ang="0">
                        <a:pos x="connsiteX1" y="connsiteY1"/>
                      </a:cxn>
                    </a:cxnLst>
                    <a:rect l="l" t="t" r="r" b="b"/>
                    <a:pathLst>
                      <a:path w="16506" h="112088">
                        <a:moveTo>
                          <a:pt x="0" y="0"/>
                        </a:moveTo>
                        <a:lnTo>
                          <a:pt x="0" y="112089"/>
                        </a:lnTo>
                      </a:path>
                    </a:pathLst>
                  </a:custGeom>
                  <a:ln w="28575" cap="rnd">
                    <a:solidFill>
                      <a:srgbClr val="007772"/>
                    </a:solidFill>
                    <a:prstDash val="solid"/>
                    <a:miter/>
                  </a:ln>
                </p:spPr>
                <p:txBody>
                  <a:bodyPr rtlCol="0" anchor="ctr"/>
                  <a:lstStyle/>
                  <a:p>
                    <a:endParaRPr lang="en-US" sz="1799"/>
                  </a:p>
                </p:txBody>
              </p:sp>
              <p:sp>
                <p:nvSpPr>
                  <p:cNvPr id="266" name="Freeform 1407">
                    <a:extLst>
                      <a:ext uri="{FF2B5EF4-FFF2-40B4-BE49-F238E27FC236}">
                        <a16:creationId xmlns:a16="http://schemas.microsoft.com/office/drawing/2014/main" id="{AEE87CAE-26E6-EEE5-BB1A-6DEAA722C825}"/>
                      </a:ext>
                    </a:extLst>
                  </p:cNvPr>
                  <p:cNvSpPr/>
                  <p:nvPr/>
                </p:nvSpPr>
                <p:spPr>
                  <a:xfrm>
                    <a:off x="17151442" y="2843270"/>
                    <a:ext cx="16506" cy="112088"/>
                  </a:xfrm>
                  <a:custGeom>
                    <a:avLst/>
                    <a:gdLst>
                      <a:gd name="connsiteX0" fmla="*/ 0 w 16506"/>
                      <a:gd name="connsiteY0" fmla="*/ 0 h 112088"/>
                      <a:gd name="connsiteX1" fmla="*/ 0 w 16506"/>
                      <a:gd name="connsiteY1" fmla="*/ 112089 h 112088"/>
                    </a:gdLst>
                    <a:ahLst/>
                    <a:cxnLst>
                      <a:cxn ang="0">
                        <a:pos x="connsiteX0" y="connsiteY0"/>
                      </a:cxn>
                      <a:cxn ang="0">
                        <a:pos x="connsiteX1" y="connsiteY1"/>
                      </a:cxn>
                    </a:cxnLst>
                    <a:rect l="l" t="t" r="r" b="b"/>
                    <a:pathLst>
                      <a:path w="16506" h="112088">
                        <a:moveTo>
                          <a:pt x="0" y="0"/>
                        </a:moveTo>
                        <a:lnTo>
                          <a:pt x="0" y="112089"/>
                        </a:lnTo>
                      </a:path>
                    </a:pathLst>
                  </a:custGeom>
                  <a:ln w="28575" cap="rnd">
                    <a:solidFill>
                      <a:srgbClr val="007772"/>
                    </a:solidFill>
                    <a:prstDash val="solid"/>
                    <a:miter/>
                  </a:ln>
                </p:spPr>
                <p:txBody>
                  <a:bodyPr rtlCol="0" anchor="ctr"/>
                  <a:lstStyle/>
                  <a:p>
                    <a:endParaRPr lang="en-US" sz="1799"/>
                  </a:p>
                </p:txBody>
              </p:sp>
              <p:sp>
                <p:nvSpPr>
                  <p:cNvPr id="267" name="Freeform 1408">
                    <a:extLst>
                      <a:ext uri="{FF2B5EF4-FFF2-40B4-BE49-F238E27FC236}">
                        <a16:creationId xmlns:a16="http://schemas.microsoft.com/office/drawing/2014/main" id="{7AB41776-FBD8-AC21-CE25-45713D84240B}"/>
                      </a:ext>
                    </a:extLst>
                  </p:cNvPr>
                  <p:cNvSpPr/>
                  <p:nvPr/>
                </p:nvSpPr>
                <p:spPr>
                  <a:xfrm>
                    <a:off x="17072213" y="2843270"/>
                    <a:ext cx="16506" cy="112088"/>
                  </a:xfrm>
                  <a:custGeom>
                    <a:avLst/>
                    <a:gdLst>
                      <a:gd name="connsiteX0" fmla="*/ 1 w 16506"/>
                      <a:gd name="connsiteY0" fmla="*/ 0 h 112088"/>
                      <a:gd name="connsiteX1" fmla="*/ 1 w 16506"/>
                      <a:gd name="connsiteY1" fmla="*/ 112089 h 112088"/>
                    </a:gdLst>
                    <a:ahLst/>
                    <a:cxnLst>
                      <a:cxn ang="0">
                        <a:pos x="connsiteX0" y="connsiteY0"/>
                      </a:cxn>
                      <a:cxn ang="0">
                        <a:pos x="connsiteX1" y="connsiteY1"/>
                      </a:cxn>
                    </a:cxnLst>
                    <a:rect l="l" t="t" r="r" b="b"/>
                    <a:pathLst>
                      <a:path w="16506" h="112088">
                        <a:moveTo>
                          <a:pt x="1" y="0"/>
                        </a:moveTo>
                        <a:lnTo>
                          <a:pt x="1" y="112089"/>
                        </a:lnTo>
                      </a:path>
                    </a:pathLst>
                  </a:custGeom>
                  <a:ln w="28575" cap="rnd">
                    <a:solidFill>
                      <a:srgbClr val="007772"/>
                    </a:solidFill>
                    <a:prstDash val="solid"/>
                    <a:miter/>
                  </a:ln>
                </p:spPr>
                <p:txBody>
                  <a:bodyPr rtlCol="0" anchor="ctr"/>
                  <a:lstStyle/>
                  <a:p>
                    <a:endParaRPr lang="en-US" sz="1799"/>
                  </a:p>
                </p:txBody>
              </p:sp>
            </p:grpSp>
          </p:grpSp>
        </p:grpSp>
        <p:grpSp>
          <p:nvGrpSpPr>
            <p:cNvPr id="253" name="Graphic 503">
              <a:extLst>
                <a:ext uri="{FF2B5EF4-FFF2-40B4-BE49-F238E27FC236}">
                  <a16:creationId xmlns:a16="http://schemas.microsoft.com/office/drawing/2014/main" id="{63DE9EFF-671B-F9CB-D2A1-897AD22427A7}"/>
                </a:ext>
              </a:extLst>
            </p:cNvPr>
            <p:cNvGrpSpPr/>
            <p:nvPr/>
          </p:nvGrpSpPr>
          <p:grpSpPr>
            <a:xfrm>
              <a:off x="16816369" y="2258100"/>
              <a:ext cx="513338" cy="510993"/>
              <a:chOff x="16816369" y="2258100"/>
              <a:chExt cx="513338" cy="510993"/>
            </a:xfrm>
            <a:noFill/>
          </p:grpSpPr>
          <p:grpSp>
            <p:nvGrpSpPr>
              <p:cNvPr id="254" name="Graphic 503">
                <a:extLst>
                  <a:ext uri="{FF2B5EF4-FFF2-40B4-BE49-F238E27FC236}">
                    <a16:creationId xmlns:a16="http://schemas.microsoft.com/office/drawing/2014/main" id="{D0CEA9B5-9442-EB36-9FCA-A5BE3F21CE14}"/>
                  </a:ext>
                </a:extLst>
              </p:cNvPr>
              <p:cNvGrpSpPr/>
              <p:nvPr/>
            </p:nvGrpSpPr>
            <p:grpSpPr>
              <a:xfrm>
                <a:off x="16816369" y="2258100"/>
                <a:ext cx="513338" cy="510993"/>
                <a:chOff x="16816369" y="2258100"/>
                <a:chExt cx="513338" cy="510993"/>
              </a:xfrm>
              <a:noFill/>
            </p:grpSpPr>
            <p:sp>
              <p:nvSpPr>
                <p:cNvPr id="258" name="Freeform 1411">
                  <a:extLst>
                    <a:ext uri="{FF2B5EF4-FFF2-40B4-BE49-F238E27FC236}">
                      <a16:creationId xmlns:a16="http://schemas.microsoft.com/office/drawing/2014/main" id="{8CF1CA99-6341-73F1-3F64-3F6C653A11EB}"/>
                    </a:ext>
                  </a:extLst>
                </p:cNvPr>
                <p:cNvSpPr/>
                <p:nvPr/>
              </p:nvSpPr>
              <p:spPr>
                <a:xfrm>
                  <a:off x="16816369" y="2258100"/>
                  <a:ext cx="513338" cy="510993"/>
                </a:xfrm>
                <a:custGeom>
                  <a:avLst/>
                  <a:gdLst>
                    <a:gd name="connsiteX0" fmla="*/ 64374 w 513338"/>
                    <a:gd name="connsiteY0" fmla="*/ 0 h 510993"/>
                    <a:gd name="connsiteX1" fmla="*/ 0 w 513338"/>
                    <a:gd name="connsiteY1" fmla="*/ 64286 h 510993"/>
                    <a:gd name="connsiteX2" fmla="*/ 0 w 513338"/>
                    <a:gd name="connsiteY2" fmla="*/ 446707 h 510993"/>
                    <a:gd name="connsiteX3" fmla="*/ 64374 w 513338"/>
                    <a:gd name="connsiteY3" fmla="*/ 510993 h 510993"/>
                    <a:gd name="connsiteX4" fmla="*/ 447315 w 513338"/>
                    <a:gd name="connsiteY4" fmla="*/ 510993 h 510993"/>
                    <a:gd name="connsiteX5" fmla="*/ 513339 w 513338"/>
                    <a:gd name="connsiteY5" fmla="*/ 446707 h 510993"/>
                    <a:gd name="connsiteX6" fmla="*/ 513339 w 513338"/>
                    <a:gd name="connsiteY6" fmla="*/ 64286 h 510993"/>
                    <a:gd name="connsiteX7" fmla="*/ 447315 w 513338"/>
                    <a:gd name="connsiteY7" fmla="*/ 0 h 510993"/>
                    <a:gd name="connsiteX8" fmla="*/ 64374 w 513338"/>
                    <a:gd name="connsiteY8" fmla="*/ 0 h 510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3338" h="510993">
                      <a:moveTo>
                        <a:pt x="64374" y="0"/>
                      </a:moveTo>
                      <a:cubicBezTo>
                        <a:pt x="28060" y="0"/>
                        <a:pt x="0" y="29671"/>
                        <a:pt x="0" y="64286"/>
                      </a:cubicBezTo>
                      <a:lnTo>
                        <a:pt x="0" y="446707"/>
                      </a:lnTo>
                      <a:cubicBezTo>
                        <a:pt x="0" y="482971"/>
                        <a:pt x="29711" y="510993"/>
                        <a:pt x="64374" y="510993"/>
                      </a:cubicBezTo>
                      <a:lnTo>
                        <a:pt x="447315" y="510993"/>
                      </a:lnTo>
                      <a:cubicBezTo>
                        <a:pt x="483627" y="510993"/>
                        <a:pt x="513339" y="481323"/>
                        <a:pt x="513339" y="446707"/>
                      </a:cubicBezTo>
                      <a:lnTo>
                        <a:pt x="513339" y="64286"/>
                      </a:lnTo>
                      <a:cubicBezTo>
                        <a:pt x="513339" y="28022"/>
                        <a:pt x="483627" y="0"/>
                        <a:pt x="447315" y="0"/>
                      </a:cubicBezTo>
                      <a:lnTo>
                        <a:pt x="64374" y="0"/>
                      </a:lnTo>
                      <a:close/>
                    </a:path>
                  </a:pathLst>
                </a:custGeom>
                <a:noFill/>
                <a:ln w="28575" cap="flat">
                  <a:solidFill>
                    <a:srgbClr val="007772"/>
                  </a:solidFill>
                  <a:prstDash val="solid"/>
                  <a:miter/>
                </a:ln>
              </p:spPr>
              <p:txBody>
                <a:bodyPr rtlCol="0" anchor="ctr"/>
                <a:lstStyle/>
                <a:p>
                  <a:endParaRPr lang="en-US" sz="1799"/>
                </a:p>
              </p:txBody>
            </p:sp>
            <p:sp>
              <p:nvSpPr>
                <p:cNvPr id="259" name="Freeform 1412">
                  <a:extLst>
                    <a:ext uri="{FF2B5EF4-FFF2-40B4-BE49-F238E27FC236}">
                      <a16:creationId xmlns:a16="http://schemas.microsoft.com/office/drawing/2014/main" id="{53C0A703-517C-8FDF-AF94-D4CE7739C5D8}"/>
                    </a:ext>
                  </a:extLst>
                </p:cNvPr>
                <p:cNvSpPr/>
                <p:nvPr/>
              </p:nvSpPr>
              <p:spPr>
                <a:xfrm>
                  <a:off x="16857634" y="2333925"/>
                  <a:ext cx="429158" cy="359343"/>
                </a:xfrm>
                <a:custGeom>
                  <a:avLst/>
                  <a:gdLst>
                    <a:gd name="connsiteX0" fmla="*/ 346628 w 429158"/>
                    <a:gd name="connsiteY0" fmla="*/ 359344 h 359343"/>
                    <a:gd name="connsiteX1" fmla="*/ 82531 w 429158"/>
                    <a:gd name="connsiteY1" fmla="*/ 359344 h 359343"/>
                    <a:gd name="connsiteX2" fmla="*/ 69326 w 429158"/>
                    <a:gd name="connsiteY2" fmla="*/ 354399 h 359343"/>
                    <a:gd name="connsiteX3" fmla="*/ 0 w 429158"/>
                    <a:gd name="connsiteY3" fmla="*/ 179672 h 359343"/>
                    <a:gd name="connsiteX4" fmla="*/ 69326 w 429158"/>
                    <a:gd name="connsiteY4" fmla="*/ 4945 h 359343"/>
                    <a:gd name="connsiteX5" fmla="*/ 82531 w 429158"/>
                    <a:gd name="connsiteY5" fmla="*/ 0 h 359343"/>
                    <a:gd name="connsiteX6" fmla="*/ 346628 w 429158"/>
                    <a:gd name="connsiteY6" fmla="*/ 0 h 359343"/>
                    <a:gd name="connsiteX7" fmla="*/ 359832 w 429158"/>
                    <a:gd name="connsiteY7" fmla="*/ 4945 h 359343"/>
                    <a:gd name="connsiteX8" fmla="*/ 429158 w 429158"/>
                    <a:gd name="connsiteY8" fmla="*/ 179672 h 359343"/>
                    <a:gd name="connsiteX9" fmla="*/ 359832 w 429158"/>
                    <a:gd name="connsiteY9" fmla="*/ 354399 h 359343"/>
                    <a:gd name="connsiteX10" fmla="*/ 346628 w 429158"/>
                    <a:gd name="connsiteY10" fmla="*/ 359344 h 35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9158" h="359343">
                      <a:moveTo>
                        <a:pt x="346628" y="359344"/>
                      </a:moveTo>
                      <a:lnTo>
                        <a:pt x="82531" y="359344"/>
                      </a:lnTo>
                      <a:cubicBezTo>
                        <a:pt x="77579" y="359344"/>
                        <a:pt x="72626" y="357695"/>
                        <a:pt x="69326" y="354399"/>
                      </a:cubicBezTo>
                      <a:cubicBezTo>
                        <a:pt x="24759" y="306596"/>
                        <a:pt x="0" y="245606"/>
                        <a:pt x="0" y="179672"/>
                      </a:cubicBezTo>
                      <a:cubicBezTo>
                        <a:pt x="0" y="113737"/>
                        <a:pt x="24759" y="52748"/>
                        <a:pt x="69326" y="4945"/>
                      </a:cubicBezTo>
                      <a:cubicBezTo>
                        <a:pt x="72626" y="1648"/>
                        <a:pt x="77579" y="0"/>
                        <a:pt x="82531" y="0"/>
                      </a:cubicBezTo>
                      <a:lnTo>
                        <a:pt x="346628" y="0"/>
                      </a:lnTo>
                      <a:cubicBezTo>
                        <a:pt x="351579" y="0"/>
                        <a:pt x="356531" y="1648"/>
                        <a:pt x="359832" y="4945"/>
                      </a:cubicBezTo>
                      <a:cubicBezTo>
                        <a:pt x="404399" y="52748"/>
                        <a:pt x="429158" y="113737"/>
                        <a:pt x="429158" y="179672"/>
                      </a:cubicBezTo>
                      <a:cubicBezTo>
                        <a:pt x="429158" y="245606"/>
                        <a:pt x="404399" y="306596"/>
                        <a:pt x="359832" y="354399"/>
                      </a:cubicBezTo>
                      <a:cubicBezTo>
                        <a:pt x="356531" y="357695"/>
                        <a:pt x="351579" y="359344"/>
                        <a:pt x="346628" y="359344"/>
                      </a:cubicBezTo>
                      <a:close/>
                    </a:path>
                  </a:pathLst>
                </a:custGeom>
                <a:noFill/>
                <a:ln w="28575" cap="flat">
                  <a:solidFill>
                    <a:srgbClr val="007772"/>
                  </a:solidFill>
                  <a:prstDash val="solid"/>
                  <a:miter/>
                </a:ln>
              </p:spPr>
              <p:txBody>
                <a:bodyPr rtlCol="0" anchor="ctr"/>
                <a:lstStyle/>
                <a:p>
                  <a:endParaRPr lang="en-US" sz="1799"/>
                </a:p>
              </p:txBody>
            </p:sp>
            <p:sp>
              <p:nvSpPr>
                <p:cNvPr id="260" name="Freeform 1413">
                  <a:extLst>
                    <a:ext uri="{FF2B5EF4-FFF2-40B4-BE49-F238E27FC236}">
                      <a16:creationId xmlns:a16="http://schemas.microsoft.com/office/drawing/2014/main" id="{23342A86-AB78-6321-5B04-46B2C34B78CF}"/>
                    </a:ext>
                  </a:extLst>
                </p:cNvPr>
                <p:cNvSpPr/>
                <p:nvPr/>
              </p:nvSpPr>
              <p:spPr>
                <a:xfrm>
                  <a:off x="17019393" y="2505355"/>
                  <a:ext cx="105639" cy="118682"/>
                </a:xfrm>
                <a:custGeom>
                  <a:avLst/>
                  <a:gdLst>
                    <a:gd name="connsiteX0" fmla="*/ 87483 w 105639"/>
                    <a:gd name="connsiteY0" fmla="*/ 118682 h 118682"/>
                    <a:gd name="connsiteX1" fmla="*/ 18156 w 105639"/>
                    <a:gd name="connsiteY1" fmla="*/ 118682 h 118682"/>
                    <a:gd name="connsiteX2" fmla="*/ 0 w 105639"/>
                    <a:gd name="connsiteY2" fmla="*/ 100550 h 118682"/>
                    <a:gd name="connsiteX3" fmla="*/ 0 w 105639"/>
                    <a:gd name="connsiteY3" fmla="*/ 52748 h 118682"/>
                    <a:gd name="connsiteX4" fmla="*/ 52821 w 105639"/>
                    <a:gd name="connsiteY4" fmla="*/ 0 h 118682"/>
                    <a:gd name="connsiteX5" fmla="*/ 105639 w 105639"/>
                    <a:gd name="connsiteY5" fmla="*/ 52748 h 118682"/>
                    <a:gd name="connsiteX6" fmla="*/ 105639 w 105639"/>
                    <a:gd name="connsiteY6" fmla="*/ 100550 h 118682"/>
                    <a:gd name="connsiteX7" fmla="*/ 87483 w 105639"/>
                    <a:gd name="connsiteY7" fmla="*/ 118682 h 118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639" h="118682">
                      <a:moveTo>
                        <a:pt x="87483" y="118682"/>
                      </a:moveTo>
                      <a:lnTo>
                        <a:pt x="18156" y="118682"/>
                      </a:lnTo>
                      <a:cubicBezTo>
                        <a:pt x="8253" y="118682"/>
                        <a:pt x="0" y="110440"/>
                        <a:pt x="0" y="100550"/>
                      </a:cubicBezTo>
                      <a:lnTo>
                        <a:pt x="0" y="52748"/>
                      </a:lnTo>
                      <a:cubicBezTo>
                        <a:pt x="0" y="23077"/>
                        <a:pt x="23109" y="0"/>
                        <a:pt x="52821" y="0"/>
                      </a:cubicBezTo>
                      <a:cubicBezTo>
                        <a:pt x="82530" y="0"/>
                        <a:pt x="105639" y="23077"/>
                        <a:pt x="105639" y="52748"/>
                      </a:cubicBezTo>
                      <a:lnTo>
                        <a:pt x="105639" y="100550"/>
                      </a:lnTo>
                      <a:cubicBezTo>
                        <a:pt x="105639" y="110440"/>
                        <a:pt x="97386" y="118682"/>
                        <a:pt x="87483" y="118682"/>
                      </a:cubicBezTo>
                      <a:close/>
                    </a:path>
                  </a:pathLst>
                </a:custGeom>
                <a:noFill/>
                <a:ln w="28575" cap="flat">
                  <a:solidFill>
                    <a:srgbClr val="007772"/>
                  </a:solidFill>
                  <a:prstDash val="solid"/>
                  <a:miter/>
                </a:ln>
              </p:spPr>
              <p:txBody>
                <a:bodyPr rtlCol="0" anchor="ctr"/>
                <a:lstStyle/>
                <a:p>
                  <a:endParaRPr lang="en-US" sz="1799"/>
                </a:p>
              </p:txBody>
            </p:sp>
          </p:grpSp>
          <p:grpSp>
            <p:nvGrpSpPr>
              <p:cNvPr id="255" name="Graphic 503">
                <a:extLst>
                  <a:ext uri="{FF2B5EF4-FFF2-40B4-BE49-F238E27FC236}">
                    <a16:creationId xmlns:a16="http://schemas.microsoft.com/office/drawing/2014/main" id="{83A60684-73AE-0475-45A9-4B0F073D9FAA}"/>
                  </a:ext>
                </a:extLst>
              </p:cNvPr>
              <p:cNvGrpSpPr/>
              <p:nvPr/>
            </p:nvGrpSpPr>
            <p:grpSpPr>
              <a:xfrm>
                <a:off x="16992984" y="2403157"/>
                <a:ext cx="158458" cy="85715"/>
                <a:chOff x="16992984" y="2403157"/>
                <a:chExt cx="158458" cy="85715"/>
              </a:xfrm>
            </p:grpSpPr>
            <p:sp>
              <p:nvSpPr>
                <p:cNvPr id="256" name="Freeform 1415">
                  <a:extLst>
                    <a:ext uri="{FF2B5EF4-FFF2-40B4-BE49-F238E27FC236}">
                      <a16:creationId xmlns:a16="http://schemas.microsoft.com/office/drawing/2014/main" id="{5E15BCE8-D775-EB89-B0A5-BD7253604BA3}"/>
                    </a:ext>
                  </a:extLst>
                </p:cNvPr>
                <p:cNvSpPr/>
                <p:nvPr/>
              </p:nvSpPr>
              <p:spPr>
                <a:xfrm>
                  <a:off x="16992984" y="2403157"/>
                  <a:ext cx="16506" cy="85715"/>
                </a:xfrm>
                <a:custGeom>
                  <a:avLst/>
                  <a:gdLst>
                    <a:gd name="connsiteX0" fmla="*/ 0 w 16506"/>
                    <a:gd name="connsiteY0" fmla="*/ 0 h 85715"/>
                    <a:gd name="connsiteX1" fmla="*/ 0 w 16506"/>
                    <a:gd name="connsiteY1" fmla="*/ 85715 h 85715"/>
                  </a:gdLst>
                  <a:ahLst/>
                  <a:cxnLst>
                    <a:cxn ang="0">
                      <a:pos x="connsiteX0" y="connsiteY0"/>
                    </a:cxn>
                    <a:cxn ang="0">
                      <a:pos x="connsiteX1" y="connsiteY1"/>
                    </a:cxn>
                  </a:cxnLst>
                  <a:rect l="l" t="t" r="r" b="b"/>
                  <a:pathLst>
                    <a:path w="16506" h="85715">
                      <a:moveTo>
                        <a:pt x="0" y="0"/>
                      </a:moveTo>
                      <a:lnTo>
                        <a:pt x="0" y="85715"/>
                      </a:lnTo>
                    </a:path>
                  </a:pathLst>
                </a:custGeom>
                <a:ln w="28575" cap="rnd">
                  <a:solidFill>
                    <a:srgbClr val="007772"/>
                  </a:solidFill>
                  <a:prstDash val="solid"/>
                  <a:miter/>
                </a:ln>
              </p:spPr>
              <p:txBody>
                <a:bodyPr rtlCol="0" anchor="ctr"/>
                <a:lstStyle/>
                <a:p>
                  <a:endParaRPr lang="en-US" sz="1799"/>
                </a:p>
              </p:txBody>
            </p:sp>
            <p:sp>
              <p:nvSpPr>
                <p:cNvPr id="257" name="Freeform 1416">
                  <a:extLst>
                    <a:ext uri="{FF2B5EF4-FFF2-40B4-BE49-F238E27FC236}">
                      <a16:creationId xmlns:a16="http://schemas.microsoft.com/office/drawing/2014/main" id="{30C6CF06-BFA1-3AAF-241F-6B4EEA322D93}"/>
                    </a:ext>
                  </a:extLst>
                </p:cNvPr>
                <p:cNvSpPr/>
                <p:nvPr/>
              </p:nvSpPr>
              <p:spPr>
                <a:xfrm>
                  <a:off x="17151442" y="2403157"/>
                  <a:ext cx="16506" cy="85715"/>
                </a:xfrm>
                <a:custGeom>
                  <a:avLst/>
                  <a:gdLst>
                    <a:gd name="connsiteX0" fmla="*/ 0 w 16506"/>
                    <a:gd name="connsiteY0" fmla="*/ 0 h 85715"/>
                    <a:gd name="connsiteX1" fmla="*/ 0 w 16506"/>
                    <a:gd name="connsiteY1" fmla="*/ 85715 h 85715"/>
                  </a:gdLst>
                  <a:ahLst/>
                  <a:cxnLst>
                    <a:cxn ang="0">
                      <a:pos x="connsiteX0" y="connsiteY0"/>
                    </a:cxn>
                    <a:cxn ang="0">
                      <a:pos x="connsiteX1" y="connsiteY1"/>
                    </a:cxn>
                  </a:cxnLst>
                  <a:rect l="l" t="t" r="r" b="b"/>
                  <a:pathLst>
                    <a:path w="16506" h="85715">
                      <a:moveTo>
                        <a:pt x="0" y="0"/>
                      </a:moveTo>
                      <a:lnTo>
                        <a:pt x="0" y="85715"/>
                      </a:lnTo>
                    </a:path>
                  </a:pathLst>
                </a:custGeom>
                <a:ln w="28575" cap="rnd">
                  <a:solidFill>
                    <a:srgbClr val="007772"/>
                  </a:solidFill>
                  <a:prstDash val="solid"/>
                  <a:miter/>
                </a:ln>
              </p:spPr>
              <p:txBody>
                <a:bodyPr rtlCol="0" anchor="ctr"/>
                <a:lstStyle/>
                <a:p>
                  <a:endParaRPr lang="en-US" sz="1799"/>
                </a:p>
              </p:txBody>
            </p:sp>
          </p:grpSp>
        </p:grpSp>
      </p:grpSp>
      <p:grpSp>
        <p:nvGrpSpPr>
          <p:cNvPr id="289" name="Graphic 503">
            <a:extLst>
              <a:ext uri="{FF2B5EF4-FFF2-40B4-BE49-F238E27FC236}">
                <a16:creationId xmlns:a16="http://schemas.microsoft.com/office/drawing/2014/main" id="{7168EF14-7A7D-5A24-1D0C-4423CEDB0027}"/>
              </a:ext>
            </a:extLst>
          </p:cNvPr>
          <p:cNvGrpSpPr/>
          <p:nvPr/>
        </p:nvGrpSpPr>
        <p:grpSpPr>
          <a:xfrm>
            <a:off x="10466426" y="2302953"/>
            <a:ext cx="1080865" cy="903981"/>
            <a:chOff x="10912153" y="617976"/>
            <a:chExt cx="1285822" cy="1134075"/>
          </a:xfrm>
          <a:noFill/>
        </p:grpSpPr>
        <p:grpSp>
          <p:nvGrpSpPr>
            <p:cNvPr id="290" name="Graphic 503">
              <a:extLst>
                <a:ext uri="{FF2B5EF4-FFF2-40B4-BE49-F238E27FC236}">
                  <a16:creationId xmlns:a16="http://schemas.microsoft.com/office/drawing/2014/main" id="{0EEC9F22-30C7-BFE2-8CEB-90B8FB80C4FB}"/>
                </a:ext>
              </a:extLst>
            </p:cNvPr>
            <p:cNvGrpSpPr/>
            <p:nvPr/>
          </p:nvGrpSpPr>
          <p:grpSpPr>
            <a:xfrm>
              <a:off x="11354516" y="617976"/>
              <a:ext cx="516639" cy="1134075"/>
              <a:chOff x="11354516" y="617976"/>
              <a:chExt cx="516639" cy="1134075"/>
            </a:xfrm>
            <a:noFill/>
          </p:grpSpPr>
          <p:sp>
            <p:nvSpPr>
              <p:cNvPr id="305" name="Freeform 644">
                <a:extLst>
                  <a:ext uri="{FF2B5EF4-FFF2-40B4-BE49-F238E27FC236}">
                    <a16:creationId xmlns:a16="http://schemas.microsoft.com/office/drawing/2014/main" id="{6A89D07E-1AC6-03F5-840C-9C9B01F9A8D0}"/>
                  </a:ext>
                </a:extLst>
              </p:cNvPr>
              <p:cNvSpPr/>
              <p:nvPr/>
            </p:nvSpPr>
            <p:spPr>
              <a:xfrm>
                <a:off x="11613660" y="654240"/>
                <a:ext cx="16506" cy="1097811"/>
              </a:xfrm>
              <a:custGeom>
                <a:avLst/>
                <a:gdLst>
                  <a:gd name="connsiteX0" fmla="*/ 0 w 16506"/>
                  <a:gd name="connsiteY0" fmla="*/ 0 h 1097811"/>
                  <a:gd name="connsiteX1" fmla="*/ 0 w 16506"/>
                  <a:gd name="connsiteY1" fmla="*/ 1097812 h 1097811"/>
                </a:gdLst>
                <a:ahLst/>
                <a:cxnLst>
                  <a:cxn ang="0">
                    <a:pos x="connsiteX0" y="connsiteY0"/>
                  </a:cxn>
                  <a:cxn ang="0">
                    <a:pos x="connsiteX1" y="connsiteY1"/>
                  </a:cxn>
                </a:cxnLst>
                <a:rect l="l" t="t" r="r" b="b"/>
                <a:pathLst>
                  <a:path w="16506" h="1097811">
                    <a:moveTo>
                      <a:pt x="0" y="0"/>
                    </a:moveTo>
                    <a:lnTo>
                      <a:pt x="0" y="1097812"/>
                    </a:lnTo>
                  </a:path>
                </a:pathLst>
              </a:custGeom>
              <a:ln w="28575" cap="rnd">
                <a:solidFill>
                  <a:srgbClr val="007772"/>
                </a:solidFill>
                <a:prstDash val="solid"/>
                <a:round/>
              </a:ln>
            </p:spPr>
            <p:txBody>
              <a:bodyPr rtlCol="0" anchor="ctr"/>
              <a:lstStyle/>
              <a:p>
                <a:endParaRPr lang="en-US" sz="1799"/>
              </a:p>
            </p:txBody>
          </p:sp>
          <p:grpSp>
            <p:nvGrpSpPr>
              <p:cNvPr id="306" name="Graphic 503">
                <a:extLst>
                  <a:ext uri="{FF2B5EF4-FFF2-40B4-BE49-F238E27FC236}">
                    <a16:creationId xmlns:a16="http://schemas.microsoft.com/office/drawing/2014/main" id="{0498E7F1-1D9F-9D72-2A8D-E07CDCD2E9FE}"/>
                  </a:ext>
                </a:extLst>
              </p:cNvPr>
              <p:cNvGrpSpPr/>
              <p:nvPr/>
            </p:nvGrpSpPr>
            <p:grpSpPr>
              <a:xfrm>
                <a:off x="11463455" y="1119079"/>
                <a:ext cx="283904" cy="303299"/>
                <a:chOff x="11463455" y="1119079"/>
                <a:chExt cx="283904" cy="303299"/>
              </a:xfrm>
            </p:grpSpPr>
            <p:sp>
              <p:nvSpPr>
                <p:cNvPr id="308" name="Freeform 647">
                  <a:extLst>
                    <a:ext uri="{FF2B5EF4-FFF2-40B4-BE49-F238E27FC236}">
                      <a16:creationId xmlns:a16="http://schemas.microsoft.com/office/drawing/2014/main" id="{177895BD-DA16-383C-2FEF-1D68DC596707}"/>
                    </a:ext>
                  </a:extLst>
                </p:cNvPr>
                <p:cNvSpPr/>
                <p:nvPr/>
              </p:nvSpPr>
              <p:spPr>
                <a:xfrm>
                  <a:off x="11463455" y="1422379"/>
                  <a:ext cx="146903" cy="16483"/>
                </a:xfrm>
                <a:custGeom>
                  <a:avLst/>
                  <a:gdLst>
                    <a:gd name="connsiteX0" fmla="*/ 0 w 146903"/>
                    <a:gd name="connsiteY0" fmla="*/ 0 h 16483"/>
                    <a:gd name="connsiteX1" fmla="*/ 146904 w 146903"/>
                    <a:gd name="connsiteY1" fmla="*/ 0 h 16483"/>
                  </a:gdLst>
                  <a:ahLst/>
                  <a:cxnLst>
                    <a:cxn ang="0">
                      <a:pos x="connsiteX0" y="connsiteY0"/>
                    </a:cxn>
                    <a:cxn ang="0">
                      <a:pos x="connsiteX1" y="connsiteY1"/>
                    </a:cxn>
                  </a:cxnLst>
                  <a:rect l="l" t="t" r="r" b="b"/>
                  <a:pathLst>
                    <a:path w="146903" h="16483">
                      <a:moveTo>
                        <a:pt x="0" y="0"/>
                      </a:moveTo>
                      <a:lnTo>
                        <a:pt x="146904" y="0"/>
                      </a:lnTo>
                    </a:path>
                  </a:pathLst>
                </a:custGeom>
                <a:ln w="28575" cap="rnd">
                  <a:solidFill>
                    <a:srgbClr val="007772"/>
                  </a:solidFill>
                  <a:prstDash val="solid"/>
                  <a:round/>
                </a:ln>
              </p:spPr>
              <p:txBody>
                <a:bodyPr rtlCol="0" anchor="ctr"/>
                <a:lstStyle/>
                <a:p>
                  <a:endParaRPr lang="en-US" sz="1799"/>
                </a:p>
              </p:txBody>
            </p:sp>
            <p:sp>
              <p:nvSpPr>
                <p:cNvPr id="309" name="Freeform 648">
                  <a:extLst>
                    <a:ext uri="{FF2B5EF4-FFF2-40B4-BE49-F238E27FC236}">
                      <a16:creationId xmlns:a16="http://schemas.microsoft.com/office/drawing/2014/main" id="{25845D15-F0FE-DFD8-CAB9-382160641C72}"/>
                    </a:ext>
                  </a:extLst>
                </p:cNvPr>
                <p:cNvSpPr/>
                <p:nvPr/>
              </p:nvSpPr>
              <p:spPr>
                <a:xfrm>
                  <a:off x="11616962" y="1328422"/>
                  <a:ext cx="130397" cy="16483"/>
                </a:xfrm>
                <a:custGeom>
                  <a:avLst/>
                  <a:gdLst>
                    <a:gd name="connsiteX0" fmla="*/ 0 w 130397"/>
                    <a:gd name="connsiteY0" fmla="*/ 0 h 16483"/>
                    <a:gd name="connsiteX1" fmla="*/ 130398 w 130397"/>
                    <a:gd name="connsiteY1" fmla="*/ 0 h 16483"/>
                  </a:gdLst>
                  <a:ahLst/>
                  <a:cxnLst>
                    <a:cxn ang="0">
                      <a:pos x="connsiteX0" y="connsiteY0"/>
                    </a:cxn>
                    <a:cxn ang="0">
                      <a:pos x="connsiteX1" y="connsiteY1"/>
                    </a:cxn>
                  </a:cxnLst>
                  <a:rect l="l" t="t" r="r" b="b"/>
                  <a:pathLst>
                    <a:path w="130397" h="16483">
                      <a:moveTo>
                        <a:pt x="0" y="0"/>
                      </a:moveTo>
                      <a:lnTo>
                        <a:pt x="130398" y="0"/>
                      </a:lnTo>
                    </a:path>
                  </a:pathLst>
                </a:custGeom>
                <a:ln w="28575" cap="rnd">
                  <a:solidFill>
                    <a:srgbClr val="007772"/>
                  </a:solidFill>
                  <a:prstDash val="solid"/>
                  <a:round/>
                </a:ln>
              </p:spPr>
              <p:txBody>
                <a:bodyPr rtlCol="0" anchor="ctr"/>
                <a:lstStyle/>
                <a:p>
                  <a:endParaRPr lang="en-US" sz="1799"/>
                </a:p>
              </p:txBody>
            </p:sp>
            <p:sp>
              <p:nvSpPr>
                <p:cNvPr id="310" name="Freeform 649">
                  <a:extLst>
                    <a:ext uri="{FF2B5EF4-FFF2-40B4-BE49-F238E27FC236}">
                      <a16:creationId xmlns:a16="http://schemas.microsoft.com/office/drawing/2014/main" id="{3224A992-F05E-25C7-8CB8-06B60041324E}"/>
                    </a:ext>
                  </a:extLst>
                </p:cNvPr>
                <p:cNvSpPr/>
                <p:nvPr/>
              </p:nvSpPr>
              <p:spPr>
                <a:xfrm>
                  <a:off x="11613660" y="1119079"/>
                  <a:ext cx="74277" cy="16483"/>
                </a:xfrm>
                <a:custGeom>
                  <a:avLst/>
                  <a:gdLst>
                    <a:gd name="connsiteX0" fmla="*/ 0 w 74277"/>
                    <a:gd name="connsiteY0" fmla="*/ 0 h 16483"/>
                    <a:gd name="connsiteX1" fmla="*/ 74277 w 74277"/>
                    <a:gd name="connsiteY1" fmla="*/ 0 h 16483"/>
                  </a:gdLst>
                  <a:ahLst/>
                  <a:cxnLst>
                    <a:cxn ang="0">
                      <a:pos x="connsiteX0" y="connsiteY0"/>
                    </a:cxn>
                    <a:cxn ang="0">
                      <a:pos x="connsiteX1" y="connsiteY1"/>
                    </a:cxn>
                  </a:cxnLst>
                  <a:rect l="l" t="t" r="r" b="b"/>
                  <a:pathLst>
                    <a:path w="74277" h="16483">
                      <a:moveTo>
                        <a:pt x="0" y="0"/>
                      </a:moveTo>
                      <a:lnTo>
                        <a:pt x="74277" y="0"/>
                      </a:lnTo>
                    </a:path>
                  </a:pathLst>
                </a:custGeom>
                <a:ln w="28575" cap="rnd">
                  <a:solidFill>
                    <a:srgbClr val="007772"/>
                  </a:solidFill>
                  <a:prstDash val="solid"/>
                  <a:round/>
                </a:ln>
              </p:spPr>
              <p:txBody>
                <a:bodyPr rtlCol="0" anchor="ctr"/>
                <a:lstStyle/>
                <a:p>
                  <a:endParaRPr lang="en-US" sz="1799"/>
                </a:p>
              </p:txBody>
            </p:sp>
          </p:grpSp>
          <p:sp>
            <p:nvSpPr>
              <p:cNvPr id="307" name="Freeform 646">
                <a:extLst>
                  <a:ext uri="{FF2B5EF4-FFF2-40B4-BE49-F238E27FC236}">
                    <a16:creationId xmlns:a16="http://schemas.microsoft.com/office/drawing/2014/main" id="{72EF780D-2A00-75D0-502E-8EDDC66EB604}"/>
                  </a:ext>
                </a:extLst>
              </p:cNvPr>
              <p:cNvSpPr/>
              <p:nvPr/>
            </p:nvSpPr>
            <p:spPr>
              <a:xfrm>
                <a:off x="11354516" y="617976"/>
                <a:ext cx="516639" cy="924733"/>
              </a:xfrm>
              <a:custGeom>
                <a:avLst/>
                <a:gdLst>
                  <a:gd name="connsiteX0" fmla="*/ 259144 w 516639"/>
                  <a:gd name="connsiteY0" fmla="*/ 0 h 924733"/>
                  <a:gd name="connsiteX1" fmla="*/ 0 w 516639"/>
                  <a:gd name="connsiteY1" fmla="*/ 924733 h 924733"/>
                  <a:gd name="connsiteX2" fmla="*/ 516639 w 516639"/>
                  <a:gd name="connsiteY2" fmla="*/ 924733 h 924733"/>
                  <a:gd name="connsiteX3" fmla="*/ 259144 w 516639"/>
                  <a:gd name="connsiteY3" fmla="*/ 0 h 924733"/>
                </a:gdLst>
                <a:ahLst/>
                <a:cxnLst>
                  <a:cxn ang="0">
                    <a:pos x="connsiteX0" y="connsiteY0"/>
                  </a:cxn>
                  <a:cxn ang="0">
                    <a:pos x="connsiteX1" y="connsiteY1"/>
                  </a:cxn>
                  <a:cxn ang="0">
                    <a:pos x="connsiteX2" y="connsiteY2"/>
                  </a:cxn>
                  <a:cxn ang="0">
                    <a:pos x="connsiteX3" y="connsiteY3"/>
                  </a:cxn>
                </a:cxnLst>
                <a:rect l="l" t="t" r="r" b="b"/>
                <a:pathLst>
                  <a:path w="516639" h="924733">
                    <a:moveTo>
                      <a:pt x="259144" y="0"/>
                    </a:moveTo>
                    <a:lnTo>
                      <a:pt x="0" y="924733"/>
                    </a:lnTo>
                    <a:lnTo>
                      <a:pt x="516639" y="924733"/>
                    </a:lnTo>
                    <a:lnTo>
                      <a:pt x="259144" y="0"/>
                    </a:lnTo>
                    <a:close/>
                  </a:path>
                </a:pathLst>
              </a:custGeom>
              <a:noFill/>
              <a:ln w="28575" cap="rnd">
                <a:solidFill>
                  <a:srgbClr val="007772"/>
                </a:solidFill>
                <a:prstDash val="solid"/>
                <a:round/>
              </a:ln>
            </p:spPr>
            <p:txBody>
              <a:bodyPr rtlCol="0" anchor="ctr"/>
              <a:lstStyle/>
              <a:p>
                <a:endParaRPr lang="en-US" sz="1799"/>
              </a:p>
            </p:txBody>
          </p:sp>
        </p:grpSp>
        <p:grpSp>
          <p:nvGrpSpPr>
            <p:cNvPr id="291" name="Graphic 503">
              <a:extLst>
                <a:ext uri="{FF2B5EF4-FFF2-40B4-BE49-F238E27FC236}">
                  <a16:creationId xmlns:a16="http://schemas.microsoft.com/office/drawing/2014/main" id="{CE6F48AB-562D-D995-14CA-60D7C93F070E}"/>
                </a:ext>
              </a:extLst>
            </p:cNvPr>
            <p:cNvGrpSpPr/>
            <p:nvPr/>
          </p:nvGrpSpPr>
          <p:grpSpPr>
            <a:xfrm>
              <a:off x="11777070" y="617976"/>
              <a:ext cx="420904" cy="1134075"/>
              <a:chOff x="11777070" y="617976"/>
              <a:chExt cx="420904" cy="1134075"/>
            </a:xfrm>
            <a:noFill/>
          </p:grpSpPr>
          <p:sp>
            <p:nvSpPr>
              <p:cNvPr id="298" name="Freeform 637">
                <a:extLst>
                  <a:ext uri="{FF2B5EF4-FFF2-40B4-BE49-F238E27FC236}">
                    <a16:creationId xmlns:a16="http://schemas.microsoft.com/office/drawing/2014/main" id="{852F5769-409D-D12D-A779-E233FC64FBFD}"/>
                  </a:ext>
                </a:extLst>
              </p:cNvPr>
              <p:cNvSpPr/>
              <p:nvPr/>
            </p:nvSpPr>
            <p:spPr>
              <a:xfrm>
                <a:off x="11940480" y="654240"/>
                <a:ext cx="16506" cy="1097811"/>
              </a:xfrm>
              <a:custGeom>
                <a:avLst/>
                <a:gdLst>
                  <a:gd name="connsiteX0" fmla="*/ 0 w 16506"/>
                  <a:gd name="connsiteY0" fmla="*/ 0 h 1097811"/>
                  <a:gd name="connsiteX1" fmla="*/ 0 w 16506"/>
                  <a:gd name="connsiteY1" fmla="*/ 1097812 h 1097811"/>
                </a:gdLst>
                <a:ahLst/>
                <a:cxnLst>
                  <a:cxn ang="0">
                    <a:pos x="connsiteX0" y="connsiteY0"/>
                  </a:cxn>
                  <a:cxn ang="0">
                    <a:pos x="connsiteX1" y="connsiteY1"/>
                  </a:cxn>
                </a:cxnLst>
                <a:rect l="l" t="t" r="r" b="b"/>
                <a:pathLst>
                  <a:path w="16506" h="1097811">
                    <a:moveTo>
                      <a:pt x="0" y="0"/>
                    </a:moveTo>
                    <a:lnTo>
                      <a:pt x="0" y="1097812"/>
                    </a:lnTo>
                  </a:path>
                </a:pathLst>
              </a:custGeom>
              <a:ln w="28575" cap="rnd">
                <a:solidFill>
                  <a:srgbClr val="007772"/>
                </a:solidFill>
                <a:prstDash val="solid"/>
                <a:round/>
              </a:ln>
            </p:spPr>
            <p:txBody>
              <a:bodyPr rtlCol="0" anchor="ctr"/>
              <a:lstStyle/>
              <a:p>
                <a:endParaRPr lang="en-US" sz="1799"/>
              </a:p>
            </p:txBody>
          </p:sp>
          <p:grpSp>
            <p:nvGrpSpPr>
              <p:cNvPr id="299" name="Graphic 503">
                <a:extLst>
                  <a:ext uri="{FF2B5EF4-FFF2-40B4-BE49-F238E27FC236}">
                    <a16:creationId xmlns:a16="http://schemas.microsoft.com/office/drawing/2014/main" id="{93B281EA-AD87-5249-9EA9-DE9E51B1FCA6}"/>
                  </a:ext>
                </a:extLst>
              </p:cNvPr>
              <p:cNvGrpSpPr/>
              <p:nvPr/>
            </p:nvGrpSpPr>
            <p:grpSpPr>
              <a:xfrm>
                <a:off x="11839793" y="1011936"/>
                <a:ext cx="249241" cy="410443"/>
                <a:chOff x="11839793" y="1011936"/>
                <a:chExt cx="249241" cy="410443"/>
              </a:xfrm>
            </p:grpSpPr>
            <p:grpSp>
              <p:nvGrpSpPr>
                <p:cNvPr id="301" name="Graphic 503">
                  <a:extLst>
                    <a:ext uri="{FF2B5EF4-FFF2-40B4-BE49-F238E27FC236}">
                      <a16:creationId xmlns:a16="http://schemas.microsoft.com/office/drawing/2014/main" id="{766EBD68-16ED-A199-371B-1A869D94695D}"/>
                    </a:ext>
                  </a:extLst>
                </p:cNvPr>
                <p:cNvGrpSpPr/>
                <p:nvPr/>
              </p:nvGrpSpPr>
              <p:grpSpPr>
                <a:xfrm>
                  <a:off x="11942131" y="1011936"/>
                  <a:ext cx="146903" cy="410443"/>
                  <a:chOff x="11942131" y="1011936"/>
                  <a:chExt cx="146903" cy="410443"/>
                </a:xfrm>
              </p:grpSpPr>
              <p:sp>
                <p:nvSpPr>
                  <p:cNvPr id="303" name="Freeform 642">
                    <a:extLst>
                      <a:ext uri="{FF2B5EF4-FFF2-40B4-BE49-F238E27FC236}">
                        <a16:creationId xmlns:a16="http://schemas.microsoft.com/office/drawing/2014/main" id="{1FB77B20-B173-4B8B-3705-D5C40298A0E3}"/>
                      </a:ext>
                    </a:extLst>
                  </p:cNvPr>
                  <p:cNvSpPr/>
                  <p:nvPr/>
                </p:nvSpPr>
                <p:spPr>
                  <a:xfrm>
                    <a:off x="11942131" y="1422379"/>
                    <a:ext cx="146903" cy="16483"/>
                  </a:xfrm>
                  <a:custGeom>
                    <a:avLst/>
                    <a:gdLst>
                      <a:gd name="connsiteX0" fmla="*/ 146904 w 146903"/>
                      <a:gd name="connsiteY0" fmla="*/ 0 h 16483"/>
                      <a:gd name="connsiteX1" fmla="*/ 0 w 146903"/>
                      <a:gd name="connsiteY1" fmla="*/ 0 h 16483"/>
                    </a:gdLst>
                    <a:ahLst/>
                    <a:cxnLst>
                      <a:cxn ang="0">
                        <a:pos x="connsiteX0" y="connsiteY0"/>
                      </a:cxn>
                      <a:cxn ang="0">
                        <a:pos x="connsiteX1" y="connsiteY1"/>
                      </a:cxn>
                    </a:cxnLst>
                    <a:rect l="l" t="t" r="r" b="b"/>
                    <a:pathLst>
                      <a:path w="146903" h="16483">
                        <a:moveTo>
                          <a:pt x="146904" y="0"/>
                        </a:moveTo>
                        <a:lnTo>
                          <a:pt x="0" y="0"/>
                        </a:lnTo>
                      </a:path>
                    </a:pathLst>
                  </a:custGeom>
                  <a:ln w="28575" cap="rnd">
                    <a:solidFill>
                      <a:srgbClr val="007772"/>
                    </a:solidFill>
                    <a:prstDash val="solid"/>
                    <a:round/>
                  </a:ln>
                </p:spPr>
                <p:txBody>
                  <a:bodyPr rtlCol="0" anchor="ctr"/>
                  <a:lstStyle/>
                  <a:p>
                    <a:endParaRPr lang="en-US" sz="1799"/>
                  </a:p>
                </p:txBody>
              </p:sp>
              <p:sp>
                <p:nvSpPr>
                  <p:cNvPr id="304" name="Freeform 643">
                    <a:extLst>
                      <a:ext uri="{FF2B5EF4-FFF2-40B4-BE49-F238E27FC236}">
                        <a16:creationId xmlns:a16="http://schemas.microsoft.com/office/drawing/2014/main" id="{CBBB07C6-751D-0CF2-EB7A-35DCFF8BB586}"/>
                      </a:ext>
                    </a:extLst>
                  </p:cNvPr>
                  <p:cNvSpPr/>
                  <p:nvPr/>
                </p:nvSpPr>
                <p:spPr>
                  <a:xfrm>
                    <a:off x="11942131" y="1011936"/>
                    <a:ext cx="64373" cy="16483"/>
                  </a:xfrm>
                  <a:custGeom>
                    <a:avLst/>
                    <a:gdLst>
                      <a:gd name="connsiteX0" fmla="*/ 64374 w 64373"/>
                      <a:gd name="connsiteY0" fmla="*/ 0 h 16483"/>
                      <a:gd name="connsiteX1" fmla="*/ 0 w 64373"/>
                      <a:gd name="connsiteY1" fmla="*/ 0 h 16483"/>
                    </a:gdLst>
                    <a:ahLst/>
                    <a:cxnLst>
                      <a:cxn ang="0">
                        <a:pos x="connsiteX0" y="connsiteY0"/>
                      </a:cxn>
                      <a:cxn ang="0">
                        <a:pos x="connsiteX1" y="connsiteY1"/>
                      </a:cxn>
                    </a:cxnLst>
                    <a:rect l="l" t="t" r="r" b="b"/>
                    <a:pathLst>
                      <a:path w="64373" h="16483">
                        <a:moveTo>
                          <a:pt x="64374" y="0"/>
                        </a:moveTo>
                        <a:lnTo>
                          <a:pt x="0" y="0"/>
                        </a:lnTo>
                      </a:path>
                    </a:pathLst>
                  </a:custGeom>
                  <a:ln w="28575" cap="rnd">
                    <a:solidFill>
                      <a:srgbClr val="007772"/>
                    </a:solidFill>
                    <a:prstDash val="solid"/>
                    <a:round/>
                  </a:ln>
                </p:spPr>
                <p:txBody>
                  <a:bodyPr rtlCol="0" anchor="ctr"/>
                  <a:lstStyle/>
                  <a:p>
                    <a:endParaRPr lang="en-US" sz="1799"/>
                  </a:p>
                </p:txBody>
              </p:sp>
            </p:grpSp>
            <p:sp>
              <p:nvSpPr>
                <p:cNvPr id="302" name="Freeform 641">
                  <a:extLst>
                    <a:ext uri="{FF2B5EF4-FFF2-40B4-BE49-F238E27FC236}">
                      <a16:creationId xmlns:a16="http://schemas.microsoft.com/office/drawing/2014/main" id="{1D24BE0D-B995-BA7B-9E6F-CC0B4971A028}"/>
                    </a:ext>
                  </a:extLst>
                </p:cNvPr>
                <p:cNvSpPr/>
                <p:nvPr/>
              </p:nvSpPr>
              <p:spPr>
                <a:xfrm>
                  <a:off x="11839793" y="1219630"/>
                  <a:ext cx="100686" cy="16483"/>
                </a:xfrm>
                <a:custGeom>
                  <a:avLst/>
                  <a:gdLst>
                    <a:gd name="connsiteX0" fmla="*/ 100687 w 100686"/>
                    <a:gd name="connsiteY0" fmla="*/ 0 h 16483"/>
                    <a:gd name="connsiteX1" fmla="*/ 0 w 100686"/>
                    <a:gd name="connsiteY1" fmla="*/ 0 h 16483"/>
                  </a:gdLst>
                  <a:ahLst/>
                  <a:cxnLst>
                    <a:cxn ang="0">
                      <a:pos x="connsiteX0" y="connsiteY0"/>
                    </a:cxn>
                    <a:cxn ang="0">
                      <a:pos x="connsiteX1" y="connsiteY1"/>
                    </a:cxn>
                  </a:cxnLst>
                  <a:rect l="l" t="t" r="r" b="b"/>
                  <a:pathLst>
                    <a:path w="100686" h="16483">
                      <a:moveTo>
                        <a:pt x="100687" y="0"/>
                      </a:moveTo>
                      <a:lnTo>
                        <a:pt x="0" y="0"/>
                      </a:lnTo>
                    </a:path>
                  </a:pathLst>
                </a:custGeom>
                <a:ln w="28575" cap="rnd">
                  <a:solidFill>
                    <a:srgbClr val="007772"/>
                  </a:solidFill>
                  <a:prstDash val="solid"/>
                  <a:round/>
                </a:ln>
              </p:spPr>
              <p:txBody>
                <a:bodyPr rtlCol="0" anchor="ctr"/>
                <a:lstStyle/>
                <a:p>
                  <a:endParaRPr lang="en-US" sz="1799"/>
                </a:p>
              </p:txBody>
            </p:sp>
          </p:grpSp>
          <p:sp>
            <p:nvSpPr>
              <p:cNvPr id="300" name="Freeform 639">
                <a:extLst>
                  <a:ext uri="{FF2B5EF4-FFF2-40B4-BE49-F238E27FC236}">
                    <a16:creationId xmlns:a16="http://schemas.microsoft.com/office/drawing/2014/main" id="{B0DDFC6D-0759-616D-CBB5-877BCB221F88}"/>
                  </a:ext>
                </a:extLst>
              </p:cNvPr>
              <p:cNvSpPr/>
              <p:nvPr/>
            </p:nvSpPr>
            <p:spPr>
              <a:xfrm>
                <a:off x="11777070" y="617976"/>
                <a:ext cx="420904" cy="924733"/>
              </a:xfrm>
              <a:custGeom>
                <a:avLst/>
                <a:gdLst>
                  <a:gd name="connsiteX0" fmla="*/ 0 w 420904"/>
                  <a:gd name="connsiteY0" fmla="*/ 585170 h 924733"/>
                  <a:gd name="connsiteX1" fmla="*/ 163410 w 420904"/>
                  <a:gd name="connsiteY1" fmla="*/ 0 h 924733"/>
                  <a:gd name="connsiteX2" fmla="*/ 420904 w 420904"/>
                  <a:gd name="connsiteY2" fmla="*/ 924733 h 924733"/>
                  <a:gd name="connsiteX3" fmla="*/ 94085 w 420904"/>
                  <a:gd name="connsiteY3" fmla="*/ 924733 h 924733"/>
                </a:gdLst>
                <a:ahLst/>
                <a:cxnLst>
                  <a:cxn ang="0">
                    <a:pos x="connsiteX0" y="connsiteY0"/>
                  </a:cxn>
                  <a:cxn ang="0">
                    <a:pos x="connsiteX1" y="connsiteY1"/>
                  </a:cxn>
                  <a:cxn ang="0">
                    <a:pos x="connsiteX2" y="connsiteY2"/>
                  </a:cxn>
                  <a:cxn ang="0">
                    <a:pos x="connsiteX3" y="connsiteY3"/>
                  </a:cxn>
                </a:cxnLst>
                <a:rect l="l" t="t" r="r" b="b"/>
                <a:pathLst>
                  <a:path w="420904" h="924733">
                    <a:moveTo>
                      <a:pt x="0" y="585170"/>
                    </a:moveTo>
                    <a:lnTo>
                      <a:pt x="163410" y="0"/>
                    </a:lnTo>
                    <a:lnTo>
                      <a:pt x="420904" y="924733"/>
                    </a:lnTo>
                    <a:lnTo>
                      <a:pt x="94085" y="924733"/>
                    </a:lnTo>
                  </a:path>
                </a:pathLst>
              </a:custGeom>
              <a:noFill/>
              <a:ln w="28575" cap="rnd">
                <a:solidFill>
                  <a:srgbClr val="007772"/>
                </a:solidFill>
                <a:prstDash val="solid"/>
                <a:round/>
              </a:ln>
            </p:spPr>
            <p:txBody>
              <a:bodyPr rtlCol="0" anchor="ctr"/>
              <a:lstStyle/>
              <a:p>
                <a:endParaRPr lang="en-US" sz="1799"/>
              </a:p>
            </p:txBody>
          </p:sp>
        </p:grpSp>
        <p:grpSp>
          <p:nvGrpSpPr>
            <p:cNvPr id="292" name="Graphic 503">
              <a:extLst>
                <a:ext uri="{FF2B5EF4-FFF2-40B4-BE49-F238E27FC236}">
                  <a16:creationId xmlns:a16="http://schemas.microsoft.com/office/drawing/2014/main" id="{69FEC191-6CE7-150D-3551-3D56E05A66A8}"/>
                </a:ext>
              </a:extLst>
            </p:cNvPr>
            <p:cNvGrpSpPr/>
            <p:nvPr/>
          </p:nvGrpSpPr>
          <p:grpSpPr>
            <a:xfrm>
              <a:off x="10912153" y="812483"/>
              <a:ext cx="592567" cy="939568"/>
              <a:chOff x="10912153" y="812483"/>
              <a:chExt cx="592567" cy="939568"/>
            </a:xfrm>
            <a:noFill/>
          </p:grpSpPr>
          <p:sp>
            <p:nvSpPr>
              <p:cNvPr id="294" name="Freeform 633">
                <a:extLst>
                  <a:ext uri="{FF2B5EF4-FFF2-40B4-BE49-F238E27FC236}">
                    <a16:creationId xmlns:a16="http://schemas.microsoft.com/office/drawing/2014/main" id="{4F378320-3204-9CBD-14FE-39496CBF8316}"/>
                  </a:ext>
                </a:extLst>
              </p:cNvPr>
              <p:cNvSpPr/>
              <p:nvPr/>
            </p:nvSpPr>
            <p:spPr>
              <a:xfrm>
                <a:off x="10912153" y="812483"/>
                <a:ext cx="592567" cy="613192"/>
              </a:xfrm>
              <a:custGeom>
                <a:avLst/>
                <a:gdLst>
                  <a:gd name="connsiteX0" fmla="*/ 592568 w 592567"/>
                  <a:gd name="connsiteY0" fmla="*/ 191211 h 613192"/>
                  <a:gd name="connsiteX1" fmla="*/ 307013 w 592567"/>
                  <a:gd name="connsiteY1" fmla="*/ 0 h 613192"/>
                  <a:gd name="connsiteX2" fmla="*/ 0 w 592567"/>
                  <a:gd name="connsiteY2" fmla="*/ 306596 h 613192"/>
                  <a:gd name="connsiteX3" fmla="*/ 307013 w 592567"/>
                  <a:gd name="connsiteY3" fmla="*/ 613192 h 613192"/>
                  <a:gd name="connsiteX4" fmla="*/ 491881 w 592567"/>
                  <a:gd name="connsiteY4" fmla="*/ 552203 h 613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567" h="613192">
                    <a:moveTo>
                      <a:pt x="592568" y="191211"/>
                    </a:moveTo>
                    <a:cubicBezTo>
                      <a:pt x="546351" y="79122"/>
                      <a:pt x="437410" y="0"/>
                      <a:pt x="307013" y="0"/>
                    </a:cubicBezTo>
                    <a:cubicBezTo>
                      <a:pt x="176615" y="0"/>
                      <a:pt x="0" y="136814"/>
                      <a:pt x="0" y="306596"/>
                    </a:cubicBezTo>
                    <a:cubicBezTo>
                      <a:pt x="0" y="476378"/>
                      <a:pt x="137001" y="613192"/>
                      <a:pt x="307013" y="613192"/>
                    </a:cubicBezTo>
                    <a:cubicBezTo>
                      <a:pt x="477025" y="613192"/>
                      <a:pt x="439062" y="590115"/>
                      <a:pt x="491881" y="552203"/>
                    </a:cubicBezTo>
                  </a:path>
                </a:pathLst>
              </a:custGeom>
              <a:noFill/>
              <a:ln w="28575" cap="rnd">
                <a:solidFill>
                  <a:srgbClr val="007772"/>
                </a:solidFill>
                <a:prstDash val="solid"/>
                <a:round/>
              </a:ln>
            </p:spPr>
            <p:txBody>
              <a:bodyPr rtlCol="0" anchor="ctr"/>
              <a:lstStyle/>
              <a:p>
                <a:endParaRPr lang="en-US" sz="1799"/>
              </a:p>
            </p:txBody>
          </p:sp>
          <p:sp>
            <p:nvSpPr>
              <p:cNvPr id="295" name="Freeform 634">
                <a:extLst>
                  <a:ext uri="{FF2B5EF4-FFF2-40B4-BE49-F238E27FC236}">
                    <a16:creationId xmlns:a16="http://schemas.microsoft.com/office/drawing/2014/main" id="{3DABB292-46A2-7387-E054-481FA7A698DE}"/>
                  </a:ext>
                </a:extLst>
              </p:cNvPr>
              <p:cNvSpPr/>
              <p:nvPr/>
            </p:nvSpPr>
            <p:spPr>
              <a:xfrm>
                <a:off x="11220816" y="1189959"/>
                <a:ext cx="105639" cy="562092"/>
              </a:xfrm>
              <a:custGeom>
                <a:avLst/>
                <a:gdLst>
                  <a:gd name="connsiteX0" fmla="*/ 105639 w 105639"/>
                  <a:gd name="connsiteY0" fmla="*/ 0 h 562092"/>
                  <a:gd name="connsiteX1" fmla="*/ 0 w 105639"/>
                  <a:gd name="connsiteY1" fmla="*/ 74176 h 562092"/>
                  <a:gd name="connsiteX2" fmla="*/ 0 w 105639"/>
                  <a:gd name="connsiteY2" fmla="*/ 562093 h 562092"/>
                </a:gdLst>
                <a:ahLst/>
                <a:cxnLst>
                  <a:cxn ang="0">
                    <a:pos x="connsiteX0" y="connsiteY0"/>
                  </a:cxn>
                  <a:cxn ang="0">
                    <a:pos x="connsiteX1" y="connsiteY1"/>
                  </a:cxn>
                  <a:cxn ang="0">
                    <a:pos x="connsiteX2" y="connsiteY2"/>
                  </a:cxn>
                </a:cxnLst>
                <a:rect l="l" t="t" r="r" b="b"/>
                <a:pathLst>
                  <a:path w="105639" h="562092">
                    <a:moveTo>
                      <a:pt x="105639" y="0"/>
                    </a:moveTo>
                    <a:lnTo>
                      <a:pt x="0" y="74176"/>
                    </a:lnTo>
                    <a:lnTo>
                      <a:pt x="0" y="562093"/>
                    </a:lnTo>
                  </a:path>
                </a:pathLst>
              </a:custGeom>
              <a:noFill/>
              <a:ln w="28575" cap="rnd">
                <a:solidFill>
                  <a:srgbClr val="007772"/>
                </a:solidFill>
                <a:prstDash val="solid"/>
                <a:round/>
              </a:ln>
            </p:spPr>
            <p:txBody>
              <a:bodyPr rtlCol="0" anchor="ctr"/>
              <a:lstStyle/>
              <a:p>
                <a:endParaRPr lang="en-US" sz="1799"/>
              </a:p>
            </p:txBody>
          </p:sp>
          <p:sp>
            <p:nvSpPr>
              <p:cNvPr id="296" name="Freeform 635">
                <a:extLst>
                  <a:ext uri="{FF2B5EF4-FFF2-40B4-BE49-F238E27FC236}">
                    <a16:creationId xmlns:a16="http://schemas.microsoft.com/office/drawing/2014/main" id="{5BDED299-1A2B-6485-53CD-358B8DE1FCD3}"/>
                  </a:ext>
                </a:extLst>
              </p:cNvPr>
              <p:cNvSpPr/>
              <p:nvPr/>
            </p:nvSpPr>
            <p:spPr>
              <a:xfrm>
                <a:off x="11116828" y="1231168"/>
                <a:ext cx="103988" cy="59341"/>
              </a:xfrm>
              <a:custGeom>
                <a:avLst/>
                <a:gdLst>
                  <a:gd name="connsiteX0" fmla="*/ 103988 w 103988"/>
                  <a:gd name="connsiteY0" fmla="*/ 59341 h 59341"/>
                  <a:gd name="connsiteX1" fmla="*/ 0 w 103988"/>
                  <a:gd name="connsiteY1" fmla="*/ 0 h 59341"/>
                </a:gdLst>
                <a:ahLst/>
                <a:cxnLst>
                  <a:cxn ang="0">
                    <a:pos x="connsiteX0" y="connsiteY0"/>
                  </a:cxn>
                  <a:cxn ang="0">
                    <a:pos x="connsiteX1" y="connsiteY1"/>
                  </a:cxn>
                </a:cxnLst>
                <a:rect l="l" t="t" r="r" b="b"/>
                <a:pathLst>
                  <a:path w="103988" h="59341">
                    <a:moveTo>
                      <a:pt x="103988" y="59341"/>
                    </a:moveTo>
                    <a:lnTo>
                      <a:pt x="0" y="0"/>
                    </a:lnTo>
                  </a:path>
                </a:pathLst>
              </a:custGeom>
              <a:ln w="28575" cap="rnd">
                <a:solidFill>
                  <a:srgbClr val="007772"/>
                </a:solidFill>
                <a:prstDash val="solid"/>
                <a:round/>
              </a:ln>
            </p:spPr>
            <p:txBody>
              <a:bodyPr rtlCol="0" anchor="ctr"/>
              <a:lstStyle/>
              <a:p>
                <a:endParaRPr lang="en-US" sz="1799"/>
              </a:p>
            </p:txBody>
          </p:sp>
          <p:sp>
            <p:nvSpPr>
              <p:cNvPr id="297" name="Freeform 636">
                <a:extLst>
                  <a:ext uri="{FF2B5EF4-FFF2-40B4-BE49-F238E27FC236}">
                    <a16:creationId xmlns:a16="http://schemas.microsoft.com/office/drawing/2014/main" id="{99B2E1B9-3D7E-A16C-0CFA-5A92D6DBA38D}"/>
                  </a:ext>
                </a:extLst>
              </p:cNvPr>
              <p:cNvSpPr/>
              <p:nvPr/>
            </p:nvSpPr>
            <p:spPr>
              <a:xfrm>
                <a:off x="11220816" y="1079519"/>
                <a:ext cx="16506" cy="207694"/>
              </a:xfrm>
              <a:custGeom>
                <a:avLst/>
                <a:gdLst>
                  <a:gd name="connsiteX0" fmla="*/ 0 w 16506"/>
                  <a:gd name="connsiteY0" fmla="*/ 0 h 207694"/>
                  <a:gd name="connsiteX1" fmla="*/ 0 w 16506"/>
                  <a:gd name="connsiteY1" fmla="*/ 207694 h 207694"/>
                </a:gdLst>
                <a:ahLst/>
                <a:cxnLst>
                  <a:cxn ang="0">
                    <a:pos x="connsiteX0" y="connsiteY0"/>
                  </a:cxn>
                  <a:cxn ang="0">
                    <a:pos x="connsiteX1" y="connsiteY1"/>
                  </a:cxn>
                </a:cxnLst>
                <a:rect l="l" t="t" r="r" b="b"/>
                <a:pathLst>
                  <a:path w="16506" h="207694">
                    <a:moveTo>
                      <a:pt x="0" y="0"/>
                    </a:moveTo>
                    <a:lnTo>
                      <a:pt x="0" y="207694"/>
                    </a:lnTo>
                  </a:path>
                </a:pathLst>
              </a:custGeom>
              <a:ln w="28575" cap="rnd">
                <a:solidFill>
                  <a:srgbClr val="007772"/>
                </a:solidFill>
                <a:prstDash val="solid"/>
                <a:round/>
              </a:ln>
            </p:spPr>
            <p:txBody>
              <a:bodyPr rtlCol="0" anchor="ctr"/>
              <a:lstStyle/>
              <a:p>
                <a:endParaRPr lang="en-US" sz="1799"/>
              </a:p>
            </p:txBody>
          </p:sp>
        </p:grpSp>
        <p:sp>
          <p:nvSpPr>
            <p:cNvPr id="293" name="Freeform 632">
              <a:extLst>
                <a:ext uri="{FF2B5EF4-FFF2-40B4-BE49-F238E27FC236}">
                  <a16:creationId xmlns:a16="http://schemas.microsoft.com/office/drawing/2014/main" id="{9493E685-1073-8E59-8F9B-99ACDB5819D3}"/>
                </a:ext>
              </a:extLst>
            </p:cNvPr>
            <p:cNvSpPr/>
            <p:nvPr/>
          </p:nvSpPr>
          <p:spPr>
            <a:xfrm>
              <a:off x="11083816" y="1752052"/>
              <a:ext cx="1005218" cy="16483"/>
            </a:xfrm>
            <a:custGeom>
              <a:avLst/>
              <a:gdLst>
                <a:gd name="connsiteX0" fmla="*/ 0 w 1005218"/>
                <a:gd name="connsiteY0" fmla="*/ 0 h 16483"/>
                <a:gd name="connsiteX1" fmla="*/ 1005219 w 1005218"/>
                <a:gd name="connsiteY1" fmla="*/ 0 h 16483"/>
              </a:gdLst>
              <a:ahLst/>
              <a:cxnLst>
                <a:cxn ang="0">
                  <a:pos x="connsiteX0" y="connsiteY0"/>
                </a:cxn>
                <a:cxn ang="0">
                  <a:pos x="connsiteX1" y="connsiteY1"/>
                </a:cxn>
              </a:cxnLst>
              <a:rect l="l" t="t" r="r" b="b"/>
              <a:pathLst>
                <a:path w="1005218" h="16483">
                  <a:moveTo>
                    <a:pt x="0" y="0"/>
                  </a:moveTo>
                  <a:lnTo>
                    <a:pt x="1005219" y="0"/>
                  </a:lnTo>
                </a:path>
              </a:pathLst>
            </a:custGeom>
            <a:ln w="28575" cap="rnd">
              <a:solidFill>
                <a:srgbClr val="007772"/>
              </a:solidFill>
              <a:prstDash val="solid"/>
              <a:round/>
            </a:ln>
          </p:spPr>
          <p:txBody>
            <a:bodyPr rtlCol="0" anchor="ctr"/>
            <a:lstStyle/>
            <a:p>
              <a:endParaRPr lang="en-US" sz="1799"/>
            </a:p>
          </p:txBody>
        </p:sp>
      </p:grpSp>
    </p:spTree>
    <p:extLst>
      <p:ext uri="{BB962C8B-B14F-4D97-AF65-F5344CB8AC3E}">
        <p14:creationId xmlns:p14="http://schemas.microsoft.com/office/powerpoint/2010/main" val="127274395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1">
            <a:extLst>
              <a:ext uri="{FF2B5EF4-FFF2-40B4-BE49-F238E27FC236}">
                <a16:creationId xmlns:a16="http://schemas.microsoft.com/office/drawing/2014/main" id="{85080F60-9115-398A-1C9D-90865C8C0B2E}"/>
              </a:ext>
            </a:extLst>
          </p:cNvPr>
          <p:cNvSpPr>
            <a:spLocks noGrp="1"/>
          </p:cNvSpPr>
          <p:nvPr>
            <p:ph type="pic" sz="quarter" idx="10"/>
          </p:nvPr>
        </p:nvSpPr>
        <p:spPr>
          <a:xfrm>
            <a:off x="1114362" y="3017356"/>
            <a:ext cx="4981638" cy="2649798"/>
          </a:xfrm>
        </p:spPr>
        <p:txBody>
          <a:bodyPr/>
          <a:lstStyle/>
          <a:p>
            <a:endParaRPr lang="pl-PL"/>
          </a:p>
        </p:txBody>
      </p:sp>
      <p:sp>
        <p:nvSpPr>
          <p:cNvPr id="3" name="Symbol zastępczy tekstu 2">
            <a:extLst>
              <a:ext uri="{FF2B5EF4-FFF2-40B4-BE49-F238E27FC236}">
                <a16:creationId xmlns:a16="http://schemas.microsoft.com/office/drawing/2014/main" id="{28C9BD39-A664-0B84-CBE9-3A147CB44DA5}"/>
              </a:ext>
            </a:extLst>
          </p:cNvPr>
          <p:cNvSpPr>
            <a:spLocks noGrp="1"/>
          </p:cNvSpPr>
          <p:nvPr>
            <p:ph type="body" sz="quarter" idx="13"/>
          </p:nvPr>
        </p:nvSpPr>
        <p:spPr/>
        <p:txBody>
          <a:bodyPr lIns="91440" tIns="45720" rIns="91440" bIns="45720" anchor="t">
            <a:normAutofit/>
          </a:bodyPr>
          <a:lstStyle/>
          <a:p>
            <a:pPr algn="ctr"/>
            <a:r>
              <a:rPr lang="pl-PL" b="1" err="1">
                <a:latin typeface="Calibri"/>
                <a:ea typeface="Calibri"/>
                <a:cs typeface="Calibri"/>
              </a:rPr>
              <a:t>Agrovoltaics</a:t>
            </a:r>
            <a:endParaRPr lang="pl-PL" sz="1800" err="1">
              <a:solidFill>
                <a:srgbClr val="3C4043"/>
              </a:solidFill>
              <a:latin typeface="Roboto"/>
              <a:ea typeface="Roboto"/>
              <a:cs typeface="Roboto"/>
            </a:endParaRPr>
          </a:p>
          <a:p>
            <a:endParaRPr lang="pl-PL" dirty="0"/>
          </a:p>
        </p:txBody>
      </p:sp>
      <p:sp>
        <p:nvSpPr>
          <p:cNvPr id="4" name="Symbol zastępczy tekstu 3">
            <a:extLst>
              <a:ext uri="{FF2B5EF4-FFF2-40B4-BE49-F238E27FC236}">
                <a16:creationId xmlns:a16="http://schemas.microsoft.com/office/drawing/2014/main" id="{8F562680-CEDC-88A5-E52D-3B8484532040}"/>
              </a:ext>
            </a:extLst>
          </p:cNvPr>
          <p:cNvSpPr>
            <a:spLocks noGrp="1"/>
          </p:cNvSpPr>
          <p:nvPr>
            <p:ph type="body" sz="quarter" idx="14"/>
          </p:nvPr>
        </p:nvSpPr>
        <p:spPr/>
        <p:txBody>
          <a:bodyPr lIns="91440" tIns="45720" rIns="91440" bIns="45720" anchor="t">
            <a:noAutofit/>
          </a:bodyPr>
          <a:lstStyle/>
          <a:p>
            <a:pPr algn="just"/>
            <a:r>
              <a:rPr lang="pl-PL" dirty="0">
                <a:ea typeface="+mn-lt"/>
                <a:cs typeface="+mn-lt"/>
              </a:rPr>
              <a:t>The </a:t>
            </a:r>
            <a:r>
              <a:rPr lang="pl-PL" dirty="0" err="1">
                <a:ea typeface="+mn-lt"/>
                <a:cs typeface="+mn-lt"/>
              </a:rPr>
              <a:t>goal</a:t>
            </a:r>
            <a:r>
              <a:rPr lang="pl-PL" dirty="0">
                <a:ea typeface="+mn-lt"/>
                <a:cs typeface="+mn-lt"/>
              </a:rPr>
              <a:t> </a:t>
            </a:r>
            <a:r>
              <a:rPr lang="pl-PL" dirty="0" err="1">
                <a:ea typeface="+mn-lt"/>
                <a:cs typeface="+mn-lt"/>
              </a:rPr>
              <a:t>is</a:t>
            </a:r>
            <a:r>
              <a:rPr lang="pl-PL" dirty="0">
                <a:ea typeface="+mn-lt"/>
                <a:cs typeface="+mn-lt"/>
              </a:rPr>
              <a:t> to </a:t>
            </a:r>
            <a:r>
              <a:rPr lang="pl-PL" dirty="0" err="1">
                <a:ea typeface="+mn-lt"/>
                <a:cs typeface="+mn-lt"/>
              </a:rPr>
              <a:t>combine</a:t>
            </a:r>
            <a:r>
              <a:rPr lang="pl-PL" dirty="0">
                <a:ea typeface="+mn-lt"/>
                <a:cs typeface="+mn-lt"/>
              </a:rPr>
              <a:t> </a:t>
            </a:r>
            <a:r>
              <a:rPr lang="pl-PL" dirty="0" err="1">
                <a:ea typeface="+mn-lt"/>
                <a:cs typeface="+mn-lt"/>
              </a:rPr>
              <a:t>agricultural</a:t>
            </a:r>
            <a:r>
              <a:rPr lang="pl-PL" dirty="0">
                <a:ea typeface="+mn-lt"/>
                <a:cs typeface="+mn-lt"/>
              </a:rPr>
              <a:t> </a:t>
            </a:r>
            <a:r>
              <a:rPr lang="pl-PL" dirty="0" err="1">
                <a:ea typeface="+mn-lt"/>
                <a:cs typeface="+mn-lt"/>
              </a:rPr>
              <a:t>crops</a:t>
            </a:r>
            <a:r>
              <a:rPr lang="pl-PL" dirty="0">
                <a:ea typeface="+mn-lt"/>
                <a:cs typeface="+mn-lt"/>
              </a:rPr>
              <a:t> and </a:t>
            </a:r>
            <a:r>
              <a:rPr lang="pl-PL" dirty="0" err="1">
                <a:ea typeface="+mn-lt"/>
                <a:cs typeface="+mn-lt"/>
              </a:rPr>
              <a:t>livestock</a:t>
            </a:r>
            <a:r>
              <a:rPr lang="pl-PL" dirty="0">
                <a:ea typeface="+mn-lt"/>
                <a:cs typeface="+mn-lt"/>
              </a:rPr>
              <a:t> </a:t>
            </a:r>
            <a:r>
              <a:rPr lang="pl-PL" dirty="0" err="1">
                <a:ea typeface="+mn-lt"/>
                <a:cs typeface="+mn-lt"/>
              </a:rPr>
              <a:t>production</a:t>
            </a:r>
            <a:r>
              <a:rPr lang="pl-PL" dirty="0">
                <a:ea typeface="+mn-lt"/>
                <a:cs typeface="+mn-lt"/>
              </a:rPr>
              <a:t> with </a:t>
            </a:r>
            <a:r>
              <a:rPr lang="pl-PL" dirty="0" err="1">
                <a:ea typeface="+mn-lt"/>
                <a:cs typeface="+mn-lt"/>
              </a:rPr>
              <a:t>electricity</a:t>
            </a:r>
            <a:r>
              <a:rPr lang="pl-PL" dirty="0">
                <a:ea typeface="+mn-lt"/>
                <a:cs typeface="+mn-lt"/>
              </a:rPr>
              <a:t> </a:t>
            </a:r>
            <a:r>
              <a:rPr lang="pl-PL" dirty="0" err="1">
                <a:ea typeface="+mn-lt"/>
                <a:cs typeface="+mn-lt"/>
              </a:rPr>
              <a:t>production</a:t>
            </a:r>
            <a:r>
              <a:rPr lang="pl-PL" dirty="0">
                <a:ea typeface="+mn-lt"/>
                <a:cs typeface="+mn-lt"/>
              </a:rPr>
              <a:t>. It </a:t>
            </a:r>
            <a:r>
              <a:rPr lang="pl-PL" dirty="0" err="1">
                <a:ea typeface="+mn-lt"/>
                <a:cs typeface="+mn-lt"/>
              </a:rPr>
              <a:t>differs</a:t>
            </a:r>
            <a:r>
              <a:rPr lang="pl-PL" dirty="0">
                <a:ea typeface="+mn-lt"/>
                <a:cs typeface="+mn-lt"/>
              </a:rPr>
              <a:t> from </a:t>
            </a:r>
            <a:r>
              <a:rPr lang="pl-PL" dirty="0" err="1">
                <a:ea typeface="+mn-lt"/>
                <a:cs typeface="+mn-lt"/>
              </a:rPr>
              <a:t>large-scale</a:t>
            </a:r>
            <a:r>
              <a:rPr lang="pl-PL" dirty="0">
                <a:ea typeface="+mn-lt"/>
                <a:cs typeface="+mn-lt"/>
              </a:rPr>
              <a:t> </a:t>
            </a:r>
            <a:r>
              <a:rPr lang="pl-PL" dirty="0" err="1">
                <a:ea typeface="+mn-lt"/>
                <a:cs typeface="+mn-lt"/>
              </a:rPr>
              <a:t>photovoltaics</a:t>
            </a:r>
            <a:r>
              <a:rPr lang="pl-PL" dirty="0">
                <a:ea typeface="+mn-lt"/>
                <a:cs typeface="+mn-lt"/>
              </a:rPr>
              <a:t> in </a:t>
            </a:r>
            <a:r>
              <a:rPr lang="pl-PL" dirty="0" err="1">
                <a:ea typeface="+mn-lt"/>
                <a:cs typeface="+mn-lt"/>
              </a:rPr>
              <a:t>that</a:t>
            </a:r>
            <a:r>
              <a:rPr lang="pl-PL" dirty="0">
                <a:ea typeface="+mn-lt"/>
                <a:cs typeface="+mn-lt"/>
              </a:rPr>
              <a:t> </a:t>
            </a:r>
            <a:r>
              <a:rPr lang="pl-PL" dirty="0" err="1">
                <a:ea typeface="+mn-lt"/>
                <a:cs typeface="+mn-lt"/>
              </a:rPr>
              <a:t>agricultural</a:t>
            </a:r>
            <a:r>
              <a:rPr lang="pl-PL" dirty="0">
                <a:ea typeface="+mn-lt"/>
                <a:cs typeface="+mn-lt"/>
              </a:rPr>
              <a:t> </a:t>
            </a:r>
            <a:r>
              <a:rPr lang="pl-PL" dirty="0" err="1">
                <a:ea typeface="+mn-lt"/>
                <a:cs typeface="+mn-lt"/>
              </a:rPr>
              <a:t>production</a:t>
            </a:r>
            <a:r>
              <a:rPr lang="pl-PL" dirty="0">
                <a:ea typeface="+mn-lt"/>
                <a:cs typeface="+mn-lt"/>
              </a:rPr>
              <a:t> </a:t>
            </a:r>
            <a:r>
              <a:rPr lang="pl-PL" dirty="0" err="1">
                <a:ea typeface="+mn-lt"/>
                <a:cs typeface="+mn-lt"/>
              </a:rPr>
              <a:t>remains</a:t>
            </a:r>
            <a:r>
              <a:rPr lang="pl-PL" dirty="0">
                <a:ea typeface="+mn-lt"/>
                <a:cs typeface="+mn-lt"/>
              </a:rPr>
              <a:t> the </a:t>
            </a:r>
            <a:r>
              <a:rPr lang="pl-PL" dirty="0" err="1">
                <a:ea typeface="+mn-lt"/>
                <a:cs typeface="+mn-lt"/>
              </a:rPr>
              <a:t>priority</a:t>
            </a:r>
            <a:r>
              <a:rPr lang="pl-PL" dirty="0">
                <a:ea typeface="+mn-lt"/>
                <a:cs typeface="+mn-lt"/>
              </a:rPr>
              <a:t>, and the </a:t>
            </a:r>
            <a:r>
              <a:rPr lang="pl-PL" dirty="0" err="1">
                <a:ea typeface="+mn-lt"/>
                <a:cs typeface="+mn-lt"/>
              </a:rPr>
              <a:t>photovoltaic</a:t>
            </a:r>
            <a:r>
              <a:rPr lang="pl-PL" dirty="0">
                <a:ea typeface="+mn-lt"/>
                <a:cs typeface="+mn-lt"/>
              </a:rPr>
              <a:t> </a:t>
            </a:r>
            <a:r>
              <a:rPr lang="pl-PL" dirty="0" err="1">
                <a:ea typeface="+mn-lt"/>
                <a:cs typeface="+mn-lt"/>
              </a:rPr>
              <a:t>installation</a:t>
            </a:r>
            <a:r>
              <a:rPr lang="pl-PL" dirty="0">
                <a:ea typeface="+mn-lt"/>
                <a:cs typeface="+mn-lt"/>
              </a:rPr>
              <a:t> </a:t>
            </a:r>
            <a:r>
              <a:rPr lang="pl-PL" dirty="0" err="1">
                <a:ea typeface="+mn-lt"/>
                <a:cs typeface="+mn-lt"/>
              </a:rPr>
              <a:t>utilizes</a:t>
            </a:r>
            <a:r>
              <a:rPr lang="pl-PL" dirty="0">
                <a:ea typeface="+mn-lt"/>
                <a:cs typeface="+mn-lt"/>
              </a:rPr>
              <a:t> </a:t>
            </a:r>
            <a:r>
              <a:rPr lang="pl-PL" dirty="0" err="1">
                <a:ea typeface="+mn-lt"/>
                <a:cs typeface="+mn-lt"/>
              </a:rPr>
              <a:t>available</a:t>
            </a:r>
            <a:r>
              <a:rPr lang="pl-PL" dirty="0">
                <a:ea typeface="+mn-lt"/>
                <a:cs typeface="+mn-lt"/>
              </a:rPr>
              <a:t> </a:t>
            </a:r>
            <a:r>
              <a:rPr lang="pl-PL" dirty="0" err="1">
                <a:ea typeface="+mn-lt"/>
                <a:cs typeface="+mn-lt"/>
              </a:rPr>
              <a:t>space</a:t>
            </a:r>
            <a:r>
              <a:rPr lang="pl-PL" dirty="0">
                <a:ea typeface="+mn-lt"/>
                <a:cs typeface="+mn-lt"/>
              </a:rPr>
              <a:t>, </a:t>
            </a:r>
            <a:r>
              <a:rPr lang="pl-PL" dirty="0" err="1">
                <a:ea typeface="+mn-lt"/>
                <a:cs typeface="+mn-lt"/>
              </a:rPr>
              <a:t>further</a:t>
            </a:r>
            <a:r>
              <a:rPr lang="pl-PL" dirty="0">
                <a:ea typeface="+mn-lt"/>
                <a:cs typeface="+mn-lt"/>
              </a:rPr>
              <a:t> </a:t>
            </a:r>
            <a:r>
              <a:rPr lang="pl-PL" dirty="0" err="1">
                <a:ea typeface="+mn-lt"/>
                <a:cs typeface="+mn-lt"/>
              </a:rPr>
              <a:t>supporting</a:t>
            </a:r>
            <a:r>
              <a:rPr lang="pl-PL" dirty="0">
                <a:ea typeface="+mn-lt"/>
                <a:cs typeface="+mn-lt"/>
              </a:rPr>
              <a:t> </a:t>
            </a:r>
            <a:r>
              <a:rPr lang="pl-PL" dirty="0" err="1">
                <a:ea typeface="+mn-lt"/>
                <a:cs typeface="+mn-lt"/>
              </a:rPr>
              <a:t>production</a:t>
            </a:r>
            <a:r>
              <a:rPr lang="pl-PL" dirty="0">
                <a:ea typeface="+mn-lt"/>
                <a:cs typeface="+mn-lt"/>
              </a:rPr>
              <a:t>.</a:t>
            </a:r>
            <a:endParaRPr lang="en-US" dirty="0">
              <a:ea typeface="Calibri" panose="020F0502020204030204"/>
              <a:cs typeface="Calibri" panose="020F0502020204030204"/>
            </a:endParaRPr>
          </a:p>
        </p:txBody>
      </p:sp>
      <p:pic>
        <p:nvPicPr>
          <p:cNvPr id="5" name="Multimedia online 4" title="How Agri-Voltaics are Changing Agriculture | The Power of Solar Panels">
            <a:hlinkClick r:id="" action="ppaction://media"/>
            <a:extLst>
              <a:ext uri="{FF2B5EF4-FFF2-40B4-BE49-F238E27FC236}">
                <a16:creationId xmlns:a16="http://schemas.microsoft.com/office/drawing/2014/main" id="{EC404DB5-496A-FE7E-CD68-A35710215DA3}"/>
              </a:ext>
            </a:extLst>
          </p:cNvPr>
          <p:cNvPicPr>
            <a:picLocks noRot="1" noChangeAspect="1"/>
          </p:cNvPicPr>
          <p:nvPr>
            <a:videoFile r:link="rId1"/>
          </p:nvPr>
        </p:nvPicPr>
        <p:blipFill>
          <a:blip r:embed="rId3"/>
          <a:stretch>
            <a:fillRect/>
          </a:stretch>
        </p:blipFill>
        <p:spPr>
          <a:xfrm>
            <a:off x="1114362" y="2936042"/>
            <a:ext cx="4981638" cy="2812426"/>
          </a:xfrm>
          <a:prstGeom prst="rect">
            <a:avLst/>
          </a:prstGeom>
        </p:spPr>
      </p:pic>
      <p:sp>
        <p:nvSpPr>
          <p:cNvPr id="7" name="TextBox 6">
            <a:extLst>
              <a:ext uri="{FF2B5EF4-FFF2-40B4-BE49-F238E27FC236}">
                <a16:creationId xmlns:a16="http://schemas.microsoft.com/office/drawing/2014/main" id="{DF3EB22B-28FF-C5FF-1EAB-A9552E0656CB}"/>
              </a:ext>
            </a:extLst>
          </p:cNvPr>
          <p:cNvSpPr txBox="1"/>
          <p:nvPr/>
        </p:nvSpPr>
        <p:spPr>
          <a:xfrm>
            <a:off x="6972765" y="5425302"/>
            <a:ext cx="4178083" cy="646331"/>
          </a:xfrm>
          <a:prstGeom prst="rect">
            <a:avLst/>
          </a:prstGeom>
          <a:noFill/>
        </p:spPr>
        <p:txBody>
          <a:bodyPr wrap="square">
            <a:spAutoFit/>
          </a:bodyPr>
          <a:lstStyle/>
          <a:p>
            <a:r>
              <a:rPr lang="en-US" dirty="0">
                <a:hlinkClick r:id="rId4"/>
              </a:rPr>
              <a:t>How Agri-</a:t>
            </a:r>
            <a:r>
              <a:rPr lang="en-US" dirty="0" err="1">
                <a:hlinkClick r:id="rId4"/>
              </a:rPr>
              <a:t>Voltaics</a:t>
            </a:r>
            <a:r>
              <a:rPr lang="en-US" dirty="0">
                <a:hlinkClick r:id="rId4"/>
              </a:rPr>
              <a:t> are Changing Agriculture | The Power of Solar Panels | </a:t>
            </a:r>
            <a:r>
              <a:rPr lang="en-US" dirty="0" err="1">
                <a:hlinkClick r:id="rId4"/>
              </a:rPr>
              <a:t>EyeTech</a:t>
            </a:r>
            <a:endParaRPr lang="en-IE" dirty="0"/>
          </a:p>
        </p:txBody>
      </p:sp>
    </p:spTree>
    <p:extLst>
      <p:ext uri="{BB962C8B-B14F-4D97-AF65-F5344CB8AC3E}">
        <p14:creationId xmlns:p14="http://schemas.microsoft.com/office/powerpoint/2010/main" val="1065177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ymbol zastępczy obrazu 5" descr="Obraz zawierający niebo, na wolnym powietrzu, chmura, kwiat&#10;&#10;Zawartość wygenerowana przez sztuczną inteligencję może być niepoprawna.">
            <a:extLst>
              <a:ext uri="{FF2B5EF4-FFF2-40B4-BE49-F238E27FC236}">
                <a16:creationId xmlns:a16="http://schemas.microsoft.com/office/drawing/2014/main" id="{BD4C00D6-6A69-F578-1D4D-68763B3E89A0}"/>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3" name="Symbol zastępczy tekstu 2">
            <a:extLst>
              <a:ext uri="{FF2B5EF4-FFF2-40B4-BE49-F238E27FC236}">
                <a16:creationId xmlns:a16="http://schemas.microsoft.com/office/drawing/2014/main" id="{2B2AA5CF-5AED-EF17-7A3E-4A132A2531E0}"/>
              </a:ext>
            </a:extLst>
          </p:cNvPr>
          <p:cNvSpPr>
            <a:spLocks noGrp="1"/>
          </p:cNvSpPr>
          <p:nvPr>
            <p:ph type="body" sz="quarter" idx="13"/>
          </p:nvPr>
        </p:nvSpPr>
        <p:spPr>
          <a:xfrm>
            <a:off x="882473" y="441384"/>
            <a:ext cx="5607690" cy="697353"/>
          </a:xfrm>
        </p:spPr>
        <p:txBody>
          <a:bodyPr>
            <a:normAutofit fontScale="85000" lnSpcReduction="10000"/>
          </a:bodyPr>
          <a:lstStyle/>
          <a:p>
            <a:r>
              <a:rPr lang="pl-PL" b="1" dirty="0" err="1">
                <a:solidFill>
                  <a:srgbClr val="007772"/>
                </a:solidFill>
              </a:rPr>
              <a:t>Advantages</a:t>
            </a:r>
            <a:r>
              <a:rPr lang="pl-PL" b="1" dirty="0">
                <a:solidFill>
                  <a:srgbClr val="007772"/>
                </a:solidFill>
              </a:rPr>
              <a:t> of </a:t>
            </a:r>
            <a:r>
              <a:rPr lang="pl-PL" b="1" dirty="0" err="1">
                <a:solidFill>
                  <a:srgbClr val="007772"/>
                </a:solidFill>
              </a:rPr>
              <a:t>agriphotovoltaics</a:t>
            </a:r>
            <a:endParaRPr lang="pl-PL" b="1" dirty="0">
              <a:solidFill>
                <a:srgbClr val="007772"/>
              </a:solidFill>
            </a:endParaRPr>
          </a:p>
        </p:txBody>
      </p:sp>
      <p:sp>
        <p:nvSpPr>
          <p:cNvPr id="4" name="Symbol zastępczy tekstu 3">
            <a:extLst>
              <a:ext uri="{FF2B5EF4-FFF2-40B4-BE49-F238E27FC236}">
                <a16:creationId xmlns:a16="http://schemas.microsoft.com/office/drawing/2014/main" id="{30A1955D-B1B6-953A-8196-7131A5D0CD24}"/>
              </a:ext>
            </a:extLst>
          </p:cNvPr>
          <p:cNvSpPr>
            <a:spLocks noGrp="1"/>
          </p:cNvSpPr>
          <p:nvPr>
            <p:ph type="body" sz="quarter" idx="14"/>
          </p:nvPr>
        </p:nvSpPr>
        <p:spPr>
          <a:xfrm>
            <a:off x="673256" y="1138737"/>
            <a:ext cx="6026124" cy="3686908"/>
          </a:xfrm>
        </p:spPr>
        <p:txBody>
          <a:bodyPr/>
          <a:lstStyle/>
          <a:p>
            <a:pPr marL="342900" indent="-342900">
              <a:buFont typeface="Wingdings" panose="05000000000000000000" pitchFamily="2" charset="2"/>
              <a:buChar char="Ø"/>
            </a:pPr>
            <a:r>
              <a:rPr lang="en-US" b="1" dirty="0">
                <a:solidFill>
                  <a:schemeClr val="tx1">
                    <a:lumMod val="65000"/>
                    <a:lumOff val="35000"/>
                  </a:schemeClr>
                </a:solidFill>
              </a:rPr>
              <a:t>Better use of agricultural space – </a:t>
            </a:r>
            <a:r>
              <a:rPr lang="en-US" dirty="0">
                <a:solidFill>
                  <a:schemeClr val="tx1">
                    <a:lumMod val="65000"/>
                    <a:lumOff val="35000"/>
                  </a:schemeClr>
                </a:solidFill>
              </a:rPr>
              <a:t>growing crops and producing energy at the same time, rather than competing for land, especially in areas with limited agricultural space (e.g. the Netherlands)</a:t>
            </a:r>
            <a:r>
              <a:rPr lang="en-US" b="1" dirty="0">
                <a:solidFill>
                  <a:schemeClr val="tx1">
                    <a:lumMod val="65000"/>
                    <a:lumOff val="35000"/>
                  </a:schemeClr>
                </a:solidFill>
              </a:rPr>
              <a:t>
Protection against extreme weather conditions - </a:t>
            </a:r>
            <a:r>
              <a:rPr lang="en-US" dirty="0">
                <a:solidFill>
                  <a:schemeClr val="tx1">
                    <a:lumMod val="65000"/>
                    <a:lumOff val="35000"/>
                  </a:schemeClr>
                </a:solidFill>
              </a:rPr>
              <a:t>panels reduce heat stress for plants in hot weather, protect against hail, strong wind</a:t>
            </a:r>
            <a:r>
              <a:rPr lang="en-US" b="1" dirty="0">
                <a:solidFill>
                  <a:schemeClr val="tx1">
                    <a:lumMod val="65000"/>
                    <a:lumOff val="35000"/>
                  </a:schemeClr>
                </a:solidFill>
              </a:rPr>
              <a:t>
Reduce evaporation and save water – </a:t>
            </a:r>
            <a:r>
              <a:rPr lang="en-US" dirty="0">
                <a:solidFill>
                  <a:schemeClr val="tx1">
                    <a:lumMod val="65000"/>
                    <a:lumOff val="35000"/>
                  </a:schemeClr>
                </a:solidFill>
              </a:rPr>
              <a:t>reduce irrigation requirements</a:t>
            </a:r>
            <a:r>
              <a:rPr lang="en-US" b="1" dirty="0">
                <a:solidFill>
                  <a:schemeClr val="tx1">
                    <a:lumMod val="65000"/>
                    <a:lumOff val="35000"/>
                  </a:schemeClr>
                </a:solidFill>
              </a:rPr>
              <a:t>
Increased yield of shade crops</a:t>
            </a:r>
            <a:endParaRPr lang="pl-PL" dirty="0">
              <a:solidFill>
                <a:schemeClr val="tx1">
                  <a:lumMod val="65000"/>
                  <a:lumOff val="35000"/>
                </a:schemeClr>
              </a:solidFill>
            </a:endParaRPr>
          </a:p>
        </p:txBody>
      </p:sp>
    </p:spTree>
    <p:extLst>
      <p:ext uri="{BB962C8B-B14F-4D97-AF65-F5344CB8AC3E}">
        <p14:creationId xmlns:p14="http://schemas.microsoft.com/office/powerpoint/2010/main" val="15977736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AA48C-0399-1D28-8937-16D16BFECB58}"/>
            </a:ext>
          </a:extLst>
        </p:cNvPr>
        <p:cNvGrpSpPr/>
        <p:nvPr/>
      </p:nvGrpSpPr>
      <p:grpSpPr>
        <a:xfrm>
          <a:off x="0" y="0"/>
          <a:ext cx="0" cy="0"/>
          <a:chOff x="0" y="0"/>
          <a:chExt cx="0" cy="0"/>
        </a:xfrm>
      </p:grpSpPr>
      <p:pic>
        <p:nvPicPr>
          <p:cNvPr id="4" name="Picture Placeholder 13" descr="Plants growing out of soil">
            <a:extLst>
              <a:ext uri="{FF2B5EF4-FFF2-40B4-BE49-F238E27FC236}">
                <a16:creationId xmlns:a16="http://schemas.microsoft.com/office/drawing/2014/main" id="{93E885AF-F52D-2466-BCE4-45298D3E0AF5}"/>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xfrm>
            <a:off x="238772" y="2626822"/>
            <a:ext cx="7708195" cy="3396829"/>
          </a:xfrm>
        </p:spPr>
      </p:pic>
      <p:sp>
        <p:nvSpPr>
          <p:cNvPr id="15" name="TextBox 14">
            <a:extLst>
              <a:ext uri="{FF2B5EF4-FFF2-40B4-BE49-F238E27FC236}">
                <a16:creationId xmlns:a16="http://schemas.microsoft.com/office/drawing/2014/main" id="{E07C0303-4263-B284-6C08-E304472F62EF}"/>
              </a:ext>
            </a:extLst>
          </p:cNvPr>
          <p:cNvSpPr txBox="1"/>
          <p:nvPr/>
        </p:nvSpPr>
        <p:spPr>
          <a:xfrm>
            <a:off x="1271395" y="2279025"/>
            <a:ext cx="8218261" cy="1200329"/>
          </a:xfrm>
          <a:prstGeom prst="rect">
            <a:avLst/>
          </a:prstGeom>
          <a:solidFill>
            <a:srgbClr val="EEA821"/>
          </a:solidFill>
        </p:spPr>
        <p:txBody>
          <a:bodyPr wrap="square" rtlCol="0">
            <a:spAutoFit/>
          </a:bodyPr>
          <a:lstStyle/>
          <a:p>
            <a:pPr algn="ctr"/>
            <a:r>
              <a:rPr lang="en-US" sz="3600" b="1" dirty="0">
                <a:solidFill>
                  <a:schemeClr val="bg1"/>
                </a:solidFill>
                <a:latin typeface="Calibri" panose="020F0502020204030204" pitchFamily="34" charset="0"/>
                <a:cs typeface="Calibri" panose="020F0502020204030204" pitchFamily="34" charset="0"/>
              </a:rPr>
              <a:t>SUCCESSFUL IMPLEMENTATIONS OF SOLAR SYSTEMS</a:t>
            </a:r>
          </a:p>
        </p:txBody>
      </p:sp>
      <p:sp>
        <p:nvSpPr>
          <p:cNvPr id="6" name="Rectangle 5">
            <a:extLst>
              <a:ext uri="{FF2B5EF4-FFF2-40B4-BE49-F238E27FC236}">
                <a16:creationId xmlns:a16="http://schemas.microsoft.com/office/drawing/2014/main" id="{C2BE6AC7-B4B7-58A6-B389-9F004D73BF9A}"/>
              </a:ext>
            </a:extLst>
          </p:cNvPr>
          <p:cNvSpPr/>
          <p:nvPr/>
        </p:nvSpPr>
        <p:spPr>
          <a:xfrm>
            <a:off x="10027950" y="0"/>
            <a:ext cx="1407911" cy="2637692"/>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2F48BB64-2401-E924-E691-5E3B5CCE3A6B}"/>
              </a:ext>
            </a:extLst>
          </p:cNvPr>
          <p:cNvSpPr/>
          <p:nvPr/>
        </p:nvSpPr>
        <p:spPr>
          <a:xfrm>
            <a:off x="0" y="5371864"/>
            <a:ext cx="1407911" cy="1486136"/>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0A472BFF-6A3B-D06C-B5AE-A0E7708D3188}"/>
              </a:ext>
            </a:extLst>
          </p:cNvPr>
          <p:cNvSpPr>
            <a:spLocks noGrp="1"/>
          </p:cNvSpPr>
          <p:nvPr>
            <p:ph type="body" sz="quarter" idx="17"/>
          </p:nvPr>
        </p:nvSpPr>
        <p:spPr>
          <a:xfrm>
            <a:off x="9241981" y="871477"/>
            <a:ext cx="2066906" cy="582221"/>
          </a:xfrm>
        </p:spPr>
        <p:txBody>
          <a:bodyPr/>
          <a:lstStyle/>
          <a:p>
            <a:r>
              <a:rPr lang="en-US" dirty="0"/>
              <a:t>0</a:t>
            </a:r>
            <a:r>
              <a:rPr lang="pl-PL" dirty="0"/>
              <a:t>3</a:t>
            </a:r>
            <a:endParaRPr lang="en-US" dirty="0"/>
          </a:p>
        </p:txBody>
      </p:sp>
      <p:grpSp>
        <p:nvGrpSpPr>
          <p:cNvPr id="10" name="Group 9">
            <a:extLst>
              <a:ext uri="{FF2B5EF4-FFF2-40B4-BE49-F238E27FC236}">
                <a16:creationId xmlns:a16="http://schemas.microsoft.com/office/drawing/2014/main" id="{FF86EF7D-26D0-B3B7-ECD9-1225E1319300}"/>
              </a:ext>
            </a:extLst>
          </p:cNvPr>
          <p:cNvGrpSpPr/>
          <p:nvPr/>
        </p:nvGrpSpPr>
        <p:grpSpPr>
          <a:xfrm>
            <a:off x="9142810" y="3808810"/>
            <a:ext cx="3049190" cy="3049190"/>
            <a:chOff x="3268483" y="5538141"/>
            <a:chExt cx="1760348" cy="1760348"/>
          </a:xfrm>
          <a:solidFill>
            <a:schemeClr val="bg1">
              <a:alpha val="7008"/>
            </a:schemeClr>
          </a:solidFill>
        </p:grpSpPr>
        <p:sp>
          <p:nvSpPr>
            <p:cNvPr id="11" name="Freeform 10">
              <a:extLst>
                <a:ext uri="{FF2B5EF4-FFF2-40B4-BE49-F238E27FC236}">
                  <a16:creationId xmlns:a16="http://schemas.microsoft.com/office/drawing/2014/main" id="{62E4AA4F-5E87-7F7D-739E-C267199D25F6}"/>
                </a:ext>
              </a:extLst>
            </p:cNvPr>
            <p:cNvSpPr/>
            <p:nvPr/>
          </p:nvSpPr>
          <p:spPr>
            <a:xfrm>
              <a:off x="3268483" y="5538141"/>
              <a:ext cx="1760348" cy="1760348"/>
            </a:xfrm>
            <a:custGeom>
              <a:avLst/>
              <a:gdLst>
                <a:gd name="connsiteX0" fmla="*/ 818562 w 1760348"/>
                <a:gd name="connsiteY0" fmla="*/ 0 h 1760348"/>
                <a:gd name="connsiteX1" fmla="*/ 1760349 w 1760348"/>
                <a:gd name="connsiteY1" fmla="*/ 0 h 1760348"/>
                <a:gd name="connsiteX2" fmla="*/ 1760349 w 1760348"/>
                <a:gd name="connsiteY2" fmla="*/ 941787 h 1760348"/>
                <a:gd name="connsiteX3" fmla="*/ 1520501 w 1760348"/>
                <a:gd name="connsiteY3" fmla="*/ 1520501 h 1760348"/>
                <a:gd name="connsiteX4" fmla="*/ 941787 w 1760348"/>
                <a:gd name="connsiteY4" fmla="*/ 1760349 h 1760348"/>
                <a:gd name="connsiteX5" fmla="*/ 0 w 1760348"/>
                <a:gd name="connsiteY5" fmla="*/ 1760349 h 1760348"/>
                <a:gd name="connsiteX6" fmla="*/ 0 w 1760348"/>
                <a:gd name="connsiteY6" fmla="*/ 1606318 h 1760348"/>
                <a:gd name="connsiteX7" fmla="*/ 701939 w 1760348"/>
                <a:gd name="connsiteY7" fmla="*/ 1606318 h 1760348"/>
                <a:gd name="connsiteX8" fmla="*/ 1025403 w 1760348"/>
                <a:gd name="connsiteY8" fmla="*/ 1472092 h 1760348"/>
                <a:gd name="connsiteX9" fmla="*/ 1159630 w 1760348"/>
                <a:gd name="connsiteY9" fmla="*/ 1148628 h 1760348"/>
                <a:gd name="connsiteX10" fmla="*/ 1159630 w 1760348"/>
                <a:gd name="connsiteY10" fmla="*/ 987996 h 1760348"/>
                <a:gd name="connsiteX11" fmla="*/ 420283 w 1760348"/>
                <a:gd name="connsiteY11" fmla="*/ 987996 h 1760348"/>
                <a:gd name="connsiteX12" fmla="*/ 572113 w 1760348"/>
                <a:gd name="connsiteY12" fmla="*/ 833965 h 1760348"/>
                <a:gd name="connsiteX13" fmla="*/ 1313660 w 1760348"/>
                <a:gd name="connsiteY13" fmla="*/ 833965 h 1760348"/>
                <a:gd name="connsiteX14" fmla="*/ 1313660 w 1760348"/>
                <a:gd name="connsiteY14" fmla="*/ 1148628 h 1760348"/>
                <a:gd name="connsiteX15" fmla="*/ 1137625 w 1760348"/>
                <a:gd name="connsiteY15" fmla="*/ 1577713 h 1760348"/>
                <a:gd name="connsiteX16" fmla="*/ 1410479 w 1760348"/>
                <a:gd name="connsiteY16" fmla="*/ 1412680 h 1760348"/>
                <a:gd name="connsiteX17" fmla="*/ 1606318 w 1760348"/>
                <a:gd name="connsiteY17" fmla="*/ 943987 h 1760348"/>
                <a:gd name="connsiteX18" fmla="*/ 1606318 w 1760348"/>
                <a:gd name="connsiteY18" fmla="*/ 156231 h 1760348"/>
                <a:gd name="connsiteX19" fmla="*/ 818562 w 1760348"/>
                <a:gd name="connsiteY19" fmla="*/ 156231 h 1760348"/>
                <a:gd name="connsiteX20" fmla="*/ 349869 w 1760348"/>
                <a:gd name="connsiteY20" fmla="*/ 352070 h 1760348"/>
                <a:gd name="connsiteX21" fmla="*/ 184837 w 1760348"/>
                <a:gd name="connsiteY21" fmla="*/ 624924 h 1760348"/>
                <a:gd name="connsiteX22" fmla="*/ 613922 w 1760348"/>
                <a:gd name="connsiteY22" fmla="*/ 448889 h 1760348"/>
                <a:gd name="connsiteX23" fmla="*/ 1315861 w 1760348"/>
                <a:gd name="connsiteY23" fmla="*/ 448889 h 1760348"/>
                <a:gd name="connsiteX24" fmla="*/ 1315861 w 1760348"/>
                <a:gd name="connsiteY24" fmla="*/ 602920 h 1760348"/>
                <a:gd name="connsiteX25" fmla="*/ 613922 w 1760348"/>
                <a:gd name="connsiteY25" fmla="*/ 602920 h 1760348"/>
                <a:gd name="connsiteX26" fmla="*/ 290457 w 1760348"/>
                <a:gd name="connsiteY26" fmla="*/ 737146 h 1760348"/>
                <a:gd name="connsiteX27" fmla="*/ 156231 w 1760348"/>
                <a:gd name="connsiteY27" fmla="*/ 1060610 h 1760348"/>
                <a:gd name="connsiteX28" fmla="*/ 156231 w 1760348"/>
                <a:gd name="connsiteY28" fmla="*/ 1221242 h 1760348"/>
                <a:gd name="connsiteX29" fmla="*/ 895577 w 1760348"/>
                <a:gd name="connsiteY29" fmla="*/ 1221242 h 1760348"/>
                <a:gd name="connsiteX30" fmla="*/ 743747 w 1760348"/>
                <a:gd name="connsiteY30" fmla="*/ 1375272 h 1760348"/>
                <a:gd name="connsiteX31" fmla="*/ 2200 w 1760348"/>
                <a:gd name="connsiteY31" fmla="*/ 1375272 h 1760348"/>
                <a:gd name="connsiteX32" fmla="*/ 2200 w 1760348"/>
                <a:gd name="connsiteY32" fmla="*/ 818562 h 1760348"/>
                <a:gd name="connsiteX33" fmla="*/ 242048 w 1760348"/>
                <a:gd name="connsiteY33" fmla="*/ 239848 h 1760348"/>
                <a:gd name="connsiteX34" fmla="*/ 820763 w 1760348"/>
                <a:gd name="connsiteY34" fmla="*/ 0 h 176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60348" h="1760348">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grpFill/>
            <a:ln w="0"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CE0648E4-4094-91F4-D4BB-F676C08F2F8F}"/>
                </a:ext>
              </a:extLst>
            </p:cNvPr>
            <p:cNvSpPr/>
            <p:nvPr/>
          </p:nvSpPr>
          <p:spPr>
            <a:xfrm>
              <a:off x="3468723" y="6185069"/>
              <a:ext cx="948387" cy="913180"/>
            </a:xfrm>
            <a:custGeom>
              <a:avLst/>
              <a:gdLst>
                <a:gd name="connsiteX0" fmla="*/ 101220 w 948387"/>
                <a:gd name="connsiteY0" fmla="*/ 913181 h 913180"/>
                <a:gd name="connsiteX1" fmla="*/ 101220 w 948387"/>
                <a:gd name="connsiteY1" fmla="*/ 774553 h 913180"/>
                <a:gd name="connsiteX2" fmla="*/ 539107 w 948387"/>
                <a:gd name="connsiteY2" fmla="*/ 774553 h 913180"/>
                <a:gd name="connsiteX3" fmla="*/ 739346 w 948387"/>
                <a:gd name="connsiteY3" fmla="*/ 574314 h 913180"/>
                <a:gd name="connsiteX4" fmla="*/ 739346 w 948387"/>
                <a:gd name="connsiteY4" fmla="*/ 525904 h 913180"/>
                <a:gd name="connsiteX5" fmla="*/ 0 w 948387"/>
                <a:gd name="connsiteY5" fmla="*/ 525904 h 913180"/>
                <a:gd name="connsiteX6" fmla="*/ 0 w 948387"/>
                <a:gd name="connsiteY6" fmla="*/ 411481 h 913180"/>
                <a:gd name="connsiteX7" fmla="*/ 121024 w 948387"/>
                <a:gd name="connsiteY7" fmla="*/ 121024 h 913180"/>
                <a:gd name="connsiteX8" fmla="*/ 411482 w 948387"/>
                <a:gd name="connsiteY8" fmla="*/ 0 h 913180"/>
                <a:gd name="connsiteX9" fmla="*/ 948388 w 948387"/>
                <a:gd name="connsiteY9" fmla="*/ 0 h 913180"/>
                <a:gd name="connsiteX10" fmla="*/ 948388 w 948387"/>
                <a:gd name="connsiteY10" fmla="*/ 138627 h 913180"/>
                <a:gd name="connsiteX11" fmla="*/ 371874 w 948387"/>
                <a:gd name="connsiteY11" fmla="*/ 138627 h 913180"/>
                <a:gd name="connsiteX12" fmla="*/ 171634 w 948387"/>
                <a:gd name="connsiteY12" fmla="*/ 338867 h 913180"/>
                <a:gd name="connsiteX13" fmla="*/ 171634 w 948387"/>
                <a:gd name="connsiteY13" fmla="*/ 387277 h 913180"/>
                <a:gd name="connsiteX14" fmla="*/ 910981 w 948387"/>
                <a:gd name="connsiteY14" fmla="*/ 387277 h 913180"/>
                <a:gd name="connsiteX15" fmla="*/ 910981 w 948387"/>
                <a:gd name="connsiteY15" fmla="*/ 501699 h 913180"/>
                <a:gd name="connsiteX16" fmla="*/ 789957 w 948387"/>
                <a:gd name="connsiteY16" fmla="*/ 792157 h 913180"/>
                <a:gd name="connsiteX17" fmla="*/ 499499 w 948387"/>
                <a:gd name="connsiteY17" fmla="*/ 913181 h 913180"/>
                <a:gd name="connsiteX18" fmla="*/ 103421 w 948387"/>
                <a:gd name="connsiteY18" fmla="*/ 913181 h 9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8387" h="91318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grpFill/>
            <a:ln w="0" cap="flat">
              <a:noFill/>
              <a:prstDash val="solid"/>
              <a:miter/>
            </a:ln>
          </p:spPr>
          <p:txBody>
            <a:bodyPr rtlCol="0" anchor="ctr"/>
            <a:lstStyle/>
            <a:p>
              <a:endParaRPr lang="en-US"/>
            </a:p>
          </p:txBody>
        </p:sp>
      </p:grpSp>
    </p:spTree>
    <p:extLst>
      <p:ext uri="{BB962C8B-B14F-4D97-AF65-F5344CB8AC3E}">
        <p14:creationId xmlns:p14="http://schemas.microsoft.com/office/powerpoint/2010/main" val="32149314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obrazu 6">
            <a:extLst>
              <a:ext uri="{FF2B5EF4-FFF2-40B4-BE49-F238E27FC236}">
                <a16:creationId xmlns:a16="http://schemas.microsoft.com/office/drawing/2014/main" id="{AAF6F77E-A2A7-DE5B-992E-A715E6E1C2F7}"/>
              </a:ext>
            </a:extLst>
          </p:cNvPr>
          <p:cNvSpPr>
            <a:spLocks noGrp="1"/>
          </p:cNvSpPr>
          <p:nvPr>
            <p:ph type="pic" sz="quarter" idx="10"/>
          </p:nvPr>
        </p:nvSpPr>
        <p:spPr>
          <a:xfrm>
            <a:off x="1114362" y="3068335"/>
            <a:ext cx="4981638" cy="2691464"/>
          </a:xfrm>
        </p:spPr>
        <p:txBody>
          <a:bodyPr/>
          <a:lstStyle/>
          <a:p>
            <a:endParaRPr lang="pl-PL"/>
          </a:p>
        </p:txBody>
      </p:sp>
      <p:sp>
        <p:nvSpPr>
          <p:cNvPr id="2" name="Symbol zastępczy tekstu 1">
            <a:extLst>
              <a:ext uri="{FF2B5EF4-FFF2-40B4-BE49-F238E27FC236}">
                <a16:creationId xmlns:a16="http://schemas.microsoft.com/office/drawing/2014/main" id="{95954D4C-DC2D-409A-AB15-C7F04DA96CDC}"/>
              </a:ext>
            </a:extLst>
          </p:cNvPr>
          <p:cNvSpPr>
            <a:spLocks noGrp="1"/>
          </p:cNvSpPr>
          <p:nvPr>
            <p:ph type="body" sz="quarter" idx="13"/>
          </p:nvPr>
        </p:nvSpPr>
        <p:spPr>
          <a:xfrm>
            <a:off x="2227006" y="815819"/>
            <a:ext cx="9253793" cy="1002348"/>
          </a:xfrm>
        </p:spPr>
        <p:txBody>
          <a:bodyPr>
            <a:noAutofit/>
          </a:bodyPr>
          <a:lstStyle/>
          <a:p>
            <a:r>
              <a:rPr lang="en-US" b="1" dirty="0"/>
              <a:t>Benefits of using solar pumps in specific farms</a:t>
            </a:r>
            <a:endParaRPr lang="pl-PL" b="1" dirty="0"/>
          </a:p>
        </p:txBody>
      </p:sp>
      <p:sp>
        <p:nvSpPr>
          <p:cNvPr id="3" name="Symbol zastępczy tekstu 2">
            <a:extLst>
              <a:ext uri="{FF2B5EF4-FFF2-40B4-BE49-F238E27FC236}">
                <a16:creationId xmlns:a16="http://schemas.microsoft.com/office/drawing/2014/main" id="{E25C845C-A445-83D2-ED1F-DB5E3D249B59}"/>
              </a:ext>
            </a:extLst>
          </p:cNvPr>
          <p:cNvSpPr>
            <a:spLocks noGrp="1"/>
          </p:cNvSpPr>
          <p:nvPr>
            <p:ph type="body" sz="quarter" idx="14"/>
          </p:nvPr>
        </p:nvSpPr>
        <p:spPr>
          <a:xfrm>
            <a:off x="6973469" y="2061958"/>
            <a:ext cx="4507330" cy="3170441"/>
          </a:xfrm>
        </p:spPr>
        <p:txBody>
          <a:bodyPr/>
          <a:lstStyle/>
          <a:p>
            <a:pPr marL="342900" indent="-342900">
              <a:buFont typeface="Wingdings" panose="05000000000000000000" pitchFamily="2" charset="2"/>
              <a:buChar char="Ø"/>
            </a:pPr>
            <a:r>
              <a:rPr lang="en-US" dirty="0"/>
              <a:t>No receipts
Yields during drought periods 
Ease of Use
Equipment Mobility</a:t>
            </a:r>
            <a:endParaRPr lang="pl-PL" dirty="0"/>
          </a:p>
          <a:p>
            <a:r>
              <a:rPr lang="en-US" dirty="0"/>
              <a:t>Check out the entire set that makes up solar pumps and in which farms they have been used</a:t>
            </a:r>
            <a:endParaRPr lang="pl-PL" dirty="0"/>
          </a:p>
          <a:p>
            <a:r>
              <a:rPr lang="en-US" dirty="0">
                <a:hlinkClick r:id="rId3"/>
              </a:rPr>
              <a:t>Solar Water Pump for Smallholder Farmers - The </a:t>
            </a:r>
            <a:r>
              <a:rPr lang="en-US" dirty="0" err="1">
                <a:hlinkClick r:id="rId3"/>
              </a:rPr>
              <a:t>Futurepump</a:t>
            </a:r>
            <a:r>
              <a:rPr lang="en-US" dirty="0">
                <a:hlinkClick r:id="rId3"/>
              </a:rPr>
              <a:t> SF2</a:t>
            </a:r>
            <a:endParaRPr lang="pl-PL" dirty="0"/>
          </a:p>
        </p:txBody>
      </p:sp>
      <p:pic>
        <p:nvPicPr>
          <p:cNvPr id="6" name="Multimedia online 5" title="Solar Water Pump for Smallholder Farmers - The Futurepump SF2">
            <a:hlinkClick r:id="" action="ppaction://media"/>
            <a:extLst>
              <a:ext uri="{FF2B5EF4-FFF2-40B4-BE49-F238E27FC236}">
                <a16:creationId xmlns:a16="http://schemas.microsoft.com/office/drawing/2014/main" id="{FBF4EE93-8C32-5687-F330-45F376536862}"/>
              </a:ext>
            </a:extLst>
          </p:cNvPr>
          <p:cNvPicPr>
            <a:picLocks noRot="1" noChangeAspect="1"/>
          </p:cNvPicPr>
          <p:nvPr>
            <a:videoFile r:link="rId1"/>
          </p:nvPr>
        </p:nvPicPr>
        <p:blipFill>
          <a:blip r:embed="rId4"/>
          <a:stretch>
            <a:fillRect/>
          </a:stretch>
        </p:blipFill>
        <p:spPr>
          <a:xfrm>
            <a:off x="1093049" y="2935342"/>
            <a:ext cx="5002951" cy="2824457"/>
          </a:xfrm>
          <a:prstGeom prst="rect">
            <a:avLst/>
          </a:prstGeom>
        </p:spPr>
      </p:pic>
    </p:spTree>
    <p:extLst>
      <p:ext uri="{BB962C8B-B14F-4D97-AF65-F5344CB8AC3E}">
        <p14:creationId xmlns:p14="http://schemas.microsoft.com/office/powerpoint/2010/main" val="1428059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F0D66E-9F58-14E2-D8C8-31885865FE8E}"/>
            </a:ext>
          </a:extLst>
        </p:cNvPr>
        <p:cNvGrpSpPr/>
        <p:nvPr/>
      </p:nvGrpSpPr>
      <p:grpSpPr>
        <a:xfrm>
          <a:off x="0" y="0"/>
          <a:ext cx="0" cy="0"/>
          <a:chOff x="0" y="0"/>
          <a:chExt cx="0" cy="0"/>
        </a:xfrm>
      </p:grpSpPr>
      <p:pic>
        <p:nvPicPr>
          <p:cNvPr id="4" name="Picture Placeholder 13">
            <a:extLst>
              <a:ext uri="{FF2B5EF4-FFF2-40B4-BE49-F238E27FC236}">
                <a16:creationId xmlns:a16="http://schemas.microsoft.com/office/drawing/2014/main" id="{B1BCD834-B31D-9230-6166-B28E0A3EA1BD}"/>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15" name="TextBox 14">
            <a:extLst>
              <a:ext uri="{FF2B5EF4-FFF2-40B4-BE49-F238E27FC236}">
                <a16:creationId xmlns:a16="http://schemas.microsoft.com/office/drawing/2014/main" id="{FA388A78-1E66-5FA2-EA9A-1D800D40CFA8}"/>
              </a:ext>
            </a:extLst>
          </p:cNvPr>
          <p:cNvSpPr txBox="1"/>
          <p:nvPr/>
        </p:nvSpPr>
        <p:spPr>
          <a:xfrm>
            <a:off x="754028" y="2268415"/>
            <a:ext cx="3589373" cy="646331"/>
          </a:xfrm>
          <a:prstGeom prst="rect">
            <a:avLst/>
          </a:prstGeom>
          <a:solidFill>
            <a:srgbClr val="EEA821"/>
          </a:solidFill>
        </p:spPr>
        <p:txBody>
          <a:bodyPr wrap="square" rtlCol="0">
            <a:spAutoFit/>
          </a:bodyPr>
          <a:lstStyle/>
          <a:p>
            <a:pPr algn="ctr"/>
            <a:r>
              <a:rPr lang="en-US" sz="3600" b="1" spc="324" dirty="0">
                <a:solidFill>
                  <a:schemeClr val="bg1"/>
                </a:solidFill>
                <a:latin typeface="Calibri" panose="020F0502020204030204" pitchFamily="34" charset="0"/>
                <a:cs typeface="Calibri" panose="020F0502020204030204" pitchFamily="34" charset="0"/>
              </a:rPr>
              <a:t>Let’s Practice</a:t>
            </a:r>
          </a:p>
        </p:txBody>
      </p:sp>
      <p:sp>
        <p:nvSpPr>
          <p:cNvPr id="6" name="Rectangle 5">
            <a:extLst>
              <a:ext uri="{FF2B5EF4-FFF2-40B4-BE49-F238E27FC236}">
                <a16:creationId xmlns:a16="http://schemas.microsoft.com/office/drawing/2014/main" id="{9BC5E8E0-6A38-F179-980D-6DA7710E6CBB}"/>
              </a:ext>
            </a:extLst>
          </p:cNvPr>
          <p:cNvSpPr/>
          <p:nvPr/>
        </p:nvSpPr>
        <p:spPr>
          <a:xfrm>
            <a:off x="10027950" y="0"/>
            <a:ext cx="1407911" cy="2637692"/>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2780A7F3-F66B-F0B1-19F9-2B43D8BD4714}"/>
              </a:ext>
            </a:extLst>
          </p:cNvPr>
          <p:cNvSpPr/>
          <p:nvPr/>
        </p:nvSpPr>
        <p:spPr>
          <a:xfrm>
            <a:off x="0" y="5371864"/>
            <a:ext cx="1407911" cy="1486136"/>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11DC6B5F-A624-2B68-32DE-21F4AD51DD14}"/>
              </a:ext>
            </a:extLst>
          </p:cNvPr>
          <p:cNvSpPr>
            <a:spLocks noGrp="1"/>
          </p:cNvSpPr>
          <p:nvPr>
            <p:ph type="body" sz="quarter" idx="17"/>
          </p:nvPr>
        </p:nvSpPr>
        <p:spPr>
          <a:xfrm>
            <a:off x="9241981" y="871477"/>
            <a:ext cx="2066906" cy="582221"/>
          </a:xfrm>
        </p:spPr>
        <p:txBody>
          <a:bodyPr/>
          <a:lstStyle/>
          <a:p>
            <a:r>
              <a:rPr lang="en-US" dirty="0"/>
              <a:t>0</a:t>
            </a:r>
            <a:r>
              <a:rPr lang="pl-PL" dirty="0"/>
              <a:t>4</a:t>
            </a:r>
            <a:endParaRPr lang="en-US" dirty="0"/>
          </a:p>
        </p:txBody>
      </p:sp>
      <p:grpSp>
        <p:nvGrpSpPr>
          <p:cNvPr id="10" name="Group 9">
            <a:extLst>
              <a:ext uri="{FF2B5EF4-FFF2-40B4-BE49-F238E27FC236}">
                <a16:creationId xmlns:a16="http://schemas.microsoft.com/office/drawing/2014/main" id="{3A0368E4-F2F7-1121-D956-0FAE7EAC446F}"/>
              </a:ext>
            </a:extLst>
          </p:cNvPr>
          <p:cNvGrpSpPr/>
          <p:nvPr/>
        </p:nvGrpSpPr>
        <p:grpSpPr>
          <a:xfrm>
            <a:off x="9142810" y="3808810"/>
            <a:ext cx="3049190" cy="3049190"/>
            <a:chOff x="3268483" y="5538141"/>
            <a:chExt cx="1760348" cy="1760348"/>
          </a:xfrm>
          <a:solidFill>
            <a:schemeClr val="bg1">
              <a:alpha val="7008"/>
            </a:schemeClr>
          </a:solidFill>
        </p:grpSpPr>
        <p:sp>
          <p:nvSpPr>
            <p:cNvPr id="11" name="Freeform 10">
              <a:extLst>
                <a:ext uri="{FF2B5EF4-FFF2-40B4-BE49-F238E27FC236}">
                  <a16:creationId xmlns:a16="http://schemas.microsoft.com/office/drawing/2014/main" id="{001CE696-7EFB-D6C5-6931-4C509D0F2304}"/>
                </a:ext>
              </a:extLst>
            </p:cNvPr>
            <p:cNvSpPr/>
            <p:nvPr/>
          </p:nvSpPr>
          <p:spPr>
            <a:xfrm>
              <a:off x="3268483" y="5538141"/>
              <a:ext cx="1760348" cy="1760348"/>
            </a:xfrm>
            <a:custGeom>
              <a:avLst/>
              <a:gdLst>
                <a:gd name="connsiteX0" fmla="*/ 818562 w 1760348"/>
                <a:gd name="connsiteY0" fmla="*/ 0 h 1760348"/>
                <a:gd name="connsiteX1" fmla="*/ 1760349 w 1760348"/>
                <a:gd name="connsiteY1" fmla="*/ 0 h 1760348"/>
                <a:gd name="connsiteX2" fmla="*/ 1760349 w 1760348"/>
                <a:gd name="connsiteY2" fmla="*/ 941787 h 1760348"/>
                <a:gd name="connsiteX3" fmla="*/ 1520501 w 1760348"/>
                <a:gd name="connsiteY3" fmla="*/ 1520501 h 1760348"/>
                <a:gd name="connsiteX4" fmla="*/ 941787 w 1760348"/>
                <a:gd name="connsiteY4" fmla="*/ 1760349 h 1760348"/>
                <a:gd name="connsiteX5" fmla="*/ 0 w 1760348"/>
                <a:gd name="connsiteY5" fmla="*/ 1760349 h 1760348"/>
                <a:gd name="connsiteX6" fmla="*/ 0 w 1760348"/>
                <a:gd name="connsiteY6" fmla="*/ 1606318 h 1760348"/>
                <a:gd name="connsiteX7" fmla="*/ 701939 w 1760348"/>
                <a:gd name="connsiteY7" fmla="*/ 1606318 h 1760348"/>
                <a:gd name="connsiteX8" fmla="*/ 1025403 w 1760348"/>
                <a:gd name="connsiteY8" fmla="*/ 1472092 h 1760348"/>
                <a:gd name="connsiteX9" fmla="*/ 1159630 w 1760348"/>
                <a:gd name="connsiteY9" fmla="*/ 1148628 h 1760348"/>
                <a:gd name="connsiteX10" fmla="*/ 1159630 w 1760348"/>
                <a:gd name="connsiteY10" fmla="*/ 987996 h 1760348"/>
                <a:gd name="connsiteX11" fmla="*/ 420283 w 1760348"/>
                <a:gd name="connsiteY11" fmla="*/ 987996 h 1760348"/>
                <a:gd name="connsiteX12" fmla="*/ 572113 w 1760348"/>
                <a:gd name="connsiteY12" fmla="*/ 833965 h 1760348"/>
                <a:gd name="connsiteX13" fmla="*/ 1313660 w 1760348"/>
                <a:gd name="connsiteY13" fmla="*/ 833965 h 1760348"/>
                <a:gd name="connsiteX14" fmla="*/ 1313660 w 1760348"/>
                <a:gd name="connsiteY14" fmla="*/ 1148628 h 1760348"/>
                <a:gd name="connsiteX15" fmla="*/ 1137625 w 1760348"/>
                <a:gd name="connsiteY15" fmla="*/ 1577713 h 1760348"/>
                <a:gd name="connsiteX16" fmla="*/ 1410479 w 1760348"/>
                <a:gd name="connsiteY16" fmla="*/ 1412680 h 1760348"/>
                <a:gd name="connsiteX17" fmla="*/ 1606318 w 1760348"/>
                <a:gd name="connsiteY17" fmla="*/ 943987 h 1760348"/>
                <a:gd name="connsiteX18" fmla="*/ 1606318 w 1760348"/>
                <a:gd name="connsiteY18" fmla="*/ 156231 h 1760348"/>
                <a:gd name="connsiteX19" fmla="*/ 818562 w 1760348"/>
                <a:gd name="connsiteY19" fmla="*/ 156231 h 1760348"/>
                <a:gd name="connsiteX20" fmla="*/ 349869 w 1760348"/>
                <a:gd name="connsiteY20" fmla="*/ 352070 h 1760348"/>
                <a:gd name="connsiteX21" fmla="*/ 184837 w 1760348"/>
                <a:gd name="connsiteY21" fmla="*/ 624924 h 1760348"/>
                <a:gd name="connsiteX22" fmla="*/ 613922 w 1760348"/>
                <a:gd name="connsiteY22" fmla="*/ 448889 h 1760348"/>
                <a:gd name="connsiteX23" fmla="*/ 1315861 w 1760348"/>
                <a:gd name="connsiteY23" fmla="*/ 448889 h 1760348"/>
                <a:gd name="connsiteX24" fmla="*/ 1315861 w 1760348"/>
                <a:gd name="connsiteY24" fmla="*/ 602920 h 1760348"/>
                <a:gd name="connsiteX25" fmla="*/ 613922 w 1760348"/>
                <a:gd name="connsiteY25" fmla="*/ 602920 h 1760348"/>
                <a:gd name="connsiteX26" fmla="*/ 290457 w 1760348"/>
                <a:gd name="connsiteY26" fmla="*/ 737146 h 1760348"/>
                <a:gd name="connsiteX27" fmla="*/ 156231 w 1760348"/>
                <a:gd name="connsiteY27" fmla="*/ 1060610 h 1760348"/>
                <a:gd name="connsiteX28" fmla="*/ 156231 w 1760348"/>
                <a:gd name="connsiteY28" fmla="*/ 1221242 h 1760348"/>
                <a:gd name="connsiteX29" fmla="*/ 895577 w 1760348"/>
                <a:gd name="connsiteY29" fmla="*/ 1221242 h 1760348"/>
                <a:gd name="connsiteX30" fmla="*/ 743747 w 1760348"/>
                <a:gd name="connsiteY30" fmla="*/ 1375272 h 1760348"/>
                <a:gd name="connsiteX31" fmla="*/ 2200 w 1760348"/>
                <a:gd name="connsiteY31" fmla="*/ 1375272 h 1760348"/>
                <a:gd name="connsiteX32" fmla="*/ 2200 w 1760348"/>
                <a:gd name="connsiteY32" fmla="*/ 818562 h 1760348"/>
                <a:gd name="connsiteX33" fmla="*/ 242048 w 1760348"/>
                <a:gd name="connsiteY33" fmla="*/ 239848 h 1760348"/>
                <a:gd name="connsiteX34" fmla="*/ 820763 w 1760348"/>
                <a:gd name="connsiteY34" fmla="*/ 0 h 176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60348" h="1760348">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grpFill/>
            <a:ln w="0"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9EA714E3-B3F9-AACB-A9FA-2983B9A6783E}"/>
                </a:ext>
              </a:extLst>
            </p:cNvPr>
            <p:cNvSpPr/>
            <p:nvPr/>
          </p:nvSpPr>
          <p:spPr>
            <a:xfrm>
              <a:off x="3468723" y="6185069"/>
              <a:ext cx="948387" cy="913180"/>
            </a:xfrm>
            <a:custGeom>
              <a:avLst/>
              <a:gdLst>
                <a:gd name="connsiteX0" fmla="*/ 101220 w 948387"/>
                <a:gd name="connsiteY0" fmla="*/ 913181 h 913180"/>
                <a:gd name="connsiteX1" fmla="*/ 101220 w 948387"/>
                <a:gd name="connsiteY1" fmla="*/ 774553 h 913180"/>
                <a:gd name="connsiteX2" fmla="*/ 539107 w 948387"/>
                <a:gd name="connsiteY2" fmla="*/ 774553 h 913180"/>
                <a:gd name="connsiteX3" fmla="*/ 739346 w 948387"/>
                <a:gd name="connsiteY3" fmla="*/ 574314 h 913180"/>
                <a:gd name="connsiteX4" fmla="*/ 739346 w 948387"/>
                <a:gd name="connsiteY4" fmla="*/ 525904 h 913180"/>
                <a:gd name="connsiteX5" fmla="*/ 0 w 948387"/>
                <a:gd name="connsiteY5" fmla="*/ 525904 h 913180"/>
                <a:gd name="connsiteX6" fmla="*/ 0 w 948387"/>
                <a:gd name="connsiteY6" fmla="*/ 411481 h 913180"/>
                <a:gd name="connsiteX7" fmla="*/ 121024 w 948387"/>
                <a:gd name="connsiteY7" fmla="*/ 121024 h 913180"/>
                <a:gd name="connsiteX8" fmla="*/ 411482 w 948387"/>
                <a:gd name="connsiteY8" fmla="*/ 0 h 913180"/>
                <a:gd name="connsiteX9" fmla="*/ 948388 w 948387"/>
                <a:gd name="connsiteY9" fmla="*/ 0 h 913180"/>
                <a:gd name="connsiteX10" fmla="*/ 948388 w 948387"/>
                <a:gd name="connsiteY10" fmla="*/ 138627 h 913180"/>
                <a:gd name="connsiteX11" fmla="*/ 371874 w 948387"/>
                <a:gd name="connsiteY11" fmla="*/ 138627 h 913180"/>
                <a:gd name="connsiteX12" fmla="*/ 171634 w 948387"/>
                <a:gd name="connsiteY12" fmla="*/ 338867 h 913180"/>
                <a:gd name="connsiteX13" fmla="*/ 171634 w 948387"/>
                <a:gd name="connsiteY13" fmla="*/ 387277 h 913180"/>
                <a:gd name="connsiteX14" fmla="*/ 910981 w 948387"/>
                <a:gd name="connsiteY14" fmla="*/ 387277 h 913180"/>
                <a:gd name="connsiteX15" fmla="*/ 910981 w 948387"/>
                <a:gd name="connsiteY15" fmla="*/ 501699 h 913180"/>
                <a:gd name="connsiteX16" fmla="*/ 789957 w 948387"/>
                <a:gd name="connsiteY16" fmla="*/ 792157 h 913180"/>
                <a:gd name="connsiteX17" fmla="*/ 499499 w 948387"/>
                <a:gd name="connsiteY17" fmla="*/ 913181 h 913180"/>
                <a:gd name="connsiteX18" fmla="*/ 103421 w 948387"/>
                <a:gd name="connsiteY18" fmla="*/ 913181 h 9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8387" h="91318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grpFill/>
            <a:ln w="0" cap="flat">
              <a:noFill/>
              <a:prstDash val="solid"/>
              <a:miter/>
            </a:ln>
          </p:spPr>
          <p:txBody>
            <a:bodyPr rtlCol="0" anchor="ctr"/>
            <a:lstStyle/>
            <a:p>
              <a:endParaRPr lang="en-US"/>
            </a:p>
          </p:txBody>
        </p:sp>
      </p:grpSp>
    </p:spTree>
    <p:extLst>
      <p:ext uri="{BB962C8B-B14F-4D97-AF65-F5344CB8AC3E}">
        <p14:creationId xmlns:p14="http://schemas.microsoft.com/office/powerpoint/2010/main" val="35005738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Freeform 170"/>
          <p:cNvSpPr>
            <a:spLocks noChangeArrowheads="1"/>
          </p:cNvSpPr>
          <p:nvPr/>
        </p:nvSpPr>
        <p:spPr bwMode="auto">
          <a:xfrm>
            <a:off x="5199151" y="4791366"/>
            <a:ext cx="5708335" cy="1204569"/>
          </a:xfrm>
          <a:custGeom>
            <a:avLst/>
            <a:gdLst>
              <a:gd name="T0" fmla="*/ 5131 w 5929"/>
              <a:gd name="T1" fmla="*/ 2251 h 2252"/>
              <a:gd name="T2" fmla="*/ 797 w 5929"/>
              <a:gd name="T3" fmla="*/ 2251 h 2252"/>
              <a:gd name="T4" fmla="*/ 797 w 5929"/>
              <a:gd name="T5" fmla="*/ 2251 h 2252"/>
              <a:gd name="T6" fmla="*/ 0 w 5929"/>
              <a:gd name="T7" fmla="*/ 1454 h 2252"/>
              <a:gd name="T8" fmla="*/ 0 w 5929"/>
              <a:gd name="T9" fmla="*/ 797 h 2252"/>
              <a:gd name="T10" fmla="*/ 0 w 5929"/>
              <a:gd name="T11" fmla="*/ 797 h 2252"/>
              <a:gd name="T12" fmla="*/ 797 w 5929"/>
              <a:gd name="T13" fmla="*/ 0 h 2252"/>
              <a:gd name="T14" fmla="*/ 5131 w 5929"/>
              <a:gd name="T15" fmla="*/ 0 h 2252"/>
              <a:gd name="T16" fmla="*/ 5131 w 5929"/>
              <a:gd name="T17" fmla="*/ 0 h 2252"/>
              <a:gd name="T18" fmla="*/ 5928 w 5929"/>
              <a:gd name="T19" fmla="*/ 797 h 2252"/>
              <a:gd name="T20" fmla="*/ 5928 w 5929"/>
              <a:gd name="T21" fmla="*/ 1454 h 2252"/>
              <a:gd name="T22" fmla="*/ 5928 w 5929"/>
              <a:gd name="T23" fmla="*/ 1454 h 2252"/>
              <a:gd name="T24" fmla="*/ 5131 w 5929"/>
              <a:gd name="T25" fmla="*/ 2251 h 2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2">
                <a:moveTo>
                  <a:pt x="5131" y="2251"/>
                </a:moveTo>
                <a:lnTo>
                  <a:pt x="797" y="2251"/>
                </a:lnTo>
                <a:lnTo>
                  <a:pt x="797" y="2251"/>
                </a:lnTo>
                <a:cubicBezTo>
                  <a:pt x="357" y="2251"/>
                  <a:pt x="0" y="1894"/>
                  <a:pt x="0" y="1454"/>
                </a:cubicBezTo>
                <a:lnTo>
                  <a:pt x="0" y="797"/>
                </a:lnTo>
                <a:lnTo>
                  <a:pt x="0" y="797"/>
                </a:lnTo>
                <a:cubicBezTo>
                  <a:pt x="0" y="357"/>
                  <a:pt x="357" y="0"/>
                  <a:pt x="797" y="0"/>
                </a:cubicBezTo>
                <a:lnTo>
                  <a:pt x="5131" y="0"/>
                </a:lnTo>
                <a:lnTo>
                  <a:pt x="5131" y="0"/>
                </a:lnTo>
                <a:cubicBezTo>
                  <a:pt x="5572" y="0"/>
                  <a:pt x="5928" y="357"/>
                  <a:pt x="5928" y="797"/>
                </a:cubicBezTo>
                <a:lnTo>
                  <a:pt x="5928" y="1454"/>
                </a:lnTo>
                <a:lnTo>
                  <a:pt x="5928" y="1454"/>
                </a:lnTo>
                <a:cubicBezTo>
                  <a:pt x="5928" y="1894"/>
                  <a:pt x="5572" y="2251"/>
                  <a:pt x="5131" y="2251"/>
                </a:cubicBezTo>
              </a:path>
            </a:pathLst>
          </a:custGeom>
          <a:solidFill>
            <a:srgbClr val="EEA821"/>
          </a:solidFill>
          <a:ln>
            <a:noFill/>
          </a:ln>
          <a:effectLst/>
        </p:spPr>
        <p:txBody>
          <a:bodyPr wrap="none" anchor="ctr"/>
          <a:lstStyle/>
          <a:p>
            <a:endParaRPr lang="en-US" sz="900"/>
          </a:p>
        </p:txBody>
      </p:sp>
      <p:sp>
        <p:nvSpPr>
          <p:cNvPr id="208" name="Freeform 173"/>
          <p:cNvSpPr>
            <a:spLocks noChangeArrowheads="1"/>
          </p:cNvSpPr>
          <p:nvPr/>
        </p:nvSpPr>
        <p:spPr bwMode="auto">
          <a:xfrm>
            <a:off x="5878286" y="2910257"/>
            <a:ext cx="5442717" cy="1202212"/>
          </a:xfrm>
          <a:custGeom>
            <a:avLst/>
            <a:gdLst>
              <a:gd name="T0" fmla="*/ 5131 w 5929"/>
              <a:gd name="T1" fmla="*/ 2248 h 2249"/>
              <a:gd name="T2" fmla="*/ 797 w 5929"/>
              <a:gd name="T3" fmla="*/ 2248 h 2249"/>
              <a:gd name="T4" fmla="*/ 797 w 5929"/>
              <a:gd name="T5" fmla="*/ 2248 h 2249"/>
              <a:gd name="T6" fmla="*/ 0 w 5929"/>
              <a:gd name="T7" fmla="*/ 1452 h 2249"/>
              <a:gd name="T8" fmla="*/ 0 w 5929"/>
              <a:gd name="T9" fmla="*/ 796 h 2249"/>
              <a:gd name="T10" fmla="*/ 0 w 5929"/>
              <a:gd name="T11" fmla="*/ 796 h 2249"/>
              <a:gd name="T12" fmla="*/ 797 w 5929"/>
              <a:gd name="T13" fmla="*/ 0 h 2249"/>
              <a:gd name="T14" fmla="*/ 5131 w 5929"/>
              <a:gd name="T15" fmla="*/ 0 h 2249"/>
              <a:gd name="T16" fmla="*/ 5131 w 5929"/>
              <a:gd name="T17" fmla="*/ 0 h 2249"/>
              <a:gd name="T18" fmla="*/ 5928 w 5929"/>
              <a:gd name="T19" fmla="*/ 796 h 2249"/>
              <a:gd name="T20" fmla="*/ 5928 w 5929"/>
              <a:gd name="T21" fmla="*/ 1452 h 2249"/>
              <a:gd name="T22" fmla="*/ 5928 w 5929"/>
              <a:gd name="T23" fmla="*/ 1452 h 2249"/>
              <a:gd name="T24" fmla="*/ 5131 w 5929"/>
              <a:gd name="T25" fmla="*/ 2248 h 2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49">
                <a:moveTo>
                  <a:pt x="5131" y="2248"/>
                </a:moveTo>
                <a:lnTo>
                  <a:pt x="797" y="2248"/>
                </a:lnTo>
                <a:lnTo>
                  <a:pt x="797" y="2248"/>
                </a:lnTo>
                <a:cubicBezTo>
                  <a:pt x="357" y="2248"/>
                  <a:pt x="0" y="1892"/>
                  <a:pt x="0" y="1452"/>
                </a:cubicBezTo>
                <a:lnTo>
                  <a:pt x="0" y="796"/>
                </a:lnTo>
                <a:lnTo>
                  <a:pt x="0" y="796"/>
                </a:lnTo>
                <a:cubicBezTo>
                  <a:pt x="0" y="356"/>
                  <a:pt x="357" y="0"/>
                  <a:pt x="797" y="0"/>
                </a:cubicBezTo>
                <a:lnTo>
                  <a:pt x="5131" y="0"/>
                </a:lnTo>
                <a:lnTo>
                  <a:pt x="5131" y="0"/>
                </a:lnTo>
                <a:cubicBezTo>
                  <a:pt x="5571" y="0"/>
                  <a:pt x="5928" y="356"/>
                  <a:pt x="5928" y="796"/>
                </a:cubicBezTo>
                <a:lnTo>
                  <a:pt x="5928" y="1452"/>
                </a:lnTo>
                <a:lnTo>
                  <a:pt x="5928" y="1452"/>
                </a:lnTo>
                <a:cubicBezTo>
                  <a:pt x="5928" y="1892"/>
                  <a:pt x="5571" y="2248"/>
                  <a:pt x="5131" y="2248"/>
                </a:cubicBezTo>
              </a:path>
            </a:pathLst>
          </a:custGeom>
          <a:solidFill>
            <a:srgbClr val="007772">
              <a:alpha val="78661"/>
            </a:srgbClr>
          </a:solidFill>
          <a:ln>
            <a:noFill/>
          </a:ln>
          <a:effectLst/>
        </p:spPr>
        <p:txBody>
          <a:bodyPr wrap="none" anchor="ctr"/>
          <a:lstStyle/>
          <a:p>
            <a:endParaRPr lang="en-US" sz="900" dirty="0"/>
          </a:p>
        </p:txBody>
      </p:sp>
      <p:sp>
        <p:nvSpPr>
          <p:cNvPr id="211" name="Freeform 176"/>
          <p:cNvSpPr>
            <a:spLocks noChangeArrowheads="1"/>
          </p:cNvSpPr>
          <p:nvPr/>
        </p:nvSpPr>
        <p:spPr bwMode="auto">
          <a:xfrm>
            <a:off x="5293442" y="1125797"/>
            <a:ext cx="6100176" cy="1202212"/>
          </a:xfrm>
          <a:custGeom>
            <a:avLst/>
            <a:gdLst>
              <a:gd name="T0" fmla="*/ 5131 w 5929"/>
              <a:gd name="T1" fmla="*/ 2250 h 2251"/>
              <a:gd name="T2" fmla="*/ 796 w 5929"/>
              <a:gd name="T3" fmla="*/ 2250 h 2251"/>
              <a:gd name="T4" fmla="*/ 796 w 5929"/>
              <a:gd name="T5" fmla="*/ 2250 h 2251"/>
              <a:gd name="T6" fmla="*/ 0 w 5929"/>
              <a:gd name="T7" fmla="*/ 1454 h 2251"/>
              <a:gd name="T8" fmla="*/ 0 w 5929"/>
              <a:gd name="T9" fmla="*/ 797 h 2251"/>
              <a:gd name="T10" fmla="*/ 0 w 5929"/>
              <a:gd name="T11" fmla="*/ 797 h 2251"/>
              <a:gd name="T12" fmla="*/ 796 w 5929"/>
              <a:gd name="T13" fmla="*/ 0 h 2251"/>
              <a:gd name="T14" fmla="*/ 5131 w 5929"/>
              <a:gd name="T15" fmla="*/ 0 h 2251"/>
              <a:gd name="T16" fmla="*/ 5131 w 5929"/>
              <a:gd name="T17" fmla="*/ 0 h 2251"/>
              <a:gd name="T18" fmla="*/ 5928 w 5929"/>
              <a:gd name="T19" fmla="*/ 797 h 2251"/>
              <a:gd name="T20" fmla="*/ 5928 w 5929"/>
              <a:gd name="T21" fmla="*/ 1454 h 2251"/>
              <a:gd name="T22" fmla="*/ 5928 w 5929"/>
              <a:gd name="T23" fmla="*/ 1454 h 2251"/>
              <a:gd name="T24" fmla="*/ 5131 w 5929"/>
              <a:gd name="T25" fmla="*/ 225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1">
                <a:moveTo>
                  <a:pt x="5131" y="2250"/>
                </a:moveTo>
                <a:lnTo>
                  <a:pt x="796" y="2250"/>
                </a:lnTo>
                <a:lnTo>
                  <a:pt x="796" y="2250"/>
                </a:lnTo>
                <a:cubicBezTo>
                  <a:pt x="357" y="2250"/>
                  <a:pt x="0" y="1894"/>
                  <a:pt x="0" y="1454"/>
                </a:cubicBezTo>
                <a:lnTo>
                  <a:pt x="0" y="797"/>
                </a:lnTo>
                <a:lnTo>
                  <a:pt x="0" y="797"/>
                </a:lnTo>
                <a:cubicBezTo>
                  <a:pt x="0" y="356"/>
                  <a:pt x="357" y="0"/>
                  <a:pt x="796" y="0"/>
                </a:cubicBezTo>
                <a:lnTo>
                  <a:pt x="5131" y="0"/>
                </a:lnTo>
                <a:lnTo>
                  <a:pt x="5131" y="0"/>
                </a:lnTo>
                <a:cubicBezTo>
                  <a:pt x="5571" y="0"/>
                  <a:pt x="5928" y="356"/>
                  <a:pt x="5928" y="797"/>
                </a:cubicBezTo>
                <a:lnTo>
                  <a:pt x="5928" y="1454"/>
                </a:lnTo>
                <a:lnTo>
                  <a:pt x="5928" y="1454"/>
                </a:lnTo>
                <a:cubicBezTo>
                  <a:pt x="5928" y="1894"/>
                  <a:pt x="5571" y="2250"/>
                  <a:pt x="5131" y="2250"/>
                </a:cubicBezTo>
              </a:path>
            </a:pathLst>
          </a:custGeom>
          <a:solidFill>
            <a:srgbClr val="EEA821"/>
          </a:solidFill>
          <a:ln>
            <a:noFill/>
          </a:ln>
          <a:effectLst/>
        </p:spPr>
        <p:txBody>
          <a:bodyPr wrap="none" anchor="ctr"/>
          <a:lstStyle/>
          <a:p>
            <a:endParaRPr lang="en-US" sz="900" dirty="0"/>
          </a:p>
        </p:txBody>
      </p:sp>
      <p:sp>
        <p:nvSpPr>
          <p:cNvPr id="212" name="Freeform 177"/>
          <p:cNvSpPr>
            <a:spLocks noChangeArrowheads="1"/>
          </p:cNvSpPr>
          <p:nvPr/>
        </p:nvSpPr>
        <p:spPr bwMode="auto">
          <a:xfrm>
            <a:off x="5404234" y="717988"/>
            <a:ext cx="2508145" cy="645895"/>
          </a:xfrm>
          <a:custGeom>
            <a:avLst/>
            <a:gdLst>
              <a:gd name="T0" fmla="*/ 4086 w 4690"/>
              <a:gd name="T1" fmla="*/ 1208 h 1209"/>
              <a:gd name="T2" fmla="*/ 603 w 4690"/>
              <a:gd name="T3" fmla="*/ 1208 h 1209"/>
              <a:gd name="T4" fmla="*/ 603 w 4690"/>
              <a:gd name="T5" fmla="*/ 1208 h 1209"/>
              <a:gd name="T6" fmla="*/ 0 w 4690"/>
              <a:gd name="T7" fmla="*/ 605 h 1209"/>
              <a:gd name="T8" fmla="*/ 0 w 4690"/>
              <a:gd name="T9" fmla="*/ 605 h 1209"/>
              <a:gd name="T10" fmla="*/ 603 w 4690"/>
              <a:gd name="T11" fmla="*/ 0 h 1209"/>
              <a:gd name="T12" fmla="*/ 4086 w 4690"/>
              <a:gd name="T13" fmla="*/ 0 h 1209"/>
              <a:gd name="T14" fmla="*/ 4086 w 4690"/>
              <a:gd name="T15" fmla="*/ 0 h 1209"/>
              <a:gd name="T16" fmla="*/ 4689 w 4690"/>
              <a:gd name="T17" fmla="*/ 605 h 1209"/>
              <a:gd name="T18" fmla="*/ 4689 w 4690"/>
              <a:gd name="T19" fmla="*/ 605 h 1209"/>
              <a:gd name="T20" fmla="*/ 4086 w 4690"/>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0" h="1209">
                <a:moveTo>
                  <a:pt x="4086" y="1208"/>
                </a:moveTo>
                <a:lnTo>
                  <a:pt x="603" y="1208"/>
                </a:lnTo>
                <a:lnTo>
                  <a:pt x="603" y="1208"/>
                </a:lnTo>
                <a:cubicBezTo>
                  <a:pt x="270" y="1208"/>
                  <a:pt x="0" y="938"/>
                  <a:pt x="0" y="605"/>
                </a:cubicBezTo>
                <a:lnTo>
                  <a:pt x="0" y="605"/>
                </a:lnTo>
                <a:cubicBezTo>
                  <a:pt x="0" y="271"/>
                  <a:pt x="270" y="0"/>
                  <a:pt x="603" y="0"/>
                </a:cubicBezTo>
                <a:lnTo>
                  <a:pt x="4086" y="0"/>
                </a:lnTo>
                <a:lnTo>
                  <a:pt x="4086" y="0"/>
                </a:lnTo>
                <a:cubicBezTo>
                  <a:pt x="4419" y="0"/>
                  <a:pt x="4689" y="271"/>
                  <a:pt x="4689" y="605"/>
                </a:cubicBezTo>
                <a:lnTo>
                  <a:pt x="4689" y="605"/>
                </a:lnTo>
                <a:cubicBezTo>
                  <a:pt x="4689" y="938"/>
                  <a:pt x="4419" y="1208"/>
                  <a:pt x="4086" y="1208"/>
                </a:cubicBezTo>
              </a:path>
            </a:pathLst>
          </a:custGeom>
          <a:solidFill>
            <a:srgbClr val="007772"/>
          </a:solidFill>
          <a:ln>
            <a:noFill/>
          </a:ln>
          <a:effectLst/>
        </p:spPr>
        <p:txBody>
          <a:bodyPr wrap="none" anchor="ctr"/>
          <a:lstStyle/>
          <a:p>
            <a:endParaRPr lang="en-US" sz="900"/>
          </a:p>
        </p:txBody>
      </p:sp>
      <p:sp>
        <p:nvSpPr>
          <p:cNvPr id="206" name="Freeform 171"/>
          <p:cNvSpPr>
            <a:spLocks noChangeArrowheads="1"/>
          </p:cNvSpPr>
          <p:nvPr/>
        </p:nvSpPr>
        <p:spPr bwMode="auto">
          <a:xfrm>
            <a:off x="5307586" y="4383556"/>
            <a:ext cx="2508145" cy="645895"/>
          </a:xfrm>
          <a:custGeom>
            <a:avLst/>
            <a:gdLst>
              <a:gd name="T0" fmla="*/ 4086 w 4691"/>
              <a:gd name="T1" fmla="*/ 1208 h 1209"/>
              <a:gd name="T2" fmla="*/ 604 w 4691"/>
              <a:gd name="T3" fmla="*/ 1208 h 1209"/>
              <a:gd name="T4" fmla="*/ 604 w 4691"/>
              <a:gd name="T5" fmla="*/ 1208 h 1209"/>
              <a:gd name="T6" fmla="*/ 0 w 4691"/>
              <a:gd name="T7" fmla="*/ 604 h 1209"/>
              <a:gd name="T8" fmla="*/ 0 w 4691"/>
              <a:gd name="T9" fmla="*/ 604 h 1209"/>
              <a:gd name="T10" fmla="*/ 604 w 4691"/>
              <a:gd name="T11" fmla="*/ 0 h 1209"/>
              <a:gd name="T12" fmla="*/ 4086 w 4691"/>
              <a:gd name="T13" fmla="*/ 0 h 1209"/>
              <a:gd name="T14" fmla="*/ 4086 w 4691"/>
              <a:gd name="T15" fmla="*/ 0 h 1209"/>
              <a:gd name="T16" fmla="*/ 4690 w 4691"/>
              <a:gd name="T17" fmla="*/ 604 h 1209"/>
              <a:gd name="T18" fmla="*/ 4690 w 4691"/>
              <a:gd name="T19" fmla="*/ 604 h 1209"/>
              <a:gd name="T20" fmla="*/ 4086 w 4691"/>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1" h="1209">
                <a:moveTo>
                  <a:pt x="4086" y="1208"/>
                </a:moveTo>
                <a:lnTo>
                  <a:pt x="604" y="1208"/>
                </a:lnTo>
                <a:lnTo>
                  <a:pt x="604" y="1208"/>
                </a:lnTo>
                <a:cubicBezTo>
                  <a:pt x="270" y="1208"/>
                  <a:pt x="0" y="938"/>
                  <a:pt x="0" y="604"/>
                </a:cubicBezTo>
                <a:lnTo>
                  <a:pt x="0" y="604"/>
                </a:lnTo>
                <a:cubicBezTo>
                  <a:pt x="0" y="271"/>
                  <a:pt x="270" y="0"/>
                  <a:pt x="604" y="0"/>
                </a:cubicBezTo>
                <a:lnTo>
                  <a:pt x="4086" y="0"/>
                </a:lnTo>
                <a:lnTo>
                  <a:pt x="4086" y="0"/>
                </a:lnTo>
                <a:cubicBezTo>
                  <a:pt x="4419" y="0"/>
                  <a:pt x="4690" y="271"/>
                  <a:pt x="4690" y="604"/>
                </a:cubicBezTo>
                <a:lnTo>
                  <a:pt x="4690" y="604"/>
                </a:lnTo>
                <a:cubicBezTo>
                  <a:pt x="4690" y="938"/>
                  <a:pt x="4419" y="1208"/>
                  <a:pt x="4086" y="1208"/>
                </a:cubicBezTo>
              </a:path>
            </a:pathLst>
          </a:custGeom>
          <a:solidFill>
            <a:srgbClr val="007772"/>
          </a:solidFill>
          <a:ln>
            <a:noFill/>
          </a:ln>
          <a:effectLst/>
        </p:spPr>
        <p:txBody>
          <a:bodyPr wrap="none" anchor="ctr"/>
          <a:lstStyle/>
          <a:p>
            <a:endParaRPr lang="en-US" sz="900"/>
          </a:p>
        </p:txBody>
      </p:sp>
      <p:sp>
        <p:nvSpPr>
          <p:cNvPr id="53" name="CuadroTexto 598">
            <a:extLst>
              <a:ext uri="{FF2B5EF4-FFF2-40B4-BE49-F238E27FC236}">
                <a16:creationId xmlns:a16="http://schemas.microsoft.com/office/drawing/2014/main" id="{6CC72859-FD89-B208-B9C2-EAE301B08640}"/>
              </a:ext>
            </a:extLst>
          </p:cNvPr>
          <p:cNvSpPr txBox="1"/>
          <p:nvPr/>
        </p:nvSpPr>
        <p:spPr>
          <a:xfrm>
            <a:off x="5735437" y="828100"/>
            <a:ext cx="2508144" cy="430887"/>
          </a:xfrm>
          <a:prstGeom prst="rect">
            <a:avLst/>
          </a:prstGeom>
          <a:noFill/>
        </p:spPr>
        <p:txBody>
          <a:bodyPr wrap="square" rtlCol="0">
            <a:spAutoFit/>
          </a:bodyPr>
          <a:lstStyle/>
          <a:p>
            <a:r>
              <a:rPr lang="pl-PL" sz="2200" b="1" dirty="0" err="1">
                <a:solidFill>
                  <a:schemeClr val="bg1"/>
                </a:solidFill>
                <a:latin typeface="Calibri" panose="020F0502020204030204" pitchFamily="34" charset="0"/>
                <a:ea typeface="Lato" charset="0"/>
                <a:cs typeface="Calibri" panose="020F0502020204030204" pitchFamily="34" charset="0"/>
              </a:rPr>
              <a:t>Answer</a:t>
            </a:r>
            <a:r>
              <a:rPr lang="pl-PL" sz="2200" b="1" dirty="0">
                <a:solidFill>
                  <a:schemeClr val="bg1"/>
                </a:solidFill>
                <a:latin typeface="Calibri" panose="020F0502020204030204" pitchFamily="34" charset="0"/>
                <a:ea typeface="Lato" charset="0"/>
                <a:cs typeface="Calibri" panose="020F0502020204030204" pitchFamily="34" charset="0"/>
              </a:rPr>
              <a:t> A</a:t>
            </a:r>
            <a:endParaRPr lang="en-US" sz="2200" b="1" dirty="0">
              <a:solidFill>
                <a:schemeClr val="bg1"/>
              </a:solidFill>
              <a:latin typeface="Calibri" panose="020F0502020204030204" pitchFamily="34" charset="0"/>
              <a:ea typeface="Lato" charset="0"/>
              <a:cs typeface="Calibri" panose="020F0502020204030204" pitchFamily="34" charset="0"/>
            </a:endParaRPr>
          </a:p>
        </p:txBody>
      </p:sp>
      <p:sp>
        <p:nvSpPr>
          <p:cNvPr id="55" name="CuadroTexto 600">
            <a:extLst>
              <a:ext uri="{FF2B5EF4-FFF2-40B4-BE49-F238E27FC236}">
                <a16:creationId xmlns:a16="http://schemas.microsoft.com/office/drawing/2014/main" id="{C3EE4940-71CE-B9CA-4416-89B35FBD363A}"/>
              </a:ext>
            </a:extLst>
          </p:cNvPr>
          <p:cNvSpPr txBox="1"/>
          <p:nvPr/>
        </p:nvSpPr>
        <p:spPr>
          <a:xfrm>
            <a:off x="5513047" y="4473277"/>
            <a:ext cx="2234390" cy="430887"/>
          </a:xfrm>
          <a:prstGeom prst="rect">
            <a:avLst/>
          </a:prstGeom>
          <a:noFill/>
        </p:spPr>
        <p:txBody>
          <a:bodyPr wrap="square" rtlCol="0">
            <a:spAutoFit/>
          </a:bodyPr>
          <a:lstStyle/>
          <a:p>
            <a:r>
              <a:rPr lang="pl-PL" sz="2200" b="1" dirty="0" err="1">
                <a:solidFill>
                  <a:schemeClr val="bg1"/>
                </a:solidFill>
                <a:latin typeface="Calibri" panose="020F0502020204030204" pitchFamily="34" charset="0"/>
                <a:ea typeface="Lato" charset="0"/>
                <a:cs typeface="Calibri" panose="020F0502020204030204" pitchFamily="34" charset="0"/>
              </a:rPr>
              <a:t>Answer</a:t>
            </a:r>
            <a:r>
              <a:rPr lang="pl-PL" sz="2200" b="1" dirty="0">
                <a:solidFill>
                  <a:schemeClr val="bg1"/>
                </a:solidFill>
                <a:latin typeface="Calibri" panose="020F0502020204030204" pitchFamily="34" charset="0"/>
                <a:ea typeface="Lato" charset="0"/>
                <a:cs typeface="Calibri" panose="020F0502020204030204" pitchFamily="34" charset="0"/>
              </a:rPr>
              <a:t> C</a:t>
            </a:r>
            <a:endParaRPr lang="en-US" sz="2200" b="1" dirty="0">
              <a:solidFill>
                <a:schemeClr val="bg1"/>
              </a:solidFill>
              <a:latin typeface="Calibri" panose="020F0502020204030204" pitchFamily="34" charset="0"/>
              <a:ea typeface="Lato" charset="0"/>
              <a:cs typeface="Calibri" panose="020F0502020204030204" pitchFamily="34" charset="0"/>
            </a:endParaRPr>
          </a:p>
        </p:txBody>
      </p:sp>
      <p:sp>
        <p:nvSpPr>
          <p:cNvPr id="57" name="Rectángulo 602">
            <a:extLst>
              <a:ext uri="{FF2B5EF4-FFF2-40B4-BE49-F238E27FC236}">
                <a16:creationId xmlns:a16="http://schemas.microsoft.com/office/drawing/2014/main" id="{412B025F-8F7A-8C10-ADDC-78BA76DC48A8}"/>
              </a:ext>
            </a:extLst>
          </p:cNvPr>
          <p:cNvSpPr/>
          <p:nvPr/>
        </p:nvSpPr>
        <p:spPr>
          <a:xfrm>
            <a:off x="5624639" y="1500605"/>
            <a:ext cx="5544103" cy="338554"/>
          </a:xfrm>
          <a:prstGeom prst="rect">
            <a:avLst/>
          </a:prstGeom>
        </p:spPr>
        <p:txBody>
          <a:bodyPr wrap="square">
            <a:spAutoFit/>
          </a:bodyPr>
          <a:lstStyle/>
          <a:p>
            <a:r>
              <a:rPr lang="en-US" sz="1600" dirty="0">
                <a:solidFill>
                  <a:schemeClr val="bg1"/>
                </a:solidFill>
                <a:latin typeface="Calibri" panose="020F0502020204030204" pitchFamily="34" charset="0"/>
                <a:ea typeface="Lato" charset="0"/>
                <a:cs typeface="Calibri" panose="020F0502020204030204" pitchFamily="34" charset="0"/>
              </a:rPr>
              <a:t>Every day I bring water and water the plants with a watering can</a:t>
            </a:r>
            <a:r>
              <a:rPr lang="pl-PL" sz="1600" dirty="0">
                <a:solidFill>
                  <a:schemeClr val="bg1"/>
                </a:solidFill>
                <a:latin typeface="Calibri" panose="020F0502020204030204" pitchFamily="34" charset="0"/>
                <a:ea typeface="Lato" charset="0"/>
                <a:cs typeface="Calibri" panose="020F0502020204030204" pitchFamily="34" charset="0"/>
              </a:rPr>
              <a:t>. </a:t>
            </a:r>
            <a:endParaRPr lang="en-US" sz="1600" dirty="0">
              <a:solidFill>
                <a:schemeClr val="bg1"/>
              </a:solidFill>
              <a:latin typeface="Calibri" panose="020F0502020204030204" pitchFamily="34" charset="0"/>
              <a:ea typeface="Lato" charset="0"/>
              <a:cs typeface="Calibri" panose="020F0502020204030204" pitchFamily="34" charset="0"/>
            </a:endParaRPr>
          </a:p>
        </p:txBody>
      </p:sp>
      <p:sp>
        <p:nvSpPr>
          <p:cNvPr id="62" name="Rectángulo 602">
            <a:extLst>
              <a:ext uri="{FF2B5EF4-FFF2-40B4-BE49-F238E27FC236}">
                <a16:creationId xmlns:a16="http://schemas.microsoft.com/office/drawing/2014/main" id="{8BD74F46-EE91-4B6C-DD4F-C1DCDE926F8C}"/>
              </a:ext>
            </a:extLst>
          </p:cNvPr>
          <p:cNvSpPr/>
          <p:nvPr/>
        </p:nvSpPr>
        <p:spPr>
          <a:xfrm>
            <a:off x="6099464" y="3257562"/>
            <a:ext cx="5069278" cy="584775"/>
          </a:xfrm>
          <a:prstGeom prst="rect">
            <a:avLst/>
          </a:prstGeom>
        </p:spPr>
        <p:txBody>
          <a:bodyPr wrap="square">
            <a:spAutoFit/>
          </a:bodyPr>
          <a:lstStyle/>
          <a:p>
            <a:r>
              <a:rPr lang="en-US" sz="1600" dirty="0">
                <a:solidFill>
                  <a:schemeClr val="bg1"/>
                </a:solidFill>
                <a:latin typeface="Calibri" panose="020F0502020204030204" pitchFamily="34" charset="0"/>
                <a:ea typeface="Lato" charset="0"/>
                <a:cs typeface="Calibri" panose="020F0502020204030204" pitchFamily="34" charset="0"/>
              </a:rPr>
              <a:t>Install a water tank with an irrigation system and solar panels to provide energy</a:t>
            </a:r>
          </a:p>
        </p:txBody>
      </p:sp>
      <p:sp>
        <p:nvSpPr>
          <p:cNvPr id="63" name="Rectángulo 602">
            <a:extLst>
              <a:ext uri="{FF2B5EF4-FFF2-40B4-BE49-F238E27FC236}">
                <a16:creationId xmlns:a16="http://schemas.microsoft.com/office/drawing/2014/main" id="{94ABEF3A-8016-83F9-4644-80A1E2284961}"/>
              </a:ext>
            </a:extLst>
          </p:cNvPr>
          <p:cNvSpPr/>
          <p:nvPr/>
        </p:nvSpPr>
        <p:spPr>
          <a:xfrm>
            <a:off x="5664302" y="5119040"/>
            <a:ext cx="5037910" cy="584775"/>
          </a:xfrm>
          <a:prstGeom prst="rect">
            <a:avLst/>
          </a:prstGeom>
        </p:spPr>
        <p:txBody>
          <a:bodyPr wrap="square">
            <a:spAutoFit/>
          </a:bodyPr>
          <a:lstStyle/>
          <a:p>
            <a:r>
              <a:rPr lang="en-US" sz="1600" dirty="0">
                <a:solidFill>
                  <a:schemeClr val="bg1"/>
                </a:solidFill>
                <a:latin typeface="Calibri" panose="020F0502020204030204" pitchFamily="34" charset="0"/>
                <a:ea typeface="Lato" charset="0"/>
                <a:cs typeface="Calibri" panose="020F0502020204030204" pitchFamily="34" charset="0"/>
              </a:rPr>
              <a:t>Installs a water tank with an irrigation system and a power generator</a:t>
            </a:r>
          </a:p>
        </p:txBody>
      </p:sp>
      <p:sp>
        <p:nvSpPr>
          <p:cNvPr id="5" name="Text Placeholder 4">
            <a:extLst>
              <a:ext uri="{FF2B5EF4-FFF2-40B4-BE49-F238E27FC236}">
                <a16:creationId xmlns:a16="http://schemas.microsoft.com/office/drawing/2014/main" id="{A555BE92-2536-3E0A-E717-CCD16F9C3EA4}"/>
              </a:ext>
            </a:extLst>
          </p:cNvPr>
          <p:cNvSpPr>
            <a:spLocks noGrp="1"/>
          </p:cNvSpPr>
          <p:nvPr>
            <p:ph type="body" sz="quarter" idx="16"/>
          </p:nvPr>
        </p:nvSpPr>
        <p:spPr/>
        <p:txBody>
          <a:bodyPr/>
          <a:lstStyle/>
          <a:p>
            <a:r>
              <a:rPr lang="en-IE" b="1" dirty="0">
                <a:solidFill>
                  <a:srgbClr val="007772"/>
                </a:solidFill>
                <a:highlight>
                  <a:srgbClr val="EEA821"/>
                </a:highlight>
              </a:rPr>
              <a:t>Learner Exercise: </a:t>
            </a:r>
            <a:r>
              <a:rPr lang="pl-PL" b="1" dirty="0">
                <a:solidFill>
                  <a:srgbClr val="007772"/>
                </a:solidFill>
              </a:rPr>
              <a:t>Scenario </a:t>
            </a:r>
            <a:endParaRPr lang="en-US" b="1" dirty="0">
              <a:solidFill>
                <a:srgbClr val="007772"/>
              </a:solidFill>
            </a:endParaRPr>
          </a:p>
        </p:txBody>
      </p:sp>
      <p:sp>
        <p:nvSpPr>
          <p:cNvPr id="2" name="Freeform 177">
            <a:extLst>
              <a:ext uri="{FF2B5EF4-FFF2-40B4-BE49-F238E27FC236}">
                <a16:creationId xmlns:a16="http://schemas.microsoft.com/office/drawing/2014/main" id="{7AAB3630-78E9-EACC-32FD-478E185304F2}"/>
              </a:ext>
            </a:extLst>
          </p:cNvPr>
          <p:cNvSpPr>
            <a:spLocks noChangeArrowheads="1"/>
          </p:cNvSpPr>
          <p:nvPr/>
        </p:nvSpPr>
        <p:spPr bwMode="auto">
          <a:xfrm>
            <a:off x="5624640" y="2550568"/>
            <a:ext cx="2618941" cy="645895"/>
          </a:xfrm>
          <a:custGeom>
            <a:avLst/>
            <a:gdLst>
              <a:gd name="T0" fmla="*/ 4086 w 4690"/>
              <a:gd name="T1" fmla="*/ 1208 h 1209"/>
              <a:gd name="T2" fmla="*/ 603 w 4690"/>
              <a:gd name="T3" fmla="*/ 1208 h 1209"/>
              <a:gd name="T4" fmla="*/ 603 w 4690"/>
              <a:gd name="T5" fmla="*/ 1208 h 1209"/>
              <a:gd name="T6" fmla="*/ 0 w 4690"/>
              <a:gd name="T7" fmla="*/ 605 h 1209"/>
              <a:gd name="T8" fmla="*/ 0 w 4690"/>
              <a:gd name="T9" fmla="*/ 605 h 1209"/>
              <a:gd name="T10" fmla="*/ 603 w 4690"/>
              <a:gd name="T11" fmla="*/ 0 h 1209"/>
              <a:gd name="T12" fmla="*/ 4086 w 4690"/>
              <a:gd name="T13" fmla="*/ 0 h 1209"/>
              <a:gd name="T14" fmla="*/ 4086 w 4690"/>
              <a:gd name="T15" fmla="*/ 0 h 1209"/>
              <a:gd name="T16" fmla="*/ 4689 w 4690"/>
              <a:gd name="T17" fmla="*/ 605 h 1209"/>
              <a:gd name="T18" fmla="*/ 4689 w 4690"/>
              <a:gd name="T19" fmla="*/ 605 h 1209"/>
              <a:gd name="T20" fmla="*/ 4086 w 4690"/>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0" h="1209">
                <a:moveTo>
                  <a:pt x="4086" y="1208"/>
                </a:moveTo>
                <a:lnTo>
                  <a:pt x="603" y="1208"/>
                </a:lnTo>
                <a:lnTo>
                  <a:pt x="603" y="1208"/>
                </a:lnTo>
                <a:cubicBezTo>
                  <a:pt x="270" y="1208"/>
                  <a:pt x="0" y="938"/>
                  <a:pt x="0" y="605"/>
                </a:cubicBezTo>
                <a:lnTo>
                  <a:pt x="0" y="605"/>
                </a:lnTo>
                <a:cubicBezTo>
                  <a:pt x="0" y="271"/>
                  <a:pt x="270" y="0"/>
                  <a:pt x="603" y="0"/>
                </a:cubicBezTo>
                <a:lnTo>
                  <a:pt x="4086" y="0"/>
                </a:lnTo>
                <a:lnTo>
                  <a:pt x="4086" y="0"/>
                </a:lnTo>
                <a:cubicBezTo>
                  <a:pt x="4419" y="0"/>
                  <a:pt x="4689" y="271"/>
                  <a:pt x="4689" y="605"/>
                </a:cubicBezTo>
                <a:lnTo>
                  <a:pt x="4689" y="605"/>
                </a:lnTo>
                <a:cubicBezTo>
                  <a:pt x="4689" y="938"/>
                  <a:pt x="4419" y="1208"/>
                  <a:pt x="4086" y="1208"/>
                </a:cubicBezTo>
              </a:path>
            </a:pathLst>
          </a:custGeom>
          <a:solidFill>
            <a:srgbClr val="007772"/>
          </a:solidFill>
          <a:ln>
            <a:noFill/>
          </a:ln>
          <a:effectLst/>
        </p:spPr>
        <p:txBody>
          <a:bodyPr wrap="none" anchor="ctr"/>
          <a:lstStyle/>
          <a:p>
            <a:endParaRPr lang="en-US" sz="900"/>
          </a:p>
        </p:txBody>
      </p:sp>
      <p:sp>
        <p:nvSpPr>
          <p:cNvPr id="3" name="CuadroTexto 598">
            <a:extLst>
              <a:ext uri="{FF2B5EF4-FFF2-40B4-BE49-F238E27FC236}">
                <a16:creationId xmlns:a16="http://schemas.microsoft.com/office/drawing/2014/main" id="{304F10FB-0C13-2756-A6E4-976507D5039A}"/>
              </a:ext>
            </a:extLst>
          </p:cNvPr>
          <p:cNvSpPr txBox="1"/>
          <p:nvPr/>
        </p:nvSpPr>
        <p:spPr>
          <a:xfrm>
            <a:off x="5735438" y="2650019"/>
            <a:ext cx="3968400" cy="430887"/>
          </a:xfrm>
          <a:prstGeom prst="rect">
            <a:avLst/>
          </a:prstGeom>
          <a:noFill/>
        </p:spPr>
        <p:txBody>
          <a:bodyPr wrap="square" rtlCol="0">
            <a:spAutoFit/>
          </a:bodyPr>
          <a:lstStyle/>
          <a:p>
            <a:r>
              <a:rPr lang="pl-PL" sz="2200" b="1" dirty="0" err="1">
                <a:solidFill>
                  <a:schemeClr val="bg1"/>
                </a:solidFill>
                <a:latin typeface="Calibri" panose="020F0502020204030204" pitchFamily="34" charset="0"/>
                <a:ea typeface="Lato" charset="0"/>
                <a:cs typeface="Calibri" panose="020F0502020204030204" pitchFamily="34" charset="0"/>
              </a:rPr>
              <a:t>Answer</a:t>
            </a:r>
            <a:r>
              <a:rPr lang="pl-PL" sz="2200" b="1" dirty="0">
                <a:solidFill>
                  <a:schemeClr val="bg1"/>
                </a:solidFill>
                <a:latin typeface="Calibri" panose="020F0502020204030204" pitchFamily="34" charset="0"/>
                <a:ea typeface="Lato" charset="0"/>
                <a:cs typeface="Calibri" panose="020F0502020204030204" pitchFamily="34" charset="0"/>
              </a:rPr>
              <a:t> B</a:t>
            </a:r>
            <a:endParaRPr lang="en-US" sz="2200" b="1" dirty="0">
              <a:solidFill>
                <a:schemeClr val="bg1"/>
              </a:solidFill>
              <a:latin typeface="Calibri" panose="020F0502020204030204" pitchFamily="34" charset="0"/>
              <a:ea typeface="Lato" charset="0"/>
              <a:cs typeface="Calibri" panose="020F0502020204030204" pitchFamily="34" charset="0"/>
            </a:endParaRPr>
          </a:p>
        </p:txBody>
      </p:sp>
      <p:sp>
        <p:nvSpPr>
          <p:cNvPr id="7" name="pole tekstowe 6">
            <a:extLst>
              <a:ext uri="{FF2B5EF4-FFF2-40B4-BE49-F238E27FC236}">
                <a16:creationId xmlns:a16="http://schemas.microsoft.com/office/drawing/2014/main" id="{C4FCFE78-A963-E480-19AB-DA4BD9A1DF7A}"/>
              </a:ext>
            </a:extLst>
          </p:cNvPr>
          <p:cNvSpPr txBox="1"/>
          <p:nvPr/>
        </p:nvSpPr>
        <p:spPr>
          <a:xfrm>
            <a:off x="690465" y="2068300"/>
            <a:ext cx="3554964" cy="3046988"/>
          </a:xfrm>
          <a:prstGeom prst="rect">
            <a:avLst/>
          </a:prstGeom>
          <a:noFill/>
        </p:spPr>
        <p:txBody>
          <a:bodyPr wrap="square" rtlCol="0">
            <a:spAutoFit/>
          </a:bodyPr>
          <a:lstStyle/>
          <a:p>
            <a:r>
              <a:rPr lang="en-US" sz="2400" dirty="0">
                <a:solidFill>
                  <a:schemeClr val="tx1">
                    <a:lumMod val="65000"/>
                    <a:lumOff val="35000"/>
                  </a:schemeClr>
                </a:solidFill>
              </a:rPr>
              <a:t>You have a field where you have established a tomato crop under cover. The location of the crop is quite far from power lines. Cultivation requires constant watering. </a:t>
            </a:r>
            <a:r>
              <a:rPr lang="en-US" sz="2400" b="1" dirty="0">
                <a:solidFill>
                  <a:schemeClr val="tx1">
                    <a:lumMod val="65000"/>
                    <a:lumOff val="35000"/>
                  </a:schemeClr>
                </a:solidFill>
              </a:rPr>
              <a:t>Choose the best strategy.</a:t>
            </a:r>
            <a:endParaRPr lang="pl-PL" sz="2400" b="1" dirty="0">
              <a:solidFill>
                <a:schemeClr val="tx1">
                  <a:lumMod val="65000"/>
                  <a:lumOff val="35000"/>
                </a:schemeClr>
              </a:solidFill>
            </a:endParaRPr>
          </a:p>
        </p:txBody>
      </p:sp>
    </p:spTree>
    <p:extLst>
      <p:ext uri="{BB962C8B-B14F-4D97-AF65-F5344CB8AC3E}">
        <p14:creationId xmlns:p14="http://schemas.microsoft.com/office/powerpoint/2010/main" val="136952653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Freeform 1"/>
          <p:cNvSpPr>
            <a:spLocks noChangeArrowheads="1"/>
          </p:cNvSpPr>
          <p:nvPr/>
        </p:nvSpPr>
        <p:spPr bwMode="auto">
          <a:xfrm>
            <a:off x="1959186" y="1600403"/>
            <a:ext cx="2334470" cy="3631016"/>
          </a:xfrm>
          <a:custGeom>
            <a:avLst/>
            <a:gdLst>
              <a:gd name="T0" fmla="*/ 3335 w 4107"/>
              <a:gd name="T1" fmla="*/ 4544 h 4545"/>
              <a:gd name="T2" fmla="*/ 770 w 4107"/>
              <a:gd name="T3" fmla="*/ 4544 h 4545"/>
              <a:gd name="T4" fmla="*/ 770 w 4107"/>
              <a:gd name="T5" fmla="*/ 4544 h 4545"/>
              <a:gd name="T6" fmla="*/ 0 w 4107"/>
              <a:gd name="T7" fmla="*/ 3774 h 4545"/>
              <a:gd name="T8" fmla="*/ 0 w 4107"/>
              <a:gd name="T9" fmla="*/ 0 h 4545"/>
              <a:gd name="T10" fmla="*/ 4106 w 4107"/>
              <a:gd name="T11" fmla="*/ 0 h 4545"/>
              <a:gd name="T12" fmla="*/ 4106 w 4107"/>
              <a:gd name="T13" fmla="*/ 3774 h 4545"/>
              <a:gd name="T14" fmla="*/ 4106 w 4107"/>
              <a:gd name="T15" fmla="*/ 3774 h 4545"/>
              <a:gd name="T16" fmla="*/ 3335 w 4107"/>
              <a:gd name="T17" fmla="*/ 4544 h 4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07" h="4545">
                <a:moveTo>
                  <a:pt x="3335" y="4544"/>
                </a:moveTo>
                <a:lnTo>
                  <a:pt x="770" y="4544"/>
                </a:lnTo>
                <a:lnTo>
                  <a:pt x="770" y="4544"/>
                </a:lnTo>
                <a:cubicBezTo>
                  <a:pt x="345" y="4544"/>
                  <a:pt x="0" y="4199"/>
                  <a:pt x="0" y="3774"/>
                </a:cubicBezTo>
                <a:lnTo>
                  <a:pt x="0" y="0"/>
                </a:lnTo>
                <a:lnTo>
                  <a:pt x="4106" y="0"/>
                </a:lnTo>
                <a:lnTo>
                  <a:pt x="4106" y="3774"/>
                </a:lnTo>
                <a:lnTo>
                  <a:pt x="4106" y="3774"/>
                </a:lnTo>
                <a:cubicBezTo>
                  <a:pt x="4106" y="4199"/>
                  <a:pt x="3761" y="4544"/>
                  <a:pt x="3335" y="4544"/>
                </a:cubicBezTo>
              </a:path>
            </a:pathLst>
          </a:custGeom>
          <a:solidFill>
            <a:srgbClr val="EEA821"/>
          </a:solidFill>
          <a:ln>
            <a:noFill/>
          </a:ln>
          <a:effectLst/>
        </p:spPr>
        <p:txBody>
          <a:bodyPr wrap="none" anchor="ctr"/>
          <a:lstStyle/>
          <a:p>
            <a:endParaRPr lang="en-US" sz="900" dirty="0"/>
          </a:p>
        </p:txBody>
      </p:sp>
      <p:sp>
        <p:nvSpPr>
          <p:cNvPr id="359" name="Freeform 246"/>
          <p:cNvSpPr>
            <a:spLocks noChangeArrowheads="1"/>
          </p:cNvSpPr>
          <p:nvPr/>
        </p:nvSpPr>
        <p:spPr bwMode="auto">
          <a:xfrm>
            <a:off x="1906527" y="1457478"/>
            <a:ext cx="2387128" cy="142926"/>
          </a:xfrm>
          <a:custGeom>
            <a:avLst/>
            <a:gdLst>
              <a:gd name="T0" fmla="*/ 4199 w 4200"/>
              <a:gd name="T1" fmla="*/ 251 h 252"/>
              <a:gd name="T2" fmla="*/ 126 w 4200"/>
              <a:gd name="T3" fmla="*/ 251 h 252"/>
              <a:gd name="T4" fmla="*/ 126 w 4200"/>
              <a:gd name="T5" fmla="*/ 251 h 252"/>
              <a:gd name="T6" fmla="*/ 0 w 4200"/>
              <a:gd name="T7" fmla="*/ 125 h 252"/>
              <a:gd name="T8" fmla="*/ 0 w 4200"/>
              <a:gd name="T9" fmla="*/ 125 h 252"/>
              <a:gd name="T10" fmla="*/ 126 w 4200"/>
              <a:gd name="T11" fmla="*/ 0 h 252"/>
              <a:gd name="T12" fmla="*/ 4199 w 4200"/>
              <a:gd name="T13" fmla="*/ 0 h 252"/>
              <a:gd name="T14" fmla="*/ 4199 w 4200"/>
              <a:gd name="T15" fmla="*/ 251 h 2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00" h="252">
                <a:moveTo>
                  <a:pt x="4199" y="251"/>
                </a:moveTo>
                <a:lnTo>
                  <a:pt x="126" y="251"/>
                </a:lnTo>
                <a:lnTo>
                  <a:pt x="126" y="251"/>
                </a:lnTo>
                <a:cubicBezTo>
                  <a:pt x="56" y="251"/>
                  <a:pt x="0" y="195"/>
                  <a:pt x="0" y="125"/>
                </a:cubicBezTo>
                <a:lnTo>
                  <a:pt x="0" y="125"/>
                </a:lnTo>
                <a:cubicBezTo>
                  <a:pt x="0" y="56"/>
                  <a:pt x="56" y="0"/>
                  <a:pt x="126" y="0"/>
                </a:cubicBezTo>
                <a:lnTo>
                  <a:pt x="4199" y="0"/>
                </a:lnTo>
                <a:lnTo>
                  <a:pt x="4199" y="251"/>
                </a:lnTo>
              </a:path>
            </a:pathLst>
          </a:custGeom>
          <a:solidFill>
            <a:srgbClr val="007772"/>
          </a:solidFill>
          <a:ln>
            <a:noFill/>
          </a:ln>
          <a:effectLst/>
        </p:spPr>
        <p:txBody>
          <a:bodyPr wrap="none" anchor="ctr"/>
          <a:lstStyle/>
          <a:p>
            <a:endParaRPr lang="en-US" sz="900" dirty="0"/>
          </a:p>
        </p:txBody>
      </p:sp>
      <p:sp>
        <p:nvSpPr>
          <p:cNvPr id="360" name="Freeform 247"/>
          <p:cNvSpPr>
            <a:spLocks noChangeArrowheads="1"/>
          </p:cNvSpPr>
          <p:nvPr/>
        </p:nvSpPr>
        <p:spPr bwMode="auto">
          <a:xfrm>
            <a:off x="4622136" y="2591036"/>
            <a:ext cx="2334470" cy="3470012"/>
          </a:xfrm>
          <a:custGeom>
            <a:avLst/>
            <a:gdLst>
              <a:gd name="T0" fmla="*/ 3336 w 4107"/>
              <a:gd name="T1" fmla="*/ 0 h 4544"/>
              <a:gd name="T2" fmla="*/ 771 w 4107"/>
              <a:gd name="T3" fmla="*/ 0 h 4544"/>
              <a:gd name="T4" fmla="*/ 771 w 4107"/>
              <a:gd name="T5" fmla="*/ 0 h 4544"/>
              <a:gd name="T6" fmla="*/ 0 w 4107"/>
              <a:gd name="T7" fmla="*/ 769 h 4544"/>
              <a:gd name="T8" fmla="*/ 0 w 4107"/>
              <a:gd name="T9" fmla="*/ 4543 h 4544"/>
              <a:gd name="T10" fmla="*/ 4106 w 4107"/>
              <a:gd name="T11" fmla="*/ 4543 h 4544"/>
              <a:gd name="T12" fmla="*/ 4106 w 4107"/>
              <a:gd name="T13" fmla="*/ 769 h 4544"/>
              <a:gd name="T14" fmla="*/ 4106 w 4107"/>
              <a:gd name="T15" fmla="*/ 769 h 4544"/>
              <a:gd name="T16" fmla="*/ 3336 w 4107"/>
              <a:gd name="T17" fmla="*/ 0 h 4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07" h="4544">
                <a:moveTo>
                  <a:pt x="3336" y="0"/>
                </a:moveTo>
                <a:lnTo>
                  <a:pt x="771" y="0"/>
                </a:lnTo>
                <a:lnTo>
                  <a:pt x="771" y="0"/>
                </a:lnTo>
                <a:cubicBezTo>
                  <a:pt x="345" y="0"/>
                  <a:pt x="0" y="344"/>
                  <a:pt x="0" y="769"/>
                </a:cubicBezTo>
                <a:lnTo>
                  <a:pt x="0" y="4543"/>
                </a:lnTo>
                <a:lnTo>
                  <a:pt x="4106" y="4543"/>
                </a:lnTo>
                <a:lnTo>
                  <a:pt x="4106" y="769"/>
                </a:lnTo>
                <a:lnTo>
                  <a:pt x="4106" y="769"/>
                </a:lnTo>
                <a:cubicBezTo>
                  <a:pt x="4106" y="344"/>
                  <a:pt x="3761" y="0"/>
                  <a:pt x="3336" y="0"/>
                </a:cubicBezTo>
              </a:path>
            </a:pathLst>
          </a:custGeom>
          <a:solidFill>
            <a:srgbClr val="007772">
              <a:alpha val="88000"/>
            </a:srgbClr>
          </a:solidFill>
          <a:ln>
            <a:noFill/>
          </a:ln>
          <a:effectLst/>
        </p:spPr>
        <p:txBody>
          <a:bodyPr wrap="none" anchor="ctr"/>
          <a:lstStyle/>
          <a:p>
            <a:endParaRPr lang="en-US" sz="900" dirty="0"/>
          </a:p>
        </p:txBody>
      </p:sp>
      <p:sp>
        <p:nvSpPr>
          <p:cNvPr id="362" name="Freeform 249"/>
          <p:cNvSpPr>
            <a:spLocks noChangeArrowheads="1"/>
          </p:cNvSpPr>
          <p:nvPr/>
        </p:nvSpPr>
        <p:spPr bwMode="auto">
          <a:xfrm>
            <a:off x="4590445" y="6061048"/>
            <a:ext cx="2387128" cy="142928"/>
          </a:xfrm>
          <a:custGeom>
            <a:avLst/>
            <a:gdLst>
              <a:gd name="T0" fmla="*/ 4199 w 4200"/>
              <a:gd name="T1" fmla="*/ 0 h 253"/>
              <a:gd name="T2" fmla="*/ 126 w 4200"/>
              <a:gd name="T3" fmla="*/ 0 h 253"/>
              <a:gd name="T4" fmla="*/ 126 w 4200"/>
              <a:gd name="T5" fmla="*/ 0 h 253"/>
              <a:gd name="T6" fmla="*/ 0 w 4200"/>
              <a:gd name="T7" fmla="*/ 126 h 253"/>
              <a:gd name="T8" fmla="*/ 0 w 4200"/>
              <a:gd name="T9" fmla="*/ 126 h 253"/>
              <a:gd name="T10" fmla="*/ 126 w 4200"/>
              <a:gd name="T11" fmla="*/ 252 h 253"/>
              <a:gd name="T12" fmla="*/ 4199 w 4200"/>
              <a:gd name="T13" fmla="*/ 252 h 253"/>
              <a:gd name="T14" fmla="*/ 4199 w 4200"/>
              <a:gd name="T15" fmla="*/ 0 h 2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00" h="253">
                <a:moveTo>
                  <a:pt x="4199" y="0"/>
                </a:moveTo>
                <a:lnTo>
                  <a:pt x="126" y="0"/>
                </a:lnTo>
                <a:lnTo>
                  <a:pt x="126" y="0"/>
                </a:lnTo>
                <a:cubicBezTo>
                  <a:pt x="57" y="0"/>
                  <a:pt x="0" y="57"/>
                  <a:pt x="0" y="126"/>
                </a:cubicBezTo>
                <a:lnTo>
                  <a:pt x="0" y="126"/>
                </a:lnTo>
                <a:cubicBezTo>
                  <a:pt x="0" y="195"/>
                  <a:pt x="57" y="252"/>
                  <a:pt x="126" y="252"/>
                </a:cubicBezTo>
                <a:lnTo>
                  <a:pt x="4199" y="252"/>
                </a:lnTo>
                <a:lnTo>
                  <a:pt x="4199" y="0"/>
                </a:lnTo>
              </a:path>
            </a:pathLst>
          </a:custGeom>
          <a:solidFill>
            <a:srgbClr val="007772"/>
          </a:solidFill>
          <a:ln>
            <a:noFill/>
          </a:ln>
          <a:effectLst/>
        </p:spPr>
        <p:txBody>
          <a:bodyPr wrap="none" anchor="ctr"/>
          <a:lstStyle/>
          <a:p>
            <a:endParaRPr lang="en-US" sz="900"/>
          </a:p>
        </p:txBody>
      </p:sp>
      <p:sp>
        <p:nvSpPr>
          <p:cNvPr id="363" name="Freeform 250"/>
          <p:cNvSpPr>
            <a:spLocks noChangeArrowheads="1"/>
          </p:cNvSpPr>
          <p:nvPr/>
        </p:nvSpPr>
        <p:spPr bwMode="auto">
          <a:xfrm>
            <a:off x="7285087" y="1600403"/>
            <a:ext cx="2334470" cy="3631016"/>
          </a:xfrm>
          <a:custGeom>
            <a:avLst/>
            <a:gdLst>
              <a:gd name="T0" fmla="*/ 3335 w 4107"/>
              <a:gd name="T1" fmla="*/ 4544 h 4545"/>
              <a:gd name="T2" fmla="*/ 770 w 4107"/>
              <a:gd name="T3" fmla="*/ 4544 h 4545"/>
              <a:gd name="T4" fmla="*/ 770 w 4107"/>
              <a:gd name="T5" fmla="*/ 4544 h 4545"/>
              <a:gd name="T6" fmla="*/ 0 w 4107"/>
              <a:gd name="T7" fmla="*/ 3774 h 4545"/>
              <a:gd name="T8" fmla="*/ 0 w 4107"/>
              <a:gd name="T9" fmla="*/ 0 h 4545"/>
              <a:gd name="T10" fmla="*/ 4106 w 4107"/>
              <a:gd name="T11" fmla="*/ 0 h 4545"/>
              <a:gd name="T12" fmla="*/ 4106 w 4107"/>
              <a:gd name="T13" fmla="*/ 3774 h 4545"/>
              <a:gd name="T14" fmla="*/ 4106 w 4107"/>
              <a:gd name="T15" fmla="*/ 3774 h 4545"/>
              <a:gd name="T16" fmla="*/ 3335 w 4107"/>
              <a:gd name="T17" fmla="*/ 4544 h 4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07" h="4545">
                <a:moveTo>
                  <a:pt x="3335" y="4544"/>
                </a:moveTo>
                <a:lnTo>
                  <a:pt x="770" y="4544"/>
                </a:lnTo>
                <a:lnTo>
                  <a:pt x="770" y="4544"/>
                </a:lnTo>
                <a:cubicBezTo>
                  <a:pt x="345" y="4544"/>
                  <a:pt x="0" y="4199"/>
                  <a:pt x="0" y="3774"/>
                </a:cubicBezTo>
                <a:lnTo>
                  <a:pt x="0" y="0"/>
                </a:lnTo>
                <a:lnTo>
                  <a:pt x="4106" y="0"/>
                </a:lnTo>
                <a:lnTo>
                  <a:pt x="4106" y="3774"/>
                </a:lnTo>
                <a:lnTo>
                  <a:pt x="4106" y="3774"/>
                </a:lnTo>
                <a:cubicBezTo>
                  <a:pt x="4106" y="4199"/>
                  <a:pt x="3761" y="4544"/>
                  <a:pt x="3335" y="4544"/>
                </a:cubicBezTo>
              </a:path>
            </a:pathLst>
          </a:custGeom>
          <a:solidFill>
            <a:srgbClr val="EEA821"/>
          </a:solidFill>
          <a:ln>
            <a:noFill/>
          </a:ln>
          <a:effectLst/>
        </p:spPr>
        <p:txBody>
          <a:bodyPr wrap="none" anchor="ctr"/>
          <a:lstStyle/>
          <a:p>
            <a:endParaRPr lang="en-US" sz="900"/>
          </a:p>
        </p:txBody>
      </p:sp>
      <p:sp>
        <p:nvSpPr>
          <p:cNvPr id="365" name="Freeform 252"/>
          <p:cNvSpPr>
            <a:spLocks noChangeArrowheads="1"/>
          </p:cNvSpPr>
          <p:nvPr/>
        </p:nvSpPr>
        <p:spPr bwMode="auto">
          <a:xfrm>
            <a:off x="7232429" y="1457477"/>
            <a:ext cx="2387128" cy="142926"/>
          </a:xfrm>
          <a:custGeom>
            <a:avLst/>
            <a:gdLst>
              <a:gd name="T0" fmla="*/ 4198 w 4199"/>
              <a:gd name="T1" fmla="*/ 251 h 252"/>
              <a:gd name="T2" fmla="*/ 126 w 4199"/>
              <a:gd name="T3" fmla="*/ 251 h 252"/>
              <a:gd name="T4" fmla="*/ 126 w 4199"/>
              <a:gd name="T5" fmla="*/ 251 h 252"/>
              <a:gd name="T6" fmla="*/ 0 w 4199"/>
              <a:gd name="T7" fmla="*/ 125 h 252"/>
              <a:gd name="T8" fmla="*/ 0 w 4199"/>
              <a:gd name="T9" fmla="*/ 125 h 252"/>
              <a:gd name="T10" fmla="*/ 126 w 4199"/>
              <a:gd name="T11" fmla="*/ 0 h 252"/>
              <a:gd name="T12" fmla="*/ 4198 w 4199"/>
              <a:gd name="T13" fmla="*/ 0 h 252"/>
              <a:gd name="T14" fmla="*/ 4198 w 4199"/>
              <a:gd name="T15" fmla="*/ 251 h 2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99" h="252">
                <a:moveTo>
                  <a:pt x="4198" y="251"/>
                </a:moveTo>
                <a:lnTo>
                  <a:pt x="126" y="251"/>
                </a:lnTo>
                <a:lnTo>
                  <a:pt x="126" y="251"/>
                </a:lnTo>
                <a:cubicBezTo>
                  <a:pt x="57" y="251"/>
                  <a:pt x="0" y="195"/>
                  <a:pt x="0" y="125"/>
                </a:cubicBezTo>
                <a:lnTo>
                  <a:pt x="0" y="125"/>
                </a:lnTo>
                <a:cubicBezTo>
                  <a:pt x="0" y="56"/>
                  <a:pt x="57" y="0"/>
                  <a:pt x="126" y="0"/>
                </a:cubicBezTo>
                <a:lnTo>
                  <a:pt x="4198" y="0"/>
                </a:lnTo>
                <a:lnTo>
                  <a:pt x="4198" y="251"/>
                </a:lnTo>
              </a:path>
            </a:pathLst>
          </a:custGeom>
          <a:solidFill>
            <a:srgbClr val="007772"/>
          </a:solidFill>
          <a:ln>
            <a:noFill/>
          </a:ln>
          <a:effectLst/>
        </p:spPr>
        <p:txBody>
          <a:bodyPr wrap="none" anchor="ctr"/>
          <a:lstStyle/>
          <a:p>
            <a:endParaRPr lang="en-US" sz="900"/>
          </a:p>
        </p:txBody>
      </p:sp>
      <p:sp>
        <p:nvSpPr>
          <p:cNvPr id="2" name="Text Placeholder 1">
            <a:extLst>
              <a:ext uri="{FF2B5EF4-FFF2-40B4-BE49-F238E27FC236}">
                <a16:creationId xmlns:a16="http://schemas.microsoft.com/office/drawing/2014/main" id="{C4DA7735-3998-7043-E333-AE25DFC80CDA}"/>
              </a:ext>
            </a:extLst>
          </p:cNvPr>
          <p:cNvSpPr>
            <a:spLocks noGrp="1"/>
          </p:cNvSpPr>
          <p:nvPr>
            <p:ph type="body" sz="quarter" idx="16"/>
          </p:nvPr>
        </p:nvSpPr>
        <p:spPr/>
        <p:txBody>
          <a:bodyPr/>
          <a:lstStyle/>
          <a:p>
            <a:r>
              <a:rPr lang="pl-PL" b="1" i="0" dirty="0">
                <a:solidFill>
                  <a:srgbClr val="007772"/>
                </a:solidFill>
                <a:effectLst/>
                <a:latin typeface="Calibri" panose="020F0502020204030204" pitchFamily="34" charset="0"/>
              </a:rPr>
              <a:t>Feedback on </a:t>
            </a:r>
            <a:r>
              <a:rPr lang="pl-PL" b="1" i="0" dirty="0" err="1">
                <a:solidFill>
                  <a:srgbClr val="007772"/>
                </a:solidFill>
                <a:effectLst/>
                <a:latin typeface="Calibri" panose="020F0502020204030204" pitchFamily="34" charset="0"/>
              </a:rPr>
              <a:t>answers</a:t>
            </a:r>
            <a:endParaRPr lang="en-US" dirty="0"/>
          </a:p>
        </p:txBody>
      </p:sp>
      <p:sp>
        <p:nvSpPr>
          <p:cNvPr id="105" name="CuadroTexto 553">
            <a:extLst>
              <a:ext uri="{FF2B5EF4-FFF2-40B4-BE49-F238E27FC236}">
                <a16:creationId xmlns:a16="http://schemas.microsoft.com/office/drawing/2014/main" id="{2FC65A80-FE17-70B6-796F-DDDE0F034E58}"/>
              </a:ext>
            </a:extLst>
          </p:cNvPr>
          <p:cNvSpPr txBox="1"/>
          <p:nvPr/>
        </p:nvSpPr>
        <p:spPr>
          <a:xfrm>
            <a:off x="2020825" y="1826275"/>
            <a:ext cx="2291547" cy="400110"/>
          </a:xfrm>
          <a:prstGeom prst="rect">
            <a:avLst/>
          </a:prstGeom>
          <a:noFill/>
        </p:spPr>
        <p:txBody>
          <a:bodyPr wrap="square" rtlCol="0">
            <a:spAutoFit/>
          </a:bodyPr>
          <a:lstStyle/>
          <a:p>
            <a:pPr algn="ctr"/>
            <a:r>
              <a:rPr lang="pl-PL" sz="2000" b="1" dirty="0">
                <a:solidFill>
                  <a:schemeClr val="bg1"/>
                </a:solidFill>
                <a:latin typeface="Calibri" panose="020F0502020204030204" pitchFamily="34" charset="0"/>
                <a:ea typeface="Lato" charset="0"/>
                <a:cs typeface="Calibri" panose="020F0502020204030204" pitchFamily="34" charset="0"/>
              </a:rPr>
              <a:t>Option A</a:t>
            </a:r>
            <a:endParaRPr lang="en-US" sz="2000" b="1" dirty="0">
              <a:solidFill>
                <a:schemeClr val="bg1"/>
              </a:solidFill>
              <a:latin typeface="Calibri" panose="020F0502020204030204" pitchFamily="34" charset="0"/>
              <a:ea typeface="Lato" charset="0"/>
              <a:cs typeface="Calibri" panose="020F0502020204030204" pitchFamily="34" charset="0"/>
            </a:endParaRPr>
          </a:p>
        </p:txBody>
      </p:sp>
      <p:sp>
        <p:nvSpPr>
          <p:cNvPr id="106" name="CuadroTexto 555">
            <a:extLst>
              <a:ext uri="{FF2B5EF4-FFF2-40B4-BE49-F238E27FC236}">
                <a16:creationId xmlns:a16="http://schemas.microsoft.com/office/drawing/2014/main" id="{53AB6456-AE9D-EE42-E7C9-93CB7511F00A}"/>
              </a:ext>
            </a:extLst>
          </p:cNvPr>
          <p:cNvSpPr txBox="1"/>
          <p:nvPr/>
        </p:nvSpPr>
        <p:spPr>
          <a:xfrm>
            <a:off x="4665729" y="3107407"/>
            <a:ext cx="2359072" cy="400110"/>
          </a:xfrm>
          <a:prstGeom prst="rect">
            <a:avLst/>
          </a:prstGeom>
          <a:noFill/>
        </p:spPr>
        <p:txBody>
          <a:bodyPr wrap="square" rtlCol="0">
            <a:spAutoFit/>
          </a:bodyPr>
          <a:lstStyle/>
          <a:p>
            <a:pPr algn="ctr"/>
            <a:r>
              <a:rPr lang="pl-PL" sz="2000" b="1" dirty="0">
                <a:solidFill>
                  <a:schemeClr val="bg1"/>
                </a:solidFill>
                <a:latin typeface="Calibri" panose="020F0502020204030204" pitchFamily="34" charset="0"/>
                <a:ea typeface="Lato" charset="0"/>
                <a:cs typeface="Calibri" panose="020F0502020204030204" pitchFamily="34" charset="0"/>
              </a:rPr>
              <a:t>Option B</a:t>
            </a:r>
            <a:endParaRPr lang="en-US" sz="2000" b="1" dirty="0">
              <a:solidFill>
                <a:schemeClr val="bg1"/>
              </a:solidFill>
              <a:latin typeface="Calibri" panose="020F0502020204030204" pitchFamily="34" charset="0"/>
              <a:ea typeface="Lato" charset="0"/>
              <a:cs typeface="Calibri" panose="020F0502020204030204" pitchFamily="34" charset="0"/>
            </a:endParaRPr>
          </a:p>
        </p:txBody>
      </p:sp>
      <p:sp>
        <p:nvSpPr>
          <p:cNvPr id="107" name="CuadroTexto 557">
            <a:extLst>
              <a:ext uri="{FF2B5EF4-FFF2-40B4-BE49-F238E27FC236}">
                <a16:creationId xmlns:a16="http://schemas.microsoft.com/office/drawing/2014/main" id="{D417990A-D884-D8D7-A64E-AD3519425CED}"/>
              </a:ext>
            </a:extLst>
          </p:cNvPr>
          <p:cNvSpPr txBox="1"/>
          <p:nvPr/>
        </p:nvSpPr>
        <p:spPr>
          <a:xfrm>
            <a:off x="7285088" y="1826275"/>
            <a:ext cx="2334470" cy="400110"/>
          </a:xfrm>
          <a:prstGeom prst="rect">
            <a:avLst/>
          </a:prstGeom>
          <a:noFill/>
        </p:spPr>
        <p:txBody>
          <a:bodyPr wrap="square" rtlCol="0">
            <a:spAutoFit/>
          </a:bodyPr>
          <a:lstStyle/>
          <a:p>
            <a:pPr algn="ctr"/>
            <a:r>
              <a:rPr lang="pl-PL" sz="2000" b="1" dirty="0">
                <a:solidFill>
                  <a:schemeClr val="bg1"/>
                </a:solidFill>
                <a:latin typeface="Calibri" panose="020F0502020204030204" pitchFamily="34" charset="0"/>
                <a:ea typeface="Lato" charset="0"/>
                <a:cs typeface="Calibri" panose="020F0502020204030204" pitchFamily="34" charset="0"/>
              </a:rPr>
              <a:t>Option C</a:t>
            </a:r>
            <a:endParaRPr lang="en-US" sz="2000" b="1" dirty="0">
              <a:solidFill>
                <a:schemeClr val="bg1"/>
              </a:solidFill>
              <a:latin typeface="Calibri" panose="020F0502020204030204" pitchFamily="34" charset="0"/>
              <a:ea typeface="Lato" charset="0"/>
              <a:cs typeface="Calibri" panose="020F0502020204030204" pitchFamily="34" charset="0"/>
            </a:endParaRPr>
          </a:p>
        </p:txBody>
      </p:sp>
      <p:sp>
        <p:nvSpPr>
          <p:cNvPr id="108" name="CuadroTexto 559">
            <a:extLst>
              <a:ext uri="{FF2B5EF4-FFF2-40B4-BE49-F238E27FC236}">
                <a16:creationId xmlns:a16="http://schemas.microsoft.com/office/drawing/2014/main" id="{603E4C7A-8439-4A1E-E5CE-4C13F6AACAC7}"/>
              </a:ext>
            </a:extLst>
          </p:cNvPr>
          <p:cNvSpPr txBox="1"/>
          <p:nvPr/>
        </p:nvSpPr>
        <p:spPr>
          <a:xfrm>
            <a:off x="8854061" y="3046007"/>
            <a:ext cx="2387128" cy="400110"/>
          </a:xfrm>
          <a:prstGeom prst="rect">
            <a:avLst/>
          </a:prstGeom>
          <a:noFill/>
        </p:spPr>
        <p:txBody>
          <a:bodyPr wrap="square" rtlCol="0">
            <a:spAutoFit/>
          </a:bodyPr>
          <a:lstStyle/>
          <a:p>
            <a:pPr algn="ctr"/>
            <a:r>
              <a:rPr lang="en-US" sz="2000" b="1" dirty="0">
                <a:solidFill>
                  <a:schemeClr val="bg1"/>
                </a:solidFill>
                <a:latin typeface="Calibri" panose="020F0502020204030204" pitchFamily="34" charset="0"/>
                <a:ea typeface="Lato" charset="0"/>
                <a:cs typeface="Calibri" panose="020F0502020204030204" pitchFamily="34" charset="0"/>
              </a:rPr>
              <a:t>Title Four</a:t>
            </a:r>
          </a:p>
        </p:txBody>
      </p:sp>
      <p:sp>
        <p:nvSpPr>
          <p:cNvPr id="109" name="Rectángulo 602">
            <a:extLst>
              <a:ext uri="{FF2B5EF4-FFF2-40B4-BE49-F238E27FC236}">
                <a16:creationId xmlns:a16="http://schemas.microsoft.com/office/drawing/2014/main" id="{299BA70E-D7BE-AF1E-6279-0AE0359BBEE1}"/>
              </a:ext>
            </a:extLst>
          </p:cNvPr>
          <p:cNvSpPr/>
          <p:nvPr/>
        </p:nvSpPr>
        <p:spPr>
          <a:xfrm>
            <a:off x="1991789" y="2496325"/>
            <a:ext cx="2291547" cy="2062103"/>
          </a:xfrm>
          <a:prstGeom prst="rect">
            <a:avLst/>
          </a:prstGeom>
        </p:spPr>
        <p:txBody>
          <a:bodyPr wrap="square">
            <a:spAutoFit/>
          </a:bodyPr>
          <a:lstStyle/>
          <a:p>
            <a:pPr algn="ctr"/>
            <a:r>
              <a:rPr lang="en-US" sz="1600" dirty="0">
                <a:solidFill>
                  <a:schemeClr val="bg1"/>
                </a:solidFill>
                <a:latin typeface="Calibri" panose="020F0502020204030204" pitchFamily="34" charset="0"/>
                <a:ea typeface="Lato" charset="0"/>
                <a:cs typeface="Calibri" panose="020F0502020204030204" pitchFamily="34" charset="0"/>
              </a:rPr>
              <a:t>The chosen method is time-consuming and not very profitable. Choose another option and the time you would spend on this watering variant can be spent on other activities or relaxation</a:t>
            </a:r>
          </a:p>
        </p:txBody>
      </p:sp>
      <p:sp>
        <p:nvSpPr>
          <p:cNvPr id="110" name="Rectángulo 603">
            <a:extLst>
              <a:ext uri="{FF2B5EF4-FFF2-40B4-BE49-F238E27FC236}">
                <a16:creationId xmlns:a16="http://schemas.microsoft.com/office/drawing/2014/main" id="{FEA976F0-F028-C39C-CC4D-7CEEBD1425C6}"/>
              </a:ext>
            </a:extLst>
          </p:cNvPr>
          <p:cNvSpPr/>
          <p:nvPr/>
        </p:nvSpPr>
        <p:spPr>
          <a:xfrm>
            <a:off x="4665729" y="3686080"/>
            <a:ext cx="2290877" cy="1815882"/>
          </a:xfrm>
          <a:prstGeom prst="rect">
            <a:avLst/>
          </a:prstGeom>
        </p:spPr>
        <p:txBody>
          <a:bodyPr wrap="square">
            <a:spAutoFit/>
          </a:bodyPr>
          <a:lstStyle/>
          <a:p>
            <a:pPr algn="ctr"/>
            <a:r>
              <a:rPr lang="en-US" sz="1600" dirty="0">
                <a:solidFill>
                  <a:schemeClr val="bg1"/>
                </a:solidFill>
                <a:latin typeface="Calibri" panose="020F0502020204030204" pitchFamily="34" charset="0"/>
                <a:ea typeface="Lato" charset="0"/>
                <a:cs typeface="Calibri" panose="020F0502020204030204" pitchFamily="34" charset="0"/>
              </a:rPr>
              <a:t>The perfect choice! The plants will receive the right amount of water, and the panels will provide clean electricity. 
You care about your crop and the environment!</a:t>
            </a:r>
          </a:p>
        </p:txBody>
      </p:sp>
      <p:sp>
        <p:nvSpPr>
          <p:cNvPr id="111" name="Rectángulo 604">
            <a:extLst>
              <a:ext uri="{FF2B5EF4-FFF2-40B4-BE49-F238E27FC236}">
                <a16:creationId xmlns:a16="http://schemas.microsoft.com/office/drawing/2014/main" id="{EB4F1245-980E-A971-C7B8-34641DBABE71}"/>
              </a:ext>
            </a:extLst>
          </p:cNvPr>
          <p:cNvSpPr/>
          <p:nvPr/>
        </p:nvSpPr>
        <p:spPr>
          <a:xfrm>
            <a:off x="7285085" y="2498728"/>
            <a:ext cx="2334469" cy="2308324"/>
          </a:xfrm>
          <a:prstGeom prst="rect">
            <a:avLst/>
          </a:prstGeom>
        </p:spPr>
        <p:txBody>
          <a:bodyPr wrap="square">
            <a:spAutoFit/>
          </a:bodyPr>
          <a:lstStyle/>
          <a:p>
            <a:pPr algn="ctr"/>
            <a:r>
              <a:rPr lang="en-US" sz="1600" dirty="0">
                <a:solidFill>
                  <a:schemeClr val="bg1"/>
                </a:solidFill>
                <a:latin typeface="Calibri" panose="020F0502020204030204" pitchFamily="34" charset="0"/>
                <a:ea typeface="Lato" charset="0"/>
                <a:cs typeface="Calibri" panose="020F0502020204030204" pitchFamily="34" charset="0"/>
              </a:rPr>
              <a:t>Not a bad choice. You will provide your plants with the right level of hydration.  Maybe you will also think about caring for the environment and becoming independent of fossil fuels?</a:t>
            </a:r>
          </a:p>
        </p:txBody>
      </p:sp>
      <p:grpSp>
        <p:nvGrpSpPr>
          <p:cNvPr id="12" name="Graphic 3">
            <a:extLst>
              <a:ext uri="{FF2B5EF4-FFF2-40B4-BE49-F238E27FC236}">
                <a16:creationId xmlns:a16="http://schemas.microsoft.com/office/drawing/2014/main" id="{B0417498-BF92-13DA-0FBF-DB1C75DDFABA}"/>
              </a:ext>
            </a:extLst>
          </p:cNvPr>
          <p:cNvGrpSpPr/>
          <p:nvPr/>
        </p:nvGrpSpPr>
        <p:grpSpPr>
          <a:xfrm>
            <a:off x="8652743" y="5365607"/>
            <a:ext cx="837349" cy="785687"/>
            <a:chOff x="6615628" y="2116894"/>
            <a:chExt cx="1066935" cy="1001108"/>
          </a:xfrm>
          <a:solidFill>
            <a:srgbClr val="007772"/>
          </a:solidFill>
        </p:grpSpPr>
        <p:sp>
          <p:nvSpPr>
            <p:cNvPr id="13" name="Freeform 1130">
              <a:extLst>
                <a:ext uri="{FF2B5EF4-FFF2-40B4-BE49-F238E27FC236}">
                  <a16:creationId xmlns:a16="http://schemas.microsoft.com/office/drawing/2014/main" id="{62C7AD4E-DA23-A31C-FB4F-6F1D88085EBF}"/>
                </a:ext>
              </a:extLst>
            </p:cNvPr>
            <p:cNvSpPr/>
            <p:nvPr/>
          </p:nvSpPr>
          <p:spPr>
            <a:xfrm>
              <a:off x="7164181" y="2221119"/>
              <a:ext cx="357393" cy="537581"/>
            </a:xfrm>
            <a:custGeom>
              <a:avLst/>
              <a:gdLst>
                <a:gd name="connsiteX0" fmla="*/ 279763 w 357393"/>
                <a:gd name="connsiteY0" fmla="*/ 331874 h 537581"/>
                <a:gd name="connsiteX1" fmla="*/ 356560 w 357393"/>
                <a:gd name="connsiteY1" fmla="*/ 197479 h 537581"/>
                <a:gd name="connsiteX2" fmla="*/ 301704 w 357393"/>
                <a:gd name="connsiteY2" fmla="*/ 52112 h 537581"/>
                <a:gd name="connsiteX3" fmla="*/ 175536 w 357393"/>
                <a:gd name="connsiteY3" fmla="*/ 0 h 537581"/>
                <a:gd name="connsiteX4" fmla="*/ 0 w 357393"/>
                <a:gd name="connsiteY4" fmla="*/ 183765 h 537581"/>
                <a:gd name="connsiteX5" fmla="*/ 76797 w 357393"/>
                <a:gd name="connsiteY5" fmla="*/ 331874 h 537581"/>
                <a:gd name="connsiteX6" fmla="*/ 79539 w 357393"/>
                <a:gd name="connsiteY6" fmla="*/ 340102 h 537581"/>
                <a:gd name="connsiteX7" fmla="*/ 79539 w 357393"/>
                <a:gd name="connsiteY7" fmla="*/ 364787 h 537581"/>
                <a:gd name="connsiteX8" fmla="*/ 52112 w 357393"/>
                <a:gd name="connsiteY8" fmla="*/ 416900 h 537581"/>
                <a:gd name="connsiteX9" fmla="*/ 87769 w 357393"/>
                <a:gd name="connsiteY9" fmla="*/ 463527 h 537581"/>
                <a:gd name="connsiteX10" fmla="*/ 87769 w 357393"/>
                <a:gd name="connsiteY10" fmla="*/ 485469 h 537581"/>
                <a:gd name="connsiteX11" fmla="*/ 139880 w 357393"/>
                <a:gd name="connsiteY11" fmla="*/ 537581 h 537581"/>
                <a:gd name="connsiteX12" fmla="*/ 211193 w 357393"/>
                <a:gd name="connsiteY12" fmla="*/ 537581 h 537581"/>
                <a:gd name="connsiteX13" fmla="*/ 263305 w 357393"/>
                <a:gd name="connsiteY13" fmla="*/ 485469 h 537581"/>
                <a:gd name="connsiteX14" fmla="*/ 263305 w 357393"/>
                <a:gd name="connsiteY14" fmla="*/ 463527 h 537581"/>
                <a:gd name="connsiteX15" fmla="*/ 298961 w 357393"/>
                <a:gd name="connsiteY15" fmla="*/ 416900 h 537581"/>
                <a:gd name="connsiteX16" fmla="*/ 271533 w 357393"/>
                <a:gd name="connsiteY16" fmla="*/ 364787 h 537581"/>
                <a:gd name="connsiteX17" fmla="*/ 271533 w 357393"/>
                <a:gd name="connsiteY17" fmla="*/ 340102 h 537581"/>
                <a:gd name="connsiteX18" fmla="*/ 279763 w 357393"/>
                <a:gd name="connsiteY18" fmla="*/ 331874 h 537581"/>
                <a:gd name="connsiteX19" fmla="*/ 279763 w 357393"/>
                <a:gd name="connsiteY19" fmla="*/ 331874 h 537581"/>
                <a:gd name="connsiteX20" fmla="*/ 35656 w 357393"/>
                <a:gd name="connsiteY20" fmla="*/ 183765 h 537581"/>
                <a:gd name="connsiteX21" fmla="*/ 175536 w 357393"/>
                <a:gd name="connsiteY21" fmla="*/ 35656 h 537581"/>
                <a:gd name="connsiteX22" fmla="*/ 178280 w 357393"/>
                <a:gd name="connsiteY22" fmla="*/ 35656 h 537581"/>
                <a:gd name="connsiteX23" fmla="*/ 277019 w 357393"/>
                <a:gd name="connsiteY23" fmla="*/ 76797 h 537581"/>
                <a:gd name="connsiteX24" fmla="*/ 320904 w 357393"/>
                <a:gd name="connsiteY24" fmla="*/ 194736 h 537581"/>
                <a:gd name="connsiteX25" fmla="*/ 260563 w 357393"/>
                <a:gd name="connsiteY25" fmla="*/ 304446 h 537581"/>
                <a:gd name="connsiteX26" fmla="*/ 241363 w 357393"/>
                <a:gd name="connsiteY26" fmla="*/ 340102 h 537581"/>
                <a:gd name="connsiteX27" fmla="*/ 241363 w 357393"/>
                <a:gd name="connsiteY27" fmla="*/ 356559 h 537581"/>
                <a:gd name="connsiteX28" fmla="*/ 117939 w 357393"/>
                <a:gd name="connsiteY28" fmla="*/ 356559 h 537581"/>
                <a:gd name="connsiteX29" fmla="*/ 117939 w 357393"/>
                <a:gd name="connsiteY29" fmla="*/ 340102 h 537581"/>
                <a:gd name="connsiteX30" fmla="*/ 98739 w 357393"/>
                <a:gd name="connsiteY30" fmla="*/ 304446 h 537581"/>
                <a:gd name="connsiteX31" fmla="*/ 35656 w 357393"/>
                <a:gd name="connsiteY31" fmla="*/ 183765 h 537581"/>
                <a:gd name="connsiteX32" fmla="*/ 35656 w 357393"/>
                <a:gd name="connsiteY32" fmla="*/ 183765 h 537581"/>
                <a:gd name="connsiteX33" fmla="*/ 213936 w 357393"/>
                <a:gd name="connsiteY33" fmla="*/ 499183 h 537581"/>
                <a:gd name="connsiteX34" fmla="*/ 142624 w 357393"/>
                <a:gd name="connsiteY34" fmla="*/ 499183 h 537581"/>
                <a:gd name="connsiteX35" fmla="*/ 126167 w 357393"/>
                <a:gd name="connsiteY35" fmla="*/ 482726 h 537581"/>
                <a:gd name="connsiteX36" fmla="*/ 126167 w 357393"/>
                <a:gd name="connsiteY36" fmla="*/ 466270 h 537581"/>
                <a:gd name="connsiteX37" fmla="*/ 233135 w 357393"/>
                <a:gd name="connsiteY37" fmla="*/ 466270 h 537581"/>
                <a:gd name="connsiteX38" fmla="*/ 233135 w 357393"/>
                <a:gd name="connsiteY38" fmla="*/ 482726 h 537581"/>
                <a:gd name="connsiteX39" fmla="*/ 213936 w 357393"/>
                <a:gd name="connsiteY39" fmla="*/ 499183 h 537581"/>
                <a:gd name="connsiteX40" fmla="*/ 213936 w 357393"/>
                <a:gd name="connsiteY40" fmla="*/ 499183 h 537581"/>
                <a:gd name="connsiteX41" fmla="*/ 249591 w 357393"/>
                <a:gd name="connsiteY41" fmla="*/ 427871 h 537581"/>
                <a:gd name="connsiteX42" fmla="*/ 106967 w 357393"/>
                <a:gd name="connsiteY42" fmla="*/ 427871 h 537581"/>
                <a:gd name="connsiteX43" fmla="*/ 90511 w 357393"/>
                <a:gd name="connsiteY43" fmla="*/ 411414 h 537581"/>
                <a:gd name="connsiteX44" fmla="*/ 106967 w 357393"/>
                <a:gd name="connsiteY44" fmla="*/ 394958 h 537581"/>
                <a:gd name="connsiteX45" fmla="*/ 249591 w 357393"/>
                <a:gd name="connsiteY45" fmla="*/ 394958 h 537581"/>
                <a:gd name="connsiteX46" fmla="*/ 266049 w 357393"/>
                <a:gd name="connsiteY46" fmla="*/ 411414 h 537581"/>
                <a:gd name="connsiteX47" fmla="*/ 249591 w 357393"/>
                <a:gd name="connsiteY47" fmla="*/ 427871 h 537581"/>
                <a:gd name="connsiteX48" fmla="*/ 249591 w 357393"/>
                <a:gd name="connsiteY48" fmla="*/ 427871 h 537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57393" h="537581">
                  <a:moveTo>
                    <a:pt x="279763" y="331874"/>
                  </a:moveTo>
                  <a:cubicBezTo>
                    <a:pt x="323646" y="298961"/>
                    <a:pt x="351074" y="249591"/>
                    <a:pt x="356560" y="197479"/>
                  </a:cubicBezTo>
                  <a:cubicBezTo>
                    <a:pt x="362046" y="142624"/>
                    <a:pt x="340102" y="90511"/>
                    <a:pt x="301704" y="52112"/>
                  </a:cubicBezTo>
                  <a:cubicBezTo>
                    <a:pt x="268791" y="19199"/>
                    <a:pt x="222163" y="0"/>
                    <a:pt x="175536" y="0"/>
                  </a:cubicBezTo>
                  <a:cubicBezTo>
                    <a:pt x="79539" y="2743"/>
                    <a:pt x="0" y="82283"/>
                    <a:pt x="0" y="183765"/>
                  </a:cubicBezTo>
                  <a:cubicBezTo>
                    <a:pt x="0" y="244106"/>
                    <a:pt x="27428" y="298961"/>
                    <a:pt x="76797" y="331874"/>
                  </a:cubicBezTo>
                  <a:cubicBezTo>
                    <a:pt x="79539" y="334617"/>
                    <a:pt x="79539" y="337360"/>
                    <a:pt x="79539" y="340102"/>
                  </a:cubicBezTo>
                  <a:lnTo>
                    <a:pt x="79539" y="364787"/>
                  </a:lnTo>
                  <a:cubicBezTo>
                    <a:pt x="60341" y="375758"/>
                    <a:pt x="52112" y="394958"/>
                    <a:pt x="52112" y="416900"/>
                  </a:cubicBezTo>
                  <a:cubicBezTo>
                    <a:pt x="54855" y="438842"/>
                    <a:pt x="68569" y="455298"/>
                    <a:pt x="87769" y="463527"/>
                  </a:cubicBezTo>
                  <a:lnTo>
                    <a:pt x="87769" y="485469"/>
                  </a:lnTo>
                  <a:cubicBezTo>
                    <a:pt x="87769" y="515639"/>
                    <a:pt x="112453" y="537581"/>
                    <a:pt x="139880" y="537581"/>
                  </a:cubicBezTo>
                  <a:lnTo>
                    <a:pt x="211193" y="537581"/>
                  </a:lnTo>
                  <a:cubicBezTo>
                    <a:pt x="241363" y="537581"/>
                    <a:pt x="263305" y="512896"/>
                    <a:pt x="263305" y="485469"/>
                  </a:cubicBezTo>
                  <a:lnTo>
                    <a:pt x="263305" y="463527"/>
                  </a:lnTo>
                  <a:cubicBezTo>
                    <a:pt x="282505" y="455298"/>
                    <a:pt x="296219" y="438842"/>
                    <a:pt x="298961" y="416900"/>
                  </a:cubicBezTo>
                  <a:cubicBezTo>
                    <a:pt x="301704" y="394958"/>
                    <a:pt x="290733" y="375758"/>
                    <a:pt x="271533" y="364787"/>
                  </a:cubicBezTo>
                  <a:lnTo>
                    <a:pt x="271533" y="340102"/>
                  </a:lnTo>
                  <a:cubicBezTo>
                    <a:pt x="277019" y="337360"/>
                    <a:pt x="277019" y="334617"/>
                    <a:pt x="279763" y="331874"/>
                  </a:cubicBezTo>
                  <a:lnTo>
                    <a:pt x="279763" y="331874"/>
                  </a:lnTo>
                  <a:close/>
                  <a:moveTo>
                    <a:pt x="35656" y="183765"/>
                  </a:moveTo>
                  <a:cubicBezTo>
                    <a:pt x="35656" y="104225"/>
                    <a:pt x="98739" y="38399"/>
                    <a:pt x="175536" y="35656"/>
                  </a:cubicBezTo>
                  <a:cubicBezTo>
                    <a:pt x="175536" y="35656"/>
                    <a:pt x="175536" y="35656"/>
                    <a:pt x="178280" y="35656"/>
                  </a:cubicBezTo>
                  <a:cubicBezTo>
                    <a:pt x="213936" y="35656"/>
                    <a:pt x="249591" y="49370"/>
                    <a:pt x="277019" y="76797"/>
                  </a:cubicBezTo>
                  <a:cubicBezTo>
                    <a:pt x="307190" y="106968"/>
                    <a:pt x="323646" y="150852"/>
                    <a:pt x="320904" y="194736"/>
                  </a:cubicBezTo>
                  <a:cubicBezTo>
                    <a:pt x="318160" y="238620"/>
                    <a:pt x="296219" y="277019"/>
                    <a:pt x="260563" y="304446"/>
                  </a:cubicBezTo>
                  <a:cubicBezTo>
                    <a:pt x="249591" y="312675"/>
                    <a:pt x="241363" y="326389"/>
                    <a:pt x="241363" y="340102"/>
                  </a:cubicBezTo>
                  <a:lnTo>
                    <a:pt x="241363" y="356559"/>
                  </a:lnTo>
                  <a:lnTo>
                    <a:pt x="117939" y="356559"/>
                  </a:lnTo>
                  <a:lnTo>
                    <a:pt x="117939" y="340102"/>
                  </a:lnTo>
                  <a:cubicBezTo>
                    <a:pt x="117939" y="326389"/>
                    <a:pt x="109711" y="312675"/>
                    <a:pt x="98739" y="304446"/>
                  </a:cubicBezTo>
                  <a:cubicBezTo>
                    <a:pt x="57597" y="277019"/>
                    <a:pt x="35656" y="230392"/>
                    <a:pt x="35656" y="183765"/>
                  </a:cubicBezTo>
                  <a:lnTo>
                    <a:pt x="35656" y="183765"/>
                  </a:lnTo>
                  <a:close/>
                  <a:moveTo>
                    <a:pt x="213936" y="499183"/>
                  </a:moveTo>
                  <a:lnTo>
                    <a:pt x="142624" y="499183"/>
                  </a:lnTo>
                  <a:cubicBezTo>
                    <a:pt x="131653" y="499183"/>
                    <a:pt x="126167" y="490954"/>
                    <a:pt x="126167" y="482726"/>
                  </a:cubicBezTo>
                  <a:lnTo>
                    <a:pt x="126167" y="466270"/>
                  </a:lnTo>
                  <a:lnTo>
                    <a:pt x="233135" y="466270"/>
                  </a:lnTo>
                  <a:lnTo>
                    <a:pt x="233135" y="482726"/>
                  </a:lnTo>
                  <a:cubicBezTo>
                    <a:pt x="233135" y="490954"/>
                    <a:pt x="224907" y="499183"/>
                    <a:pt x="213936" y="499183"/>
                  </a:cubicBezTo>
                  <a:lnTo>
                    <a:pt x="213936" y="499183"/>
                  </a:lnTo>
                  <a:close/>
                  <a:moveTo>
                    <a:pt x="249591" y="427871"/>
                  </a:moveTo>
                  <a:lnTo>
                    <a:pt x="106967" y="427871"/>
                  </a:lnTo>
                  <a:cubicBezTo>
                    <a:pt x="95997" y="427871"/>
                    <a:pt x="90511" y="419643"/>
                    <a:pt x="90511" y="411414"/>
                  </a:cubicBezTo>
                  <a:cubicBezTo>
                    <a:pt x="90511" y="403186"/>
                    <a:pt x="98739" y="394958"/>
                    <a:pt x="106967" y="394958"/>
                  </a:cubicBezTo>
                  <a:lnTo>
                    <a:pt x="249591" y="394958"/>
                  </a:lnTo>
                  <a:cubicBezTo>
                    <a:pt x="260563" y="394958"/>
                    <a:pt x="266049" y="403186"/>
                    <a:pt x="266049" y="411414"/>
                  </a:cubicBezTo>
                  <a:cubicBezTo>
                    <a:pt x="266049" y="419643"/>
                    <a:pt x="260563" y="427871"/>
                    <a:pt x="249591" y="427871"/>
                  </a:cubicBezTo>
                  <a:lnTo>
                    <a:pt x="249591" y="427871"/>
                  </a:lnTo>
                  <a:close/>
                </a:path>
              </a:pathLst>
            </a:custGeom>
            <a:grpFill/>
            <a:ln w="27426" cap="flat">
              <a:noFill/>
              <a:prstDash val="solid"/>
              <a:miter/>
            </a:ln>
          </p:spPr>
          <p:txBody>
            <a:bodyPr rtlCol="0" anchor="ctr"/>
            <a:lstStyle/>
            <a:p>
              <a:endParaRPr lang="en-US"/>
            </a:p>
          </p:txBody>
        </p:sp>
        <p:sp>
          <p:nvSpPr>
            <p:cNvPr id="14" name="Freeform 1131">
              <a:extLst>
                <a:ext uri="{FF2B5EF4-FFF2-40B4-BE49-F238E27FC236}">
                  <a16:creationId xmlns:a16="http://schemas.microsoft.com/office/drawing/2014/main" id="{4B9791F3-1048-D5D2-9F42-A54AA9054106}"/>
                </a:ext>
              </a:extLst>
            </p:cNvPr>
            <p:cNvSpPr/>
            <p:nvPr/>
          </p:nvSpPr>
          <p:spPr>
            <a:xfrm>
              <a:off x="7361660" y="2296927"/>
              <a:ext cx="93253" cy="100442"/>
            </a:xfrm>
            <a:custGeom>
              <a:avLst/>
              <a:gdLst>
                <a:gd name="connsiteX0" fmla="*/ 10971 w 93253"/>
                <a:gd name="connsiteY0" fmla="*/ 36645 h 100442"/>
                <a:gd name="connsiteX1" fmla="*/ 57598 w 93253"/>
                <a:gd name="connsiteY1" fmla="*/ 88758 h 100442"/>
                <a:gd name="connsiteX2" fmla="*/ 79540 w 93253"/>
                <a:gd name="connsiteY2" fmla="*/ 99729 h 100442"/>
                <a:gd name="connsiteX3" fmla="*/ 93254 w 93253"/>
                <a:gd name="connsiteY3" fmla="*/ 77786 h 100442"/>
                <a:gd name="connsiteX4" fmla="*/ 24685 w 93253"/>
                <a:gd name="connsiteY4" fmla="*/ 989 h 100442"/>
                <a:gd name="connsiteX5" fmla="*/ 2743 w 93253"/>
                <a:gd name="connsiteY5" fmla="*/ 11960 h 100442"/>
                <a:gd name="connsiteX6" fmla="*/ 10971 w 93253"/>
                <a:gd name="connsiteY6" fmla="*/ 36645 h 100442"/>
                <a:gd name="connsiteX7" fmla="*/ 10971 w 93253"/>
                <a:gd name="connsiteY7" fmla="*/ 36645 h 10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253" h="100442">
                  <a:moveTo>
                    <a:pt x="10971" y="36645"/>
                  </a:moveTo>
                  <a:cubicBezTo>
                    <a:pt x="32913" y="44873"/>
                    <a:pt x="52112" y="66815"/>
                    <a:pt x="57598" y="88758"/>
                  </a:cubicBezTo>
                  <a:cubicBezTo>
                    <a:pt x="60340" y="96986"/>
                    <a:pt x="71312" y="102471"/>
                    <a:pt x="79540" y="99729"/>
                  </a:cubicBezTo>
                  <a:cubicBezTo>
                    <a:pt x="87768" y="96986"/>
                    <a:pt x="93254" y="88758"/>
                    <a:pt x="93254" y="77786"/>
                  </a:cubicBezTo>
                  <a:cubicBezTo>
                    <a:pt x="82284" y="44873"/>
                    <a:pt x="57598" y="14703"/>
                    <a:pt x="24685" y="989"/>
                  </a:cubicBezTo>
                  <a:cubicBezTo>
                    <a:pt x="16457" y="-1754"/>
                    <a:pt x="5485" y="989"/>
                    <a:pt x="2743" y="11960"/>
                  </a:cubicBezTo>
                  <a:cubicBezTo>
                    <a:pt x="-2743" y="22931"/>
                    <a:pt x="1" y="33902"/>
                    <a:pt x="10971" y="36645"/>
                  </a:cubicBezTo>
                  <a:lnTo>
                    <a:pt x="10971" y="36645"/>
                  </a:lnTo>
                  <a:close/>
                </a:path>
              </a:pathLst>
            </a:custGeom>
            <a:grpFill/>
            <a:ln w="27426" cap="flat">
              <a:noFill/>
              <a:prstDash val="solid"/>
              <a:miter/>
            </a:ln>
          </p:spPr>
          <p:txBody>
            <a:bodyPr rtlCol="0" anchor="ctr"/>
            <a:lstStyle/>
            <a:p>
              <a:endParaRPr lang="en-US"/>
            </a:p>
          </p:txBody>
        </p:sp>
        <p:sp>
          <p:nvSpPr>
            <p:cNvPr id="15" name="Freeform 1132">
              <a:extLst>
                <a:ext uri="{FF2B5EF4-FFF2-40B4-BE49-F238E27FC236}">
                  <a16:creationId xmlns:a16="http://schemas.microsoft.com/office/drawing/2014/main" id="{4A900B26-E8B4-1AA9-8F9A-D54F3B9F2281}"/>
                </a:ext>
              </a:extLst>
            </p:cNvPr>
            <p:cNvSpPr/>
            <p:nvPr/>
          </p:nvSpPr>
          <p:spPr>
            <a:xfrm>
              <a:off x="7328747" y="2116894"/>
              <a:ext cx="32913" cy="68569"/>
            </a:xfrm>
            <a:custGeom>
              <a:avLst/>
              <a:gdLst>
                <a:gd name="connsiteX0" fmla="*/ 32914 w 32913"/>
                <a:gd name="connsiteY0" fmla="*/ 52112 h 68569"/>
                <a:gd name="connsiteX1" fmla="*/ 32914 w 32913"/>
                <a:gd name="connsiteY1" fmla="*/ 16457 h 68569"/>
                <a:gd name="connsiteX2" fmla="*/ 16456 w 32913"/>
                <a:gd name="connsiteY2" fmla="*/ 0 h 68569"/>
                <a:gd name="connsiteX3" fmla="*/ 0 w 32913"/>
                <a:gd name="connsiteY3" fmla="*/ 16457 h 68569"/>
                <a:gd name="connsiteX4" fmla="*/ 0 w 32913"/>
                <a:gd name="connsiteY4" fmla="*/ 52112 h 68569"/>
                <a:gd name="connsiteX5" fmla="*/ 16456 w 32913"/>
                <a:gd name="connsiteY5" fmla="*/ 68569 h 68569"/>
                <a:gd name="connsiteX6" fmla="*/ 32914 w 32913"/>
                <a:gd name="connsiteY6" fmla="*/ 52112 h 68569"/>
                <a:gd name="connsiteX7" fmla="*/ 32914 w 32913"/>
                <a:gd name="connsiteY7" fmla="*/ 52112 h 68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13" h="68569">
                  <a:moveTo>
                    <a:pt x="32914" y="52112"/>
                  </a:moveTo>
                  <a:lnTo>
                    <a:pt x="32914" y="16457"/>
                  </a:lnTo>
                  <a:cubicBezTo>
                    <a:pt x="32914" y="5485"/>
                    <a:pt x="24684" y="0"/>
                    <a:pt x="16456" y="0"/>
                  </a:cubicBezTo>
                  <a:cubicBezTo>
                    <a:pt x="5486" y="0"/>
                    <a:pt x="0" y="8228"/>
                    <a:pt x="0" y="16457"/>
                  </a:cubicBezTo>
                  <a:lnTo>
                    <a:pt x="0" y="52112"/>
                  </a:lnTo>
                  <a:cubicBezTo>
                    <a:pt x="0" y="63084"/>
                    <a:pt x="8228" y="68569"/>
                    <a:pt x="16456" y="68569"/>
                  </a:cubicBezTo>
                  <a:cubicBezTo>
                    <a:pt x="24684" y="68569"/>
                    <a:pt x="32914" y="60341"/>
                    <a:pt x="32914" y="52112"/>
                  </a:cubicBezTo>
                  <a:lnTo>
                    <a:pt x="32914" y="52112"/>
                  </a:lnTo>
                  <a:close/>
                </a:path>
              </a:pathLst>
            </a:custGeom>
            <a:grpFill/>
            <a:ln w="27426" cap="flat">
              <a:noFill/>
              <a:prstDash val="solid"/>
              <a:miter/>
            </a:ln>
          </p:spPr>
          <p:txBody>
            <a:bodyPr rtlCol="0" anchor="ctr"/>
            <a:lstStyle/>
            <a:p>
              <a:endParaRPr lang="en-US"/>
            </a:p>
          </p:txBody>
        </p:sp>
        <p:sp>
          <p:nvSpPr>
            <p:cNvPr id="16" name="Freeform 1133">
              <a:extLst>
                <a:ext uri="{FF2B5EF4-FFF2-40B4-BE49-F238E27FC236}">
                  <a16:creationId xmlns:a16="http://schemas.microsoft.com/office/drawing/2014/main" id="{6D0F0E46-C24C-2FC3-5158-886F100D91D6}"/>
                </a:ext>
              </a:extLst>
            </p:cNvPr>
            <p:cNvSpPr/>
            <p:nvPr/>
          </p:nvSpPr>
          <p:spPr>
            <a:xfrm>
              <a:off x="7205857" y="2139370"/>
              <a:ext cx="50892" cy="68034"/>
            </a:xfrm>
            <a:custGeom>
              <a:avLst/>
              <a:gdLst>
                <a:gd name="connsiteX0" fmla="*/ 35122 w 50892"/>
                <a:gd name="connsiteY0" fmla="*/ 68035 h 68034"/>
                <a:gd name="connsiteX1" fmla="*/ 48836 w 50892"/>
                <a:gd name="connsiteY1" fmla="*/ 59806 h 68034"/>
                <a:gd name="connsiteX2" fmla="*/ 48836 w 50892"/>
                <a:gd name="connsiteY2" fmla="*/ 43349 h 68034"/>
                <a:gd name="connsiteX3" fmla="*/ 35122 w 50892"/>
                <a:gd name="connsiteY3" fmla="*/ 10436 h 68034"/>
                <a:gd name="connsiteX4" fmla="*/ 10436 w 50892"/>
                <a:gd name="connsiteY4" fmla="*/ 2208 h 68034"/>
                <a:gd name="connsiteX5" fmla="*/ 2208 w 50892"/>
                <a:gd name="connsiteY5" fmla="*/ 26893 h 68034"/>
                <a:gd name="connsiteX6" fmla="*/ 15922 w 50892"/>
                <a:gd name="connsiteY6" fmla="*/ 59806 h 68034"/>
                <a:gd name="connsiteX7" fmla="*/ 35122 w 50892"/>
                <a:gd name="connsiteY7" fmla="*/ 68035 h 68034"/>
                <a:gd name="connsiteX8" fmla="*/ 35122 w 50892"/>
                <a:gd name="connsiteY8" fmla="*/ 68035 h 68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892" h="68034">
                  <a:moveTo>
                    <a:pt x="35122" y="68035"/>
                  </a:moveTo>
                  <a:cubicBezTo>
                    <a:pt x="40608" y="68035"/>
                    <a:pt x="46094" y="65292"/>
                    <a:pt x="48836" y="59806"/>
                  </a:cubicBezTo>
                  <a:cubicBezTo>
                    <a:pt x="51578" y="54321"/>
                    <a:pt x="51578" y="48835"/>
                    <a:pt x="48836" y="43349"/>
                  </a:cubicBezTo>
                  <a:lnTo>
                    <a:pt x="35122" y="10436"/>
                  </a:lnTo>
                  <a:cubicBezTo>
                    <a:pt x="32380" y="2208"/>
                    <a:pt x="21408" y="-3277"/>
                    <a:pt x="10436" y="2208"/>
                  </a:cubicBezTo>
                  <a:cubicBezTo>
                    <a:pt x="2208" y="4951"/>
                    <a:pt x="-3278" y="15922"/>
                    <a:pt x="2208" y="26893"/>
                  </a:cubicBezTo>
                  <a:lnTo>
                    <a:pt x="15922" y="59806"/>
                  </a:lnTo>
                  <a:cubicBezTo>
                    <a:pt x="21408" y="65292"/>
                    <a:pt x="26894" y="68035"/>
                    <a:pt x="35122" y="68035"/>
                  </a:cubicBezTo>
                  <a:lnTo>
                    <a:pt x="35122" y="68035"/>
                  </a:lnTo>
                  <a:close/>
                </a:path>
              </a:pathLst>
            </a:custGeom>
            <a:grpFill/>
            <a:ln w="27426" cap="flat">
              <a:noFill/>
              <a:prstDash val="solid"/>
              <a:miter/>
            </a:ln>
          </p:spPr>
          <p:txBody>
            <a:bodyPr rtlCol="0" anchor="ctr"/>
            <a:lstStyle/>
            <a:p>
              <a:endParaRPr lang="en-US"/>
            </a:p>
          </p:txBody>
        </p:sp>
        <p:sp>
          <p:nvSpPr>
            <p:cNvPr id="17" name="Freeform 1134">
              <a:extLst>
                <a:ext uri="{FF2B5EF4-FFF2-40B4-BE49-F238E27FC236}">
                  <a16:creationId xmlns:a16="http://schemas.microsoft.com/office/drawing/2014/main" id="{A37BCCF5-A34E-A511-0855-66DAD818A9E7}"/>
                </a:ext>
              </a:extLst>
            </p:cNvPr>
            <p:cNvSpPr/>
            <p:nvPr/>
          </p:nvSpPr>
          <p:spPr>
            <a:xfrm>
              <a:off x="7110698" y="2208776"/>
              <a:ext cx="62787" cy="58969"/>
            </a:xfrm>
            <a:custGeom>
              <a:avLst/>
              <a:gdLst>
                <a:gd name="connsiteX0" fmla="*/ 45256 w 62787"/>
                <a:gd name="connsiteY0" fmla="*/ 58969 h 58969"/>
                <a:gd name="connsiteX1" fmla="*/ 61712 w 62787"/>
                <a:gd name="connsiteY1" fmla="*/ 47998 h 58969"/>
                <a:gd name="connsiteX2" fmla="*/ 56226 w 62787"/>
                <a:gd name="connsiteY2" fmla="*/ 28799 h 58969"/>
                <a:gd name="connsiteX3" fmla="*/ 28798 w 62787"/>
                <a:gd name="connsiteY3" fmla="*/ 4114 h 58969"/>
                <a:gd name="connsiteX4" fmla="*/ 4114 w 62787"/>
                <a:gd name="connsiteY4" fmla="*/ 4114 h 58969"/>
                <a:gd name="connsiteX5" fmla="*/ 4114 w 62787"/>
                <a:gd name="connsiteY5" fmla="*/ 28799 h 58969"/>
                <a:gd name="connsiteX6" fmla="*/ 31542 w 62787"/>
                <a:gd name="connsiteY6" fmla="*/ 53484 h 58969"/>
                <a:gd name="connsiteX7" fmla="*/ 45256 w 62787"/>
                <a:gd name="connsiteY7" fmla="*/ 58969 h 58969"/>
                <a:gd name="connsiteX8" fmla="*/ 45256 w 62787"/>
                <a:gd name="connsiteY8" fmla="*/ 58969 h 5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87" h="58969">
                  <a:moveTo>
                    <a:pt x="45256" y="58969"/>
                  </a:moveTo>
                  <a:cubicBezTo>
                    <a:pt x="53484" y="58969"/>
                    <a:pt x="58970" y="53484"/>
                    <a:pt x="61712" y="47998"/>
                  </a:cubicBezTo>
                  <a:cubicBezTo>
                    <a:pt x="64454" y="39770"/>
                    <a:pt x="61712" y="34285"/>
                    <a:pt x="56226" y="28799"/>
                  </a:cubicBezTo>
                  <a:lnTo>
                    <a:pt x="28798" y="4114"/>
                  </a:lnTo>
                  <a:cubicBezTo>
                    <a:pt x="20570" y="-1371"/>
                    <a:pt x="9599" y="-1371"/>
                    <a:pt x="4114" y="4114"/>
                  </a:cubicBezTo>
                  <a:cubicBezTo>
                    <a:pt x="-1371" y="12342"/>
                    <a:pt x="-1371" y="23313"/>
                    <a:pt x="4114" y="28799"/>
                  </a:cubicBezTo>
                  <a:lnTo>
                    <a:pt x="31542" y="53484"/>
                  </a:lnTo>
                  <a:cubicBezTo>
                    <a:pt x="37026" y="58969"/>
                    <a:pt x="42512" y="58969"/>
                    <a:pt x="45256" y="58969"/>
                  </a:cubicBezTo>
                  <a:lnTo>
                    <a:pt x="45256" y="58969"/>
                  </a:lnTo>
                  <a:close/>
                </a:path>
              </a:pathLst>
            </a:custGeom>
            <a:grpFill/>
            <a:ln w="27426" cap="flat">
              <a:noFill/>
              <a:prstDash val="solid"/>
              <a:miter/>
            </a:ln>
          </p:spPr>
          <p:txBody>
            <a:bodyPr rtlCol="0" anchor="ctr"/>
            <a:lstStyle/>
            <a:p>
              <a:endParaRPr lang="en-US"/>
            </a:p>
          </p:txBody>
        </p:sp>
        <p:sp>
          <p:nvSpPr>
            <p:cNvPr id="18" name="Freeform 1135">
              <a:extLst>
                <a:ext uri="{FF2B5EF4-FFF2-40B4-BE49-F238E27FC236}">
                  <a16:creationId xmlns:a16="http://schemas.microsoft.com/office/drawing/2014/main" id="{C1A74468-28BB-3EB5-C3D4-9C37A430F821}"/>
                </a:ext>
              </a:extLst>
            </p:cNvPr>
            <p:cNvSpPr/>
            <p:nvPr/>
          </p:nvSpPr>
          <p:spPr>
            <a:xfrm>
              <a:off x="7055994" y="2313154"/>
              <a:ext cx="67758" cy="46322"/>
            </a:xfrm>
            <a:custGeom>
              <a:avLst/>
              <a:gdLst>
                <a:gd name="connsiteX0" fmla="*/ 67046 w 67758"/>
                <a:gd name="connsiteY0" fmla="*/ 34132 h 46322"/>
                <a:gd name="connsiteX1" fmla="*/ 56074 w 67758"/>
                <a:gd name="connsiteY1" fmla="*/ 12190 h 46322"/>
                <a:gd name="connsiteX2" fmla="*/ 23161 w 67758"/>
                <a:gd name="connsiteY2" fmla="*/ 1219 h 46322"/>
                <a:gd name="connsiteX3" fmla="*/ 9447 w 67758"/>
                <a:gd name="connsiteY3" fmla="*/ 1219 h 46322"/>
                <a:gd name="connsiteX4" fmla="*/ 1219 w 67758"/>
                <a:gd name="connsiteY4" fmla="*/ 12190 h 46322"/>
                <a:gd name="connsiteX5" fmla="*/ 1219 w 67758"/>
                <a:gd name="connsiteY5" fmla="*/ 25904 h 46322"/>
                <a:gd name="connsiteX6" fmla="*/ 12190 w 67758"/>
                <a:gd name="connsiteY6" fmla="*/ 34132 h 46322"/>
                <a:gd name="connsiteX7" fmla="*/ 45104 w 67758"/>
                <a:gd name="connsiteY7" fmla="*/ 45103 h 46322"/>
                <a:gd name="connsiteX8" fmla="*/ 58818 w 67758"/>
                <a:gd name="connsiteY8" fmla="*/ 45103 h 46322"/>
                <a:gd name="connsiteX9" fmla="*/ 67046 w 67758"/>
                <a:gd name="connsiteY9" fmla="*/ 34132 h 46322"/>
                <a:gd name="connsiteX10" fmla="*/ 67046 w 67758"/>
                <a:gd name="connsiteY10" fmla="*/ 34132 h 46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758" h="46322">
                  <a:moveTo>
                    <a:pt x="67046" y="34132"/>
                  </a:moveTo>
                  <a:cubicBezTo>
                    <a:pt x="69788" y="25904"/>
                    <a:pt x="64302" y="14933"/>
                    <a:pt x="56074" y="12190"/>
                  </a:cubicBezTo>
                  <a:lnTo>
                    <a:pt x="23161" y="1219"/>
                  </a:lnTo>
                  <a:cubicBezTo>
                    <a:pt x="17676" y="-1524"/>
                    <a:pt x="14933" y="1219"/>
                    <a:pt x="9447" y="1219"/>
                  </a:cubicBezTo>
                  <a:cubicBezTo>
                    <a:pt x="3962" y="3962"/>
                    <a:pt x="1219" y="6704"/>
                    <a:pt x="1219" y="12190"/>
                  </a:cubicBezTo>
                  <a:cubicBezTo>
                    <a:pt x="-1523" y="17676"/>
                    <a:pt x="1219" y="20418"/>
                    <a:pt x="1219" y="25904"/>
                  </a:cubicBezTo>
                  <a:cubicBezTo>
                    <a:pt x="3962" y="31389"/>
                    <a:pt x="6705" y="34132"/>
                    <a:pt x="12190" y="34132"/>
                  </a:cubicBezTo>
                  <a:lnTo>
                    <a:pt x="45104" y="45103"/>
                  </a:lnTo>
                  <a:cubicBezTo>
                    <a:pt x="50588" y="47846"/>
                    <a:pt x="53332" y="45103"/>
                    <a:pt x="58818" y="45103"/>
                  </a:cubicBezTo>
                  <a:cubicBezTo>
                    <a:pt x="61560" y="42360"/>
                    <a:pt x="64302" y="36875"/>
                    <a:pt x="67046" y="34132"/>
                  </a:cubicBezTo>
                  <a:lnTo>
                    <a:pt x="67046" y="34132"/>
                  </a:lnTo>
                  <a:close/>
                </a:path>
              </a:pathLst>
            </a:custGeom>
            <a:grpFill/>
            <a:ln w="27426" cap="flat">
              <a:noFill/>
              <a:prstDash val="solid"/>
              <a:miter/>
            </a:ln>
          </p:spPr>
          <p:txBody>
            <a:bodyPr rtlCol="0" anchor="ctr"/>
            <a:lstStyle/>
            <a:p>
              <a:endParaRPr lang="en-US"/>
            </a:p>
          </p:txBody>
        </p:sp>
        <p:sp>
          <p:nvSpPr>
            <p:cNvPr id="19" name="Freeform 1136">
              <a:extLst>
                <a:ext uri="{FF2B5EF4-FFF2-40B4-BE49-F238E27FC236}">
                  <a16:creationId xmlns:a16="http://schemas.microsoft.com/office/drawing/2014/main" id="{7A8F20E1-2062-A25D-9677-F385F8313AB1}"/>
                </a:ext>
              </a:extLst>
            </p:cNvPr>
            <p:cNvSpPr/>
            <p:nvPr/>
          </p:nvSpPr>
          <p:spPr>
            <a:xfrm>
              <a:off x="7042363" y="2426288"/>
              <a:ext cx="72448" cy="37330"/>
            </a:xfrm>
            <a:custGeom>
              <a:avLst/>
              <a:gdLst>
                <a:gd name="connsiteX0" fmla="*/ 50505 w 72448"/>
                <a:gd name="connsiteY0" fmla="*/ 538 h 37330"/>
                <a:gd name="connsiteX1" fmla="*/ 14850 w 72448"/>
                <a:gd name="connsiteY1" fmla="*/ 3281 h 37330"/>
                <a:gd name="connsiteX2" fmla="*/ 3880 w 72448"/>
                <a:gd name="connsiteY2" fmla="*/ 8766 h 37330"/>
                <a:gd name="connsiteX3" fmla="*/ 1136 w 72448"/>
                <a:gd name="connsiteY3" fmla="*/ 22480 h 37330"/>
                <a:gd name="connsiteX4" fmla="*/ 6622 w 72448"/>
                <a:gd name="connsiteY4" fmla="*/ 33451 h 37330"/>
                <a:gd name="connsiteX5" fmla="*/ 20335 w 72448"/>
                <a:gd name="connsiteY5" fmla="*/ 36194 h 37330"/>
                <a:gd name="connsiteX6" fmla="*/ 55991 w 72448"/>
                <a:gd name="connsiteY6" fmla="*/ 33451 h 37330"/>
                <a:gd name="connsiteX7" fmla="*/ 72449 w 72448"/>
                <a:gd name="connsiteY7" fmla="*/ 14252 h 37330"/>
                <a:gd name="connsiteX8" fmla="*/ 50505 w 72448"/>
                <a:gd name="connsiteY8" fmla="*/ 538 h 37330"/>
                <a:gd name="connsiteX9" fmla="*/ 50505 w 72448"/>
                <a:gd name="connsiteY9" fmla="*/ 538 h 37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448" h="37330">
                  <a:moveTo>
                    <a:pt x="50505" y="538"/>
                  </a:moveTo>
                  <a:lnTo>
                    <a:pt x="14850" y="3281"/>
                  </a:lnTo>
                  <a:cubicBezTo>
                    <a:pt x="9364" y="3281"/>
                    <a:pt x="6622" y="6023"/>
                    <a:pt x="3880" y="8766"/>
                  </a:cubicBezTo>
                  <a:cubicBezTo>
                    <a:pt x="1136" y="11509"/>
                    <a:pt x="-1606" y="16994"/>
                    <a:pt x="1136" y="22480"/>
                  </a:cubicBezTo>
                  <a:cubicBezTo>
                    <a:pt x="1136" y="27966"/>
                    <a:pt x="3880" y="30708"/>
                    <a:pt x="6622" y="33451"/>
                  </a:cubicBezTo>
                  <a:cubicBezTo>
                    <a:pt x="9364" y="36194"/>
                    <a:pt x="14850" y="38937"/>
                    <a:pt x="20335" y="36194"/>
                  </a:cubicBezTo>
                  <a:lnTo>
                    <a:pt x="55991" y="33451"/>
                  </a:lnTo>
                  <a:cubicBezTo>
                    <a:pt x="66963" y="33451"/>
                    <a:pt x="72449" y="22480"/>
                    <a:pt x="72449" y="14252"/>
                  </a:cubicBezTo>
                  <a:cubicBezTo>
                    <a:pt x="69705" y="6023"/>
                    <a:pt x="58735" y="-2205"/>
                    <a:pt x="50505" y="538"/>
                  </a:cubicBezTo>
                  <a:lnTo>
                    <a:pt x="50505" y="538"/>
                  </a:lnTo>
                  <a:close/>
                </a:path>
              </a:pathLst>
            </a:custGeom>
            <a:grpFill/>
            <a:ln w="27426" cap="flat">
              <a:noFill/>
              <a:prstDash val="solid"/>
              <a:miter/>
            </a:ln>
          </p:spPr>
          <p:txBody>
            <a:bodyPr rtlCol="0" anchor="ctr"/>
            <a:lstStyle/>
            <a:p>
              <a:endParaRPr lang="en-US"/>
            </a:p>
          </p:txBody>
        </p:sp>
        <p:sp>
          <p:nvSpPr>
            <p:cNvPr id="20" name="Freeform 1137">
              <a:extLst>
                <a:ext uri="{FF2B5EF4-FFF2-40B4-BE49-F238E27FC236}">
                  <a16:creationId xmlns:a16="http://schemas.microsoft.com/office/drawing/2014/main" id="{8F7F2018-578E-F2C2-B9FC-39F7D8FD55B4}"/>
                </a:ext>
              </a:extLst>
            </p:cNvPr>
            <p:cNvSpPr/>
            <p:nvPr/>
          </p:nvSpPr>
          <p:spPr>
            <a:xfrm>
              <a:off x="7572853" y="2426826"/>
              <a:ext cx="71312" cy="38398"/>
            </a:xfrm>
            <a:custGeom>
              <a:avLst/>
              <a:gdLst>
                <a:gd name="connsiteX0" fmla="*/ 16458 w 71312"/>
                <a:gd name="connsiteY0" fmla="*/ 35656 h 38398"/>
                <a:gd name="connsiteX1" fmla="*/ 52113 w 71312"/>
                <a:gd name="connsiteY1" fmla="*/ 38399 h 38398"/>
                <a:gd name="connsiteX2" fmla="*/ 71313 w 71312"/>
                <a:gd name="connsiteY2" fmla="*/ 21942 h 38398"/>
                <a:gd name="connsiteX3" fmla="*/ 54855 w 71312"/>
                <a:gd name="connsiteY3" fmla="*/ 2743 h 38398"/>
                <a:gd name="connsiteX4" fmla="*/ 19200 w 71312"/>
                <a:gd name="connsiteY4" fmla="*/ 0 h 38398"/>
                <a:gd name="connsiteX5" fmla="*/ 5486 w 71312"/>
                <a:gd name="connsiteY5" fmla="*/ 2743 h 38398"/>
                <a:gd name="connsiteX6" fmla="*/ 0 w 71312"/>
                <a:gd name="connsiteY6" fmla="*/ 13714 h 38398"/>
                <a:gd name="connsiteX7" fmla="*/ 2744 w 71312"/>
                <a:gd name="connsiteY7" fmla="*/ 27428 h 38398"/>
                <a:gd name="connsiteX8" fmla="*/ 16458 w 71312"/>
                <a:gd name="connsiteY8" fmla="*/ 35656 h 38398"/>
                <a:gd name="connsiteX9" fmla="*/ 16458 w 71312"/>
                <a:gd name="connsiteY9" fmla="*/ 35656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312" h="38398">
                  <a:moveTo>
                    <a:pt x="16458" y="35656"/>
                  </a:moveTo>
                  <a:lnTo>
                    <a:pt x="52113" y="38399"/>
                  </a:lnTo>
                  <a:cubicBezTo>
                    <a:pt x="63085" y="38399"/>
                    <a:pt x="71313" y="32913"/>
                    <a:pt x="71313" y="21942"/>
                  </a:cubicBezTo>
                  <a:cubicBezTo>
                    <a:pt x="71313" y="10971"/>
                    <a:pt x="65827" y="2743"/>
                    <a:pt x="54855" y="2743"/>
                  </a:cubicBezTo>
                  <a:lnTo>
                    <a:pt x="19200" y="0"/>
                  </a:lnTo>
                  <a:cubicBezTo>
                    <a:pt x="13714" y="0"/>
                    <a:pt x="10972" y="0"/>
                    <a:pt x="5486" y="2743"/>
                  </a:cubicBezTo>
                  <a:cubicBezTo>
                    <a:pt x="2744" y="5485"/>
                    <a:pt x="0" y="10971"/>
                    <a:pt x="0" y="13714"/>
                  </a:cubicBezTo>
                  <a:cubicBezTo>
                    <a:pt x="0" y="19199"/>
                    <a:pt x="0" y="21942"/>
                    <a:pt x="2744" y="27428"/>
                  </a:cubicBezTo>
                  <a:cubicBezTo>
                    <a:pt x="8230" y="32913"/>
                    <a:pt x="10972" y="35656"/>
                    <a:pt x="16458" y="35656"/>
                  </a:cubicBezTo>
                  <a:lnTo>
                    <a:pt x="16458" y="35656"/>
                  </a:lnTo>
                  <a:close/>
                </a:path>
              </a:pathLst>
            </a:custGeom>
            <a:grpFill/>
            <a:ln w="27426" cap="flat">
              <a:noFill/>
              <a:prstDash val="solid"/>
              <a:miter/>
            </a:ln>
          </p:spPr>
          <p:txBody>
            <a:bodyPr rtlCol="0" anchor="ctr"/>
            <a:lstStyle/>
            <a:p>
              <a:endParaRPr lang="en-US"/>
            </a:p>
          </p:txBody>
        </p:sp>
        <p:sp>
          <p:nvSpPr>
            <p:cNvPr id="21" name="Freeform 1138">
              <a:extLst>
                <a:ext uri="{FF2B5EF4-FFF2-40B4-BE49-F238E27FC236}">
                  <a16:creationId xmlns:a16="http://schemas.microsoft.com/office/drawing/2014/main" id="{B09C9D84-DC59-AB94-C8F4-055678D58182}"/>
                </a:ext>
              </a:extLst>
            </p:cNvPr>
            <p:cNvSpPr/>
            <p:nvPr/>
          </p:nvSpPr>
          <p:spPr>
            <a:xfrm>
              <a:off x="7563912" y="2313659"/>
              <a:ext cx="67253" cy="44597"/>
            </a:xfrm>
            <a:custGeom>
              <a:avLst/>
              <a:gdLst>
                <a:gd name="connsiteX0" fmla="*/ 17171 w 67253"/>
                <a:gd name="connsiteY0" fmla="*/ 44598 h 44597"/>
                <a:gd name="connsiteX1" fmla="*/ 22655 w 67253"/>
                <a:gd name="connsiteY1" fmla="*/ 44598 h 44597"/>
                <a:gd name="connsiteX2" fmla="*/ 55569 w 67253"/>
                <a:gd name="connsiteY2" fmla="*/ 33626 h 44597"/>
                <a:gd name="connsiteX3" fmla="*/ 66540 w 67253"/>
                <a:gd name="connsiteY3" fmla="*/ 11685 h 44597"/>
                <a:gd name="connsiteX4" fmla="*/ 44598 w 67253"/>
                <a:gd name="connsiteY4" fmla="*/ 713 h 44597"/>
                <a:gd name="connsiteX5" fmla="*/ 11685 w 67253"/>
                <a:gd name="connsiteY5" fmla="*/ 11685 h 44597"/>
                <a:gd name="connsiteX6" fmla="*/ 713 w 67253"/>
                <a:gd name="connsiteY6" fmla="*/ 30884 h 44597"/>
                <a:gd name="connsiteX7" fmla="*/ 17171 w 67253"/>
                <a:gd name="connsiteY7" fmla="*/ 44598 h 44597"/>
                <a:gd name="connsiteX8" fmla="*/ 17171 w 67253"/>
                <a:gd name="connsiteY8" fmla="*/ 44598 h 4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253" h="44597">
                  <a:moveTo>
                    <a:pt x="17171" y="44598"/>
                  </a:moveTo>
                  <a:cubicBezTo>
                    <a:pt x="19913" y="44598"/>
                    <a:pt x="19913" y="44598"/>
                    <a:pt x="22655" y="44598"/>
                  </a:cubicBezTo>
                  <a:lnTo>
                    <a:pt x="55569" y="33626"/>
                  </a:lnTo>
                  <a:cubicBezTo>
                    <a:pt x="63796" y="30884"/>
                    <a:pt x="69282" y="19913"/>
                    <a:pt x="66540" y="11685"/>
                  </a:cubicBezTo>
                  <a:cubicBezTo>
                    <a:pt x="63796" y="3456"/>
                    <a:pt x="52826" y="-2029"/>
                    <a:pt x="44598" y="713"/>
                  </a:cubicBezTo>
                  <a:lnTo>
                    <a:pt x="11685" y="11685"/>
                  </a:lnTo>
                  <a:cubicBezTo>
                    <a:pt x="3457" y="14427"/>
                    <a:pt x="-2029" y="22656"/>
                    <a:pt x="713" y="30884"/>
                  </a:cubicBezTo>
                  <a:cubicBezTo>
                    <a:pt x="713" y="39112"/>
                    <a:pt x="6199" y="44598"/>
                    <a:pt x="17171" y="44598"/>
                  </a:cubicBezTo>
                  <a:lnTo>
                    <a:pt x="17171" y="44598"/>
                  </a:lnTo>
                  <a:close/>
                </a:path>
              </a:pathLst>
            </a:custGeom>
            <a:grpFill/>
            <a:ln w="27426" cap="flat">
              <a:noFill/>
              <a:prstDash val="solid"/>
              <a:miter/>
            </a:ln>
          </p:spPr>
          <p:txBody>
            <a:bodyPr rtlCol="0" anchor="ctr"/>
            <a:lstStyle/>
            <a:p>
              <a:endParaRPr lang="en-US"/>
            </a:p>
          </p:txBody>
        </p:sp>
        <p:sp>
          <p:nvSpPr>
            <p:cNvPr id="22" name="Freeform 1139">
              <a:extLst>
                <a:ext uri="{FF2B5EF4-FFF2-40B4-BE49-F238E27FC236}">
                  <a16:creationId xmlns:a16="http://schemas.microsoft.com/office/drawing/2014/main" id="{0321D84A-4345-69BE-00CE-438416F72311}"/>
                </a:ext>
              </a:extLst>
            </p:cNvPr>
            <p:cNvSpPr/>
            <p:nvPr/>
          </p:nvSpPr>
          <p:spPr>
            <a:xfrm>
              <a:off x="7509084" y="2210148"/>
              <a:ext cx="63768" cy="58969"/>
            </a:xfrm>
            <a:custGeom>
              <a:avLst/>
              <a:gdLst>
                <a:gd name="connsiteX0" fmla="*/ 30857 w 63768"/>
                <a:gd name="connsiteY0" fmla="*/ 54855 h 58969"/>
                <a:gd name="connsiteX1" fmla="*/ 58284 w 63768"/>
                <a:gd name="connsiteY1" fmla="*/ 30171 h 58969"/>
                <a:gd name="connsiteX2" fmla="*/ 63768 w 63768"/>
                <a:gd name="connsiteY2" fmla="*/ 19200 h 58969"/>
                <a:gd name="connsiteX3" fmla="*/ 58284 w 63768"/>
                <a:gd name="connsiteY3" fmla="*/ 5486 h 58969"/>
                <a:gd name="connsiteX4" fmla="*/ 47312 w 63768"/>
                <a:gd name="connsiteY4" fmla="*/ 0 h 58969"/>
                <a:gd name="connsiteX5" fmla="*/ 33599 w 63768"/>
                <a:gd name="connsiteY5" fmla="*/ 5486 h 58969"/>
                <a:gd name="connsiteX6" fmla="*/ 6171 w 63768"/>
                <a:gd name="connsiteY6" fmla="*/ 30171 h 58969"/>
                <a:gd name="connsiteX7" fmla="*/ 6171 w 63768"/>
                <a:gd name="connsiteY7" fmla="*/ 54855 h 58969"/>
                <a:gd name="connsiteX8" fmla="*/ 30857 w 63768"/>
                <a:gd name="connsiteY8" fmla="*/ 54855 h 58969"/>
                <a:gd name="connsiteX9" fmla="*/ 30857 w 63768"/>
                <a:gd name="connsiteY9" fmla="*/ 54855 h 5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768" h="58969">
                  <a:moveTo>
                    <a:pt x="30857" y="54855"/>
                  </a:moveTo>
                  <a:lnTo>
                    <a:pt x="58284" y="30171"/>
                  </a:lnTo>
                  <a:cubicBezTo>
                    <a:pt x="61026" y="27428"/>
                    <a:pt x="63768" y="21942"/>
                    <a:pt x="63768" y="19200"/>
                  </a:cubicBezTo>
                  <a:cubicBezTo>
                    <a:pt x="63768" y="13714"/>
                    <a:pt x="61026" y="10971"/>
                    <a:pt x="58284" y="5486"/>
                  </a:cubicBezTo>
                  <a:cubicBezTo>
                    <a:pt x="55540" y="2743"/>
                    <a:pt x="50055" y="0"/>
                    <a:pt x="47312" y="0"/>
                  </a:cubicBezTo>
                  <a:cubicBezTo>
                    <a:pt x="41827" y="0"/>
                    <a:pt x="39085" y="2743"/>
                    <a:pt x="33599" y="5486"/>
                  </a:cubicBezTo>
                  <a:lnTo>
                    <a:pt x="6171" y="30171"/>
                  </a:lnTo>
                  <a:cubicBezTo>
                    <a:pt x="-2057" y="35656"/>
                    <a:pt x="-2057" y="46627"/>
                    <a:pt x="6171" y="54855"/>
                  </a:cubicBezTo>
                  <a:cubicBezTo>
                    <a:pt x="11657" y="60341"/>
                    <a:pt x="22627" y="60341"/>
                    <a:pt x="30857" y="54855"/>
                  </a:cubicBezTo>
                  <a:lnTo>
                    <a:pt x="30857" y="54855"/>
                  </a:lnTo>
                  <a:close/>
                </a:path>
              </a:pathLst>
            </a:custGeom>
            <a:grpFill/>
            <a:ln w="27426" cap="flat">
              <a:noFill/>
              <a:prstDash val="solid"/>
              <a:miter/>
            </a:ln>
          </p:spPr>
          <p:txBody>
            <a:bodyPr rtlCol="0" anchor="ctr"/>
            <a:lstStyle/>
            <a:p>
              <a:endParaRPr lang="en-US"/>
            </a:p>
          </p:txBody>
        </p:sp>
        <p:sp>
          <p:nvSpPr>
            <p:cNvPr id="23" name="Freeform 1140">
              <a:extLst>
                <a:ext uri="{FF2B5EF4-FFF2-40B4-BE49-F238E27FC236}">
                  <a16:creationId xmlns:a16="http://schemas.microsoft.com/office/drawing/2014/main" id="{9B986489-2A1F-0273-9F50-3F46A94CEA97}"/>
                </a:ext>
              </a:extLst>
            </p:cNvPr>
            <p:cNvSpPr/>
            <p:nvPr/>
          </p:nvSpPr>
          <p:spPr>
            <a:xfrm>
              <a:off x="7425430" y="2137807"/>
              <a:ext cx="49712" cy="69597"/>
            </a:xfrm>
            <a:custGeom>
              <a:avLst/>
              <a:gdLst>
                <a:gd name="connsiteX0" fmla="*/ 18514 w 49712"/>
                <a:gd name="connsiteY0" fmla="*/ 69598 h 69597"/>
                <a:gd name="connsiteX1" fmla="*/ 34970 w 49712"/>
                <a:gd name="connsiteY1" fmla="*/ 58626 h 69597"/>
                <a:gd name="connsiteX2" fmla="*/ 48684 w 49712"/>
                <a:gd name="connsiteY2" fmla="*/ 25713 h 69597"/>
                <a:gd name="connsiteX3" fmla="*/ 40456 w 49712"/>
                <a:gd name="connsiteY3" fmla="*/ 1029 h 69597"/>
                <a:gd name="connsiteX4" fmla="*/ 15770 w 49712"/>
                <a:gd name="connsiteY4" fmla="*/ 9257 h 69597"/>
                <a:gd name="connsiteX5" fmla="*/ 2057 w 49712"/>
                <a:gd name="connsiteY5" fmla="*/ 42170 h 69597"/>
                <a:gd name="connsiteX6" fmla="*/ 2057 w 49712"/>
                <a:gd name="connsiteY6" fmla="*/ 58626 h 69597"/>
                <a:gd name="connsiteX7" fmla="*/ 18514 w 49712"/>
                <a:gd name="connsiteY7" fmla="*/ 69598 h 69597"/>
                <a:gd name="connsiteX8" fmla="*/ 18514 w 49712"/>
                <a:gd name="connsiteY8" fmla="*/ 69598 h 6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712" h="69597">
                  <a:moveTo>
                    <a:pt x="18514" y="69598"/>
                  </a:moveTo>
                  <a:cubicBezTo>
                    <a:pt x="26742" y="69598"/>
                    <a:pt x="32228" y="64112"/>
                    <a:pt x="34970" y="58626"/>
                  </a:cubicBezTo>
                  <a:lnTo>
                    <a:pt x="48684" y="25713"/>
                  </a:lnTo>
                  <a:cubicBezTo>
                    <a:pt x="51426" y="17485"/>
                    <a:pt x="48684" y="6514"/>
                    <a:pt x="40456" y="1029"/>
                  </a:cubicBezTo>
                  <a:cubicBezTo>
                    <a:pt x="32228" y="-1714"/>
                    <a:pt x="21256" y="1029"/>
                    <a:pt x="15770" y="9257"/>
                  </a:cubicBezTo>
                  <a:lnTo>
                    <a:pt x="2057" y="42170"/>
                  </a:lnTo>
                  <a:cubicBezTo>
                    <a:pt x="-686" y="47655"/>
                    <a:pt x="-686" y="53141"/>
                    <a:pt x="2057" y="58626"/>
                  </a:cubicBezTo>
                  <a:cubicBezTo>
                    <a:pt x="7542" y="66855"/>
                    <a:pt x="13028" y="69598"/>
                    <a:pt x="18514" y="69598"/>
                  </a:cubicBezTo>
                  <a:lnTo>
                    <a:pt x="18514" y="69598"/>
                  </a:lnTo>
                  <a:close/>
                </a:path>
              </a:pathLst>
            </a:custGeom>
            <a:grpFill/>
            <a:ln w="27426" cap="flat">
              <a:noFill/>
              <a:prstDash val="solid"/>
              <a:miter/>
            </a:ln>
          </p:spPr>
          <p:txBody>
            <a:bodyPr rtlCol="0" anchor="ctr"/>
            <a:lstStyle/>
            <a:p>
              <a:endParaRPr lang="en-US"/>
            </a:p>
          </p:txBody>
        </p:sp>
        <p:sp>
          <p:nvSpPr>
            <p:cNvPr id="24" name="Freeform 1141">
              <a:extLst>
                <a:ext uri="{FF2B5EF4-FFF2-40B4-BE49-F238E27FC236}">
                  <a16:creationId xmlns:a16="http://schemas.microsoft.com/office/drawing/2014/main" id="{842E9B58-1A52-20E0-56A5-6465C792A858}"/>
                </a:ext>
              </a:extLst>
            </p:cNvPr>
            <p:cNvSpPr/>
            <p:nvPr/>
          </p:nvSpPr>
          <p:spPr>
            <a:xfrm>
              <a:off x="6615628" y="2654475"/>
              <a:ext cx="1066935" cy="463526"/>
            </a:xfrm>
            <a:custGeom>
              <a:avLst/>
              <a:gdLst>
                <a:gd name="connsiteX0" fmla="*/ 1014824 w 1066935"/>
                <a:gd name="connsiteY0" fmla="*/ 315418 h 463526"/>
                <a:gd name="connsiteX1" fmla="*/ 784431 w 1066935"/>
                <a:gd name="connsiteY1" fmla="*/ 315418 h 463526"/>
                <a:gd name="connsiteX2" fmla="*/ 784431 w 1066935"/>
                <a:gd name="connsiteY2" fmla="*/ 298961 h 463526"/>
                <a:gd name="connsiteX3" fmla="*/ 737803 w 1066935"/>
                <a:gd name="connsiteY3" fmla="*/ 246849 h 463526"/>
                <a:gd name="connsiteX4" fmla="*/ 735061 w 1066935"/>
                <a:gd name="connsiteY4" fmla="*/ 246849 h 463526"/>
                <a:gd name="connsiteX5" fmla="*/ 559524 w 1066935"/>
                <a:gd name="connsiteY5" fmla="*/ 194736 h 463526"/>
                <a:gd name="connsiteX6" fmla="*/ 460785 w 1066935"/>
                <a:gd name="connsiteY6" fmla="*/ 115196 h 463526"/>
                <a:gd name="connsiteX7" fmla="*/ 282505 w 1066935"/>
                <a:gd name="connsiteY7" fmla="*/ 32913 h 463526"/>
                <a:gd name="connsiteX8" fmla="*/ 139880 w 1066935"/>
                <a:gd name="connsiteY8" fmla="*/ 32913 h 463526"/>
                <a:gd name="connsiteX9" fmla="*/ 139880 w 1066935"/>
                <a:gd name="connsiteY9" fmla="*/ 16456 h 463526"/>
                <a:gd name="connsiteX10" fmla="*/ 123425 w 1066935"/>
                <a:gd name="connsiteY10" fmla="*/ 0 h 463526"/>
                <a:gd name="connsiteX11" fmla="*/ 16456 w 1066935"/>
                <a:gd name="connsiteY11" fmla="*/ 0 h 463526"/>
                <a:gd name="connsiteX12" fmla="*/ 0 w 1066935"/>
                <a:gd name="connsiteY12" fmla="*/ 16456 h 463526"/>
                <a:gd name="connsiteX13" fmla="*/ 0 w 1066935"/>
                <a:gd name="connsiteY13" fmla="*/ 408671 h 463526"/>
                <a:gd name="connsiteX14" fmla="*/ 16456 w 1066935"/>
                <a:gd name="connsiteY14" fmla="*/ 425128 h 463526"/>
                <a:gd name="connsiteX15" fmla="*/ 123425 w 1066935"/>
                <a:gd name="connsiteY15" fmla="*/ 425128 h 463526"/>
                <a:gd name="connsiteX16" fmla="*/ 139880 w 1066935"/>
                <a:gd name="connsiteY16" fmla="*/ 408671 h 463526"/>
                <a:gd name="connsiteX17" fmla="*/ 139880 w 1066935"/>
                <a:gd name="connsiteY17" fmla="*/ 392215 h 463526"/>
                <a:gd name="connsiteX18" fmla="*/ 191994 w 1066935"/>
                <a:gd name="connsiteY18" fmla="*/ 392215 h 463526"/>
                <a:gd name="connsiteX19" fmla="*/ 375759 w 1066935"/>
                <a:gd name="connsiteY19" fmla="*/ 427871 h 463526"/>
                <a:gd name="connsiteX20" fmla="*/ 565009 w 1066935"/>
                <a:gd name="connsiteY20" fmla="*/ 463527 h 463526"/>
                <a:gd name="connsiteX21" fmla="*/ 1014824 w 1066935"/>
                <a:gd name="connsiteY21" fmla="*/ 463527 h 463526"/>
                <a:gd name="connsiteX22" fmla="*/ 1066936 w 1066935"/>
                <a:gd name="connsiteY22" fmla="*/ 411414 h 463526"/>
                <a:gd name="connsiteX23" fmla="*/ 1066936 w 1066935"/>
                <a:gd name="connsiteY23" fmla="*/ 375758 h 463526"/>
                <a:gd name="connsiteX24" fmla="*/ 1014824 w 1066935"/>
                <a:gd name="connsiteY24" fmla="*/ 315418 h 463526"/>
                <a:gd name="connsiteX25" fmla="*/ 1014824 w 1066935"/>
                <a:gd name="connsiteY25" fmla="*/ 315418 h 463526"/>
                <a:gd name="connsiteX26" fmla="*/ 104225 w 1066935"/>
                <a:gd name="connsiteY26" fmla="*/ 386729 h 463526"/>
                <a:gd name="connsiteX27" fmla="*/ 32914 w 1066935"/>
                <a:gd name="connsiteY27" fmla="*/ 386729 h 463526"/>
                <a:gd name="connsiteX28" fmla="*/ 32914 w 1066935"/>
                <a:gd name="connsiteY28" fmla="*/ 30170 h 463526"/>
                <a:gd name="connsiteX29" fmla="*/ 104225 w 1066935"/>
                <a:gd name="connsiteY29" fmla="*/ 30170 h 463526"/>
                <a:gd name="connsiteX30" fmla="*/ 104225 w 1066935"/>
                <a:gd name="connsiteY30" fmla="*/ 386729 h 463526"/>
                <a:gd name="connsiteX31" fmla="*/ 1031280 w 1066935"/>
                <a:gd name="connsiteY31" fmla="*/ 405928 h 463526"/>
                <a:gd name="connsiteX32" fmla="*/ 1014824 w 1066935"/>
                <a:gd name="connsiteY32" fmla="*/ 422385 h 463526"/>
                <a:gd name="connsiteX33" fmla="*/ 565009 w 1066935"/>
                <a:gd name="connsiteY33" fmla="*/ 422385 h 463526"/>
                <a:gd name="connsiteX34" fmla="*/ 381244 w 1066935"/>
                <a:gd name="connsiteY34" fmla="*/ 386729 h 463526"/>
                <a:gd name="connsiteX35" fmla="*/ 191994 w 1066935"/>
                <a:gd name="connsiteY35" fmla="*/ 351073 h 463526"/>
                <a:gd name="connsiteX36" fmla="*/ 139880 w 1066935"/>
                <a:gd name="connsiteY36" fmla="*/ 351073 h 463526"/>
                <a:gd name="connsiteX37" fmla="*/ 139880 w 1066935"/>
                <a:gd name="connsiteY37" fmla="*/ 65826 h 463526"/>
                <a:gd name="connsiteX38" fmla="*/ 282505 w 1066935"/>
                <a:gd name="connsiteY38" fmla="*/ 65826 h 463526"/>
                <a:gd name="connsiteX39" fmla="*/ 537582 w 1066935"/>
                <a:gd name="connsiteY39" fmla="*/ 222163 h 463526"/>
                <a:gd name="connsiteX40" fmla="*/ 543068 w 1066935"/>
                <a:gd name="connsiteY40" fmla="*/ 224906 h 463526"/>
                <a:gd name="connsiteX41" fmla="*/ 718605 w 1066935"/>
                <a:gd name="connsiteY41" fmla="*/ 277019 h 463526"/>
                <a:gd name="connsiteX42" fmla="*/ 743289 w 1066935"/>
                <a:gd name="connsiteY42" fmla="*/ 296218 h 463526"/>
                <a:gd name="connsiteX43" fmla="*/ 743289 w 1066935"/>
                <a:gd name="connsiteY43" fmla="*/ 331874 h 463526"/>
                <a:gd name="connsiteX44" fmla="*/ 726833 w 1066935"/>
                <a:gd name="connsiteY44" fmla="*/ 348331 h 463526"/>
                <a:gd name="connsiteX45" fmla="*/ 554039 w 1066935"/>
                <a:gd name="connsiteY45" fmla="*/ 312675 h 463526"/>
                <a:gd name="connsiteX46" fmla="*/ 430615 w 1066935"/>
                <a:gd name="connsiteY46" fmla="*/ 244106 h 463526"/>
                <a:gd name="connsiteX47" fmla="*/ 416901 w 1066935"/>
                <a:gd name="connsiteY47" fmla="*/ 241363 h 463526"/>
                <a:gd name="connsiteX48" fmla="*/ 405929 w 1066935"/>
                <a:gd name="connsiteY48" fmla="*/ 249591 h 463526"/>
                <a:gd name="connsiteX49" fmla="*/ 403187 w 1066935"/>
                <a:gd name="connsiteY49" fmla="*/ 263305 h 463526"/>
                <a:gd name="connsiteX50" fmla="*/ 411415 w 1066935"/>
                <a:gd name="connsiteY50" fmla="*/ 274276 h 463526"/>
                <a:gd name="connsiteX51" fmla="*/ 534840 w 1066935"/>
                <a:gd name="connsiteY51" fmla="*/ 345588 h 463526"/>
                <a:gd name="connsiteX52" fmla="*/ 540326 w 1066935"/>
                <a:gd name="connsiteY52" fmla="*/ 348331 h 463526"/>
                <a:gd name="connsiteX53" fmla="*/ 718605 w 1066935"/>
                <a:gd name="connsiteY53" fmla="*/ 383987 h 463526"/>
                <a:gd name="connsiteX54" fmla="*/ 721348 w 1066935"/>
                <a:gd name="connsiteY54" fmla="*/ 383987 h 463526"/>
                <a:gd name="connsiteX55" fmla="*/ 770717 w 1066935"/>
                <a:gd name="connsiteY55" fmla="*/ 348331 h 463526"/>
                <a:gd name="connsiteX56" fmla="*/ 1006596 w 1066935"/>
                <a:gd name="connsiteY56" fmla="*/ 348331 h 463526"/>
                <a:gd name="connsiteX57" fmla="*/ 1023052 w 1066935"/>
                <a:gd name="connsiteY57" fmla="*/ 364787 h 463526"/>
                <a:gd name="connsiteX58" fmla="*/ 1023052 w 1066935"/>
                <a:gd name="connsiteY58" fmla="*/ 405928 h 463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066935" h="463526">
                  <a:moveTo>
                    <a:pt x="1014824" y="315418"/>
                  </a:moveTo>
                  <a:lnTo>
                    <a:pt x="784431" y="315418"/>
                  </a:lnTo>
                  <a:lnTo>
                    <a:pt x="784431" y="298961"/>
                  </a:lnTo>
                  <a:cubicBezTo>
                    <a:pt x="784431" y="271533"/>
                    <a:pt x="748775" y="252334"/>
                    <a:pt x="737803" y="246849"/>
                  </a:cubicBezTo>
                  <a:cubicBezTo>
                    <a:pt x="737803" y="246849"/>
                    <a:pt x="735061" y="246849"/>
                    <a:pt x="735061" y="246849"/>
                  </a:cubicBezTo>
                  <a:lnTo>
                    <a:pt x="559524" y="194736"/>
                  </a:lnTo>
                  <a:cubicBezTo>
                    <a:pt x="548553" y="183765"/>
                    <a:pt x="510154" y="150852"/>
                    <a:pt x="460785" y="115196"/>
                  </a:cubicBezTo>
                  <a:cubicBezTo>
                    <a:pt x="383987" y="60341"/>
                    <a:pt x="323646" y="32913"/>
                    <a:pt x="282505" y="32913"/>
                  </a:cubicBezTo>
                  <a:lnTo>
                    <a:pt x="139880" y="32913"/>
                  </a:lnTo>
                  <a:lnTo>
                    <a:pt x="139880" y="16456"/>
                  </a:lnTo>
                  <a:cubicBezTo>
                    <a:pt x="139880" y="5485"/>
                    <a:pt x="131653" y="0"/>
                    <a:pt x="123425" y="0"/>
                  </a:cubicBezTo>
                  <a:lnTo>
                    <a:pt x="16456" y="0"/>
                  </a:lnTo>
                  <a:cubicBezTo>
                    <a:pt x="5486" y="0"/>
                    <a:pt x="0" y="8228"/>
                    <a:pt x="0" y="16456"/>
                  </a:cubicBezTo>
                  <a:lnTo>
                    <a:pt x="0" y="408671"/>
                  </a:lnTo>
                  <a:cubicBezTo>
                    <a:pt x="0" y="419642"/>
                    <a:pt x="8228" y="425128"/>
                    <a:pt x="16456" y="425128"/>
                  </a:cubicBezTo>
                  <a:lnTo>
                    <a:pt x="123425" y="425128"/>
                  </a:lnTo>
                  <a:cubicBezTo>
                    <a:pt x="134395" y="425128"/>
                    <a:pt x="139880" y="416900"/>
                    <a:pt x="139880" y="408671"/>
                  </a:cubicBezTo>
                  <a:lnTo>
                    <a:pt x="139880" y="392215"/>
                  </a:lnTo>
                  <a:lnTo>
                    <a:pt x="191994" y="392215"/>
                  </a:lnTo>
                  <a:cubicBezTo>
                    <a:pt x="202964" y="394958"/>
                    <a:pt x="293476" y="411414"/>
                    <a:pt x="375759" y="427871"/>
                  </a:cubicBezTo>
                  <a:cubicBezTo>
                    <a:pt x="537582" y="460784"/>
                    <a:pt x="559524" y="463527"/>
                    <a:pt x="565009" y="463527"/>
                  </a:cubicBezTo>
                  <a:lnTo>
                    <a:pt x="1014824" y="463527"/>
                  </a:lnTo>
                  <a:cubicBezTo>
                    <a:pt x="1044994" y="463527"/>
                    <a:pt x="1066936" y="438842"/>
                    <a:pt x="1066936" y="411414"/>
                  </a:cubicBezTo>
                  <a:lnTo>
                    <a:pt x="1066936" y="375758"/>
                  </a:lnTo>
                  <a:cubicBezTo>
                    <a:pt x="1066936" y="340102"/>
                    <a:pt x="1042252" y="315418"/>
                    <a:pt x="1014824" y="315418"/>
                  </a:cubicBezTo>
                  <a:lnTo>
                    <a:pt x="1014824" y="315418"/>
                  </a:lnTo>
                  <a:close/>
                  <a:moveTo>
                    <a:pt x="104225" y="386729"/>
                  </a:moveTo>
                  <a:lnTo>
                    <a:pt x="32914" y="386729"/>
                  </a:lnTo>
                  <a:lnTo>
                    <a:pt x="32914" y="30170"/>
                  </a:lnTo>
                  <a:lnTo>
                    <a:pt x="104225" y="30170"/>
                  </a:lnTo>
                  <a:lnTo>
                    <a:pt x="104225" y="386729"/>
                  </a:lnTo>
                  <a:close/>
                  <a:moveTo>
                    <a:pt x="1031280" y="405928"/>
                  </a:moveTo>
                  <a:cubicBezTo>
                    <a:pt x="1031280" y="416900"/>
                    <a:pt x="1023052" y="422385"/>
                    <a:pt x="1014824" y="422385"/>
                  </a:cubicBezTo>
                  <a:lnTo>
                    <a:pt x="565009" y="422385"/>
                  </a:lnTo>
                  <a:cubicBezTo>
                    <a:pt x="554039" y="419642"/>
                    <a:pt x="463527" y="403186"/>
                    <a:pt x="381244" y="386729"/>
                  </a:cubicBezTo>
                  <a:cubicBezTo>
                    <a:pt x="219421" y="353816"/>
                    <a:pt x="197480" y="351073"/>
                    <a:pt x="191994" y="351073"/>
                  </a:cubicBezTo>
                  <a:lnTo>
                    <a:pt x="139880" y="351073"/>
                  </a:lnTo>
                  <a:lnTo>
                    <a:pt x="139880" y="65826"/>
                  </a:lnTo>
                  <a:lnTo>
                    <a:pt x="282505" y="65826"/>
                  </a:lnTo>
                  <a:cubicBezTo>
                    <a:pt x="351074" y="65826"/>
                    <a:pt x="490954" y="178280"/>
                    <a:pt x="537582" y="222163"/>
                  </a:cubicBezTo>
                  <a:cubicBezTo>
                    <a:pt x="540326" y="224906"/>
                    <a:pt x="543068" y="224906"/>
                    <a:pt x="543068" y="224906"/>
                  </a:cubicBezTo>
                  <a:lnTo>
                    <a:pt x="718605" y="277019"/>
                  </a:lnTo>
                  <a:cubicBezTo>
                    <a:pt x="729575" y="282504"/>
                    <a:pt x="740547" y="293475"/>
                    <a:pt x="743289" y="296218"/>
                  </a:cubicBezTo>
                  <a:lnTo>
                    <a:pt x="743289" y="331874"/>
                  </a:lnTo>
                  <a:cubicBezTo>
                    <a:pt x="743289" y="340102"/>
                    <a:pt x="735061" y="348331"/>
                    <a:pt x="726833" y="348331"/>
                  </a:cubicBezTo>
                  <a:lnTo>
                    <a:pt x="554039" y="312675"/>
                  </a:lnTo>
                  <a:lnTo>
                    <a:pt x="430615" y="244106"/>
                  </a:lnTo>
                  <a:cubicBezTo>
                    <a:pt x="427871" y="241363"/>
                    <a:pt x="422385" y="241363"/>
                    <a:pt x="416901" y="241363"/>
                  </a:cubicBezTo>
                  <a:cubicBezTo>
                    <a:pt x="411415" y="241363"/>
                    <a:pt x="408671" y="246849"/>
                    <a:pt x="405929" y="249591"/>
                  </a:cubicBezTo>
                  <a:cubicBezTo>
                    <a:pt x="403187" y="252334"/>
                    <a:pt x="403187" y="257819"/>
                    <a:pt x="403187" y="263305"/>
                  </a:cubicBezTo>
                  <a:cubicBezTo>
                    <a:pt x="403187" y="268790"/>
                    <a:pt x="408671" y="271533"/>
                    <a:pt x="411415" y="274276"/>
                  </a:cubicBezTo>
                  <a:lnTo>
                    <a:pt x="534840" y="345588"/>
                  </a:lnTo>
                  <a:cubicBezTo>
                    <a:pt x="537582" y="345588"/>
                    <a:pt x="537582" y="348331"/>
                    <a:pt x="540326" y="348331"/>
                  </a:cubicBezTo>
                  <a:lnTo>
                    <a:pt x="718605" y="383987"/>
                  </a:lnTo>
                  <a:cubicBezTo>
                    <a:pt x="718605" y="383987"/>
                    <a:pt x="721348" y="383987"/>
                    <a:pt x="721348" y="383987"/>
                  </a:cubicBezTo>
                  <a:cubicBezTo>
                    <a:pt x="743289" y="383987"/>
                    <a:pt x="765231" y="370273"/>
                    <a:pt x="770717" y="348331"/>
                  </a:cubicBezTo>
                  <a:lnTo>
                    <a:pt x="1006596" y="348331"/>
                  </a:lnTo>
                  <a:cubicBezTo>
                    <a:pt x="1017566" y="348331"/>
                    <a:pt x="1023052" y="356559"/>
                    <a:pt x="1023052" y="364787"/>
                  </a:cubicBezTo>
                  <a:lnTo>
                    <a:pt x="1023052" y="405928"/>
                  </a:lnTo>
                  <a:close/>
                </a:path>
              </a:pathLst>
            </a:custGeom>
            <a:grpFill/>
            <a:ln w="27426" cap="flat">
              <a:noFill/>
              <a:prstDash val="solid"/>
              <a:miter/>
            </a:ln>
          </p:spPr>
          <p:txBody>
            <a:bodyPr rtlCol="0" anchor="ctr"/>
            <a:lstStyle/>
            <a:p>
              <a:endParaRPr lang="en-US" dirty="0"/>
            </a:p>
          </p:txBody>
        </p:sp>
      </p:grpSp>
      <p:grpSp>
        <p:nvGrpSpPr>
          <p:cNvPr id="25" name="Group 24">
            <a:extLst>
              <a:ext uri="{FF2B5EF4-FFF2-40B4-BE49-F238E27FC236}">
                <a16:creationId xmlns:a16="http://schemas.microsoft.com/office/drawing/2014/main" id="{2172F1B2-2506-8981-2871-3AC983DD193E}"/>
              </a:ext>
            </a:extLst>
          </p:cNvPr>
          <p:cNvGrpSpPr/>
          <p:nvPr/>
        </p:nvGrpSpPr>
        <p:grpSpPr>
          <a:xfrm>
            <a:off x="3455527" y="5488923"/>
            <a:ext cx="676288" cy="676171"/>
            <a:chOff x="3258209" y="1217582"/>
            <a:chExt cx="4712093" cy="4711281"/>
          </a:xfrm>
          <a:solidFill>
            <a:srgbClr val="007772"/>
          </a:solidFill>
        </p:grpSpPr>
        <p:sp>
          <p:nvSpPr>
            <p:cNvPr id="26" name="Freeform 31">
              <a:extLst>
                <a:ext uri="{FF2B5EF4-FFF2-40B4-BE49-F238E27FC236}">
                  <a16:creationId xmlns:a16="http://schemas.microsoft.com/office/drawing/2014/main" id="{B422242F-48DA-6CE5-2CDD-798D4BB06A37}"/>
                </a:ext>
              </a:extLst>
            </p:cNvPr>
            <p:cNvSpPr/>
            <p:nvPr/>
          </p:nvSpPr>
          <p:spPr>
            <a:xfrm>
              <a:off x="3687633" y="4742937"/>
              <a:ext cx="759770" cy="759011"/>
            </a:xfrm>
            <a:custGeom>
              <a:avLst/>
              <a:gdLst>
                <a:gd name="connsiteX0" fmla="*/ 650208 w 759770"/>
                <a:gd name="connsiteY0" fmla="*/ 118444 h 759011"/>
                <a:gd name="connsiteX1" fmla="*/ 630221 w 759770"/>
                <a:gd name="connsiteY1" fmla="*/ 141291 h 759011"/>
                <a:gd name="connsiteX2" fmla="*/ 367539 w 759770"/>
                <a:gd name="connsiteY2" fmla="*/ 430688 h 759011"/>
                <a:gd name="connsiteX3" fmla="*/ 193370 w 759770"/>
                <a:gd name="connsiteY3" fmla="*/ 316452 h 759011"/>
                <a:gd name="connsiteX4" fmla="*/ 109616 w 759770"/>
                <a:gd name="connsiteY4" fmla="*/ 442112 h 759011"/>
                <a:gd name="connsiteX5" fmla="*/ 391333 w 759770"/>
                <a:gd name="connsiteY5" fmla="*/ 630601 h 759011"/>
                <a:gd name="connsiteX6" fmla="*/ 730154 w 759770"/>
                <a:gd name="connsiteY6" fmla="*/ 258382 h 759011"/>
                <a:gd name="connsiteX7" fmla="*/ 583585 w 759770"/>
                <a:gd name="connsiteY7" fmla="*/ 699143 h 759011"/>
                <a:gd name="connsiteX8" fmla="*/ 68691 w 759770"/>
                <a:gd name="connsiteY8" fmla="*/ 598235 h 759011"/>
                <a:gd name="connsiteX9" fmla="*/ 139120 w 759770"/>
                <a:gd name="connsiteY9" fmla="*/ 85125 h 759011"/>
                <a:gd name="connsiteX10" fmla="*/ 650208 w 759770"/>
                <a:gd name="connsiteY10" fmla="*/ 118444 h 759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9770" h="759011">
                  <a:moveTo>
                    <a:pt x="650208" y="118444"/>
                  </a:moveTo>
                  <a:cubicBezTo>
                    <a:pt x="642594" y="127963"/>
                    <a:pt x="636883" y="134627"/>
                    <a:pt x="630221" y="141291"/>
                  </a:cubicBezTo>
                  <a:cubicBezTo>
                    <a:pt x="543612" y="236487"/>
                    <a:pt x="457003" y="331684"/>
                    <a:pt x="367539" y="430688"/>
                  </a:cubicBezTo>
                  <a:cubicBezTo>
                    <a:pt x="309482" y="392610"/>
                    <a:pt x="252378" y="355483"/>
                    <a:pt x="193370" y="316452"/>
                  </a:cubicBezTo>
                  <a:cubicBezTo>
                    <a:pt x="164817" y="358339"/>
                    <a:pt x="139120" y="398322"/>
                    <a:pt x="109616" y="442112"/>
                  </a:cubicBezTo>
                  <a:cubicBezTo>
                    <a:pt x="203839" y="504942"/>
                    <a:pt x="296158" y="566820"/>
                    <a:pt x="391333" y="630601"/>
                  </a:cubicBezTo>
                  <a:cubicBezTo>
                    <a:pt x="505542" y="505894"/>
                    <a:pt x="617848" y="382138"/>
                    <a:pt x="730154" y="258382"/>
                  </a:cubicBezTo>
                  <a:cubicBezTo>
                    <a:pt x="804390" y="391658"/>
                    <a:pt x="733009" y="602994"/>
                    <a:pt x="583585" y="699143"/>
                  </a:cubicBezTo>
                  <a:cubicBezTo>
                    <a:pt x="413223" y="808619"/>
                    <a:pt x="185756" y="763877"/>
                    <a:pt x="68691" y="598235"/>
                  </a:cubicBezTo>
                  <a:cubicBezTo>
                    <a:pt x="-45519" y="436400"/>
                    <a:pt x="-14111" y="209832"/>
                    <a:pt x="139120" y="85125"/>
                  </a:cubicBezTo>
                  <a:cubicBezTo>
                    <a:pt x="293303" y="-39583"/>
                    <a:pt x="520770" y="-26255"/>
                    <a:pt x="650208" y="118444"/>
                  </a:cubicBezTo>
                  <a:close/>
                </a:path>
              </a:pathLst>
            </a:custGeom>
            <a:grpFill/>
            <a:ln w="9514" cap="flat">
              <a:noFill/>
              <a:prstDash val="solid"/>
              <a:miter/>
            </a:ln>
          </p:spPr>
          <p:txBody>
            <a:bodyPr rtlCol="0" anchor="ctr"/>
            <a:lstStyle/>
            <a:p>
              <a:endParaRPr lang="en-US"/>
            </a:p>
          </p:txBody>
        </p:sp>
        <p:sp>
          <p:nvSpPr>
            <p:cNvPr id="27" name="Freeform 32">
              <a:extLst>
                <a:ext uri="{FF2B5EF4-FFF2-40B4-BE49-F238E27FC236}">
                  <a16:creationId xmlns:a16="http://schemas.microsoft.com/office/drawing/2014/main" id="{B86F2684-0289-6F67-3364-133F74D2791E}"/>
                </a:ext>
              </a:extLst>
            </p:cNvPr>
            <p:cNvSpPr/>
            <p:nvPr/>
          </p:nvSpPr>
          <p:spPr>
            <a:xfrm>
              <a:off x="3686062" y="3374832"/>
              <a:ext cx="759133" cy="758614"/>
            </a:xfrm>
            <a:custGeom>
              <a:avLst/>
              <a:gdLst>
                <a:gd name="connsiteX0" fmla="*/ 651779 w 759133"/>
                <a:gd name="connsiteY0" fmla="*/ 119525 h 758614"/>
                <a:gd name="connsiteX1" fmla="*/ 368159 w 759133"/>
                <a:gd name="connsiteY1" fmla="*/ 430819 h 758614"/>
                <a:gd name="connsiteX2" fmla="*/ 193989 w 759133"/>
                <a:gd name="connsiteY2" fmla="*/ 315631 h 758614"/>
                <a:gd name="connsiteX3" fmla="*/ 110235 w 759133"/>
                <a:gd name="connsiteY3" fmla="*/ 441290 h 758614"/>
                <a:gd name="connsiteX4" fmla="*/ 391952 w 759133"/>
                <a:gd name="connsiteY4" fmla="*/ 629780 h 758614"/>
                <a:gd name="connsiteX5" fmla="*/ 732677 w 759133"/>
                <a:gd name="connsiteY5" fmla="*/ 255657 h 758614"/>
                <a:gd name="connsiteX6" fmla="*/ 558508 w 759133"/>
                <a:gd name="connsiteY6" fmla="*/ 713552 h 758614"/>
                <a:gd name="connsiteX7" fmla="*/ 58841 w 759133"/>
                <a:gd name="connsiteY7" fmla="*/ 581229 h 758614"/>
                <a:gd name="connsiteX8" fmla="*/ 154968 w 759133"/>
                <a:gd name="connsiteY8" fmla="*/ 72879 h 758614"/>
                <a:gd name="connsiteX9" fmla="*/ 651779 w 759133"/>
                <a:gd name="connsiteY9" fmla="*/ 119525 h 75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9133" h="758614">
                  <a:moveTo>
                    <a:pt x="651779" y="119525"/>
                  </a:moveTo>
                  <a:cubicBezTo>
                    <a:pt x="556604" y="224242"/>
                    <a:pt x="463333" y="327054"/>
                    <a:pt x="368159" y="430819"/>
                  </a:cubicBezTo>
                  <a:cubicBezTo>
                    <a:pt x="309150" y="391788"/>
                    <a:pt x="252997" y="354661"/>
                    <a:pt x="193989" y="315631"/>
                  </a:cubicBezTo>
                  <a:cubicBezTo>
                    <a:pt x="165437" y="358469"/>
                    <a:pt x="138788" y="398451"/>
                    <a:pt x="110235" y="441290"/>
                  </a:cubicBezTo>
                  <a:cubicBezTo>
                    <a:pt x="204458" y="504120"/>
                    <a:pt x="295826" y="565046"/>
                    <a:pt x="391952" y="629780"/>
                  </a:cubicBezTo>
                  <a:cubicBezTo>
                    <a:pt x="506162" y="504120"/>
                    <a:pt x="618468" y="380364"/>
                    <a:pt x="732677" y="255657"/>
                  </a:cubicBezTo>
                  <a:cubicBezTo>
                    <a:pt x="805010" y="416539"/>
                    <a:pt x="723160" y="625972"/>
                    <a:pt x="558508" y="713552"/>
                  </a:cubicBezTo>
                  <a:cubicBezTo>
                    <a:pt x="382435" y="807797"/>
                    <a:pt x="165437" y="749727"/>
                    <a:pt x="58841" y="581229"/>
                  </a:cubicBezTo>
                  <a:cubicBezTo>
                    <a:pt x="-47754" y="412731"/>
                    <a:pt x="-5878" y="190923"/>
                    <a:pt x="154968" y="72879"/>
                  </a:cubicBezTo>
                  <a:cubicBezTo>
                    <a:pt x="309150" y="-39453"/>
                    <a:pt x="532811" y="-20414"/>
                    <a:pt x="651779" y="119525"/>
                  </a:cubicBezTo>
                  <a:close/>
                </a:path>
              </a:pathLst>
            </a:custGeom>
            <a:grpFill/>
            <a:ln w="9514" cap="flat">
              <a:noFill/>
              <a:prstDash val="solid"/>
              <a:miter/>
            </a:ln>
          </p:spPr>
          <p:txBody>
            <a:bodyPr rtlCol="0" anchor="ctr"/>
            <a:lstStyle/>
            <a:p>
              <a:endParaRPr lang="en-US" dirty="0"/>
            </a:p>
          </p:txBody>
        </p:sp>
        <p:grpSp>
          <p:nvGrpSpPr>
            <p:cNvPr id="28" name="Group 27">
              <a:extLst>
                <a:ext uri="{FF2B5EF4-FFF2-40B4-BE49-F238E27FC236}">
                  <a16:creationId xmlns:a16="http://schemas.microsoft.com/office/drawing/2014/main" id="{42C122E1-F5A2-54F3-4A78-F4D0C837A2F9}"/>
                </a:ext>
              </a:extLst>
            </p:cNvPr>
            <p:cNvGrpSpPr/>
            <p:nvPr/>
          </p:nvGrpSpPr>
          <p:grpSpPr>
            <a:xfrm>
              <a:off x="3258209" y="1217582"/>
              <a:ext cx="4712093" cy="4711281"/>
              <a:chOff x="3258209" y="1217582"/>
              <a:chExt cx="4712093" cy="4711281"/>
            </a:xfrm>
            <a:grpFill/>
          </p:grpSpPr>
          <p:sp>
            <p:nvSpPr>
              <p:cNvPr id="29" name="Freeform 16">
                <a:extLst>
                  <a:ext uri="{FF2B5EF4-FFF2-40B4-BE49-F238E27FC236}">
                    <a16:creationId xmlns:a16="http://schemas.microsoft.com/office/drawing/2014/main" id="{1667DB68-B3E4-957C-3585-7CEE1799A1CB}"/>
                  </a:ext>
                </a:extLst>
              </p:cNvPr>
              <p:cNvSpPr/>
              <p:nvPr/>
            </p:nvSpPr>
            <p:spPr>
              <a:xfrm>
                <a:off x="3258209" y="1217582"/>
                <a:ext cx="4712093" cy="4711281"/>
              </a:xfrm>
              <a:custGeom>
                <a:avLst/>
                <a:gdLst>
                  <a:gd name="connsiteX0" fmla="*/ 800418 w 4712093"/>
                  <a:gd name="connsiteY0" fmla="*/ 0 h 4711281"/>
                  <a:gd name="connsiteX1" fmla="*/ 3800321 w 4712093"/>
                  <a:gd name="connsiteY1" fmla="*/ 0 h 4711281"/>
                  <a:gd name="connsiteX2" fmla="*/ 3800321 w 4712093"/>
                  <a:gd name="connsiteY2" fmla="*/ 2666458 h 4711281"/>
                  <a:gd name="connsiteX3" fmla="*/ 3805080 w 4712093"/>
                  <a:gd name="connsiteY3" fmla="*/ 2695017 h 4711281"/>
                  <a:gd name="connsiteX4" fmla="*/ 3835536 w 4712093"/>
                  <a:gd name="connsiteY4" fmla="*/ 2666458 h 4711281"/>
                  <a:gd name="connsiteX5" fmla="*/ 4124867 w 4712093"/>
                  <a:gd name="connsiteY5" fmla="*/ 2378012 h 4711281"/>
                  <a:gd name="connsiteX6" fmla="*/ 4702576 w 4712093"/>
                  <a:gd name="connsiteY6" fmla="*/ 2543654 h 4711281"/>
                  <a:gd name="connsiteX7" fmla="*/ 4712094 w 4712093"/>
                  <a:gd name="connsiteY7" fmla="*/ 2568405 h 4711281"/>
                  <a:gd name="connsiteX8" fmla="*/ 4712094 w 4712093"/>
                  <a:gd name="connsiteY8" fmla="*/ 2678834 h 4711281"/>
                  <a:gd name="connsiteX9" fmla="*/ 4540779 w 4712093"/>
                  <a:gd name="connsiteY9" fmla="*/ 2938720 h 4711281"/>
                  <a:gd name="connsiteX10" fmla="*/ 3830777 w 4712093"/>
                  <a:gd name="connsiteY10" fmla="*/ 3646983 h 4711281"/>
                  <a:gd name="connsiteX11" fmla="*/ 3800321 w 4712093"/>
                  <a:gd name="connsiteY11" fmla="*/ 3719333 h 4711281"/>
                  <a:gd name="connsiteX12" fmla="*/ 3801273 w 4712093"/>
                  <a:gd name="connsiteY12" fmla="*/ 4657972 h 4711281"/>
                  <a:gd name="connsiteX13" fmla="*/ 3801273 w 4712093"/>
                  <a:gd name="connsiteY13" fmla="*/ 4711282 h 4711281"/>
                  <a:gd name="connsiteX14" fmla="*/ 952 w 4712093"/>
                  <a:gd name="connsiteY14" fmla="*/ 4711282 h 4711281"/>
                  <a:gd name="connsiteX15" fmla="*/ 952 w 4712093"/>
                  <a:gd name="connsiteY15" fmla="*/ 4663683 h 4711281"/>
                  <a:gd name="connsiteX16" fmla="*/ 0 w 4712093"/>
                  <a:gd name="connsiteY16" fmla="*/ 848202 h 4711281"/>
                  <a:gd name="connsiteX17" fmla="*/ 32359 w 4712093"/>
                  <a:gd name="connsiteY17" fmla="*/ 772997 h 4711281"/>
                  <a:gd name="connsiteX18" fmla="*/ 768059 w 4712093"/>
                  <a:gd name="connsiteY18" fmla="*/ 38079 h 4711281"/>
                  <a:gd name="connsiteX19" fmla="*/ 800418 w 4712093"/>
                  <a:gd name="connsiteY19" fmla="*/ 0 h 4711281"/>
                  <a:gd name="connsiteX20" fmla="*/ 3647090 w 4712093"/>
                  <a:gd name="connsiteY20" fmla="*/ 157074 h 4711281"/>
                  <a:gd name="connsiteX21" fmla="*/ 909869 w 4712093"/>
                  <a:gd name="connsiteY21" fmla="*/ 157074 h 4711281"/>
                  <a:gd name="connsiteX22" fmla="*/ 909869 w 4712093"/>
                  <a:gd name="connsiteY22" fmla="*/ 912936 h 4711281"/>
                  <a:gd name="connsiteX23" fmla="*/ 156086 w 4712093"/>
                  <a:gd name="connsiteY23" fmla="*/ 912936 h 4711281"/>
                  <a:gd name="connsiteX24" fmla="*/ 156086 w 4712093"/>
                  <a:gd name="connsiteY24" fmla="*/ 4557064 h 4711281"/>
                  <a:gd name="connsiteX25" fmla="*/ 3643283 w 4712093"/>
                  <a:gd name="connsiteY25" fmla="*/ 4557064 h 4711281"/>
                  <a:gd name="connsiteX26" fmla="*/ 3643283 w 4712093"/>
                  <a:gd name="connsiteY26" fmla="*/ 3836425 h 4711281"/>
                  <a:gd name="connsiteX27" fmla="*/ 3602358 w 4712093"/>
                  <a:gd name="connsiteY27" fmla="*/ 3875455 h 4711281"/>
                  <a:gd name="connsiteX28" fmla="*/ 3263537 w 4712093"/>
                  <a:gd name="connsiteY28" fmla="*/ 4213403 h 4711281"/>
                  <a:gd name="connsiteX29" fmla="*/ 3186445 w 4712093"/>
                  <a:gd name="connsiteY29" fmla="*/ 4259098 h 4711281"/>
                  <a:gd name="connsiteX30" fmla="*/ 2727704 w 4712093"/>
                  <a:gd name="connsiteY30" fmla="*/ 4393325 h 4711281"/>
                  <a:gd name="connsiteX31" fmla="*/ 2550679 w 4712093"/>
                  <a:gd name="connsiteY31" fmla="*/ 4444731 h 4711281"/>
                  <a:gd name="connsiteX32" fmla="*/ 2563052 w 4712093"/>
                  <a:gd name="connsiteY32" fmla="*/ 4394277 h 4711281"/>
                  <a:gd name="connsiteX33" fmla="*/ 2732462 w 4712093"/>
                  <a:gd name="connsiteY33" fmla="*/ 3802154 h 4711281"/>
                  <a:gd name="connsiteX34" fmla="*/ 2775291 w 4712093"/>
                  <a:gd name="connsiteY34" fmla="*/ 3728852 h 4711281"/>
                  <a:gd name="connsiteX35" fmla="*/ 3610924 w 4712093"/>
                  <a:gd name="connsiteY35" fmla="*/ 2893026 h 4711281"/>
                  <a:gd name="connsiteX36" fmla="*/ 3647090 w 4712093"/>
                  <a:gd name="connsiteY36" fmla="*/ 2804493 h 4711281"/>
                  <a:gd name="connsiteX37" fmla="*/ 3646139 w 4712093"/>
                  <a:gd name="connsiteY37" fmla="*/ 214192 h 4711281"/>
                  <a:gd name="connsiteX38" fmla="*/ 3647090 w 4712093"/>
                  <a:gd name="connsiteY38" fmla="*/ 157074 h 4711281"/>
                  <a:gd name="connsiteX39" fmla="*/ 4010657 w 4712093"/>
                  <a:gd name="connsiteY39" fmla="*/ 2719768 h 4711281"/>
                  <a:gd name="connsiteX40" fmla="*/ 2930426 w 4712093"/>
                  <a:gd name="connsiteY40" fmla="*/ 3800250 h 4711281"/>
                  <a:gd name="connsiteX41" fmla="*/ 2996096 w 4712093"/>
                  <a:gd name="connsiteY41" fmla="*/ 3871647 h 4711281"/>
                  <a:gd name="connsiteX42" fmla="*/ 4079183 w 4712093"/>
                  <a:gd name="connsiteY42" fmla="*/ 2787358 h 4711281"/>
                  <a:gd name="connsiteX43" fmla="*/ 4010657 w 4712093"/>
                  <a:gd name="connsiteY43" fmla="*/ 2719768 h 4711281"/>
                  <a:gd name="connsiteX44" fmla="*/ 3186445 w 4712093"/>
                  <a:gd name="connsiteY44" fmla="*/ 4064897 h 4711281"/>
                  <a:gd name="connsiteX45" fmla="*/ 4265725 w 4712093"/>
                  <a:gd name="connsiteY45" fmla="*/ 2982511 h 4711281"/>
                  <a:gd name="connsiteX46" fmla="*/ 4197199 w 4712093"/>
                  <a:gd name="connsiteY46" fmla="*/ 2913969 h 4711281"/>
                  <a:gd name="connsiteX47" fmla="*/ 3116968 w 4712093"/>
                  <a:gd name="connsiteY47" fmla="*/ 3994451 h 4711281"/>
                  <a:gd name="connsiteX48" fmla="*/ 3186445 w 4712093"/>
                  <a:gd name="connsiteY48" fmla="*/ 4064897 h 4711281"/>
                  <a:gd name="connsiteX49" fmla="*/ 269344 w 4712093"/>
                  <a:gd name="connsiteY49" fmla="*/ 759669 h 4711281"/>
                  <a:gd name="connsiteX50" fmla="*/ 303607 w 4712093"/>
                  <a:gd name="connsiteY50" fmla="*/ 761573 h 4711281"/>
                  <a:gd name="connsiteX51" fmla="*/ 716665 w 4712093"/>
                  <a:gd name="connsiteY51" fmla="*/ 762525 h 4711281"/>
                  <a:gd name="connsiteX52" fmla="*/ 760445 w 4712093"/>
                  <a:gd name="connsiteY52" fmla="*/ 718735 h 4711281"/>
                  <a:gd name="connsiteX53" fmla="*/ 759493 w 4712093"/>
                  <a:gd name="connsiteY53" fmla="*/ 305581 h 4711281"/>
                  <a:gd name="connsiteX54" fmla="*/ 755686 w 4712093"/>
                  <a:gd name="connsiteY54" fmla="*/ 273214 h 4711281"/>
                  <a:gd name="connsiteX55" fmla="*/ 269344 w 4712093"/>
                  <a:gd name="connsiteY55" fmla="*/ 759669 h 4711281"/>
                  <a:gd name="connsiteX56" fmla="*/ 4385645 w 4712093"/>
                  <a:gd name="connsiteY56" fmla="*/ 2868275 h 4711281"/>
                  <a:gd name="connsiteX57" fmla="*/ 4515083 w 4712093"/>
                  <a:gd name="connsiteY57" fmla="*/ 2742615 h 4711281"/>
                  <a:gd name="connsiteX58" fmla="*/ 4503662 w 4712093"/>
                  <a:gd name="connsiteY58" fmla="*/ 2487488 h 4711281"/>
                  <a:gd name="connsiteX59" fmla="*/ 4248594 w 4712093"/>
                  <a:gd name="connsiteY59" fmla="*/ 2471305 h 4711281"/>
                  <a:gd name="connsiteX60" fmla="*/ 4119156 w 4712093"/>
                  <a:gd name="connsiteY60" fmla="*/ 2602676 h 4711281"/>
                  <a:gd name="connsiteX61" fmla="*/ 4385645 w 4712093"/>
                  <a:gd name="connsiteY61" fmla="*/ 2868275 h 4711281"/>
                  <a:gd name="connsiteX62" fmla="*/ 2846672 w 4712093"/>
                  <a:gd name="connsiteY62" fmla="*/ 3952565 h 4711281"/>
                  <a:gd name="connsiteX63" fmla="*/ 2771484 w 4712093"/>
                  <a:gd name="connsiteY63" fmla="*/ 4221019 h 4711281"/>
                  <a:gd name="connsiteX64" fmla="*/ 3037021 w 4712093"/>
                  <a:gd name="connsiteY64" fmla="*/ 4143910 h 4711281"/>
                  <a:gd name="connsiteX65" fmla="*/ 2846672 w 4712093"/>
                  <a:gd name="connsiteY65" fmla="*/ 3952565 h 47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712093" h="4711281">
                    <a:moveTo>
                      <a:pt x="800418" y="0"/>
                    </a:moveTo>
                    <a:cubicBezTo>
                      <a:pt x="1800703" y="0"/>
                      <a:pt x="2800037" y="0"/>
                      <a:pt x="3800321" y="0"/>
                    </a:cubicBezTo>
                    <a:cubicBezTo>
                      <a:pt x="3800321" y="889137"/>
                      <a:pt x="3800321" y="1777321"/>
                      <a:pt x="3800321" y="2666458"/>
                    </a:cubicBezTo>
                    <a:cubicBezTo>
                      <a:pt x="3800321" y="2674074"/>
                      <a:pt x="3803176" y="2682641"/>
                      <a:pt x="3805080" y="2695017"/>
                    </a:cubicBezTo>
                    <a:cubicBezTo>
                      <a:pt x="3818405" y="2682641"/>
                      <a:pt x="3826970" y="2675026"/>
                      <a:pt x="3835536" y="2666458"/>
                    </a:cubicBezTo>
                    <a:cubicBezTo>
                      <a:pt x="3931662" y="2570310"/>
                      <a:pt x="4026837" y="2472257"/>
                      <a:pt x="4124867" y="2378012"/>
                    </a:cubicBezTo>
                    <a:cubicBezTo>
                      <a:pt x="4320926" y="2189523"/>
                      <a:pt x="4635003" y="2279960"/>
                      <a:pt x="4702576" y="2543654"/>
                    </a:cubicBezTo>
                    <a:cubicBezTo>
                      <a:pt x="4704480" y="2552222"/>
                      <a:pt x="4708287" y="2560790"/>
                      <a:pt x="4712094" y="2568405"/>
                    </a:cubicBezTo>
                    <a:cubicBezTo>
                      <a:pt x="4712094" y="2605532"/>
                      <a:pt x="4712094" y="2641707"/>
                      <a:pt x="4712094" y="2678834"/>
                    </a:cubicBezTo>
                    <a:cubicBezTo>
                      <a:pt x="4687349" y="2786406"/>
                      <a:pt x="4615968" y="2863515"/>
                      <a:pt x="4540779" y="2938720"/>
                    </a:cubicBezTo>
                    <a:cubicBezTo>
                      <a:pt x="4302843" y="3173856"/>
                      <a:pt x="4067762" y="3410896"/>
                      <a:pt x="3830777" y="3646983"/>
                    </a:cubicBezTo>
                    <a:cubicBezTo>
                      <a:pt x="3809839" y="3667927"/>
                      <a:pt x="3800321" y="3688870"/>
                      <a:pt x="3800321" y="3719333"/>
                    </a:cubicBezTo>
                    <a:cubicBezTo>
                      <a:pt x="3801273" y="4032530"/>
                      <a:pt x="3801273" y="4344775"/>
                      <a:pt x="3801273" y="4657972"/>
                    </a:cubicBezTo>
                    <a:cubicBezTo>
                      <a:pt x="3801273" y="4676059"/>
                      <a:pt x="3801273" y="4693195"/>
                      <a:pt x="3801273" y="4711282"/>
                    </a:cubicBezTo>
                    <a:cubicBezTo>
                      <a:pt x="2531644" y="4711282"/>
                      <a:pt x="1268677" y="4711282"/>
                      <a:pt x="952" y="4711282"/>
                    </a:cubicBezTo>
                    <a:cubicBezTo>
                      <a:pt x="952" y="4694146"/>
                      <a:pt x="952" y="4678915"/>
                      <a:pt x="952" y="4663683"/>
                    </a:cubicBezTo>
                    <a:cubicBezTo>
                      <a:pt x="952" y="3391856"/>
                      <a:pt x="952" y="2120029"/>
                      <a:pt x="0" y="848202"/>
                    </a:cubicBezTo>
                    <a:cubicBezTo>
                      <a:pt x="0" y="815835"/>
                      <a:pt x="10469" y="794892"/>
                      <a:pt x="32359" y="772997"/>
                    </a:cubicBezTo>
                    <a:cubicBezTo>
                      <a:pt x="277910" y="528341"/>
                      <a:pt x="523460" y="282734"/>
                      <a:pt x="768059" y="38079"/>
                    </a:cubicBezTo>
                    <a:cubicBezTo>
                      <a:pt x="778528" y="25703"/>
                      <a:pt x="788997" y="13328"/>
                      <a:pt x="800418" y="0"/>
                    </a:cubicBezTo>
                    <a:close/>
                    <a:moveTo>
                      <a:pt x="3647090" y="157074"/>
                    </a:moveTo>
                    <a:cubicBezTo>
                      <a:pt x="2730559" y="157074"/>
                      <a:pt x="1822593" y="157074"/>
                      <a:pt x="909869" y="157074"/>
                    </a:cubicBezTo>
                    <a:cubicBezTo>
                      <a:pt x="909869" y="410298"/>
                      <a:pt x="909869" y="659713"/>
                      <a:pt x="909869" y="912936"/>
                    </a:cubicBezTo>
                    <a:cubicBezTo>
                      <a:pt x="655753" y="912936"/>
                      <a:pt x="406395" y="912936"/>
                      <a:pt x="156086" y="912936"/>
                    </a:cubicBezTo>
                    <a:cubicBezTo>
                      <a:pt x="156086" y="2130501"/>
                      <a:pt x="156086" y="3344258"/>
                      <a:pt x="156086" y="4557064"/>
                    </a:cubicBezTo>
                    <a:cubicBezTo>
                      <a:pt x="1321023" y="4557064"/>
                      <a:pt x="2482153" y="4557064"/>
                      <a:pt x="3643283" y="4557064"/>
                    </a:cubicBezTo>
                    <a:cubicBezTo>
                      <a:pt x="3643283" y="4316216"/>
                      <a:pt x="3643283" y="4080128"/>
                      <a:pt x="3643283" y="3836425"/>
                    </a:cubicBezTo>
                    <a:cubicBezTo>
                      <a:pt x="3626152" y="3852608"/>
                      <a:pt x="3613779" y="3864032"/>
                      <a:pt x="3602358" y="3875455"/>
                    </a:cubicBezTo>
                    <a:cubicBezTo>
                      <a:pt x="3489100" y="3987787"/>
                      <a:pt x="3377746" y="4102023"/>
                      <a:pt x="3263537" y="4213403"/>
                    </a:cubicBezTo>
                    <a:cubicBezTo>
                      <a:pt x="3242598" y="4233395"/>
                      <a:pt x="3214997" y="4250530"/>
                      <a:pt x="3186445" y="4259098"/>
                    </a:cubicBezTo>
                    <a:cubicBezTo>
                      <a:pt x="3034166" y="4305744"/>
                      <a:pt x="2880935" y="4348583"/>
                      <a:pt x="2727704" y="4393325"/>
                    </a:cubicBezTo>
                    <a:cubicBezTo>
                      <a:pt x="2670599" y="4409509"/>
                      <a:pt x="2614446" y="4426644"/>
                      <a:pt x="2550679" y="4444731"/>
                    </a:cubicBezTo>
                    <a:cubicBezTo>
                      <a:pt x="2556390" y="4422836"/>
                      <a:pt x="2559245" y="4408556"/>
                      <a:pt x="2563052" y="4394277"/>
                    </a:cubicBezTo>
                    <a:cubicBezTo>
                      <a:pt x="2619205" y="4197220"/>
                      <a:pt x="2674406" y="3999211"/>
                      <a:pt x="2732462" y="3802154"/>
                    </a:cubicBezTo>
                    <a:cubicBezTo>
                      <a:pt x="2740076" y="3775499"/>
                      <a:pt x="2755304" y="3748844"/>
                      <a:pt x="2775291" y="3728852"/>
                    </a:cubicBezTo>
                    <a:cubicBezTo>
                      <a:pt x="3053201" y="3448974"/>
                      <a:pt x="3332062" y="3170048"/>
                      <a:pt x="3610924" y="2893026"/>
                    </a:cubicBezTo>
                    <a:cubicBezTo>
                      <a:pt x="3636621" y="2867323"/>
                      <a:pt x="3647090" y="2841620"/>
                      <a:pt x="3647090" y="2804493"/>
                    </a:cubicBezTo>
                    <a:cubicBezTo>
                      <a:pt x="3646139" y="1941060"/>
                      <a:pt x="3646139" y="1077626"/>
                      <a:pt x="3646139" y="214192"/>
                    </a:cubicBezTo>
                    <a:cubicBezTo>
                      <a:pt x="3647090" y="195153"/>
                      <a:pt x="3647090" y="177066"/>
                      <a:pt x="3647090" y="157074"/>
                    </a:cubicBezTo>
                    <a:close/>
                    <a:moveTo>
                      <a:pt x="4010657" y="2719768"/>
                    </a:moveTo>
                    <a:cubicBezTo>
                      <a:pt x="3648042" y="3082467"/>
                      <a:pt x="3288282" y="3442310"/>
                      <a:pt x="2930426" y="3800250"/>
                    </a:cubicBezTo>
                    <a:cubicBezTo>
                      <a:pt x="2951364" y="3823097"/>
                      <a:pt x="2976109" y="3849752"/>
                      <a:pt x="2996096" y="3871647"/>
                    </a:cubicBezTo>
                    <a:cubicBezTo>
                      <a:pt x="3357759" y="3508948"/>
                      <a:pt x="3718471" y="3149105"/>
                      <a:pt x="4079183" y="2787358"/>
                    </a:cubicBezTo>
                    <a:cubicBezTo>
                      <a:pt x="4058245" y="2767366"/>
                      <a:pt x="4033499" y="2742615"/>
                      <a:pt x="4010657" y="2719768"/>
                    </a:cubicBezTo>
                    <a:close/>
                    <a:moveTo>
                      <a:pt x="3186445" y="4064897"/>
                    </a:moveTo>
                    <a:cubicBezTo>
                      <a:pt x="3549060" y="3701245"/>
                      <a:pt x="3907868" y="3341402"/>
                      <a:pt x="4265725" y="2982511"/>
                    </a:cubicBezTo>
                    <a:cubicBezTo>
                      <a:pt x="4242883" y="2959664"/>
                      <a:pt x="4218138" y="2933960"/>
                      <a:pt x="4197199" y="2913969"/>
                    </a:cubicBezTo>
                    <a:cubicBezTo>
                      <a:pt x="3837439" y="3273813"/>
                      <a:pt x="3477679" y="3633656"/>
                      <a:pt x="3116968" y="3994451"/>
                    </a:cubicBezTo>
                    <a:cubicBezTo>
                      <a:pt x="3137906" y="4016346"/>
                      <a:pt x="3162651" y="4041098"/>
                      <a:pt x="3186445" y="4064897"/>
                    </a:cubicBezTo>
                    <a:close/>
                    <a:moveTo>
                      <a:pt x="269344" y="759669"/>
                    </a:moveTo>
                    <a:cubicBezTo>
                      <a:pt x="283620" y="760621"/>
                      <a:pt x="293138" y="761573"/>
                      <a:pt x="303607" y="761573"/>
                    </a:cubicBezTo>
                    <a:cubicBezTo>
                      <a:pt x="441610" y="761573"/>
                      <a:pt x="579613" y="760621"/>
                      <a:pt x="716665" y="762525"/>
                    </a:cubicBezTo>
                    <a:cubicBezTo>
                      <a:pt x="750927" y="762525"/>
                      <a:pt x="761397" y="752053"/>
                      <a:pt x="760445" y="718735"/>
                    </a:cubicBezTo>
                    <a:cubicBezTo>
                      <a:pt x="758541" y="580700"/>
                      <a:pt x="759493" y="443616"/>
                      <a:pt x="759493" y="305581"/>
                    </a:cubicBezTo>
                    <a:cubicBezTo>
                      <a:pt x="759493" y="295110"/>
                      <a:pt x="756638" y="283686"/>
                      <a:pt x="755686" y="273214"/>
                    </a:cubicBezTo>
                    <a:cubicBezTo>
                      <a:pt x="593889" y="435049"/>
                      <a:pt x="433996" y="594979"/>
                      <a:pt x="269344" y="759669"/>
                    </a:cubicBezTo>
                    <a:close/>
                    <a:moveTo>
                      <a:pt x="4385645" y="2868275"/>
                    </a:moveTo>
                    <a:cubicBezTo>
                      <a:pt x="4427522" y="2828292"/>
                      <a:pt x="4475109" y="2789262"/>
                      <a:pt x="4515083" y="2742615"/>
                    </a:cubicBezTo>
                    <a:cubicBezTo>
                      <a:pt x="4578849" y="2669314"/>
                      <a:pt x="4571235" y="2556030"/>
                      <a:pt x="4503662" y="2487488"/>
                    </a:cubicBezTo>
                    <a:cubicBezTo>
                      <a:pt x="4435136" y="2417995"/>
                      <a:pt x="4323781" y="2408475"/>
                      <a:pt x="4248594" y="2471305"/>
                    </a:cubicBezTo>
                    <a:cubicBezTo>
                      <a:pt x="4201007" y="2511287"/>
                      <a:pt x="4161033" y="2559838"/>
                      <a:pt x="4119156" y="2602676"/>
                    </a:cubicBezTo>
                    <a:cubicBezTo>
                      <a:pt x="4207668" y="2690257"/>
                      <a:pt x="4296181" y="2778790"/>
                      <a:pt x="4385645" y="2868275"/>
                    </a:cubicBezTo>
                    <a:close/>
                    <a:moveTo>
                      <a:pt x="2846672" y="3952565"/>
                    </a:moveTo>
                    <a:cubicBezTo>
                      <a:pt x="2821927" y="4039194"/>
                      <a:pt x="2798133" y="4125823"/>
                      <a:pt x="2771484" y="4221019"/>
                    </a:cubicBezTo>
                    <a:cubicBezTo>
                      <a:pt x="2867610" y="4193412"/>
                      <a:pt x="2954219" y="4167709"/>
                      <a:pt x="3037021" y="4143910"/>
                    </a:cubicBezTo>
                    <a:cubicBezTo>
                      <a:pt x="2973254" y="4080128"/>
                      <a:pt x="2911391" y="4017298"/>
                      <a:pt x="2846672" y="3952565"/>
                    </a:cubicBezTo>
                    <a:close/>
                  </a:path>
                </a:pathLst>
              </a:custGeom>
              <a:grpFill/>
              <a:ln w="9514" cap="flat">
                <a:noFill/>
                <a:prstDash val="solid"/>
                <a:miter/>
              </a:ln>
            </p:spPr>
            <p:txBody>
              <a:bodyPr rtlCol="0" anchor="ctr"/>
              <a:lstStyle/>
              <a:p>
                <a:endParaRPr lang="en-US"/>
              </a:p>
            </p:txBody>
          </p:sp>
          <p:sp>
            <p:nvSpPr>
              <p:cNvPr id="30" name="Freeform 18">
                <a:extLst>
                  <a:ext uri="{FF2B5EF4-FFF2-40B4-BE49-F238E27FC236}">
                    <a16:creationId xmlns:a16="http://schemas.microsoft.com/office/drawing/2014/main" id="{ADF2FED7-FDA9-5060-3B63-530FC9E36767}"/>
                  </a:ext>
                </a:extLst>
              </p:cNvPr>
              <p:cNvSpPr/>
              <p:nvPr/>
            </p:nvSpPr>
            <p:spPr>
              <a:xfrm>
                <a:off x="4321547" y="1521788"/>
                <a:ext cx="2432424" cy="1369773"/>
              </a:xfrm>
              <a:custGeom>
                <a:avLst/>
                <a:gdLst>
                  <a:gd name="connsiteX0" fmla="*/ 1217997 w 2432424"/>
                  <a:gd name="connsiteY0" fmla="*/ 423 h 1369773"/>
                  <a:gd name="connsiteX1" fmla="*/ 2023174 w 2432424"/>
                  <a:gd name="connsiteY1" fmla="*/ 423 h 1369773"/>
                  <a:gd name="connsiteX2" fmla="*/ 2432424 w 2432424"/>
                  <a:gd name="connsiteY2" fmla="*/ 412625 h 1369773"/>
                  <a:gd name="connsiteX3" fmla="*/ 2432424 w 2432424"/>
                  <a:gd name="connsiteY3" fmla="*/ 964765 h 1369773"/>
                  <a:gd name="connsiteX4" fmla="*/ 2028884 w 2432424"/>
                  <a:gd name="connsiteY4" fmla="*/ 1369351 h 1369773"/>
                  <a:gd name="connsiteX5" fmla="*/ 400447 w 2432424"/>
                  <a:gd name="connsiteY5" fmla="*/ 1369351 h 1369773"/>
                  <a:gd name="connsiteX6" fmla="*/ 714 w 2432424"/>
                  <a:gd name="connsiteY6" fmla="*/ 970477 h 1369773"/>
                  <a:gd name="connsiteX7" fmla="*/ 714 w 2432424"/>
                  <a:gd name="connsiteY7" fmla="*/ 395489 h 1369773"/>
                  <a:gd name="connsiteX8" fmla="*/ 398544 w 2432424"/>
                  <a:gd name="connsiteY8" fmla="*/ 423 h 1369773"/>
                  <a:gd name="connsiteX9" fmla="*/ 1217997 w 2432424"/>
                  <a:gd name="connsiteY9" fmla="*/ 423 h 1369773"/>
                  <a:gd name="connsiteX10" fmla="*/ 1215142 w 2432424"/>
                  <a:gd name="connsiteY10" fmla="*/ 1216084 h 1369773"/>
                  <a:gd name="connsiteX11" fmla="*/ 2033643 w 2432424"/>
                  <a:gd name="connsiteY11" fmla="*/ 1216084 h 1369773"/>
                  <a:gd name="connsiteX12" fmla="*/ 2279194 w 2432424"/>
                  <a:gd name="connsiteY12" fmla="*/ 974285 h 1369773"/>
                  <a:gd name="connsiteX13" fmla="*/ 2279194 w 2432424"/>
                  <a:gd name="connsiteY13" fmla="*/ 394537 h 1369773"/>
                  <a:gd name="connsiteX14" fmla="*/ 2038402 w 2432424"/>
                  <a:gd name="connsiteY14" fmla="*/ 152738 h 1369773"/>
                  <a:gd name="connsiteX15" fmla="*/ 396640 w 2432424"/>
                  <a:gd name="connsiteY15" fmla="*/ 152738 h 1369773"/>
                  <a:gd name="connsiteX16" fmla="*/ 152041 w 2432424"/>
                  <a:gd name="connsiteY16" fmla="*/ 401201 h 1369773"/>
                  <a:gd name="connsiteX17" fmla="*/ 152041 w 2432424"/>
                  <a:gd name="connsiteY17" fmla="*/ 966669 h 1369773"/>
                  <a:gd name="connsiteX18" fmla="*/ 401399 w 2432424"/>
                  <a:gd name="connsiteY18" fmla="*/ 1215132 h 1369773"/>
                  <a:gd name="connsiteX19" fmla="*/ 1215142 w 2432424"/>
                  <a:gd name="connsiteY19" fmla="*/ 1216084 h 136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32424" h="1369773">
                    <a:moveTo>
                      <a:pt x="1217997" y="423"/>
                    </a:moveTo>
                    <a:cubicBezTo>
                      <a:pt x="1486389" y="423"/>
                      <a:pt x="1754782" y="423"/>
                      <a:pt x="2023174" y="423"/>
                    </a:cubicBezTo>
                    <a:cubicBezTo>
                      <a:pt x="2274435" y="423"/>
                      <a:pt x="2432424" y="160353"/>
                      <a:pt x="2432424" y="412625"/>
                    </a:cubicBezTo>
                    <a:cubicBezTo>
                      <a:pt x="2432424" y="596354"/>
                      <a:pt x="2432424" y="781036"/>
                      <a:pt x="2432424" y="964765"/>
                    </a:cubicBezTo>
                    <a:cubicBezTo>
                      <a:pt x="2432424" y="1207517"/>
                      <a:pt x="2270628" y="1369351"/>
                      <a:pt x="2028884" y="1369351"/>
                    </a:cubicBezTo>
                    <a:cubicBezTo>
                      <a:pt x="1486389" y="1369351"/>
                      <a:pt x="942942" y="1370303"/>
                      <a:pt x="400447" y="1369351"/>
                    </a:cubicBezTo>
                    <a:cubicBezTo>
                      <a:pt x="162511" y="1369351"/>
                      <a:pt x="2617" y="1208469"/>
                      <a:pt x="714" y="970477"/>
                    </a:cubicBezTo>
                    <a:cubicBezTo>
                      <a:pt x="-238" y="779132"/>
                      <a:pt x="-238" y="586834"/>
                      <a:pt x="714" y="395489"/>
                    </a:cubicBezTo>
                    <a:cubicBezTo>
                      <a:pt x="2617" y="160353"/>
                      <a:pt x="163462" y="1375"/>
                      <a:pt x="398544" y="423"/>
                    </a:cubicBezTo>
                    <a:cubicBezTo>
                      <a:pt x="671695" y="-529"/>
                      <a:pt x="944846" y="423"/>
                      <a:pt x="1217997" y="423"/>
                    </a:cubicBezTo>
                    <a:close/>
                    <a:moveTo>
                      <a:pt x="1215142" y="1216084"/>
                    </a:moveTo>
                    <a:cubicBezTo>
                      <a:pt x="1488293" y="1216084"/>
                      <a:pt x="1760492" y="1216084"/>
                      <a:pt x="2033643" y="1216084"/>
                    </a:cubicBezTo>
                    <a:cubicBezTo>
                      <a:pt x="2184971" y="1216084"/>
                      <a:pt x="2279194" y="1124696"/>
                      <a:pt x="2279194" y="974285"/>
                    </a:cubicBezTo>
                    <a:cubicBezTo>
                      <a:pt x="2280145" y="781036"/>
                      <a:pt x="2280145" y="587786"/>
                      <a:pt x="2279194" y="394537"/>
                    </a:cubicBezTo>
                    <a:cubicBezTo>
                      <a:pt x="2278242" y="246030"/>
                      <a:pt x="2186874" y="152738"/>
                      <a:pt x="2038402" y="152738"/>
                    </a:cubicBezTo>
                    <a:cubicBezTo>
                      <a:pt x="1491148" y="151786"/>
                      <a:pt x="943894" y="151786"/>
                      <a:pt x="396640" y="152738"/>
                    </a:cubicBezTo>
                    <a:cubicBezTo>
                      <a:pt x="243409" y="152738"/>
                      <a:pt x="152041" y="247934"/>
                      <a:pt x="152041" y="401201"/>
                    </a:cubicBezTo>
                    <a:cubicBezTo>
                      <a:pt x="152041" y="589690"/>
                      <a:pt x="152041" y="778180"/>
                      <a:pt x="152041" y="966669"/>
                    </a:cubicBezTo>
                    <a:cubicBezTo>
                      <a:pt x="152041" y="1121840"/>
                      <a:pt x="246264" y="1215132"/>
                      <a:pt x="401399" y="1215132"/>
                    </a:cubicBezTo>
                    <a:cubicBezTo>
                      <a:pt x="672646" y="1216084"/>
                      <a:pt x="943894" y="1216084"/>
                      <a:pt x="1215142" y="1216084"/>
                    </a:cubicBezTo>
                    <a:close/>
                  </a:path>
                </a:pathLst>
              </a:custGeom>
              <a:grpFill/>
              <a:ln w="9514" cap="flat">
                <a:noFill/>
                <a:prstDash val="solid"/>
                <a:miter/>
              </a:ln>
            </p:spPr>
            <p:txBody>
              <a:bodyPr rtlCol="0" anchor="ctr"/>
              <a:lstStyle/>
              <a:p>
                <a:endParaRPr lang="en-US"/>
              </a:p>
            </p:txBody>
          </p:sp>
          <p:sp>
            <p:nvSpPr>
              <p:cNvPr id="31" name="Freeform 19">
                <a:extLst>
                  <a:ext uri="{FF2B5EF4-FFF2-40B4-BE49-F238E27FC236}">
                    <a16:creationId xmlns:a16="http://schemas.microsoft.com/office/drawing/2014/main" id="{963E8961-AF11-CDC0-CBD4-3234496AB414}"/>
                  </a:ext>
                </a:extLst>
              </p:cNvPr>
              <p:cNvSpPr/>
              <p:nvPr/>
            </p:nvSpPr>
            <p:spPr>
              <a:xfrm>
                <a:off x="3564070" y="4360023"/>
                <a:ext cx="1346369" cy="1271701"/>
              </a:xfrm>
              <a:custGeom>
                <a:avLst/>
                <a:gdLst>
                  <a:gd name="connsiteX0" fmla="*/ 907615 w 1346369"/>
                  <a:gd name="connsiteY0" fmla="*/ 357939 h 1271701"/>
                  <a:gd name="connsiteX1" fmla="*/ 1234063 w 1346369"/>
                  <a:gd name="connsiteY1" fmla="*/ 0 h 1271701"/>
                  <a:gd name="connsiteX2" fmla="*/ 1346369 w 1346369"/>
                  <a:gd name="connsiteY2" fmla="*/ 101861 h 1271701"/>
                  <a:gd name="connsiteX3" fmla="*/ 1129371 w 1346369"/>
                  <a:gd name="connsiteY3" fmla="*/ 341756 h 1271701"/>
                  <a:gd name="connsiteX4" fmla="*/ 1110336 w 1346369"/>
                  <a:gd name="connsiteY4" fmla="*/ 361747 h 1271701"/>
                  <a:gd name="connsiteX5" fmla="*/ 1016114 w 1346369"/>
                  <a:gd name="connsiteY5" fmla="*/ 472175 h 1271701"/>
                  <a:gd name="connsiteX6" fmla="*/ 1045618 w 1346369"/>
                  <a:gd name="connsiteY6" fmla="*/ 606403 h 1271701"/>
                  <a:gd name="connsiteX7" fmla="*/ 857172 w 1346369"/>
                  <a:gd name="connsiteY7" fmla="*/ 1151879 h 1271701"/>
                  <a:gd name="connsiteX8" fmla="*/ 280414 w 1346369"/>
                  <a:gd name="connsiteY8" fmla="*/ 1202333 h 1271701"/>
                  <a:gd name="connsiteX9" fmla="*/ 1552 w 1346369"/>
                  <a:gd name="connsiteY9" fmla="*/ 697792 h 1271701"/>
                  <a:gd name="connsiteX10" fmla="*/ 323243 w 1346369"/>
                  <a:gd name="connsiteY10" fmla="*/ 247511 h 1271701"/>
                  <a:gd name="connsiteX11" fmla="*/ 871448 w 1346369"/>
                  <a:gd name="connsiteY11" fmla="*/ 327477 h 1271701"/>
                  <a:gd name="connsiteX12" fmla="*/ 907615 w 1346369"/>
                  <a:gd name="connsiteY12" fmla="*/ 357939 h 1271701"/>
                  <a:gd name="connsiteX13" fmla="*/ 801019 w 1346369"/>
                  <a:gd name="connsiteY13" fmla="*/ 474079 h 1271701"/>
                  <a:gd name="connsiteX14" fmla="*/ 290883 w 1346369"/>
                  <a:gd name="connsiteY14" fmla="*/ 439809 h 1271701"/>
                  <a:gd name="connsiteX15" fmla="*/ 220454 w 1346369"/>
                  <a:gd name="connsiteY15" fmla="*/ 952918 h 1271701"/>
                  <a:gd name="connsiteX16" fmla="*/ 735348 w 1346369"/>
                  <a:gd name="connsiteY16" fmla="*/ 1053827 h 1271701"/>
                  <a:gd name="connsiteX17" fmla="*/ 881917 w 1346369"/>
                  <a:gd name="connsiteY17" fmla="*/ 613067 h 1271701"/>
                  <a:gd name="connsiteX18" fmla="*/ 543096 w 1346369"/>
                  <a:gd name="connsiteY18" fmla="*/ 985285 h 1271701"/>
                  <a:gd name="connsiteX19" fmla="*/ 261379 w 1346369"/>
                  <a:gd name="connsiteY19" fmla="*/ 796796 h 1271701"/>
                  <a:gd name="connsiteX20" fmla="*/ 345133 w 1346369"/>
                  <a:gd name="connsiteY20" fmla="*/ 671136 h 1271701"/>
                  <a:gd name="connsiteX21" fmla="*/ 519302 w 1346369"/>
                  <a:gd name="connsiteY21" fmla="*/ 785372 h 1271701"/>
                  <a:gd name="connsiteX22" fmla="*/ 781984 w 1346369"/>
                  <a:gd name="connsiteY22" fmla="*/ 495975 h 1271701"/>
                  <a:gd name="connsiteX23" fmla="*/ 801019 w 1346369"/>
                  <a:gd name="connsiteY23" fmla="*/ 474079 h 127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46369" h="1271701">
                    <a:moveTo>
                      <a:pt x="907615" y="357939"/>
                    </a:moveTo>
                    <a:cubicBezTo>
                      <a:pt x="1016114" y="238944"/>
                      <a:pt x="1122709" y="121852"/>
                      <a:pt x="1234063" y="0"/>
                    </a:cubicBezTo>
                    <a:cubicBezTo>
                      <a:pt x="1271182" y="34271"/>
                      <a:pt x="1307348" y="66638"/>
                      <a:pt x="1346369" y="101861"/>
                    </a:cubicBezTo>
                    <a:cubicBezTo>
                      <a:pt x="1273085" y="182778"/>
                      <a:pt x="1200752" y="262743"/>
                      <a:pt x="1129371" y="341756"/>
                    </a:cubicBezTo>
                    <a:cubicBezTo>
                      <a:pt x="1123661" y="348420"/>
                      <a:pt x="1116999" y="355084"/>
                      <a:pt x="1110336" y="361747"/>
                    </a:cubicBezTo>
                    <a:cubicBezTo>
                      <a:pt x="1077025" y="397922"/>
                      <a:pt x="1028486" y="429337"/>
                      <a:pt x="1016114" y="472175"/>
                    </a:cubicBezTo>
                    <a:cubicBezTo>
                      <a:pt x="1005644" y="511206"/>
                      <a:pt x="1036100" y="560708"/>
                      <a:pt x="1045618" y="606403"/>
                    </a:cubicBezTo>
                    <a:cubicBezTo>
                      <a:pt x="1092253" y="826307"/>
                      <a:pt x="1033245" y="1012892"/>
                      <a:pt x="857172" y="1151879"/>
                    </a:cubicBezTo>
                    <a:cubicBezTo>
                      <a:pt x="679196" y="1291819"/>
                      <a:pt x="479329" y="1309906"/>
                      <a:pt x="280414" y="1202333"/>
                    </a:cubicBezTo>
                    <a:cubicBezTo>
                      <a:pt x="83403" y="1095713"/>
                      <a:pt x="-13675" y="921504"/>
                      <a:pt x="1552" y="697792"/>
                    </a:cubicBezTo>
                    <a:cubicBezTo>
                      <a:pt x="15829" y="486455"/>
                      <a:pt x="127183" y="331284"/>
                      <a:pt x="323243" y="247511"/>
                    </a:cubicBezTo>
                    <a:cubicBezTo>
                      <a:pt x="518351" y="163738"/>
                      <a:pt x="703941" y="195153"/>
                      <a:pt x="871448" y="327477"/>
                    </a:cubicBezTo>
                    <a:cubicBezTo>
                      <a:pt x="881917" y="336044"/>
                      <a:pt x="893338" y="345564"/>
                      <a:pt x="907615" y="357939"/>
                    </a:cubicBezTo>
                    <a:close/>
                    <a:moveTo>
                      <a:pt x="801019" y="474079"/>
                    </a:moveTo>
                    <a:cubicBezTo>
                      <a:pt x="671582" y="329380"/>
                      <a:pt x="444114" y="316053"/>
                      <a:pt x="290883" y="439809"/>
                    </a:cubicBezTo>
                    <a:cubicBezTo>
                      <a:pt x="136700" y="564516"/>
                      <a:pt x="105293" y="791084"/>
                      <a:pt x="220454" y="952918"/>
                    </a:cubicBezTo>
                    <a:cubicBezTo>
                      <a:pt x="337519" y="1118561"/>
                      <a:pt x="564986" y="1163303"/>
                      <a:pt x="735348" y="1053827"/>
                    </a:cubicBezTo>
                    <a:cubicBezTo>
                      <a:pt x="884773" y="957678"/>
                      <a:pt x="956154" y="746342"/>
                      <a:pt x="881917" y="613067"/>
                    </a:cubicBezTo>
                    <a:cubicBezTo>
                      <a:pt x="768660" y="736822"/>
                      <a:pt x="657305" y="859626"/>
                      <a:pt x="543096" y="985285"/>
                    </a:cubicBezTo>
                    <a:cubicBezTo>
                      <a:pt x="447921" y="921504"/>
                      <a:pt x="355602" y="859626"/>
                      <a:pt x="261379" y="796796"/>
                    </a:cubicBezTo>
                    <a:cubicBezTo>
                      <a:pt x="290883" y="753006"/>
                      <a:pt x="316580" y="713975"/>
                      <a:pt x="345133" y="671136"/>
                    </a:cubicBezTo>
                    <a:cubicBezTo>
                      <a:pt x="405093" y="710167"/>
                      <a:pt x="462197" y="747294"/>
                      <a:pt x="519302" y="785372"/>
                    </a:cubicBezTo>
                    <a:cubicBezTo>
                      <a:pt x="608766" y="687320"/>
                      <a:pt x="695375" y="592123"/>
                      <a:pt x="781984" y="495975"/>
                    </a:cubicBezTo>
                    <a:cubicBezTo>
                      <a:pt x="786743" y="490263"/>
                      <a:pt x="792453" y="483599"/>
                      <a:pt x="801019" y="474079"/>
                    </a:cubicBezTo>
                    <a:close/>
                  </a:path>
                </a:pathLst>
              </a:custGeom>
              <a:grpFill/>
              <a:ln w="9514" cap="flat">
                <a:noFill/>
                <a:prstDash val="solid"/>
                <a:miter/>
              </a:ln>
            </p:spPr>
            <p:txBody>
              <a:bodyPr rtlCol="0" anchor="ctr"/>
              <a:lstStyle/>
              <a:p>
                <a:endParaRPr lang="en-US"/>
              </a:p>
            </p:txBody>
          </p:sp>
          <p:sp>
            <p:nvSpPr>
              <p:cNvPr id="32" name="Freeform 20">
                <a:extLst>
                  <a:ext uri="{FF2B5EF4-FFF2-40B4-BE49-F238E27FC236}">
                    <a16:creationId xmlns:a16="http://schemas.microsoft.com/office/drawing/2014/main" id="{A34137FC-9F9B-8BA0-DC31-607A6CE63473}"/>
                  </a:ext>
                </a:extLst>
              </p:cNvPr>
              <p:cNvSpPr/>
              <p:nvPr/>
            </p:nvSpPr>
            <p:spPr>
              <a:xfrm>
                <a:off x="3563837" y="2991095"/>
                <a:ext cx="1345650" cy="1268459"/>
              </a:xfrm>
              <a:custGeom>
                <a:avLst/>
                <a:gdLst>
                  <a:gd name="connsiteX0" fmla="*/ 1233345 w 1345650"/>
                  <a:gd name="connsiteY0" fmla="*/ 0 h 1268459"/>
                  <a:gd name="connsiteX1" fmla="*/ 1345651 w 1345650"/>
                  <a:gd name="connsiteY1" fmla="*/ 101861 h 1268459"/>
                  <a:gd name="connsiteX2" fmla="*/ 1177192 w 1345650"/>
                  <a:gd name="connsiteY2" fmla="*/ 288446 h 1268459"/>
                  <a:gd name="connsiteX3" fmla="*/ 1046802 w 1345650"/>
                  <a:gd name="connsiteY3" fmla="*/ 430289 h 1268459"/>
                  <a:gd name="connsiteX4" fmla="*/ 1023961 w 1345650"/>
                  <a:gd name="connsiteY4" fmla="*/ 543573 h 1268459"/>
                  <a:gd name="connsiteX5" fmla="*/ 913558 w 1345650"/>
                  <a:gd name="connsiteY5" fmla="*/ 1100473 h 1268459"/>
                  <a:gd name="connsiteX6" fmla="*/ 371063 w 1345650"/>
                  <a:gd name="connsiteY6" fmla="*/ 1240412 h 1268459"/>
                  <a:gd name="connsiteX7" fmla="*/ 7496 w 1345650"/>
                  <a:gd name="connsiteY7" fmla="*/ 818691 h 1268459"/>
                  <a:gd name="connsiteX8" fmla="*/ 278743 w 1345650"/>
                  <a:gd name="connsiteY8" fmla="*/ 266551 h 1268459"/>
                  <a:gd name="connsiteX9" fmla="*/ 882150 w 1345650"/>
                  <a:gd name="connsiteY9" fmla="*/ 336996 h 1268459"/>
                  <a:gd name="connsiteX10" fmla="*/ 907848 w 1345650"/>
                  <a:gd name="connsiteY10" fmla="*/ 357939 h 1268459"/>
                  <a:gd name="connsiteX11" fmla="*/ 1233345 w 1345650"/>
                  <a:gd name="connsiteY11" fmla="*/ 0 h 1268459"/>
                  <a:gd name="connsiteX12" fmla="*/ 801252 w 1345650"/>
                  <a:gd name="connsiteY12" fmla="*/ 475983 h 1268459"/>
                  <a:gd name="connsiteX13" fmla="*/ 305392 w 1345650"/>
                  <a:gd name="connsiteY13" fmla="*/ 429337 h 1268459"/>
                  <a:gd name="connsiteX14" fmla="*/ 209266 w 1345650"/>
                  <a:gd name="connsiteY14" fmla="*/ 937687 h 1268459"/>
                  <a:gd name="connsiteX15" fmla="*/ 708933 w 1345650"/>
                  <a:gd name="connsiteY15" fmla="*/ 1070010 h 1268459"/>
                  <a:gd name="connsiteX16" fmla="*/ 883102 w 1345650"/>
                  <a:gd name="connsiteY16" fmla="*/ 612114 h 1268459"/>
                  <a:gd name="connsiteX17" fmla="*/ 542377 w 1345650"/>
                  <a:gd name="connsiteY17" fmla="*/ 986237 h 1268459"/>
                  <a:gd name="connsiteX18" fmla="*/ 260660 w 1345650"/>
                  <a:gd name="connsiteY18" fmla="*/ 797748 h 1268459"/>
                  <a:gd name="connsiteX19" fmla="*/ 344414 w 1345650"/>
                  <a:gd name="connsiteY19" fmla="*/ 672088 h 1268459"/>
                  <a:gd name="connsiteX20" fmla="*/ 518584 w 1345650"/>
                  <a:gd name="connsiteY20" fmla="*/ 787276 h 1268459"/>
                  <a:gd name="connsiteX21" fmla="*/ 801252 w 1345650"/>
                  <a:gd name="connsiteY21" fmla="*/ 475983 h 126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45650" h="1268459">
                    <a:moveTo>
                      <a:pt x="1233345" y="0"/>
                    </a:moveTo>
                    <a:cubicBezTo>
                      <a:pt x="1271415" y="34271"/>
                      <a:pt x="1306629" y="66638"/>
                      <a:pt x="1345651" y="101861"/>
                    </a:cubicBezTo>
                    <a:cubicBezTo>
                      <a:pt x="1287594" y="165642"/>
                      <a:pt x="1232393" y="226568"/>
                      <a:pt x="1177192" y="288446"/>
                    </a:cubicBezTo>
                    <a:cubicBezTo>
                      <a:pt x="1134363" y="336044"/>
                      <a:pt x="1092486" y="385546"/>
                      <a:pt x="1046802" y="430289"/>
                    </a:cubicBezTo>
                    <a:cubicBezTo>
                      <a:pt x="1010636" y="464559"/>
                      <a:pt x="1004926" y="492167"/>
                      <a:pt x="1023961" y="543573"/>
                    </a:cubicBezTo>
                    <a:cubicBezTo>
                      <a:pt x="1102004" y="750149"/>
                      <a:pt x="1065837" y="940543"/>
                      <a:pt x="913558" y="1100473"/>
                    </a:cubicBezTo>
                    <a:cubicBezTo>
                      <a:pt x="764134" y="1257548"/>
                      <a:pt x="576640" y="1305146"/>
                      <a:pt x="371063" y="1240412"/>
                    </a:cubicBezTo>
                    <a:cubicBezTo>
                      <a:pt x="167389" y="1175679"/>
                      <a:pt x="42711" y="1030980"/>
                      <a:pt x="7496" y="818691"/>
                    </a:cubicBezTo>
                    <a:cubicBezTo>
                      <a:pt x="-30574" y="591171"/>
                      <a:pt x="78877" y="375075"/>
                      <a:pt x="278743" y="266551"/>
                    </a:cubicBezTo>
                    <a:cubicBezTo>
                      <a:pt x="473851" y="160882"/>
                      <a:pt x="710836" y="187538"/>
                      <a:pt x="882150" y="336996"/>
                    </a:cubicBezTo>
                    <a:cubicBezTo>
                      <a:pt x="888813" y="342708"/>
                      <a:pt x="896427" y="348420"/>
                      <a:pt x="907848" y="357939"/>
                    </a:cubicBezTo>
                    <a:cubicBezTo>
                      <a:pt x="1015395" y="239896"/>
                      <a:pt x="1123894" y="121852"/>
                      <a:pt x="1233345" y="0"/>
                    </a:cubicBezTo>
                    <a:close/>
                    <a:moveTo>
                      <a:pt x="801252" y="475983"/>
                    </a:moveTo>
                    <a:cubicBezTo>
                      <a:pt x="682284" y="336044"/>
                      <a:pt x="458624" y="317005"/>
                      <a:pt x="305392" y="429337"/>
                    </a:cubicBezTo>
                    <a:cubicBezTo>
                      <a:pt x="144547" y="548333"/>
                      <a:pt x="102670" y="769189"/>
                      <a:pt x="209266" y="937687"/>
                    </a:cubicBezTo>
                    <a:cubicBezTo>
                      <a:pt x="315862" y="1106185"/>
                      <a:pt x="533811" y="1164255"/>
                      <a:pt x="708933" y="1070010"/>
                    </a:cubicBezTo>
                    <a:cubicBezTo>
                      <a:pt x="873585" y="982429"/>
                      <a:pt x="954483" y="772997"/>
                      <a:pt x="883102" y="612114"/>
                    </a:cubicBezTo>
                    <a:cubicBezTo>
                      <a:pt x="768893" y="737774"/>
                      <a:pt x="656587" y="861530"/>
                      <a:pt x="542377" y="986237"/>
                    </a:cubicBezTo>
                    <a:cubicBezTo>
                      <a:pt x="446251" y="922455"/>
                      <a:pt x="354883" y="861530"/>
                      <a:pt x="260660" y="797748"/>
                    </a:cubicBezTo>
                    <a:cubicBezTo>
                      <a:pt x="289213" y="754909"/>
                      <a:pt x="315862" y="714927"/>
                      <a:pt x="344414" y="672088"/>
                    </a:cubicBezTo>
                    <a:cubicBezTo>
                      <a:pt x="403422" y="711119"/>
                      <a:pt x="459575" y="748246"/>
                      <a:pt x="518584" y="787276"/>
                    </a:cubicBezTo>
                    <a:cubicBezTo>
                      <a:pt x="612806" y="683512"/>
                      <a:pt x="706077" y="580700"/>
                      <a:pt x="801252" y="475983"/>
                    </a:cubicBezTo>
                    <a:close/>
                  </a:path>
                </a:pathLst>
              </a:custGeom>
              <a:grpFill/>
              <a:ln w="9514" cap="flat">
                <a:noFill/>
                <a:prstDash val="solid"/>
                <a:miter/>
              </a:ln>
            </p:spPr>
            <p:txBody>
              <a:bodyPr rtlCol="0" anchor="ctr"/>
              <a:lstStyle/>
              <a:p>
                <a:endParaRPr lang="en-US"/>
              </a:p>
            </p:txBody>
          </p:sp>
          <p:sp>
            <p:nvSpPr>
              <p:cNvPr id="33" name="Freeform 21">
                <a:extLst>
                  <a:ext uri="{FF2B5EF4-FFF2-40B4-BE49-F238E27FC236}">
                    <a16:creationId xmlns:a16="http://schemas.microsoft.com/office/drawing/2014/main" id="{A4165CB1-2279-53F8-7AC0-9A413A41762D}"/>
                  </a:ext>
                </a:extLst>
              </p:cNvPr>
              <p:cNvSpPr/>
              <p:nvPr/>
            </p:nvSpPr>
            <p:spPr>
              <a:xfrm>
                <a:off x="4932330" y="3349034"/>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0"/>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endParaRPr lang="en-US"/>
              </a:p>
            </p:txBody>
          </p:sp>
          <p:sp>
            <p:nvSpPr>
              <p:cNvPr id="34" name="Freeform 22">
                <a:extLst>
                  <a:ext uri="{FF2B5EF4-FFF2-40B4-BE49-F238E27FC236}">
                    <a16:creationId xmlns:a16="http://schemas.microsoft.com/office/drawing/2014/main" id="{B73C1BFE-8CA9-8C80-E095-02115A838F28}"/>
                  </a:ext>
                </a:extLst>
              </p:cNvPr>
              <p:cNvSpPr/>
              <p:nvPr/>
            </p:nvSpPr>
            <p:spPr>
              <a:xfrm>
                <a:off x="4932330" y="3956389"/>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1"/>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endParaRPr lang="en-US"/>
              </a:p>
            </p:txBody>
          </p:sp>
          <p:sp>
            <p:nvSpPr>
              <p:cNvPr id="35" name="Freeform 23">
                <a:extLst>
                  <a:ext uri="{FF2B5EF4-FFF2-40B4-BE49-F238E27FC236}">
                    <a16:creationId xmlns:a16="http://schemas.microsoft.com/office/drawing/2014/main" id="{661FC961-6F01-A5D8-FA4A-E0C7C31DC133}"/>
                  </a:ext>
                </a:extLst>
              </p:cNvPr>
              <p:cNvSpPr/>
              <p:nvPr/>
            </p:nvSpPr>
            <p:spPr>
              <a:xfrm>
                <a:off x="4447415" y="3653667"/>
                <a:ext cx="2001048" cy="807272"/>
              </a:xfrm>
              <a:custGeom>
                <a:avLst/>
                <a:gdLst>
                  <a:gd name="connsiteX0" fmla="*/ 1515180 w 1515179"/>
                  <a:gd name="connsiteY0" fmla="*/ 0 h 146602"/>
                  <a:gd name="connsiteX1" fmla="*/ 1515180 w 1515179"/>
                  <a:gd name="connsiteY1" fmla="*/ 146603 h 146602"/>
                  <a:gd name="connsiteX2" fmla="*/ 0 w 1515179"/>
                  <a:gd name="connsiteY2" fmla="*/ 146603 h 146602"/>
                  <a:gd name="connsiteX3" fmla="*/ 0 w 1515179"/>
                  <a:gd name="connsiteY3" fmla="*/ 0 h 146602"/>
                  <a:gd name="connsiteX4" fmla="*/ 1515180 w 1515179"/>
                  <a:gd name="connsiteY4" fmla="*/ 0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179" h="146602">
                    <a:moveTo>
                      <a:pt x="1515180" y="0"/>
                    </a:moveTo>
                    <a:cubicBezTo>
                      <a:pt x="1515180" y="49502"/>
                      <a:pt x="1515180" y="97100"/>
                      <a:pt x="1515180" y="146603"/>
                    </a:cubicBezTo>
                    <a:cubicBezTo>
                      <a:pt x="1009802" y="146603"/>
                      <a:pt x="506329" y="146603"/>
                      <a:pt x="0" y="146603"/>
                    </a:cubicBezTo>
                    <a:cubicBezTo>
                      <a:pt x="0" y="97100"/>
                      <a:pt x="0" y="50454"/>
                      <a:pt x="0" y="0"/>
                    </a:cubicBezTo>
                    <a:cubicBezTo>
                      <a:pt x="503474" y="0"/>
                      <a:pt x="1006947" y="0"/>
                      <a:pt x="1515180" y="0"/>
                    </a:cubicBezTo>
                    <a:close/>
                  </a:path>
                </a:pathLst>
              </a:custGeom>
              <a:grpFill/>
              <a:ln w="9514" cap="flat">
                <a:noFill/>
                <a:prstDash val="solid"/>
                <a:miter/>
              </a:ln>
            </p:spPr>
            <p:txBody>
              <a:bodyPr rtlCol="0" anchor="ctr"/>
              <a:lstStyle/>
              <a:p>
                <a:endParaRPr lang="en-US" dirty="0"/>
              </a:p>
            </p:txBody>
          </p:sp>
          <p:sp>
            <p:nvSpPr>
              <p:cNvPr id="36" name="Freeform 24">
                <a:extLst>
                  <a:ext uri="{FF2B5EF4-FFF2-40B4-BE49-F238E27FC236}">
                    <a16:creationId xmlns:a16="http://schemas.microsoft.com/office/drawing/2014/main" id="{332A0384-1A26-8535-6D0E-3E662670BBC7}"/>
                  </a:ext>
                </a:extLst>
              </p:cNvPr>
              <p:cNvSpPr/>
              <p:nvPr/>
            </p:nvSpPr>
            <p:spPr>
              <a:xfrm>
                <a:off x="4934233" y="4717010"/>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50454"/>
                      <a:pt x="0" y="0"/>
                    </a:cubicBezTo>
                    <a:cubicBezTo>
                      <a:pt x="276006" y="0"/>
                      <a:pt x="551061" y="0"/>
                      <a:pt x="828971" y="0"/>
                    </a:cubicBezTo>
                    <a:close/>
                  </a:path>
                </a:pathLst>
              </a:custGeom>
              <a:grpFill/>
              <a:ln w="9514" cap="flat">
                <a:noFill/>
                <a:prstDash val="solid"/>
                <a:miter/>
              </a:ln>
            </p:spPr>
            <p:txBody>
              <a:bodyPr rtlCol="0" anchor="ctr"/>
              <a:lstStyle/>
              <a:p>
                <a:endParaRPr lang="en-US"/>
              </a:p>
            </p:txBody>
          </p:sp>
          <p:sp>
            <p:nvSpPr>
              <p:cNvPr id="37" name="Freeform 25">
                <a:extLst>
                  <a:ext uri="{FF2B5EF4-FFF2-40B4-BE49-F238E27FC236}">
                    <a16:creationId xmlns:a16="http://schemas.microsoft.com/office/drawing/2014/main" id="{5F57652E-65B3-1175-6F8C-3DCD90065C55}"/>
                  </a:ext>
                </a:extLst>
              </p:cNvPr>
              <p:cNvSpPr/>
              <p:nvPr/>
            </p:nvSpPr>
            <p:spPr>
              <a:xfrm>
                <a:off x="4934233" y="5021639"/>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49502"/>
                      <a:pt x="0" y="0"/>
                    </a:cubicBezTo>
                    <a:cubicBezTo>
                      <a:pt x="276006" y="0"/>
                      <a:pt x="551061" y="0"/>
                      <a:pt x="828971" y="0"/>
                    </a:cubicBezTo>
                    <a:close/>
                  </a:path>
                </a:pathLst>
              </a:custGeom>
              <a:grpFill/>
              <a:ln w="9514" cap="flat">
                <a:noFill/>
                <a:prstDash val="solid"/>
                <a:miter/>
              </a:ln>
            </p:spPr>
            <p:txBody>
              <a:bodyPr rtlCol="0" anchor="ctr"/>
              <a:lstStyle/>
              <a:p>
                <a:endParaRPr lang="en-US" dirty="0"/>
              </a:p>
            </p:txBody>
          </p:sp>
          <p:sp>
            <p:nvSpPr>
              <p:cNvPr id="38" name="Freeform 26">
                <a:extLst>
                  <a:ext uri="{FF2B5EF4-FFF2-40B4-BE49-F238E27FC236}">
                    <a16:creationId xmlns:a16="http://schemas.microsoft.com/office/drawing/2014/main" id="{14DC963B-2F43-1987-FC88-3DF8258788ED}"/>
                  </a:ext>
                </a:extLst>
              </p:cNvPr>
              <p:cNvSpPr/>
              <p:nvPr/>
            </p:nvSpPr>
            <p:spPr>
              <a:xfrm>
                <a:off x="4933282" y="5325317"/>
                <a:ext cx="829922" cy="145650"/>
              </a:xfrm>
              <a:custGeom>
                <a:avLst/>
                <a:gdLst>
                  <a:gd name="connsiteX0" fmla="*/ 0 w 829922"/>
                  <a:gd name="connsiteY0" fmla="*/ 0 h 145650"/>
                  <a:gd name="connsiteX1" fmla="*/ 829923 w 829922"/>
                  <a:gd name="connsiteY1" fmla="*/ 0 h 145650"/>
                  <a:gd name="connsiteX2" fmla="*/ 829923 w 829922"/>
                  <a:gd name="connsiteY2" fmla="*/ 145651 h 145650"/>
                  <a:gd name="connsiteX3" fmla="*/ 0 w 829922"/>
                  <a:gd name="connsiteY3" fmla="*/ 145651 h 145650"/>
                  <a:gd name="connsiteX4" fmla="*/ 0 w 829922"/>
                  <a:gd name="connsiteY4" fmla="*/ 0 h 14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922" h="145650">
                    <a:moveTo>
                      <a:pt x="0" y="0"/>
                    </a:moveTo>
                    <a:cubicBezTo>
                      <a:pt x="277910" y="0"/>
                      <a:pt x="552964" y="0"/>
                      <a:pt x="829923" y="0"/>
                    </a:cubicBezTo>
                    <a:cubicBezTo>
                      <a:pt x="829923" y="49502"/>
                      <a:pt x="829923" y="96148"/>
                      <a:pt x="829923" y="145651"/>
                    </a:cubicBezTo>
                    <a:cubicBezTo>
                      <a:pt x="552964" y="145651"/>
                      <a:pt x="277910" y="145651"/>
                      <a:pt x="0" y="145651"/>
                    </a:cubicBezTo>
                    <a:cubicBezTo>
                      <a:pt x="0" y="98052"/>
                      <a:pt x="0" y="51406"/>
                      <a:pt x="0" y="0"/>
                    </a:cubicBezTo>
                    <a:close/>
                  </a:path>
                </a:pathLst>
              </a:custGeom>
              <a:grpFill/>
              <a:ln w="9514" cap="flat">
                <a:noFill/>
                <a:prstDash val="solid"/>
                <a:miter/>
              </a:ln>
            </p:spPr>
            <p:txBody>
              <a:bodyPr rtlCol="0" anchor="ctr"/>
              <a:lstStyle/>
              <a:p>
                <a:endParaRPr lang="en-US"/>
              </a:p>
            </p:txBody>
          </p:sp>
          <p:sp>
            <p:nvSpPr>
              <p:cNvPr id="39" name="Freeform 27">
                <a:extLst>
                  <a:ext uri="{FF2B5EF4-FFF2-40B4-BE49-F238E27FC236}">
                    <a16:creationId xmlns:a16="http://schemas.microsoft.com/office/drawing/2014/main" id="{380D86FE-6173-E98C-AFF5-CCAB1DC6FE55}"/>
                  </a:ext>
                </a:extLst>
              </p:cNvPr>
              <p:cNvSpPr/>
              <p:nvPr/>
            </p:nvSpPr>
            <p:spPr>
              <a:xfrm>
                <a:off x="6603596" y="3651760"/>
                <a:ext cx="146568" cy="148506"/>
              </a:xfrm>
              <a:custGeom>
                <a:avLst/>
                <a:gdLst>
                  <a:gd name="connsiteX0" fmla="*/ 146569 w 146568"/>
                  <a:gd name="connsiteY0" fmla="*/ 148507 h 148506"/>
                  <a:gd name="connsiteX1" fmla="*/ 0 w 146568"/>
                  <a:gd name="connsiteY1" fmla="*/ 148507 h 148506"/>
                  <a:gd name="connsiteX2" fmla="*/ 0 w 146568"/>
                  <a:gd name="connsiteY2" fmla="*/ 0 h 148506"/>
                  <a:gd name="connsiteX3" fmla="*/ 146569 w 146568"/>
                  <a:gd name="connsiteY3" fmla="*/ 0 h 148506"/>
                  <a:gd name="connsiteX4" fmla="*/ 146569 w 146568"/>
                  <a:gd name="connsiteY4" fmla="*/ 148507 h 148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68" h="148506">
                    <a:moveTo>
                      <a:pt x="146569" y="148507"/>
                    </a:moveTo>
                    <a:cubicBezTo>
                      <a:pt x="96126" y="148507"/>
                      <a:pt x="49491" y="148507"/>
                      <a:pt x="0" y="148507"/>
                    </a:cubicBezTo>
                    <a:cubicBezTo>
                      <a:pt x="0" y="98053"/>
                      <a:pt x="0" y="50454"/>
                      <a:pt x="0" y="0"/>
                    </a:cubicBezTo>
                    <a:cubicBezTo>
                      <a:pt x="49491" y="0"/>
                      <a:pt x="96126" y="0"/>
                      <a:pt x="146569" y="0"/>
                    </a:cubicBezTo>
                    <a:cubicBezTo>
                      <a:pt x="146569" y="49502"/>
                      <a:pt x="146569" y="97101"/>
                      <a:pt x="146569" y="148507"/>
                    </a:cubicBezTo>
                    <a:close/>
                  </a:path>
                </a:pathLst>
              </a:custGeom>
              <a:grpFill/>
              <a:ln w="9514" cap="flat">
                <a:noFill/>
                <a:prstDash val="solid"/>
                <a:miter/>
              </a:ln>
            </p:spPr>
            <p:txBody>
              <a:bodyPr rtlCol="0" anchor="ctr"/>
              <a:lstStyle/>
              <a:p>
                <a:endParaRPr lang="en-US"/>
              </a:p>
            </p:txBody>
          </p:sp>
          <p:sp>
            <p:nvSpPr>
              <p:cNvPr id="40" name="Freeform 28">
                <a:extLst>
                  <a:ext uri="{FF2B5EF4-FFF2-40B4-BE49-F238E27FC236}">
                    <a16:creationId xmlns:a16="http://schemas.microsoft.com/office/drawing/2014/main" id="{A9698385-3A0F-90F2-A9A1-64170159A14E}"/>
                  </a:ext>
                </a:extLst>
              </p:cNvPr>
              <p:cNvSpPr/>
              <p:nvPr/>
            </p:nvSpPr>
            <p:spPr>
              <a:xfrm>
                <a:off x="5996382" y="1982011"/>
                <a:ext cx="451127" cy="449328"/>
              </a:xfrm>
              <a:custGeom>
                <a:avLst/>
                <a:gdLst>
                  <a:gd name="connsiteX0" fmla="*/ 451127 w 451127"/>
                  <a:gd name="connsiteY0" fmla="*/ 449328 h 449328"/>
                  <a:gd name="connsiteX1" fmla="*/ 0 w 451127"/>
                  <a:gd name="connsiteY1" fmla="*/ 449328 h 449328"/>
                  <a:gd name="connsiteX2" fmla="*/ 0 w 451127"/>
                  <a:gd name="connsiteY2" fmla="*/ 0 h 449328"/>
                  <a:gd name="connsiteX3" fmla="*/ 451127 w 451127"/>
                  <a:gd name="connsiteY3" fmla="*/ 0 h 449328"/>
                  <a:gd name="connsiteX4" fmla="*/ 451127 w 451127"/>
                  <a:gd name="connsiteY4" fmla="*/ 449328 h 449328"/>
                  <a:gd name="connsiteX5" fmla="*/ 297896 w 451127"/>
                  <a:gd name="connsiteY5" fmla="*/ 151363 h 449328"/>
                  <a:gd name="connsiteX6" fmla="*/ 153231 w 451127"/>
                  <a:gd name="connsiteY6" fmla="*/ 151363 h 449328"/>
                  <a:gd name="connsiteX7" fmla="*/ 153231 w 451127"/>
                  <a:gd name="connsiteY7" fmla="*/ 297966 h 449328"/>
                  <a:gd name="connsiteX8" fmla="*/ 297896 w 451127"/>
                  <a:gd name="connsiteY8" fmla="*/ 297966 h 449328"/>
                  <a:gd name="connsiteX9" fmla="*/ 297896 w 451127"/>
                  <a:gd name="connsiteY9" fmla="*/ 151363 h 44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1127" h="449328">
                    <a:moveTo>
                      <a:pt x="451127" y="449328"/>
                    </a:moveTo>
                    <a:cubicBezTo>
                      <a:pt x="298848" y="449328"/>
                      <a:pt x="151328" y="449328"/>
                      <a:pt x="0" y="449328"/>
                    </a:cubicBezTo>
                    <a:cubicBezTo>
                      <a:pt x="0" y="299869"/>
                      <a:pt x="0" y="151363"/>
                      <a:pt x="0" y="0"/>
                    </a:cubicBezTo>
                    <a:cubicBezTo>
                      <a:pt x="150376" y="0"/>
                      <a:pt x="298848" y="0"/>
                      <a:pt x="451127" y="0"/>
                    </a:cubicBezTo>
                    <a:cubicBezTo>
                      <a:pt x="451127" y="149459"/>
                      <a:pt x="451127" y="297013"/>
                      <a:pt x="451127" y="449328"/>
                    </a:cubicBezTo>
                    <a:close/>
                    <a:moveTo>
                      <a:pt x="297896" y="151363"/>
                    </a:moveTo>
                    <a:cubicBezTo>
                      <a:pt x="247454" y="151363"/>
                      <a:pt x="199867" y="151363"/>
                      <a:pt x="153231" y="151363"/>
                    </a:cubicBezTo>
                    <a:cubicBezTo>
                      <a:pt x="153231" y="201817"/>
                      <a:pt x="153231" y="248463"/>
                      <a:pt x="153231" y="297966"/>
                    </a:cubicBezTo>
                    <a:cubicBezTo>
                      <a:pt x="202722" y="297966"/>
                      <a:pt x="249357" y="297966"/>
                      <a:pt x="297896" y="297966"/>
                    </a:cubicBezTo>
                    <a:cubicBezTo>
                      <a:pt x="297896" y="247511"/>
                      <a:pt x="297896" y="199913"/>
                      <a:pt x="297896" y="151363"/>
                    </a:cubicBezTo>
                    <a:close/>
                  </a:path>
                </a:pathLst>
              </a:custGeom>
              <a:grpFill/>
              <a:ln w="9514" cap="flat">
                <a:noFill/>
                <a:prstDash val="solid"/>
                <a:miter/>
              </a:ln>
            </p:spPr>
            <p:txBody>
              <a:bodyPr rtlCol="0" anchor="ctr"/>
              <a:lstStyle/>
              <a:p>
                <a:endParaRPr lang="en-US"/>
              </a:p>
            </p:txBody>
          </p:sp>
          <p:sp>
            <p:nvSpPr>
              <p:cNvPr id="41" name="Freeform 29">
                <a:extLst>
                  <a:ext uri="{FF2B5EF4-FFF2-40B4-BE49-F238E27FC236}">
                    <a16:creationId xmlns:a16="http://schemas.microsoft.com/office/drawing/2014/main" id="{BFD7DC8C-A140-C637-17E1-78DA52226190}"/>
                  </a:ext>
                </a:extLst>
              </p:cNvPr>
              <p:cNvSpPr/>
              <p:nvPr/>
            </p:nvSpPr>
            <p:spPr>
              <a:xfrm>
                <a:off x="5313028" y="1981059"/>
                <a:ext cx="449224" cy="451232"/>
              </a:xfrm>
              <a:custGeom>
                <a:avLst/>
                <a:gdLst>
                  <a:gd name="connsiteX0" fmla="*/ 0 w 449224"/>
                  <a:gd name="connsiteY0" fmla="*/ 0 h 451232"/>
                  <a:gd name="connsiteX1" fmla="*/ 449224 w 449224"/>
                  <a:gd name="connsiteY1" fmla="*/ 0 h 451232"/>
                  <a:gd name="connsiteX2" fmla="*/ 449224 w 449224"/>
                  <a:gd name="connsiteY2" fmla="*/ 451232 h 451232"/>
                  <a:gd name="connsiteX3" fmla="*/ 0 w 449224"/>
                  <a:gd name="connsiteY3" fmla="*/ 451232 h 451232"/>
                  <a:gd name="connsiteX4" fmla="*/ 0 w 449224"/>
                  <a:gd name="connsiteY4" fmla="*/ 0 h 451232"/>
                  <a:gd name="connsiteX5" fmla="*/ 296945 w 449224"/>
                  <a:gd name="connsiteY5" fmla="*/ 299869 h 451232"/>
                  <a:gd name="connsiteX6" fmla="*/ 296945 w 449224"/>
                  <a:gd name="connsiteY6" fmla="*/ 151363 h 451232"/>
                  <a:gd name="connsiteX7" fmla="*/ 151328 w 449224"/>
                  <a:gd name="connsiteY7" fmla="*/ 151363 h 451232"/>
                  <a:gd name="connsiteX8" fmla="*/ 151328 w 449224"/>
                  <a:gd name="connsiteY8" fmla="*/ 299869 h 451232"/>
                  <a:gd name="connsiteX9" fmla="*/ 296945 w 449224"/>
                  <a:gd name="connsiteY9" fmla="*/ 299869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9224" h="451232">
                    <a:moveTo>
                      <a:pt x="0" y="0"/>
                    </a:moveTo>
                    <a:cubicBezTo>
                      <a:pt x="150376" y="0"/>
                      <a:pt x="297897" y="0"/>
                      <a:pt x="449224" y="0"/>
                    </a:cubicBezTo>
                    <a:cubicBezTo>
                      <a:pt x="449224" y="151363"/>
                      <a:pt x="449224" y="299869"/>
                      <a:pt x="449224" y="451232"/>
                    </a:cubicBezTo>
                    <a:cubicBezTo>
                      <a:pt x="298848" y="451232"/>
                      <a:pt x="151328" y="451232"/>
                      <a:pt x="0" y="451232"/>
                    </a:cubicBezTo>
                    <a:cubicBezTo>
                      <a:pt x="0" y="300821"/>
                      <a:pt x="0" y="151363"/>
                      <a:pt x="0" y="0"/>
                    </a:cubicBezTo>
                    <a:close/>
                    <a:moveTo>
                      <a:pt x="296945" y="299869"/>
                    </a:moveTo>
                    <a:cubicBezTo>
                      <a:pt x="296945" y="246559"/>
                      <a:pt x="296945" y="198961"/>
                      <a:pt x="296945" y="151363"/>
                    </a:cubicBezTo>
                    <a:cubicBezTo>
                      <a:pt x="246502" y="151363"/>
                      <a:pt x="199867" y="151363"/>
                      <a:pt x="151328" y="151363"/>
                    </a:cubicBezTo>
                    <a:cubicBezTo>
                      <a:pt x="151328" y="201817"/>
                      <a:pt x="151328" y="249415"/>
                      <a:pt x="151328" y="299869"/>
                    </a:cubicBezTo>
                    <a:cubicBezTo>
                      <a:pt x="201770" y="299869"/>
                      <a:pt x="248406" y="299869"/>
                      <a:pt x="296945" y="299869"/>
                    </a:cubicBezTo>
                    <a:close/>
                  </a:path>
                </a:pathLst>
              </a:custGeom>
              <a:grpFill/>
              <a:ln w="9514" cap="flat">
                <a:noFill/>
                <a:prstDash val="solid"/>
                <a:miter/>
              </a:ln>
            </p:spPr>
            <p:txBody>
              <a:bodyPr rtlCol="0" anchor="ctr"/>
              <a:lstStyle/>
              <a:p>
                <a:endParaRPr lang="en-US"/>
              </a:p>
            </p:txBody>
          </p:sp>
          <p:sp>
            <p:nvSpPr>
              <p:cNvPr id="42" name="Freeform 30">
                <a:extLst>
                  <a:ext uri="{FF2B5EF4-FFF2-40B4-BE49-F238E27FC236}">
                    <a16:creationId xmlns:a16="http://schemas.microsoft.com/office/drawing/2014/main" id="{3471BE90-568B-6037-7E89-1975A9AA191B}"/>
                  </a:ext>
                </a:extLst>
              </p:cNvPr>
              <p:cNvSpPr/>
              <p:nvPr/>
            </p:nvSpPr>
            <p:spPr>
              <a:xfrm>
                <a:off x="4629675" y="1981059"/>
                <a:ext cx="448272" cy="451232"/>
              </a:xfrm>
              <a:custGeom>
                <a:avLst/>
                <a:gdLst>
                  <a:gd name="connsiteX0" fmla="*/ 448272 w 448272"/>
                  <a:gd name="connsiteY0" fmla="*/ 451232 h 451232"/>
                  <a:gd name="connsiteX1" fmla="*/ 0 w 448272"/>
                  <a:gd name="connsiteY1" fmla="*/ 451232 h 451232"/>
                  <a:gd name="connsiteX2" fmla="*/ 0 w 448272"/>
                  <a:gd name="connsiteY2" fmla="*/ 0 h 451232"/>
                  <a:gd name="connsiteX3" fmla="*/ 448272 w 448272"/>
                  <a:gd name="connsiteY3" fmla="*/ 0 h 451232"/>
                  <a:gd name="connsiteX4" fmla="*/ 448272 w 448272"/>
                  <a:gd name="connsiteY4" fmla="*/ 451232 h 451232"/>
                  <a:gd name="connsiteX5" fmla="*/ 297896 w 448272"/>
                  <a:gd name="connsiteY5" fmla="*/ 151363 h 451232"/>
                  <a:gd name="connsiteX6" fmla="*/ 150376 w 448272"/>
                  <a:gd name="connsiteY6" fmla="*/ 151363 h 451232"/>
                  <a:gd name="connsiteX7" fmla="*/ 150376 w 448272"/>
                  <a:gd name="connsiteY7" fmla="*/ 297966 h 451232"/>
                  <a:gd name="connsiteX8" fmla="*/ 297896 w 448272"/>
                  <a:gd name="connsiteY8" fmla="*/ 297966 h 451232"/>
                  <a:gd name="connsiteX9" fmla="*/ 297896 w 448272"/>
                  <a:gd name="connsiteY9" fmla="*/ 151363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272" h="451232">
                    <a:moveTo>
                      <a:pt x="448272" y="451232"/>
                    </a:moveTo>
                    <a:cubicBezTo>
                      <a:pt x="296945" y="451232"/>
                      <a:pt x="150376" y="451232"/>
                      <a:pt x="0" y="451232"/>
                    </a:cubicBezTo>
                    <a:cubicBezTo>
                      <a:pt x="0" y="300821"/>
                      <a:pt x="0" y="152315"/>
                      <a:pt x="0" y="0"/>
                    </a:cubicBezTo>
                    <a:cubicBezTo>
                      <a:pt x="149424" y="0"/>
                      <a:pt x="297896" y="0"/>
                      <a:pt x="448272" y="0"/>
                    </a:cubicBezTo>
                    <a:cubicBezTo>
                      <a:pt x="448272" y="150411"/>
                      <a:pt x="448272" y="298918"/>
                      <a:pt x="448272" y="451232"/>
                    </a:cubicBezTo>
                    <a:close/>
                    <a:moveTo>
                      <a:pt x="297896" y="151363"/>
                    </a:moveTo>
                    <a:cubicBezTo>
                      <a:pt x="247454" y="151363"/>
                      <a:pt x="199867" y="151363"/>
                      <a:pt x="150376" y="151363"/>
                    </a:cubicBezTo>
                    <a:cubicBezTo>
                      <a:pt x="150376" y="201817"/>
                      <a:pt x="150376" y="249415"/>
                      <a:pt x="150376" y="297966"/>
                    </a:cubicBezTo>
                    <a:cubicBezTo>
                      <a:pt x="201770" y="297966"/>
                      <a:pt x="249357" y="297966"/>
                      <a:pt x="297896" y="297966"/>
                    </a:cubicBezTo>
                    <a:cubicBezTo>
                      <a:pt x="297896" y="246559"/>
                      <a:pt x="297896" y="199913"/>
                      <a:pt x="297896" y="151363"/>
                    </a:cubicBezTo>
                    <a:close/>
                  </a:path>
                </a:pathLst>
              </a:custGeom>
              <a:grpFill/>
              <a:ln w="9514" cap="flat">
                <a:noFill/>
                <a:prstDash val="solid"/>
                <a:miter/>
              </a:ln>
            </p:spPr>
            <p:txBody>
              <a:bodyPr rtlCol="0" anchor="ctr"/>
              <a:lstStyle/>
              <a:p>
                <a:endParaRPr lang="en-US"/>
              </a:p>
            </p:txBody>
          </p:sp>
        </p:grpSp>
      </p:grpSp>
      <p:sp>
        <p:nvSpPr>
          <p:cNvPr id="3" name="Freeform 1038">
            <a:extLst>
              <a:ext uri="{FF2B5EF4-FFF2-40B4-BE49-F238E27FC236}">
                <a16:creationId xmlns:a16="http://schemas.microsoft.com/office/drawing/2014/main" id="{3AADFA6A-CFEC-927A-1873-AACF9E7D460F}"/>
              </a:ext>
            </a:extLst>
          </p:cNvPr>
          <p:cNvSpPr/>
          <p:nvPr/>
        </p:nvSpPr>
        <p:spPr>
          <a:xfrm>
            <a:off x="5784009" y="1423554"/>
            <a:ext cx="772300" cy="871495"/>
          </a:xfrm>
          <a:custGeom>
            <a:avLst/>
            <a:gdLst>
              <a:gd name="connsiteX0" fmla="*/ 1017568 w 1028134"/>
              <a:gd name="connsiteY0" fmla="*/ 661006 h 1160188"/>
              <a:gd name="connsiteX1" fmla="*/ 935285 w 1028134"/>
              <a:gd name="connsiteY1" fmla="*/ 515639 h 1160188"/>
              <a:gd name="connsiteX2" fmla="*/ 935285 w 1028134"/>
              <a:gd name="connsiteY2" fmla="*/ 515639 h 1160188"/>
              <a:gd name="connsiteX3" fmla="*/ 880429 w 1028134"/>
              <a:gd name="connsiteY3" fmla="*/ 469012 h 1160188"/>
              <a:gd name="connsiteX4" fmla="*/ 855744 w 1028134"/>
              <a:gd name="connsiteY4" fmla="*/ 469012 h 1160188"/>
              <a:gd name="connsiteX5" fmla="*/ 855744 w 1028134"/>
              <a:gd name="connsiteY5" fmla="*/ 293476 h 1160188"/>
              <a:gd name="connsiteX6" fmla="*/ 839288 w 1028134"/>
              <a:gd name="connsiteY6" fmla="*/ 277019 h 1160188"/>
              <a:gd name="connsiteX7" fmla="*/ 822830 w 1028134"/>
              <a:gd name="connsiteY7" fmla="*/ 293476 h 1160188"/>
              <a:gd name="connsiteX8" fmla="*/ 822830 w 1028134"/>
              <a:gd name="connsiteY8" fmla="*/ 469012 h 1160188"/>
              <a:gd name="connsiteX9" fmla="*/ 441587 w 1028134"/>
              <a:gd name="connsiteY9" fmla="*/ 469012 h 1160188"/>
              <a:gd name="connsiteX10" fmla="*/ 441587 w 1028134"/>
              <a:gd name="connsiteY10" fmla="*/ 337360 h 1160188"/>
              <a:gd name="connsiteX11" fmla="*/ 405929 w 1028134"/>
              <a:gd name="connsiteY11" fmla="*/ 200222 h 1160188"/>
              <a:gd name="connsiteX12" fmla="*/ 405929 w 1028134"/>
              <a:gd name="connsiteY12" fmla="*/ 60341 h 1160188"/>
              <a:gd name="connsiteX13" fmla="*/ 430615 w 1028134"/>
              <a:gd name="connsiteY13" fmla="*/ 35656 h 1160188"/>
              <a:gd name="connsiteX14" fmla="*/ 693920 w 1028134"/>
              <a:gd name="connsiteY14" fmla="*/ 35656 h 1160188"/>
              <a:gd name="connsiteX15" fmla="*/ 693920 w 1028134"/>
              <a:gd name="connsiteY15" fmla="*/ 106968 h 1160188"/>
              <a:gd name="connsiteX16" fmla="*/ 751519 w 1028134"/>
              <a:gd name="connsiteY16" fmla="*/ 164566 h 1160188"/>
              <a:gd name="connsiteX17" fmla="*/ 822830 w 1028134"/>
              <a:gd name="connsiteY17" fmla="*/ 164566 h 1160188"/>
              <a:gd name="connsiteX18" fmla="*/ 822830 w 1028134"/>
              <a:gd name="connsiteY18" fmla="*/ 213936 h 1160188"/>
              <a:gd name="connsiteX19" fmla="*/ 839288 w 1028134"/>
              <a:gd name="connsiteY19" fmla="*/ 230392 h 1160188"/>
              <a:gd name="connsiteX20" fmla="*/ 855744 w 1028134"/>
              <a:gd name="connsiteY20" fmla="*/ 213936 h 1160188"/>
              <a:gd name="connsiteX21" fmla="*/ 855744 w 1028134"/>
              <a:gd name="connsiteY21" fmla="*/ 159080 h 1160188"/>
              <a:gd name="connsiteX22" fmla="*/ 842030 w 1028134"/>
              <a:gd name="connsiteY22" fmla="*/ 128910 h 1160188"/>
              <a:gd name="connsiteX23" fmla="*/ 726833 w 1028134"/>
              <a:gd name="connsiteY23" fmla="*/ 13714 h 1160188"/>
              <a:gd name="connsiteX24" fmla="*/ 696664 w 1028134"/>
              <a:gd name="connsiteY24" fmla="*/ 0 h 1160188"/>
              <a:gd name="connsiteX25" fmla="*/ 430615 w 1028134"/>
              <a:gd name="connsiteY25" fmla="*/ 0 h 1160188"/>
              <a:gd name="connsiteX26" fmla="*/ 373017 w 1028134"/>
              <a:gd name="connsiteY26" fmla="*/ 57598 h 1160188"/>
              <a:gd name="connsiteX27" fmla="*/ 373017 w 1028134"/>
              <a:gd name="connsiteY27" fmla="*/ 120682 h 1160188"/>
              <a:gd name="connsiteX28" fmla="*/ 329132 w 1028134"/>
              <a:gd name="connsiteY28" fmla="*/ 24685 h 1160188"/>
              <a:gd name="connsiteX29" fmla="*/ 255077 w 1028134"/>
              <a:gd name="connsiteY29" fmla="*/ 24685 h 1160188"/>
              <a:gd name="connsiteX30" fmla="*/ 200222 w 1028134"/>
              <a:gd name="connsiteY30" fmla="*/ 145366 h 1160188"/>
              <a:gd name="connsiteX31" fmla="*/ 200222 w 1028134"/>
              <a:gd name="connsiteY31" fmla="*/ 145366 h 1160188"/>
              <a:gd name="connsiteX32" fmla="*/ 142624 w 1028134"/>
              <a:gd name="connsiteY32" fmla="*/ 334617 h 1160188"/>
              <a:gd name="connsiteX33" fmla="*/ 142624 w 1028134"/>
              <a:gd name="connsiteY33" fmla="*/ 466270 h 1160188"/>
              <a:gd name="connsiteX34" fmla="*/ 57599 w 1028134"/>
              <a:gd name="connsiteY34" fmla="*/ 466270 h 1160188"/>
              <a:gd name="connsiteX35" fmla="*/ 2744 w 1028134"/>
              <a:gd name="connsiteY35" fmla="*/ 512897 h 1160188"/>
              <a:gd name="connsiteX36" fmla="*/ 0 w 1028134"/>
              <a:gd name="connsiteY36" fmla="*/ 554038 h 1160188"/>
              <a:gd name="connsiteX37" fmla="*/ 85027 w 1028134"/>
              <a:gd name="connsiteY37" fmla="*/ 877684 h 1160188"/>
              <a:gd name="connsiteX38" fmla="*/ 85027 w 1028134"/>
              <a:gd name="connsiteY38" fmla="*/ 1044992 h 1160188"/>
              <a:gd name="connsiteX39" fmla="*/ 41142 w 1028134"/>
              <a:gd name="connsiteY39" fmla="*/ 1102591 h 1160188"/>
              <a:gd name="connsiteX40" fmla="*/ 98741 w 1028134"/>
              <a:gd name="connsiteY40" fmla="*/ 1160189 h 1160188"/>
              <a:gd name="connsiteX41" fmla="*/ 693920 w 1028134"/>
              <a:gd name="connsiteY41" fmla="*/ 1160189 h 1160188"/>
              <a:gd name="connsiteX42" fmla="*/ 751519 w 1028134"/>
              <a:gd name="connsiteY42" fmla="*/ 1102591 h 1160188"/>
              <a:gd name="connsiteX43" fmla="*/ 707634 w 1028134"/>
              <a:gd name="connsiteY43" fmla="*/ 1044992 h 1160188"/>
              <a:gd name="connsiteX44" fmla="*/ 707634 w 1028134"/>
              <a:gd name="connsiteY44" fmla="*/ 998366 h 1160188"/>
              <a:gd name="connsiteX45" fmla="*/ 729577 w 1028134"/>
              <a:gd name="connsiteY45" fmla="*/ 979166 h 1160188"/>
              <a:gd name="connsiteX46" fmla="*/ 844772 w 1028134"/>
              <a:gd name="connsiteY46" fmla="*/ 987394 h 1160188"/>
              <a:gd name="connsiteX47" fmla="*/ 935285 w 1028134"/>
              <a:gd name="connsiteY47" fmla="*/ 905112 h 1160188"/>
              <a:gd name="connsiteX48" fmla="*/ 935285 w 1028134"/>
              <a:gd name="connsiteY48" fmla="*/ 789916 h 1160188"/>
              <a:gd name="connsiteX49" fmla="*/ 951741 w 1028134"/>
              <a:gd name="connsiteY49" fmla="*/ 765231 h 1160188"/>
              <a:gd name="connsiteX50" fmla="*/ 990140 w 1028134"/>
              <a:gd name="connsiteY50" fmla="*/ 751517 h 1160188"/>
              <a:gd name="connsiteX51" fmla="*/ 1017568 w 1028134"/>
              <a:gd name="connsiteY51" fmla="*/ 661006 h 1160188"/>
              <a:gd name="connsiteX52" fmla="*/ 1017568 w 1028134"/>
              <a:gd name="connsiteY52" fmla="*/ 661006 h 1160188"/>
              <a:gd name="connsiteX53" fmla="*/ 798146 w 1028134"/>
              <a:gd name="connsiteY53" fmla="*/ 131653 h 1160188"/>
              <a:gd name="connsiteX54" fmla="*/ 748775 w 1028134"/>
              <a:gd name="connsiteY54" fmla="*/ 131653 h 1160188"/>
              <a:gd name="connsiteX55" fmla="*/ 724091 w 1028134"/>
              <a:gd name="connsiteY55" fmla="*/ 106968 h 1160188"/>
              <a:gd name="connsiteX56" fmla="*/ 724091 w 1028134"/>
              <a:gd name="connsiteY56" fmla="*/ 57598 h 1160188"/>
              <a:gd name="connsiteX57" fmla="*/ 798146 w 1028134"/>
              <a:gd name="connsiteY57" fmla="*/ 131653 h 1160188"/>
              <a:gd name="connsiteX58" fmla="*/ 285248 w 1028134"/>
              <a:gd name="connsiteY58" fmla="*/ 38399 h 1160188"/>
              <a:gd name="connsiteX59" fmla="*/ 298962 w 1028134"/>
              <a:gd name="connsiteY59" fmla="*/ 38399 h 1160188"/>
              <a:gd name="connsiteX60" fmla="*/ 342846 w 1028134"/>
              <a:gd name="connsiteY60" fmla="*/ 137138 h 1160188"/>
              <a:gd name="connsiteX61" fmla="*/ 244107 w 1028134"/>
              <a:gd name="connsiteY61" fmla="*/ 137138 h 1160188"/>
              <a:gd name="connsiteX62" fmla="*/ 285248 w 1028134"/>
              <a:gd name="connsiteY62" fmla="*/ 38399 h 1160188"/>
              <a:gd name="connsiteX63" fmla="*/ 224907 w 1028134"/>
              <a:gd name="connsiteY63" fmla="*/ 170051 h 1160188"/>
              <a:gd name="connsiteX64" fmla="*/ 353818 w 1028134"/>
              <a:gd name="connsiteY64" fmla="*/ 170051 h 1160188"/>
              <a:gd name="connsiteX65" fmla="*/ 400445 w 1028134"/>
              <a:gd name="connsiteY65" fmla="*/ 287990 h 1160188"/>
              <a:gd name="connsiteX66" fmla="*/ 178280 w 1028134"/>
              <a:gd name="connsiteY66" fmla="*/ 287990 h 1160188"/>
              <a:gd name="connsiteX67" fmla="*/ 224907 w 1028134"/>
              <a:gd name="connsiteY67" fmla="*/ 170051 h 1160188"/>
              <a:gd name="connsiteX68" fmla="*/ 224907 w 1028134"/>
              <a:gd name="connsiteY68" fmla="*/ 170051 h 1160188"/>
              <a:gd name="connsiteX69" fmla="*/ 175538 w 1028134"/>
              <a:gd name="connsiteY69" fmla="*/ 337360 h 1160188"/>
              <a:gd name="connsiteX70" fmla="*/ 175538 w 1028134"/>
              <a:gd name="connsiteY70" fmla="*/ 323646 h 1160188"/>
              <a:gd name="connsiteX71" fmla="*/ 405929 w 1028134"/>
              <a:gd name="connsiteY71" fmla="*/ 323646 h 1160188"/>
              <a:gd name="connsiteX72" fmla="*/ 405929 w 1028134"/>
              <a:gd name="connsiteY72" fmla="*/ 337360 h 1160188"/>
              <a:gd name="connsiteX73" fmla="*/ 405929 w 1028134"/>
              <a:gd name="connsiteY73" fmla="*/ 469012 h 1160188"/>
              <a:gd name="connsiteX74" fmla="*/ 172794 w 1028134"/>
              <a:gd name="connsiteY74" fmla="*/ 469012 h 1160188"/>
              <a:gd name="connsiteX75" fmla="*/ 172794 w 1028134"/>
              <a:gd name="connsiteY75" fmla="*/ 337360 h 1160188"/>
              <a:gd name="connsiteX76" fmla="*/ 74055 w 1028134"/>
              <a:gd name="connsiteY76" fmla="*/ 1105333 h 1160188"/>
              <a:gd name="connsiteX77" fmla="*/ 98741 w 1028134"/>
              <a:gd name="connsiteY77" fmla="*/ 1080648 h 1160188"/>
              <a:gd name="connsiteX78" fmla="*/ 145366 w 1028134"/>
              <a:gd name="connsiteY78" fmla="*/ 1080648 h 1160188"/>
              <a:gd name="connsiteX79" fmla="*/ 161824 w 1028134"/>
              <a:gd name="connsiteY79" fmla="*/ 1064192 h 1160188"/>
              <a:gd name="connsiteX80" fmla="*/ 145366 w 1028134"/>
              <a:gd name="connsiteY80" fmla="*/ 1047735 h 1160188"/>
              <a:gd name="connsiteX81" fmla="*/ 117939 w 1028134"/>
              <a:gd name="connsiteY81" fmla="*/ 1047735 h 1160188"/>
              <a:gd name="connsiteX82" fmla="*/ 117939 w 1028134"/>
              <a:gd name="connsiteY82" fmla="*/ 883170 h 1160188"/>
              <a:gd name="connsiteX83" fmla="*/ 32914 w 1028134"/>
              <a:gd name="connsiteY83" fmla="*/ 559524 h 1160188"/>
              <a:gd name="connsiteX84" fmla="*/ 35656 w 1028134"/>
              <a:gd name="connsiteY84" fmla="*/ 523868 h 1160188"/>
              <a:gd name="connsiteX85" fmla="*/ 54855 w 1028134"/>
              <a:gd name="connsiteY85" fmla="*/ 507411 h 1160188"/>
              <a:gd name="connsiteX86" fmla="*/ 611637 w 1028134"/>
              <a:gd name="connsiteY86" fmla="*/ 507411 h 1160188"/>
              <a:gd name="connsiteX87" fmla="*/ 614381 w 1028134"/>
              <a:gd name="connsiteY87" fmla="*/ 526610 h 1160188"/>
              <a:gd name="connsiteX88" fmla="*/ 704892 w 1028134"/>
              <a:gd name="connsiteY88" fmla="*/ 688433 h 1160188"/>
              <a:gd name="connsiteX89" fmla="*/ 693920 w 1028134"/>
              <a:gd name="connsiteY89" fmla="*/ 726832 h 1160188"/>
              <a:gd name="connsiteX90" fmla="*/ 655522 w 1028134"/>
              <a:gd name="connsiteY90" fmla="*/ 740546 h 1160188"/>
              <a:gd name="connsiteX91" fmla="*/ 617123 w 1028134"/>
              <a:gd name="connsiteY91" fmla="*/ 795401 h 1160188"/>
              <a:gd name="connsiteX92" fmla="*/ 617123 w 1028134"/>
              <a:gd name="connsiteY92" fmla="*/ 910597 h 1160188"/>
              <a:gd name="connsiteX93" fmla="*/ 562267 w 1028134"/>
              <a:gd name="connsiteY93" fmla="*/ 959967 h 1160188"/>
              <a:gd name="connsiteX94" fmla="*/ 447071 w 1028134"/>
              <a:gd name="connsiteY94" fmla="*/ 951739 h 1160188"/>
              <a:gd name="connsiteX95" fmla="*/ 389473 w 1028134"/>
              <a:gd name="connsiteY95" fmla="*/ 1006594 h 1160188"/>
              <a:gd name="connsiteX96" fmla="*/ 389473 w 1028134"/>
              <a:gd name="connsiteY96" fmla="*/ 1050478 h 1160188"/>
              <a:gd name="connsiteX97" fmla="*/ 224907 w 1028134"/>
              <a:gd name="connsiteY97" fmla="*/ 1050478 h 1160188"/>
              <a:gd name="connsiteX98" fmla="*/ 208451 w 1028134"/>
              <a:gd name="connsiteY98" fmla="*/ 1066935 h 1160188"/>
              <a:gd name="connsiteX99" fmla="*/ 224907 w 1028134"/>
              <a:gd name="connsiteY99" fmla="*/ 1083391 h 1160188"/>
              <a:gd name="connsiteX100" fmla="*/ 408673 w 1028134"/>
              <a:gd name="connsiteY100" fmla="*/ 1083391 h 1160188"/>
              <a:gd name="connsiteX101" fmla="*/ 433357 w 1028134"/>
              <a:gd name="connsiteY101" fmla="*/ 1108076 h 1160188"/>
              <a:gd name="connsiteX102" fmla="*/ 408673 w 1028134"/>
              <a:gd name="connsiteY102" fmla="*/ 1132761 h 1160188"/>
              <a:gd name="connsiteX103" fmla="*/ 98741 w 1028134"/>
              <a:gd name="connsiteY103" fmla="*/ 1132761 h 1160188"/>
              <a:gd name="connsiteX104" fmla="*/ 74055 w 1028134"/>
              <a:gd name="connsiteY104" fmla="*/ 1105333 h 1160188"/>
              <a:gd name="connsiteX105" fmla="*/ 74055 w 1028134"/>
              <a:gd name="connsiteY105" fmla="*/ 1105333 h 1160188"/>
              <a:gd name="connsiteX106" fmla="*/ 718605 w 1028134"/>
              <a:gd name="connsiteY106" fmla="*/ 1105333 h 1160188"/>
              <a:gd name="connsiteX107" fmla="*/ 693920 w 1028134"/>
              <a:gd name="connsiteY107" fmla="*/ 1130018 h 1160188"/>
              <a:gd name="connsiteX108" fmla="*/ 460785 w 1028134"/>
              <a:gd name="connsiteY108" fmla="*/ 1130018 h 1160188"/>
              <a:gd name="connsiteX109" fmla="*/ 466270 w 1028134"/>
              <a:gd name="connsiteY109" fmla="*/ 1105333 h 1160188"/>
              <a:gd name="connsiteX110" fmla="*/ 460785 w 1028134"/>
              <a:gd name="connsiteY110" fmla="*/ 1080648 h 1160188"/>
              <a:gd name="connsiteX111" fmla="*/ 693920 w 1028134"/>
              <a:gd name="connsiteY111" fmla="*/ 1080648 h 1160188"/>
              <a:gd name="connsiteX112" fmla="*/ 718605 w 1028134"/>
              <a:gd name="connsiteY112" fmla="*/ 1105333 h 1160188"/>
              <a:gd name="connsiteX113" fmla="*/ 718605 w 1028134"/>
              <a:gd name="connsiteY113" fmla="*/ 1105333 h 1160188"/>
              <a:gd name="connsiteX114" fmla="*/ 976426 w 1028134"/>
              <a:gd name="connsiteY114" fmla="*/ 721347 h 1160188"/>
              <a:gd name="connsiteX115" fmla="*/ 938027 w 1028134"/>
              <a:gd name="connsiteY115" fmla="*/ 735060 h 1160188"/>
              <a:gd name="connsiteX116" fmla="*/ 899627 w 1028134"/>
              <a:gd name="connsiteY116" fmla="*/ 789916 h 1160188"/>
              <a:gd name="connsiteX117" fmla="*/ 899627 w 1028134"/>
              <a:gd name="connsiteY117" fmla="*/ 905112 h 1160188"/>
              <a:gd name="connsiteX118" fmla="*/ 844772 w 1028134"/>
              <a:gd name="connsiteY118" fmla="*/ 954481 h 1160188"/>
              <a:gd name="connsiteX119" fmla="*/ 729577 w 1028134"/>
              <a:gd name="connsiteY119" fmla="*/ 946253 h 1160188"/>
              <a:gd name="connsiteX120" fmla="*/ 671978 w 1028134"/>
              <a:gd name="connsiteY120" fmla="*/ 1001108 h 1160188"/>
              <a:gd name="connsiteX121" fmla="*/ 671978 w 1028134"/>
              <a:gd name="connsiteY121" fmla="*/ 1044992 h 1160188"/>
              <a:gd name="connsiteX122" fmla="*/ 419643 w 1028134"/>
              <a:gd name="connsiteY122" fmla="*/ 1044992 h 1160188"/>
              <a:gd name="connsiteX123" fmla="*/ 419643 w 1028134"/>
              <a:gd name="connsiteY123" fmla="*/ 1001108 h 1160188"/>
              <a:gd name="connsiteX124" fmla="*/ 441587 w 1028134"/>
              <a:gd name="connsiteY124" fmla="*/ 981909 h 1160188"/>
              <a:gd name="connsiteX125" fmla="*/ 556781 w 1028134"/>
              <a:gd name="connsiteY125" fmla="*/ 990137 h 1160188"/>
              <a:gd name="connsiteX126" fmla="*/ 647294 w 1028134"/>
              <a:gd name="connsiteY126" fmla="*/ 907854 h 1160188"/>
              <a:gd name="connsiteX127" fmla="*/ 647294 w 1028134"/>
              <a:gd name="connsiteY127" fmla="*/ 792658 h 1160188"/>
              <a:gd name="connsiteX128" fmla="*/ 663750 w 1028134"/>
              <a:gd name="connsiteY128" fmla="*/ 767973 h 1160188"/>
              <a:gd name="connsiteX129" fmla="*/ 702149 w 1028134"/>
              <a:gd name="connsiteY129" fmla="*/ 754260 h 1160188"/>
              <a:gd name="connsiteX130" fmla="*/ 729577 w 1028134"/>
              <a:gd name="connsiteY130" fmla="*/ 663749 h 1160188"/>
              <a:gd name="connsiteX131" fmla="*/ 647294 w 1028134"/>
              <a:gd name="connsiteY131" fmla="*/ 518382 h 1160188"/>
              <a:gd name="connsiteX132" fmla="*/ 644550 w 1028134"/>
              <a:gd name="connsiteY132" fmla="*/ 504668 h 1160188"/>
              <a:gd name="connsiteX133" fmla="*/ 877686 w 1028134"/>
              <a:gd name="connsiteY133" fmla="*/ 504668 h 1160188"/>
              <a:gd name="connsiteX134" fmla="*/ 896885 w 1028134"/>
              <a:gd name="connsiteY134" fmla="*/ 521125 h 1160188"/>
              <a:gd name="connsiteX135" fmla="*/ 896885 w 1028134"/>
              <a:gd name="connsiteY135" fmla="*/ 521125 h 1160188"/>
              <a:gd name="connsiteX136" fmla="*/ 987396 w 1028134"/>
              <a:gd name="connsiteY136" fmla="*/ 682948 h 1160188"/>
              <a:gd name="connsiteX137" fmla="*/ 976426 w 1028134"/>
              <a:gd name="connsiteY137" fmla="*/ 721347 h 1160188"/>
              <a:gd name="connsiteX138" fmla="*/ 976426 w 1028134"/>
              <a:gd name="connsiteY138" fmla="*/ 721347 h 1160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1028134" h="1160188">
                <a:moveTo>
                  <a:pt x="1017568" y="661006"/>
                </a:moveTo>
                <a:cubicBezTo>
                  <a:pt x="973682" y="592437"/>
                  <a:pt x="940769" y="567752"/>
                  <a:pt x="935285" y="515639"/>
                </a:cubicBezTo>
                <a:lnTo>
                  <a:pt x="935285" y="515639"/>
                </a:lnTo>
                <a:cubicBezTo>
                  <a:pt x="932541" y="488212"/>
                  <a:pt x="907857" y="469012"/>
                  <a:pt x="880429" y="469012"/>
                </a:cubicBezTo>
                <a:lnTo>
                  <a:pt x="855744" y="469012"/>
                </a:lnTo>
                <a:lnTo>
                  <a:pt x="855744" y="293476"/>
                </a:lnTo>
                <a:cubicBezTo>
                  <a:pt x="855744" y="285247"/>
                  <a:pt x="847516" y="277019"/>
                  <a:pt x="839288" y="277019"/>
                </a:cubicBezTo>
                <a:cubicBezTo>
                  <a:pt x="831058" y="277019"/>
                  <a:pt x="822830" y="285247"/>
                  <a:pt x="822830" y="293476"/>
                </a:cubicBezTo>
                <a:lnTo>
                  <a:pt x="822830" y="469012"/>
                </a:lnTo>
                <a:cubicBezTo>
                  <a:pt x="787175" y="469012"/>
                  <a:pt x="479984" y="469012"/>
                  <a:pt x="441587" y="469012"/>
                </a:cubicBezTo>
                <a:lnTo>
                  <a:pt x="441587" y="337360"/>
                </a:lnTo>
                <a:cubicBezTo>
                  <a:pt x="441587" y="263305"/>
                  <a:pt x="411415" y="216678"/>
                  <a:pt x="405929" y="200222"/>
                </a:cubicBezTo>
                <a:lnTo>
                  <a:pt x="405929" y="60341"/>
                </a:lnTo>
                <a:cubicBezTo>
                  <a:pt x="405929" y="46627"/>
                  <a:pt x="416901" y="35656"/>
                  <a:pt x="430615" y="35656"/>
                </a:cubicBezTo>
                <a:lnTo>
                  <a:pt x="693920" y="35656"/>
                </a:lnTo>
                <a:lnTo>
                  <a:pt x="693920" y="106968"/>
                </a:lnTo>
                <a:cubicBezTo>
                  <a:pt x="693920" y="139881"/>
                  <a:pt x="721348" y="164566"/>
                  <a:pt x="751519" y="164566"/>
                </a:cubicBezTo>
                <a:lnTo>
                  <a:pt x="822830" y="164566"/>
                </a:lnTo>
                <a:lnTo>
                  <a:pt x="822830" y="213936"/>
                </a:lnTo>
                <a:cubicBezTo>
                  <a:pt x="822830" y="222164"/>
                  <a:pt x="831058" y="230392"/>
                  <a:pt x="839288" y="230392"/>
                </a:cubicBezTo>
                <a:cubicBezTo>
                  <a:pt x="847516" y="230392"/>
                  <a:pt x="855744" y="222164"/>
                  <a:pt x="855744" y="213936"/>
                </a:cubicBezTo>
                <a:lnTo>
                  <a:pt x="855744" y="159080"/>
                </a:lnTo>
                <a:cubicBezTo>
                  <a:pt x="855744" y="148109"/>
                  <a:pt x="850258" y="137138"/>
                  <a:pt x="842030" y="128910"/>
                </a:cubicBezTo>
                <a:lnTo>
                  <a:pt x="726833" y="13714"/>
                </a:lnTo>
                <a:cubicBezTo>
                  <a:pt x="718605" y="5486"/>
                  <a:pt x="707634" y="0"/>
                  <a:pt x="696664" y="0"/>
                </a:cubicBezTo>
                <a:lnTo>
                  <a:pt x="430615" y="0"/>
                </a:lnTo>
                <a:cubicBezTo>
                  <a:pt x="397701" y="0"/>
                  <a:pt x="373017" y="27428"/>
                  <a:pt x="373017" y="57598"/>
                </a:cubicBezTo>
                <a:lnTo>
                  <a:pt x="373017" y="120682"/>
                </a:lnTo>
                <a:lnTo>
                  <a:pt x="329132" y="24685"/>
                </a:lnTo>
                <a:cubicBezTo>
                  <a:pt x="315418" y="-8228"/>
                  <a:pt x="268791" y="-8228"/>
                  <a:pt x="255077" y="24685"/>
                </a:cubicBezTo>
                <a:lnTo>
                  <a:pt x="200222" y="145366"/>
                </a:lnTo>
                <a:cubicBezTo>
                  <a:pt x="200222" y="145366"/>
                  <a:pt x="200222" y="145366"/>
                  <a:pt x="200222" y="145366"/>
                </a:cubicBezTo>
                <a:cubicBezTo>
                  <a:pt x="175538" y="205707"/>
                  <a:pt x="142624" y="252334"/>
                  <a:pt x="142624" y="334617"/>
                </a:cubicBezTo>
                <a:lnTo>
                  <a:pt x="142624" y="466270"/>
                </a:lnTo>
                <a:lnTo>
                  <a:pt x="57599" y="466270"/>
                </a:lnTo>
                <a:cubicBezTo>
                  <a:pt x="30171" y="466270"/>
                  <a:pt x="8228" y="485469"/>
                  <a:pt x="2744" y="512897"/>
                </a:cubicBezTo>
                <a:cubicBezTo>
                  <a:pt x="0" y="526610"/>
                  <a:pt x="0" y="540324"/>
                  <a:pt x="0" y="554038"/>
                </a:cubicBezTo>
                <a:cubicBezTo>
                  <a:pt x="2744" y="702147"/>
                  <a:pt x="85027" y="724089"/>
                  <a:pt x="85027" y="877684"/>
                </a:cubicBezTo>
                <a:lnTo>
                  <a:pt x="85027" y="1044992"/>
                </a:lnTo>
                <a:cubicBezTo>
                  <a:pt x="60341" y="1050478"/>
                  <a:pt x="41142" y="1075163"/>
                  <a:pt x="41142" y="1102591"/>
                </a:cubicBezTo>
                <a:cubicBezTo>
                  <a:pt x="41142" y="1135504"/>
                  <a:pt x="68569" y="1160189"/>
                  <a:pt x="98741" y="1160189"/>
                </a:cubicBezTo>
                <a:lnTo>
                  <a:pt x="693920" y="1160189"/>
                </a:lnTo>
                <a:cubicBezTo>
                  <a:pt x="726833" y="1160189"/>
                  <a:pt x="751519" y="1132761"/>
                  <a:pt x="751519" y="1102591"/>
                </a:cubicBezTo>
                <a:cubicBezTo>
                  <a:pt x="751519" y="1075163"/>
                  <a:pt x="732319" y="1053221"/>
                  <a:pt x="707634" y="1044992"/>
                </a:cubicBezTo>
                <a:lnTo>
                  <a:pt x="707634" y="998366"/>
                </a:lnTo>
                <a:cubicBezTo>
                  <a:pt x="707634" y="987394"/>
                  <a:pt x="718605" y="976423"/>
                  <a:pt x="729577" y="979166"/>
                </a:cubicBezTo>
                <a:lnTo>
                  <a:pt x="844772" y="987394"/>
                </a:lnTo>
                <a:cubicBezTo>
                  <a:pt x="894143" y="990137"/>
                  <a:pt x="935285" y="951739"/>
                  <a:pt x="935285" y="905112"/>
                </a:cubicBezTo>
                <a:lnTo>
                  <a:pt x="935285" y="789916"/>
                </a:lnTo>
                <a:cubicBezTo>
                  <a:pt x="935285" y="778945"/>
                  <a:pt x="940769" y="770716"/>
                  <a:pt x="951741" y="765231"/>
                </a:cubicBezTo>
                <a:lnTo>
                  <a:pt x="990140" y="751517"/>
                </a:lnTo>
                <a:cubicBezTo>
                  <a:pt x="1025796" y="737803"/>
                  <a:pt x="1039510" y="693919"/>
                  <a:pt x="1017568" y="661006"/>
                </a:cubicBezTo>
                <a:lnTo>
                  <a:pt x="1017568" y="661006"/>
                </a:lnTo>
                <a:close/>
                <a:moveTo>
                  <a:pt x="798146" y="131653"/>
                </a:moveTo>
                <a:lnTo>
                  <a:pt x="748775" y="131653"/>
                </a:lnTo>
                <a:cubicBezTo>
                  <a:pt x="735061" y="131653"/>
                  <a:pt x="724091" y="120682"/>
                  <a:pt x="724091" y="106968"/>
                </a:cubicBezTo>
                <a:lnTo>
                  <a:pt x="724091" y="57598"/>
                </a:lnTo>
                <a:lnTo>
                  <a:pt x="798146" y="131653"/>
                </a:lnTo>
                <a:close/>
                <a:moveTo>
                  <a:pt x="285248" y="38399"/>
                </a:moveTo>
                <a:cubicBezTo>
                  <a:pt x="287991" y="32913"/>
                  <a:pt x="296219" y="32913"/>
                  <a:pt x="298962" y="38399"/>
                </a:cubicBezTo>
                <a:lnTo>
                  <a:pt x="342846" y="137138"/>
                </a:lnTo>
                <a:lnTo>
                  <a:pt x="244107" y="137138"/>
                </a:lnTo>
                <a:lnTo>
                  <a:pt x="285248" y="38399"/>
                </a:lnTo>
                <a:close/>
                <a:moveTo>
                  <a:pt x="224907" y="170051"/>
                </a:moveTo>
                <a:lnTo>
                  <a:pt x="353818" y="170051"/>
                </a:lnTo>
                <a:cubicBezTo>
                  <a:pt x="383987" y="238620"/>
                  <a:pt x="392215" y="255077"/>
                  <a:pt x="400445" y="287990"/>
                </a:cubicBezTo>
                <a:lnTo>
                  <a:pt x="178280" y="287990"/>
                </a:lnTo>
                <a:cubicBezTo>
                  <a:pt x="189252" y="246849"/>
                  <a:pt x="200222" y="227649"/>
                  <a:pt x="224907" y="170051"/>
                </a:cubicBezTo>
                <a:lnTo>
                  <a:pt x="224907" y="170051"/>
                </a:lnTo>
                <a:close/>
                <a:moveTo>
                  <a:pt x="175538" y="337360"/>
                </a:moveTo>
                <a:cubicBezTo>
                  <a:pt x="175538" y="331874"/>
                  <a:pt x="175538" y="326389"/>
                  <a:pt x="175538" y="323646"/>
                </a:cubicBezTo>
                <a:lnTo>
                  <a:pt x="405929" y="323646"/>
                </a:lnTo>
                <a:cubicBezTo>
                  <a:pt x="405929" y="329131"/>
                  <a:pt x="405929" y="334617"/>
                  <a:pt x="405929" y="337360"/>
                </a:cubicBezTo>
                <a:lnTo>
                  <a:pt x="405929" y="469012"/>
                </a:lnTo>
                <a:lnTo>
                  <a:pt x="172794" y="469012"/>
                </a:lnTo>
                <a:lnTo>
                  <a:pt x="172794" y="337360"/>
                </a:lnTo>
                <a:close/>
                <a:moveTo>
                  <a:pt x="74055" y="1105333"/>
                </a:moveTo>
                <a:cubicBezTo>
                  <a:pt x="74055" y="1091619"/>
                  <a:pt x="85027" y="1080648"/>
                  <a:pt x="98741" y="1080648"/>
                </a:cubicBezTo>
                <a:lnTo>
                  <a:pt x="145366" y="1080648"/>
                </a:lnTo>
                <a:cubicBezTo>
                  <a:pt x="153596" y="1080648"/>
                  <a:pt x="161824" y="1072420"/>
                  <a:pt x="161824" y="1064192"/>
                </a:cubicBezTo>
                <a:cubicBezTo>
                  <a:pt x="161824" y="1055964"/>
                  <a:pt x="153596" y="1047735"/>
                  <a:pt x="145366" y="1047735"/>
                </a:cubicBezTo>
                <a:lnTo>
                  <a:pt x="117939" y="1047735"/>
                </a:lnTo>
                <a:lnTo>
                  <a:pt x="117939" y="883170"/>
                </a:lnTo>
                <a:cubicBezTo>
                  <a:pt x="117939" y="718604"/>
                  <a:pt x="32914" y="696662"/>
                  <a:pt x="32914" y="559524"/>
                </a:cubicBezTo>
                <a:cubicBezTo>
                  <a:pt x="32914" y="545810"/>
                  <a:pt x="32914" y="534839"/>
                  <a:pt x="35656" y="523868"/>
                </a:cubicBezTo>
                <a:cubicBezTo>
                  <a:pt x="35656" y="512897"/>
                  <a:pt x="46627" y="507411"/>
                  <a:pt x="54855" y="507411"/>
                </a:cubicBezTo>
                <a:lnTo>
                  <a:pt x="611637" y="507411"/>
                </a:lnTo>
                <a:cubicBezTo>
                  <a:pt x="611637" y="512897"/>
                  <a:pt x="614381" y="518382"/>
                  <a:pt x="614381" y="526610"/>
                </a:cubicBezTo>
                <a:cubicBezTo>
                  <a:pt x="622609" y="592437"/>
                  <a:pt x="661008" y="622607"/>
                  <a:pt x="704892" y="688433"/>
                </a:cubicBezTo>
                <a:cubicBezTo>
                  <a:pt x="715863" y="702147"/>
                  <a:pt x="707634" y="721347"/>
                  <a:pt x="693920" y="726832"/>
                </a:cubicBezTo>
                <a:lnTo>
                  <a:pt x="655522" y="740546"/>
                </a:lnTo>
                <a:cubicBezTo>
                  <a:pt x="633580" y="748774"/>
                  <a:pt x="617123" y="770716"/>
                  <a:pt x="617123" y="795401"/>
                </a:cubicBezTo>
                <a:lnTo>
                  <a:pt x="617123" y="910597"/>
                </a:lnTo>
                <a:cubicBezTo>
                  <a:pt x="617123" y="940768"/>
                  <a:pt x="592439" y="962710"/>
                  <a:pt x="562267" y="959967"/>
                </a:cubicBezTo>
                <a:lnTo>
                  <a:pt x="447071" y="951739"/>
                </a:lnTo>
                <a:cubicBezTo>
                  <a:pt x="414159" y="948996"/>
                  <a:pt x="389473" y="973681"/>
                  <a:pt x="389473" y="1006594"/>
                </a:cubicBezTo>
                <a:lnTo>
                  <a:pt x="389473" y="1050478"/>
                </a:lnTo>
                <a:lnTo>
                  <a:pt x="224907" y="1050478"/>
                </a:lnTo>
                <a:cubicBezTo>
                  <a:pt x="216679" y="1050478"/>
                  <a:pt x="208451" y="1058706"/>
                  <a:pt x="208451" y="1066935"/>
                </a:cubicBezTo>
                <a:cubicBezTo>
                  <a:pt x="208451" y="1075163"/>
                  <a:pt x="216679" y="1083391"/>
                  <a:pt x="224907" y="1083391"/>
                </a:cubicBezTo>
                <a:lnTo>
                  <a:pt x="408673" y="1083391"/>
                </a:lnTo>
                <a:cubicBezTo>
                  <a:pt x="422387" y="1083391"/>
                  <a:pt x="433357" y="1094362"/>
                  <a:pt x="433357" y="1108076"/>
                </a:cubicBezTo>
                <a:cubicBezTo>
                  <a:pt x="433357" y="1121790"/>
                  <a:pt x="422387" y="1132761"/>
                  <a:pt x="408673" y="1132761"/>
                </a:cubicBezTo>
                <a:lnTo>
                  <a:pt x="98741" y="1132761"/>
                </a:lnTo>
                <a:cubicBezTo>
                  <a:pt x="85027" y="1130018"/>
                  <a:pt x="74055" y="1119047"/>
                  <a:pt x="74055" y="1105333"/>
                </a:cubicBezTo>
                <a:lnTo>
                  <a:pt x="74055" y="1105333"/>
                </a:lnTo>
                <a:close/>
                <a:moveTo>
                  <a:pt x="718605" y="1105333"/>
                </a:moveTo>
                <a:cubicBezTo>
                  <a:pt x="718605" y="1119047"/>
                  <a:pt x="707634" y="1130018"/>
                  <a:pt x="693920" y="1130018"/>
                </a:cubicBezTo>
                <a:lnTo>
                  <a:pt x="460785" y="1130018"/>
                </a:lnTo>
                <a:cubicBezTo>
                  <a:pt x="463528" y="1121790"/>
                  <a:pt x="466270" y="1113561"/>
                  <a:pt x="466270" y="1105333"/>
                </a:cubicBezTo>
                <a:cubicBezTo>
                  <a:pt x="466270" y="1097105"/>
                  <a:pt x="463528" y="1088877"/>
                  <a:pt x="460785" y="1080648"/>
                </a:cubicBezTo>
                <a:lnTo>
                  <a:pt x="693920" y="1080648"/>
                </a:lnTo>
                <a:cubicBezTo>
                  <a:pt x="707634" y="1077906"/>
                  <a:pt x="718605" y="1091619"/>
                  <a:pt x="718605" y="1105333"/>
                </a:cubicBezTo>
                <a:lnTo>
                  <a:pt x="718605" y="1105333"/>
                </a:lnTo>
                <a:close/>
                <a:moveTo>
                  <a:pt x="976426" y="721347"/>
                </a:moveTo>
                <a:lnTo>
                  <a:pt x="938027" y="735060"/>
                </a:lnTo>
                <a:cubicBezTo>
                  <a:pt x="916085" y="743289"/>
                  <a:pt x="899627" y="765231"/>
                  <a:pt x="899627" y="789916"/>
                </a:cubicBezTo>
                <a:lnTo>
                  <a:pt x="899627" y="905112"/>
                </a:lnTo>
                <a:cubicBezTo>
                  <a:pt x="899627" y="935282"/>
                  <a:pt x="874943" y="957224"/>
                  <a:pt x="844772" y="954481"/>
                </a:cubicBezTo>
                <a:lnTo>
                  <a:pt x="729577" y="946253"/>
                </a:lnTo>
                <a:cubicBezTo>
                  <a:pt x="696664" y="943510"/>
                  <a:pt x="671978" y="968195"/>
                  <a:pt x="671978" y="1001108"/>
                </a:cubicBezTo>
                <a:lnTo>
                  <a:pt x="671978" y="1044992"/>
                </a:lnTo>
                <a:lnTo>
                  <a:pt x="419643" y="1044992"/>
                </a:lnTo>
                <a:lnTo>
                  <a:pt x="419643" y="1001108"/>
                </a:lnTo>
                <a:cubicBezTo>
                  <a:pt x="419643" y="990137"/>
                  <a:pt x="430615" y="979166"/>
                  <a:pt x="441587" y="981909"/>
                </a:cubicBezTo>
                <a:lnTo>
                  <a:pt x="556781" y="990137"/>
                </a:lnTo>
                <a:cubicBezTo>
                  <a:pt x="606153" y="992880"/>
                  <a:pt x="647294" y="954481"/>
                  <a:pt x="647294" y="907854"/>
                </a:cubicBezTo>
                <a:lnTo>
                  <a:pt x="647294" y="792658"/>
                </a:lnTo>
                <a:cubicBezTo>
                  <a:pt x="647294" y="781687"/>
                  <a:pt x="652778" y="773459"/>
                  <a:pt x="663750" y="767973"/>
                </a:cubicBezTo>
                <a:lnTo>
                  <a:pt x="702149" y="754260"/>
                </a:lnTo>
                <a:cubicBezTo>
                  <a:pt x="737805" y="740546"/>
                  <a:pt x="751519" y="696662"/>
                  <a:pt x="729577" y="663749"/>
                </a:cubicBezTo>
                <a:cubicBezTo>
                  <a:pt x="685692" y="595180"/>
                  <a:pt x="652778" y="570495"/>
                  <a:pt x="647294" y="518382"/>
                </a:cubicBezTo>
                <a:cubicBezTo>
                  <a:pt x="647294" y="512897"/>
                  <a:pt x="647294" y="510154"/>
                  <a:pt x="644550" y="504668"/>
                </a:cubicBezTo>
                <a:lnTo>
                  <a:pt x="877686" y="504668"/>
                </a:lnTo>
                <a:cubicBezTo>
                  <a:pt x="888657" y="504668"/>
                  <a:pt x="896885" y="512897"/>
                  <a:pt x="896885" y="521125"/>
                </a:cubicBezTo>
                <a:lnTo>
                  <a:pt x="896885" y="521125"/>
                </a:lnTo>
                <a:cubicBezTo>
                  <a:pt x="905113" y="586951"/>
                  <a:pt x="943513" y="617122"/>
                  <a:pt x="987396" y="682948"/>
                </a:cubicBezTo>
                <a:cubicBezTo>
                  <a:pt x="998368" y="693919"/>
                  <a:pt x="992882" y="713118"/>
                  <a:pt x="976426" y="721347"/>
                </a:cubicBezTo>
                <a:lnTo>
                  <a:pt x="976426" y="721347"/>
                </a:lnTo>
                <a:close/>
              </a:path>
            </a:pathLst>
          </a:custGeom>
          <a:solidFill>
            <a:srgbClr val="007772"/>
          </a:solidFill>
          <a:ln w="27426" cap="flat">
            <a:noFill/>
            <a:prstDash val="solid"/>
            <a:miter/>
          </a:ln>
        </p:spPr>
        <p:txBody>
          <a:bodyPr rtlCol="0" anchor="ctr"/>
          <a:lstStyle/>
          <a:p>
            <a:endParaRPr lang="en-US" dirty="0"/>
          </a:p>
        </p:txBody>
      </p:sp>
    </p:spTree>
    <p:extLst>
      <p:ext uri="{BB962C8B-B14F-4D97-AF65-F5344CB8AC3E}">
        <p14:creationId xmlns:p14="http://schemas.microsoft.com/office/powerpoint/2010/main" val="184911222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8" name="Google Shape;388;p8"/>
          <p:cNvSpPr txBox="1">
            <a:spLocks noGrp="1"/>
          </p:cNvSpPr>
          <p:nvPr>
            <p:ph type="body" idx="1"/>
          </p:nvPr>
        </p:nvSpPr>
        <p:spPr>
          <a:xfrm>
            <a:off x="1651560" y="832752"/>
            <a:ext cx="9649486" cy="69735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404040"/>
              </a:buClr>
              <a:buSzPts val="3600"/>
              <a:buNone/>
            </a:pPr>
            <a:r>
              <a:rPr lang="en-US" b="1">
                <a:solidFill>
                  <a:schemeClr val="accent4"/>
                </a:solidFill>
              </a:rPr>
              <a:t>GREAT JOB!</a:t>
            </a:r>
            <a:endParaRPr>
              <a:solidFill>
                <a:schemeClr val="accent4"/>
              </a:solidFill>
            </a:endParaRPr>
          </a:p>
        </p:txBody>
      </p:sp>
      <p:sp>
        <p:nvSpPr>
          <p:cNvPr id="389" name="Google Shape;389;p8"/>
          <p:cNvSpPr txBox="1">
            <a:spLocks noGrp="1"/>
          </p:cNvSpPr>
          <p:nvPr>
            <p:ph type="body" idx="3"/>
          </p:nvPr>
        </p:nvSpPr>
        <p:spPr>
          <a:xfrm>
            <a:off x="886806" y="1437571"/>
            <a:ext cx="9637200" cy="1228500"/>
          </a:xfrm>
          <a:prstGeom prst="rect">
            <a:avLst/>
          </a:prstGeom>
          <a:noFill/>
          <a:ln>
            <a:noFill/>
          </a:ln>
        </p:spPr>
        <p:txBody>
          <a:bodyPr spcFirstLastPara="1" wrap="square" lIns="91425" tIns="45700" rIns="91425" bIns="45700" anchor="t" anchorCtr="0">
            <a:noAutofit/>
          </a:bodyPr>
          <a:lstStyle/>
          <a:p>
            <a:pPr marL="0" lvl="0" indent="0"/>
            <a:r>
              <a:rPr lang="en-US" dirty="0">
                <a:solidFill>
                  <a:schemeClr val="tx1">
                    <a:lumMod val="65000"/>
                    <a:lumOff val="35000"/>
                  </a:schemeClr>
                </a:solidFill>
              </a:rPr>
              <a:t>Now you know that you can combine many different activities to get the maximum benefit for your farm and the environment. If you've completed all the modules, it's time for the quiz! If not, go back to the module you skipped.</a:t>
            </a:r>
            <a:endParaRPr dirty="0">
              <a:solidFill>
                <a:schemeClr val="tx1">
                  <a:lumMod val="65000"/>
                  <a:lumOff val="35000"/>
                </a:schemeClr>
              </a:solidFill>
            </a:endParaRPr>
          </a:p>
        </p:txBody>
      </p:sp>
      <p:sp>
        <p:nvSpPr>
          <p:cNvPr id="390" name="Google Shape;390;p8"/>
          <p:cNvSpPr/>
          <p:nvPr/>
        </p:nvSpPr>
        <p:spPr>
          <a:xfrm>
            <a:off x="10784089" y="0"/>
            <a:ext cx="1407911" cy="5042136"/>
          </a:xfrm>
          <a:prstGeom prst="rect">
            <a:avLst/>
          </a:prstGeom>
          <a:solidFill>
            <a:srgbClr val="EEA821">
              <a:alpha val="7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1" name="Google Shape;391;p8"/>
          <p:cNvSpPr/>
          <p:nvPr/>
        </p:nvSpPr>
        <p:spPr>
          <a:xfrm>
            <a:off x="0" y="3172000"/>
            <a:ext cx="1407900" cy="1486200"/>
          </a:xfrm>
          <a:prstGeom prst="rect">
            <a:avLst/>
          </a:prstGeom>
          <a:solidFill>
            <a:srgbClr val="007772">
              <a:alpha val="7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9" name="Symbol zastępczy obrazu 8" descr="Obraz zawierający ziemia, kula, Fotografia martwej natury&#10;&#10;Zawartość wygenerowana przez sztuczną inteligencję może być niepoprawna.">
            <a:extLst>
              <a:ext uri="{FF2B5EF4-FFF2-40B4-BE49-F238E27FC236}">
                <a16:creationId xmlns:a16="http://schemas.microsoft.com/office/drawing/2014/main" id="{53FDD5DD-60A3-4079-3858-B0A3C670C227}"/>
              </a:ext>
            </a:extLst>
          </p:cNvPr>
          <p:cNvPicPr>
            <a:picLocks noGrp="1" noChangeAspect="1"/>
          </p:cNvPicPr>
          <p:nvPr>
            <p:ph type="pic" idx="2"/>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1219649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Placeholder 5">
            <a:extLst>
              <a:ext uri="{FF2B5EF4-FFF2-40B4-BE49-F238E27FC236}">
                <a16:creationId xmlns:a16="http://schemas.microsoft.com/office/drawing/2014/main" id="{BA7FEA00-62B7-171C-1585-8637BA1408BB}"/>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8" name="Rectangle 7"/>
          <p:cNvSpPr/>
          <p:nvPr/>
        </p:nvSpPr>
        <p:spPr>
          <a:xfrm rot="5400000">
            <a:off x="2114875" y="2703308"/>
            <a:ext cx="1291817" cy="5521569"/>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18">
            <a:extLst>
              <a:ext uri="{FF2B5EF4-FFF2-40B4-BE49-F238E27FC236}">
                <a16:creationId xmlns:a16="http://schemas.microsoft.com/office/drawing/2014/main" id="{3533546D-38D9-0918-85CF-26948F9DE80F}"/>
              </a:ext>
            </a:extLst>
          </p:cNvPr>
          <p:cNvSpPr txBox="1">
            <a:spLocks/>
          </p:cNvSpPr>
          <p:nvPr/>
        </p:nvSpPr>
        <p:spPr>
          <a:xfrm>
            <a:off x="624024" y="5211784"/>
            <a:ext cx="5881764" cy="634242"/>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b="1" dirty="0">
                <a:solidFill>
                  <a:schemeClr val="bg1"/>
                </a:solidFill>
              </a:rPr>
              <a:t>Follow our journey</a:t>
            </a:r>
          </a:p>
        </p:txBody>
      </p:sp>
      <p:grpSp>
        <p:nvGrpSpPr>
          <p:cNvPr id="40" name="Group 39">
            <a:extLst>
              <a:ext uri="{FF2B5EF4-FFF2-40B4-BE49-F238E27FC236}">
                <a16:creationId xmlns:a16="http://schemas.microsoft.com/office/drawing/2014/main" id="{2127C271-11D1-C617-97C3-5A6EF8B231DB}"/>
              </a:ext>
            </a:extLst>
          </p:cNvPr>
          <p:cNvGrpSpPr/>
          <p:nvPr/>
        </p:nvGrpSpPr>
        <p:grpSpPr>
          <a:xfrm>
            <a:off x="626654" y="5794708"/>
            <a:ext cx="2817464" cy="475324"/>
            <a:chOff x="9893620" y="5409126"/>
            <a:chExt cx="1664680" cy="280842"/>
          </a:xfrm>
        </p:grpSpPr>
        <p:grpSp>
          <p:nvGrpSpPr>
            <p:cNvPr id="41" name="Graphic 3">
              <a:extLst>
                <a:ext uri="{FF2B5EF4-FFF2-40B4-BE49-F238E27FC236}">
                  <a16:creationId xmlns:a16="http://schemas.microsoft.com/office/drawing/2014/main" id="{FBE344A5-1688-988F-DC24-E7C63673645B}"/>
                </a:ext>
              </a:extLst>
            </p:cNvPr>
            <p:cNvGrpSpPr/>
            <p:nvPr/>
          </p:nvGrpSpPr>
          <p:grpSpPr>
            <a:xfrm>
              <a:off x="10931758" y="5409126"/>
              <a:ext cx="280634" cy="280634"/>
              <a:chOff x="1950027" y="2499889"/>
              <a:chExt cx="850463" cy="850463"/>
            </a:xfrm>
          </p:grpSpPr>
          <p:sp>
            <p:nvSpPr>
              <p:cNvPr id="53" name="Freeform 52">
                <a:extLst>
                  <a:ext uri="{FF2B5EF4-FFF2-40B4-BE49-F238E27FC236}">
                    <a16:creationId xmlns:a16="http://schemas.microsoft.com/office/drawing/2014/main" id="{09C84D44-EA48-DEA2-EE39-179C8239029D}"/>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EEA821"/>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54" name="Graphic 3">
                <a:extLst>
                  <a:ext uri="{FF2B5EF4-FFF2-40B4-BE49-F238E27FC236}">
                    <a16:creationId xmlns:a16="http://schemas.microsoft.com/office/drawing/2014/main" id="{86D3DD64-9CA7-71BB-F837-E7D11EEC16DA}"/>
                  </a:ext>
                </a:extLst>
              </p:cNvPr>
              <p:cNvGrpSpPr/>
              <p:nvPr/>
            </p:nvGrpSpPr>
            <p:grpSpPr>
              <a:xfrm>
                <a:off x="2107521" y="2657382"/>
                <a:ext cx="535476" cy="535477"/>
                <a:chOff x="2107521" y="2657382"/>
                <a:chExt cx="535476" cy="535477"/>
              </a:xfrm>
              <a:solidFill>
                <a:srgbClr val="FFFFFF"/>
              </a:solidFill>
            </p:grpSpPr>
            <p:sp>
              <p:nvSpPr>
                <p:cNvPr id="55" name="Freeform 54">
                  <a:extLst>
                    <a:ext uri="{FF2B5EF4-FFF2-40B4-BE49-F238E27FC236}">
                      <a16:creationId xmlns:a16="http://schemas.microsoft.com/office/drawing/2014/main" id="{C64E93BC-0B66-7403-0AB1-6C9725BB3698}"/>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56" name="Freeform 55">
                  <a:extLst>
                    <a:ext uri="{FF2B5EF4-FFF2-40B4-BE49-F238E27FC236}">
                      <a16:creationId xmlns:a16="http://schemas.microsoft.com/office/drawing/2014/main" id="{553B9228-C3AE-56A6-9D4E-9EA55E9CE30B}"/>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57" name="Freeform 56">
                  <a:extLst>
                    <a:ext uri="{FF2B5EF4-FFF2-40B4-BE49-F238E27FC236}">
                      <a16:creationId xmlns:a16="http://schemas.microsoft.com/office/drawing/2014/main" id="{8C0E161C-9D45-0B20-E05F-A19B54B15069}"/>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grpSp>
          <p:nvGrpSpPr>
            <p:cNvPr id="42" name="Graphic 3">
              <a:extLst>
                <a:ext uri="{FF2B5EF4-FFF2-40B4-BE49-F238E27FC236}">
                  <a16:creationId xmlns:a16="http://schemas.microsoft.com/office/drawing/2014/main" id="{450C8D16-8075-480A-22AE-AD6C1A7280DB}"/>
                </a:ext>
              </a:extLst>
            </p:cNvPr>
            <p:cNvGrpSpPr/>
            <p:nvPr/>
          </p:nvGrpSpPr>
          <p:grpSpPr>
            <a:xfrm>
              <a:off x="10239527" y="5409126"/>
              <a:ext cx="280634" cy="280634"/>
              <a:chOff x="-147782" y="2499889"/>
              <a:chExt cx="850463" cy="850463"/>
            </a:xfrm>
          </p:grpSpPr>
          <p:sp>
            <p:nvSpPr>
              <p:cNvPr id="51" name="Freeform 50">
                <a:extLst>
                  <a:ext uri="{FF2B5EF4-FFF2-40B4-BE49-F238E27FC236}">
                    <a16:creationId xmlns:a16="http://schemas.microsoft.com/office/drawing/2014/main" id="{5FEEDE3F-44ED-C980-9AB9-2FB72A3FE355}"/>
                  </a:ext>
                </a:extLst>
              </p:cNvPr>
              <p:cNvSpPr/>
              <p:nvPr/>
            </p:nvSpPr>
            <p:spPr>
              <a:xfrm>
                <a:off x="-147782"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EEA821"/>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52" name="Freeform 51">
                <a:extLst>
                  <a:ext uri="{FF2B5EF4-FFF2-40B4-BE49-F238E27FC236}">
                    <a16:creationId xmlns:a16="http://schemas.microsoft.com/office/drawing/2014/main" id="{9703C77A-1060-EDDE-4551-28CE2EAA708B}"/>
                  </a:ext>
                </a:extLst>
              </p:cNvPr>
              <p:cNvSpPr/>
              <p:nvPr/>
            </p:nvSpPr>
            <p:spPr>
              <a:xfrm>
                <a:off x="18529" y="2722898"/>
                <a:ext cx="549967" cy="447282"/>
              </a:xfrm>
              <a:custGeom>
                <a:avLst/>
                <a:gdLst>
                  <a:gd name="connsiteX0" fmla="*/ 173243 w 549966"/>
                  <a:gd name="connsiteY0" fmla="*/ 447281 h 447280"/>
                  <a:gd name="connsiteX1" fmla="*/ 494529 w 549966"/>
                  <a:gd name="connsiteY1" fmla="*/ 125995 h 447280"/>
                  <a:gd name="connsiteX2" fmla="*/ 493899 w 549966"/>
                  <a:gd name="connsiteY2" fmla="*/ 111505 h 447280"/>
                  <a:gd name="connsiteX3" fmla="*/ 549966 w 549966"/>
                  <a:gd name="connsiteY3" fmla="*/ 52918 h 447280"/>
                  <a:gd name="connsiteX4" fmla="*/ 485079 w 549966"/>
                  <a:gd name="connsiteY4" fmla="*/ 70557 h 447280"/>
                  <a:gd name="connsiteX5" fmla="*/ 534847 w 549966"/>
                  <a:gd name="connsiteY5" fmla="*/ 8190 h 447280"/>
                  <a:gd name="connsiteX6" fmla="*/ 463030 w 549966"/>
                  <a:gd name="connsiteY6" fmla="*/ 35908 h 447280"/>
                  <a:gd name="connsiteX7" fmla="*/ 380504 w 549966"/>
                  <a:gd name="connsiteY7" fmla="*/ 0 h 447280"/>
                  <a:gd name="connsiteX8" fmla="*/ 267739 w 549966"/>
                  <a:gd name="connsiteY8" fmla="*/ 112765 h 447280"/>
                  <a:gd name="connsiteX9" fmla="*/ 270888 w 549966"/>
                  <a:gd name="connsiteY9" fmla="*/ 138594 h 447280"/>
                  <a:gd name="connsiteX10" fmla="*/ 38428 w 549966"/>
                  <a:gd name="connsiteY10" fmla="*/ 20789 h 447280"/>
                  <a:gd name="connsiteX11" fmla="*/ 23309 w 549966"/>
                  <a:gd name="connsiteY11" fmla="*/ 77487 h 447280"/>
                  <a:gd name="connsiteX12" fmla="*/ 73707 w 549966"/>
                  <a:gd name="connsiteY12" fmla="*/ 171353 h 447280"/>
                  <a:gd name="connsiteX13" fmla="*/ 22679 w 549966"/>
                  <a:gd name="connsiteY13" fmla="*/ 157493 h 447280"/>
                  <a:gd name="connsiteX14" fmla="*/ 22679 w 549966"/>
                  <a:gd name="connsiteY14" fmla="*/ 158753 h 447280"/>
                  <a:gd name="connsiteX15" fmla="*/ 113395 w 549966"/>
                  <a:gd name="connsiteY15" fmla="*/ 269628 h 447280"/>
                  <a:gd name="connsiteX16" fmla="*/ 83786 w 549966"/>
                  <a:gd name="connsiteY16" fmla="*/ 273408 h 447280"/>
                  <a:gd name="connsiteX17" fmla="*/ 62367 w 549966"/>
                  <a:gd name="connsiteY17" fmla="*/ 271518 h 447280"/>
                  <a:gd name="connsiteX18" fmla="*/ 167573 w 549966"/>
                  <a:gd name="connsiteY18" fmla="*/ 349635 h 447280"/>
                  <a:gd name="connsiteX19" fmla="*/ 27089 w 549966"/>
                  <a:gd name="connsiteY19" fmla="*/ 398143 h 447280"/>
                  <a:gd name="connsiteX20" fmla="*/ 0 w 549966"/>
                  <a:gd name="connsiteY20" fmla="*/ 396883 h 447280"/>
                  <a:gd name="connsiteX21" fmla="*/ 173243 w 549966"/>
                  <a:gd name="connsiteY21" fmla="*/ 447281 h 44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9966" h="44728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43" name="Graphic 3">
              <a:extLst>
                <a:ext uri="{FF2B5EF4-FFF2-40B4-BE49-F238E27FC236}">
                  <a16:creationId xmlns:a16="http://schemas.microsoft.com/office/drawing/2014/main" id="{88D1C542-0B80-DF52-8819-54D6EE1D7061}"/>
                </a:ext>
              </a:extLst>
            </p:cNvPr>
            <p:cNvGrpSpPr/>
            <p:nvPr/>
          </p:nvGrpSpPr>
          <p:grpSpPr>
            <a:xfrm>
              <a:off x="11277666" y="5409126"/>
              <a:ext cx="280634" cy="280634"/>
              <a:chOff x="2998302" y="2499889"/>
              <a:chExt cx="850463" cy="850463"/>
            </a:xfrm>
          </p:grpSpPr>
          <p:sp>
            <p:nvSpPr>
              <p:cNvPr id="49" name="Freeform 48">
                <a:extLst>
                  <a:ext uri="{FF2B5EF4-FFF2-40B4-BE49-F238E27FC236}">
                    <a16:creationId xmlns:a16="http://schemas.microsoft.com/office/drawing/2014/main" id="{81D29495-C8C0-4B65-F1E4-B4FC0E8A3CB1}"/>
                  </a:ext>
                </a:extLst>
              </p:cNvPr>
              <p:cNvSpPr/>
              <p:nvPr/>
            </p:nvSpPr>
            <p:spPr>
              <a:xfrm>
                <a:off x="2998302" y="2499889"/>
                <a:ext cx="850463" cy="85046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EEA821"/>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50" name="Freeform 49">
                <a:extLst>
                  <a:ext uri="{FF2B5EF4-FFF2-40B4-BE49-F238E27FC236}">
                    <a16:creationId xmlns:a16="http://schemas.microsoft.com/office/drawing/2014/main" id="{0027AC84-5B69-6A5C-3FDD-54B92A8D5696}"/>
                  </a:ext>
                </a:extLst>
              </p:cNvPr>
              <p:cNvSpPr/>
              <p:nvPr/>
            </p:nvSpPr>
            <p:spPr>
              <a:xfrm>
                <a:off x="3139416" y="2726679"/>
                <a:ext cx="568235" cy="398142"/>
              </a:xfrm>
              <a:custGeom>
                <a:avLst/>
                <a:gdLst>
                  <a:gd name="connsiteX0" fmla="*/ 556266 w 568235"/>
                  <a:gd name="connsiteY0" fmla="*/ 62367 h 398142"/>
                  <a:gd name="connsiteX1" fmla="*/ 505868 w 568235"/>
                  <a:gd name="connsiteY1" fmla="*/ 11969 h 398142"/>
                  <a:gd name="connsiteX2" fmla="*/ 284118 w 568235"/>
                  <a:gd name="connsiteY2" fmla="*/ 0 h 398142"/>
                  <a:gd name="connsiteX3" fmla="*/ 62367 w 568235"/>
                  <a:gd name="connsiteY3" fmla="*/ 11969 h 398142"/>
                  <a:gd name="connsiteX4" fmla="*/ 11970 w 568235"/>
                  <a:gd name="connsiteY4" fmla="*/ 62367 h 398142"/>
                  <a:gd name="connsiteX5" fmla="*/ 0 w 568235"/>
                  <a:gd name="connsiteY5" fmla="*/ 199071 h 398142"/>
                  <a:gd name="connsiteX6" fmla="*/ 11970 w 568235"/>
                  <a:gd name="connsiteY6" fmla="*/ 335776 h 398142"/>
                  <a:gd name="connsiteX7" fmla="*/ 62367 w 568235"/>
                  <a:gd name="connsiteY7" fmla="*/ 386173 h 398142"/>
                  <a:gd name="connsiteX8" fmla="*/ 284118 w 568235"/>
                  <a:gd name="connsiteY8" fmla="*/ 398143 h 398142"/>
                  <a:gd name="connsiteX9" fmla="*/ 505868 w 568235"/>
                  <a:gd name="connsiteY9" fmla="*/ 386173 h 398142"/>
                  <a:gd name="connsiteX10" fmla="*/ 556266 w 568235"/>
                  <a:gd name="connsiteY10" fmla="*/ 335776 h 398142"/>
                  <a:gd name="connsiteX11" fmla="*/ 568236 w 568235"/>
                  <a:gd name="connsiteY11" fmla="*/ 199071 h 398142"/>
                  <a:gd name="connsiteX12" fmla="*/ 556266 w 568235"/>
                  <a:gd name="connsiteY12" fmla="*/ 62367 h 398142"/>
                  <a:gd name="connsiteX13" fmla="*/ 227420 w 568235"/>
                  <a:gd name="connsiteY13" fmla="*/ 283488 h 398142"/>
                  <a:gd name="connsiteX14" fmla="*/ 227420 w 568235"/>
                  <a:gd name="connsiteY14" fmla="*/ 113395 h 398142"/>
                  <a:gd name="connsiteX15" fmla="*/ 374834 w 568235"/>
                  <a:gd name="connsiteY15" fmla="*/ 198441 h 398142"/>
                  <a:gd name="connsiteX16" fmla="*/ 227420 w 568235"/>
                  <a:gd name="connsiteY16" fmla="*/ 283488 h 39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235" h="398142">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44" name="Graphic 3">
              <a:extLst>
                <a:ext uri="{FF2B5EF4-FFF2-40B4-BE49-F238E27FC236}">
                  <a16:creationId xmlns:a16="http://schemas.microsoft.com/office/drawing/2014/main" id="{9475ED84-CA0E-560A-A006-BFE6FB0D6338}"/>
                </a:ext>
              </a:extLst>
            </p:cNvPr>
            <p:cNvGrpSpPr/>
            <p:nvPr/>
          </p:nvGrpSpPr>
          <p:grpSpPr>
            <a:xfrm>
              <a:off x="9893620" y="5409126"/>
              <a:ext cx="280634" cy="280842"/>
              <a:chOff x="-1196056" y="2499889"/>
              <a:chExt cx="850463" cy="851093"/>
            </a:xfrm>
          </p:grpSpPr>
          <p:sp>
            <p:nvSpPr>
              <p:cNvPr id="47" name="Freeform 46">
                <a:extLst>
                  <a:ext uri="{FF2B5EF4-FFF2-40B4-BE49-F238E27FC236}">
                    <a16:creationId xmlns:a16="http://schemas.microsoft.com/office/drawing/2014/main" id="{56CD6E99-2011-D6A1-BBB6-E2A479E08EB3}"/>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EEA821"/>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48" name="Freeform 47">
                <a:extLst>
                  <a:ext uri="{FF2B5EF4-FFF2-40B4-BE49-F238E27FC236}">
                    <a16:creationId xmlns:a16="http://schemas.microsoft.com/office/drawing/2014/main" id="{9CEC29C4-C278-1AA5-A7AB-CAA78C42D746}"/>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sp>
          <p:nvSpPr>
            <p:cNvPr id="45" name="Freeform 44">
              <a:extLst>
                <a:ext uri="{FF2B5EF4-FFF2-40B4-BE49-F238E27FC236}">
                  <a16:creationId xmlns:a16="http://schemas.microsoft.com/office/drawing/2014/main" id="{596691C4-B20A-F95D-473A-FE9E25EC4E7B}"/>
                </a:ext>
              </a:extLst>
            </p:cNvPr>
            <p:cNvSpPr/>
            <p:nvPr/>
          </p:nvSpPr>
          <p:spPr>
            <a:xfrm>
              <a:off x="10585643" y="5409126"/>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EEA821"/>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pic>
          <p:nvPicPr>
            <p:cNvPr id="46" name="Graphic 45" descr="World with solid fill">
              <a:extLst>
                <a:ext uri="{FF2B5EF4-FFF2-40B4-BE49-F238E27FC236}">
                  <a16:creationId xmlns:a16="http://schemas.microsoft.com/office/drawing/2014/main" id="{FC01AC2E-2738-86BB-2A49-BD68D42489E9}"/>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600539" y="5425572"/>
              <a:ext cx="246077" cy="246077"/>
            </a:xfrm>
            <a:prstGeom prst="rect">
              <a:avLst/>
            </a:prstGeom>
          </p:spPr>
        </p:pic>
      </p:grpSp>
      <p:sp>
        <p:nvSpPr>
          <p:cNvPr id="4" name="Text Placeholder 58">
            <a:extLst>
              <a:ext uri="{FF2B5EF4-FFF2-40B4-BE49-F238E27FC236}">
                <a16:creationId xmlns:a16="http://schemas.microsoft.com/office/drawing/2014/main" id="{2E0C1970-EE4D-7561-A3A5-702849A36459}"/>
              </a:ext>
            </a:extLst>
          </p:cNvPr>
          <p:cNvSpPr txBox="1">
            <a:spLocks/>
          </p:cNvSpPr>
          <p:nvPr/>
        </p:nvSpPr>
        <p:spPr>
          <a:xfrm>
            <a:off x="4976446" y="4607170"/>
            <a:ext cx="7215555" cy="935236"/>
          </a:xfrm>
          <a:prstGeom prst="rect">
            <a:avLst/>
          </a:prstGeom>
          <a:solidFill>
            <a:srgbClr val="EEA821">
              <a:alpha val="71000"/>
            </a:srgbClr>
          </a:solidFill>
        </p:spPr>
        <p:txBody>
          <a:bodyPr anchor="ct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4000" dirty="0" err="1">
                <a:solidFill>
                  <a:schemeClr val="bg1"/>
                </a:solidFill>
              </a:rPr>
              <a:t>www.</a:t>
            </a:r>
            <a:r>
              <a:rPr lang="en-US" sz="4000" b="1" dirty="0" err="1">
                <a:solidFill>
                  <a:schemeClr val="bg1"/>
                </a:solidFill>
                <a:latin typeface="Calibri" panose="020F0502020204030204" pitchFamily="34" charset="0"/>
                <a:cs typeface="Calibri" panose="020F0502020204030204" pitchFamily="34" charset="0"/>
              </a:rPr>
              <a:t>smartskills</a:t>
            </a:r>
            <a:r>
              <a:rPr lang="en-US" sz="4000" dirty="0" err="1">
                <a:solidFill>
                  <a:schemeClr val="bg1"/>
                </a:solidFill>
              </a:rPr>
              <a:t>.eu</a:t>
            </a:r>
            <a:endParaRPr lang="en-US" sz="4000" dirty="0">
              <a:solidFill>
                <a:schemeClr val="bg1"/>
              </a:solidFill>
            </a:endParaRPr>
          </a:p>
        </p:txBody>
      </p:sp>
      <p:grpSp>
        <p:nvGrpSpPr>
          <p:cNvPr id="37" name="Group 36">
            <a:extLst>
              <a:ext uri="{FF2B5EF4-FFF2-40B4-BE49-F238E27FC236}">
                <a16:creationId xmlns:a16="http://schemas.microsoft.com/office/drawing/2014/main" id="{8654BA78-F22D-97E5-8C83-E90010123DFA}"/>
              </a:ext>
            </a:extLst>
          </p:cNvPr>
          <p:cNvGrpSpPr/>
          <p:nvPr/>
        </p:nvGrpSpPr>
        <p:grpSpPr>
          <a:xfrm>
            <a:off x="-527645" y="-768737"/>
            <a:ext cx="3049190" cy="3049190"/>
            <a:chOff x="3268483" y="5538141"/>
            <a:chExt cx="1760348" cy="1760348"/>
          </a:xfrm>
          <a:solidFill>
            <a:schemeClr val="bg1">
              <a:alpha val="42000"/>
            </a:schemeClr>
          </a:solidFill>
        </p:grpSpPr>
        <p:sp>
          <p:nvSpPr>
            <p:cNvPr id="38" name="Freeform 37">
              <a:extLst>
                <a:ext uri="{FF2B5EF4-FFF2-40B4-BE49-F238E27FC236}">
                  <a16:creationId xmlns:a16="http://schemas.microsoft.com/office/drawing/2014/main" id="{8B1E37AE-4197-F011-9D2F-0371C63F92C5}"/>
                </a:ext>
              </a:extLst>
            </p:cNvPr>
            <p:cNvSpPr/>
            <p:nvPr/>
          </p:nvSpPr>
          <p:spPr>
            <a:xfrm>
              <a:off x="3268483" y="5538141"/>
              <a:ext cx="1760348" cy="1760348"/>
            </a:xfrm>
            <a:custGeom>
              <a:avLst/>
              <a:gdLst>
                <a:gd name="connsiteX0" fmla="*/ 818562 w 1760348"/>
                <a:gd name="connsiteY0" fmla="*/ 0 h 1760348"/>
                <a:gd name="connsiteX1" fmla="*/ 1760349 w 1760348"/>
                <a:gd name="connsiteY1" fmla="*/ 0 h 1760348"/>
                <a:gd name="connsiteX2" fmla="*/ 1760349 w 1760348"/>
                <a:gd name="connsiteY2" fmla="*/ 941787 h 1760348"/>
                <a:gd name="connsiteX3" fmla="*/ 1520501 w 1760348"/>
                <a:gd name="connsiteY3" fmla="*/ 1520501 h 1760348"/>
                <a:gd name="connsiteX4" fmla="*/ 941787 w 1760348"/>
                <a:gd name="connsiteY4" fmla="*/ 1760349 h 1760348"/>
                <a:gd name="connsiteX5" fmla="*/ 0 w 1760348"/>
                <a:gd name="connsiteY5" fmla="*/ 1760349 h 1760348"/>
                <a:gd name="connsiteX6" fmla="*/ 0 w 1760348"/>
                <a:gd name="connsiteY6" fmla="*/ 1606318 h 1760348"/>
                <a:gd name="connsiteX7" fmla="*/ 701939 w 1760348"/>
                <a:gd name="connsiteY7" fmla="*/ 1606318 h 1760348"/>
                <a:gd name="connsiteX8" fmla="*/ 1025403 w 1760348"/>
                <a:gd name="connsiteY8" fmla="*/ 1472092 h 1760348"/>
                <a:gd name="connsiteX9" fmla="*/ 1159630 w 1760348"/>
                <a:gd name="connsiteY9" fmla="*/ 1148628 h 1760348"/>
                <a:gd name="connsiteX10" fmla="*/ 1159630 w 1760348"/>
                <a:gd name="connsiteY10" fmla="*/ 987996 h 1760348"/>
                <a:gd name="connsiteX11" fmla="*/ 420283 w 1760348"/>
                <a:gd name="connsiteY11" fmla="*/ 987996 h 1760348"/>
                <a:gd name="connsiteX12" fmla="*/ 572113 w 1760348"/>
                <a:gd name="connsiteY12" fmla="*/ 833965 h 1760348"/>
                <a:gd name="connsiteX13" fmla="*/ 1313660 w 1760348"/>
                <a:gd name="connsiteY13" fmla="*/ 833965 h 1760348"/>
                <a:gd name="connsiteX14" fmla="*/ 1313660 w 1760348"/>
                <a:gd name="connsiteY14" fmla="*/ 1148628 h 1760348"/>
                <a:gd name="connsiteX15" fmla="*/ 1137625 w 1760348"/>
                <a:gd name="connsiteY15" fmla="*/ 1577713 h 1760348"/>
                <a:gd name="connsiteX16" fmla="*/ 1410479 w 1760348"/>
                <a:gd name="connsiteY16" fmla="*/ 1412680 h 1760348"/>
                <a:gd name="connsiteX17" fmla="*/ 1606318 w 1760348"/>
                <a:gd name="connsiteY17" fmla="*/ 943987 h 1760348"/>
                <a:gd name="connsiteX18" fmla="*/ 1606318 w 1760348"/>
                <a:gd name="connsiteY18" fmla="*/ 156231 h 1760348"/>
                <a:gd name="connsiteX19" fmla="*/ 818562 w 1760348"/>
                <a:gd name="connsiteY19" fmla="*/ 156231 h 1760348"/>
                <a:gd name="connsiteX20" fmla="*/ 349869 w 1760348"/>
                <a:gd name="connsiteY20" fmla="*/ 352070 h 1760348"/>
                <a:gd name="connsiteX21" fmla="*/ 184837 w 1760348"/>
                <a:gd name="connsiteY21" fmla="*/ 624924 h 1760348"/>
                <a:gd name="connsiteX22" fmla="*/ 613922 w 1760348"/>
                <a:gd name="connsiteY22" fmla="*/ 448889 h 1760348"/>
                <a:gd name="connsiteX23" fmla="*/ 1315861 w 1760348"/>
                <a:gd name="connsiteY23" fmla="*/ 448889 h 1760348"/>
                <a:gd name="connsiteX24" fmla="*/ 1315861 w 1760348"/>
                <a:gd name="connsiteY24" fmla="*/ 602920 h 1760348"/>
                <a:gd name="connsiteX25" fmla="*/ 613922 w 1760348"/>
                <a:gd name="connsiteY25" fmla="*/ 602920 h 1760348"/>
                <a:gd name="connsiteX26" fmla="*/ 290457 w 1760348"/>
                <a:gd name="connsiteY26" fmla="*/ 737146 h 1760348"/>
                <a:gd name="connsiteX27" fmla="*/ 156231 w 1760348"/>
                <a:gd name="connsiteY27" fmla="*/ 1060610 h 1760348"/>
                <a:gd name="connsiteX28" fmla="*/ 156231 w 1760348"/>
                <a:gd name="connsiteY28" fmla="*/ 1221242 h 1760348"/>
                <a:gd name="connsiteX29" fmla="*/ 895577 w 1760348"/>
                <a:gd name="connsiteY29" fmla="*/ 1221242 h 1760348"/>
                <a:gd name="connsiteX30" fmla="*/ 743747 w 1760348"/>
                <a:gd name="connsiteY30" fmla="*/ 1375272 h 1760348"/>
                <a:gd name="connsiteX31" fmla="*/ 2200 w 1760348"/>
                <a:gd name="connsiteY31" fmla="*/ 1375272 h 1760348"/>
                <a:gd name="connsiteX32" fmla="*/ 2200 w 1760348"/>
                <a:gd name="connsiteY32" fmla="*/ 818562 h 1760348"/>
                <a:gd name="connsiteX33" fmla="*/ 242048 w 1760348"/>
                <a:gd name="connsiteY33" fmla="*/ 239848 h 1760348"/>
                <a:gd name="connsiteX34" fmla="*/ 820763 w 1760348"/>
                <a:gd name="connsiteY34" fmla="*/ 0 h 176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60348" h="1760348">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grpFill/>
            <a:ln w="0"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F349F46C-F7F7-E5B5-B72B-AB52E8641BB4}"/>
                </a:ext>
              </a:extLst>
            </p:cNvPr>
            <p:cNvSpPr/>
            <p:nvPr/>
          </p:nvSpPr>
          <p:spPr>
            <a:xfrm>
              <a:off x="3468723" y="6185069"/>
              <a:ext cx="948387" cy="913180"/>
            </a:xfrm>
            <a:custGeom>
              <a:avLst/>
              <a:gdLst>
                <a:gd name="connsiteX0" fmla="*/ 101220 w 948387"/>
                <a:gd name="connsiteY0" fmla="*/ 913181 h 913180"/>
                <a:gd name="connsiteX1" fmla="*/ 101220 w 948387"/>
                <a:gd name="connsiteY1" fmla="*/ 774553 h 913180"/>
                <a:gd name="connsiteX2" fmla="*/ 539107 w 948387"/>
                <a:gd name="connsiteY2" fmla="*/ 774553 h 913180"/>
                <a:gd name="connsiteX3" fmla="*/ 739346 w 948387"/>
                <a:gd name="connsiteY3" fmla="*/ 574314 h 913180"/>
                <a:gd name="connsiteX4" fmla="*/ 739346 w 948387"/>
                <a:gd name="connsiteY4" fmla="*/ 525904 h 913180"/>
                <a:gd name="connsiteX5" fmla="*/ 0 w 948387"/>
                <a:gd name="connsiteY5" fmla="*/ 525904 h 913180"/>
                <a:gd name="connsiteX6" fmla="*/ 0 w 948387"/>
                <a:gd name="connsiteY6" fmla="*/ 411481 h 913180"/>
                <a:gd name="connsiteX7" fmla="*/ 121024 w 948387"/>
                <a:gd name="connsiteY7" fmla="*/ 121024 h 913180"/>
                <a:gd name="connsiteX8" fmla="*/ 411482 w 948387"/>
                <a:gd name="connsiteY8" fmla="*/ 0 h 913180"/>
                <a:gd name="connsiteX9" fmla="*/ 948388 w 948387"/>
                <a:gd name="connsiteY9" fmla="*/ 0 h 913180"/>
                <a:gd name="connsiteX10" fmla="*/ 948388 w 948387"/>
                <a:gd name="connsiteY10" fmla="*/ 138627 h 913180"/>
                <a:gd name="connsiteX11" fmla="*/ 371874 w 948387"/>
                <a:gd name="connsiteY11" fmla="*/ 138627 h 913180"/>
                <a:gd name="connsiteX12" fmla="*/ 171634 w 948387"/>
                <a:gd name="connsiteY12" fmla="*/ 338867 h 913180"/>
                <a:gd name="connsiteX13" fmla="*/ 171634 w 948387"/>
                <a:gd name="connsiteY13" fmla="*/ 387277 h 913180"/>
                <a:gd name="connsiteX14" fmla="*/ 910981 w 948387"/>
                <a:gd name="connsiteY14" fmla="*/ 387277 h 913180"/>
                <a:gd name="connsiteX15" fmla="*/ 910981 w 948387"/>
                <a:gd name="connsiteY15" fmla="*/ 501699 h 913180"/>
                <a:gd name="connsiteX16" fmla="*/ 789957 w 948387"/>
                <a:gd name="connsiteY16" fmla="*/ 792157 h 913180"/>
                <a:gd name="connsiteX17" fmla="*/ 499499 w 948387"/>
                <a:gd name="connsiteY17" fmla="*/ 913181 h 913180"/>
                <a:gd name="connsiteX18" fmla="*/ 103421 w 948387"/>
                <a:gd name="connsiteY18" fmla="*/ 913181 h 9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8387" h="91318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grpFill/>
            <a:ln w="0" cap="flat">
              <a:noFill/>
              <a:prstDash val="solid"/>
              <a:miter/>
            </a:ln>
          </p:spPr>
          <p:txBody>
            <a:bodyPr rtlCol="0" anchor="ctr"/>
            <a:lstStyle/>
            <a:p>
              <a:endParaRPr lang="en-US"/>
            </a:p>
          </p:txBody>
        </p:sp>
      </p:grpSp>
    </p:spTree>
    <p:extLst>
      <p:ext uri="{BB962C8B-B14F-4D97-AF65-F5344CB8AC3E}">
        <p14:creationId xmlns:p14="http://schemas.microsoft.com/office/powerpoint/2010/main" val="1667090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Freeform 170"/>
          <p:cNvSpPr>
            <a:spLocks noChangeArrowheads="1"/>
          </p:cNvSpPr>
          <p:nvPr/>
        </p:nvSpPr>
        <p:spPr bwMode="auto">
          <a:xfrm>
            <a:off x="8662284" y="4921946"/>
            <a:ext cx="3170539" cy="1204569"/>
          </a:xfrm>
          <a:custGeom>
            <a:avLst/>
            <a:gdLst>
              <a:gd name="T0" fmla="*/ 5131 w 5929"/>
              <a:gd name="T1" fmla="*/ 2251 h 2252"/>
              <a:gd name="T2" fmla="*/ 797 w 5929"/>
              <a:gd name="T3" fmla="*/ 2251 h 2252"/>
              <a:gd name="T4" fmla="*/ 797 w 5929"/>
              <a:gd name="T5" fmla="*/ 2251 h 2252"/>
              <a:gd name="T6" fmla="*/ 0 w 5929"/>
              <a:gd name="T7" fmla="*/ 1454 h 2252"/>
              <a:gd name="T8" fmla="*/ 0 w 5929"/>
              <a:gd name="T9" fmla="*/ 797 h 2252"/>
              <a:gd name="T10" fmla="*/ 0 w 5929"/>
              <a:gd name="T11" fmla="*/ 797 h 2252"/>
              <a:gd name="T12" fmla="*/ 797 w 5929"/>
              <a:gd name="T13" fmla="*/ 0 h 2252"/>
              <a:gd name="T14" fmla="*/ 5131 w 5929"/>
              <a:gd name="T15" fmla="*/ 0 h 2252"/>
              <a:gd name="T16" fmla="*/ 5131 w 5929"/>
              <a:gd name="T17" fmla="*/ 0 h 2252"/>
              <a:gd name="T18" fmla="*/ 5928 w 5929"/>
              <a:gd name="T19" fmla="*/ 797 h 2252"/>
              <a:gd name="T20" fmla="*/ 5928 w 5929"/>
              <a:gd name="T21" fmla="*/ 1454 h 2252"/>
              <a:gd name="T22" fmla="*/ 5928 w 5929"/>
              <a:gd name="T23" fmla="*/ 1454 h 2252"/>
              <a:gd name="T24" fmla="*/ 5131 w 5929"/>
              <a:gd name="T25" fmla="*/ 2251 h 2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2">
                <a:moveTo>
                  <a:pt x="5131" y="2251"/>
                </a:moveTo>
                <a:lnTo>
                  <a:pt x="797" y="2251"/>
                </a:lnTo>
                <a:lnTo>
                  <a:pt x="797" y="2251"/>
                </a:lnTo>
                <a:cubicBezTo>
                  <a:pt x="357" y="2251"/>
                  <a:pt x="0" y="1894"/>
                  <a:pt x="0" y="1454"/>
                </a:cubicBezTo>
                <a:lnTo>
                  <a:pt x="0" y="797"/>
                </a:lnTo>
                <a:lnTo>
                  <a:pt x="0" y="797"/>
                </a:lnTo>
                <a:cubicBezTo>
                  <a:pt x="0" y="357"/>
                  <a:pt x="357" y="0"/>
                  <a:pt x="797" y="0"/>
                </a:cubicBezTo>
                <a:lnTo>
                  <a:pt x="5131" y="0"/>
                </a:lnTo>
                <a:lnTo>
                  <a:pt x="5131" y="0"/>
                </a:lnTo>
                <a:cubicBezTo>
                  <a:pt x="5572" y="0"/>
                  <a:pt x="5928" y="357"/>
                  <a:pt x="5928" y="797"/>
                </a:cubicBezTo>
                <a:lnTo>
                  <a:pt x="5928" y="1454"/>
                </a:lnTo>
                <a:lnTo>
                  <a:pt x="5928" y="1454"/>
                </a:lnTo>
                <a:cubicBezTo>
                  <a:pt x="5928" y="1894"/>
                  <a:pt x="5572" y="2251"/>
                  <a:pt x="5131" y="2251"/>
                </a:cubicBezTo>
              </a:path>
            </a:pathLst>
          </a:custGeom>
          <a:solidFill>
            <a:srgbClr val="EEA821"/>
          </a:solidFill>
          <a:ln>
            <a:noFill/>
          </a:ln>
          <a:effectLst/>
        </p:spPr>
        <p:txBody>
          <a:bodyPr wrap="none" anchor="ctr"/>
          <a:lstStyle/>
          <a:p>
            <a:endParaRPr lang="en-GB" sz="900" noProof="0" dirty="0"/>
          </a:p>
        </p:txBody>
      </p:sp>
      <p:sp>
        <p:nvSpPr>
          <p:cNvPr id="208" name="Freeform 173"/>
          <p:cNvSpPr>
            <a:spLocks noChangeArrowheads="1"/>
          </p:cNvSpPr>
          <p:nvPr/>
        </p:nvSpPr>
        <p:spPr bwMode="auto">
          <a:xfrm>
            <a:off x="7299778" y="3092489"/>
            <a:ext cx="3170541" cy="1202212"/>
          </a:xfrm>
          <a:custGeom>
            <a:avLst/>
            <a:gdLst>
              <a:gd name="T0" fmla="*/ 5131 w 5929"/>
              <a:gd name="T1" fmla="*/ 2248 h 2249"/>
              <a:gd name="T2" fmla="*/ 797 w 5929"/>
              <a:gd name="T3" fmla="*/ 2248 h 2249"/>
              <a:gd name="T4" fmla="*/ 797 w 5929"/>
              <a:gd name="T5" fmla="*/ 2248 h 2249"/>
              <a:gd name="T6" fmla="*/ 0 w 5929"/>
              <a:gd name="T7" fmla="*/ 1452 h 2249"/>
              <a:gd name="T8" fmla="*/ 0 w 5929"/>
              <a:gd name="T9" fmla="*/ 796 h 2249"/>
              <a:gd name="T10" fmla="*/ 0 w 5929"/>
              <a:gd name="T11" fmla="*/ 796 h 2249"/>
              <a:gd name="T12" fmla="*/ 797 w 5929"/>
              <a:gd name="T13" fmla="*/ 0 h 2249"/>
              <a:gd name="T14" fmla="*/ 5131 w 5929"/>
              <a:gd name="T15" fmla="*/ 0 h 2249"/>
              <a:gd name="T16" fmla="*/ 5131 w 5929"/>
              <a:gd name="T17" fmla="*/ 0 h 2249"/>
              <a:gd name="T18" fmla="*/ 5928 w 5929"/>
              <a:gd name="T19" fmla="*/ 796 h 2249"/>
              <a:gd name="T20" fmla="*/ 5928 w 5929"/>
              <a:gd name="T21" fmla="*/ 1452 h 2249"/>
              <a:gd name="T22" fmla="*/ 5928 w 5929"/>
              <a:gd name="T23" fmla="*/ 1452 h 2249"/>
              <a:gd name="T24" fmla="*/ 5131 w 5929"/>
              <a:gd name="T25" fmla="*/ 2248 h 2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49">
                <a:moveTo>
                  <a:pt x="5131" y="2248"/>
                </a:moveTo>
                <a:lnTo>
                  <a:pt x="797" y="2248"/>
                </a:lnTo>
                <a:lnTo>
                  <a:pt x="797" y="2248"/>
                </a:lnTo>
                <a:cubicBezTo>
                  <a:pt x="357" y="2248"/>
                  <a:pt x="0" y="1892"/>
                  <a:pt x="0" y="1452"/>
                </a:cubicBezTo>
                <a:lnTo>
                  <a:pt x="0" y="796"/>
                </a:lnTo>
                <a:lnTo>
                  <a:pt x="0" y="796"/>
                </a:lnTo>
                <a:cubicBezTo>
                  <a:pt x="0" y="356"/>
                  <a:pt x="357" y="0"/>
                  <a:pt x="797" y="0"/>
                </a:cubicBezTo>
                <a:lnTo>
                  <a:pt x="5131" y="0"/>
                </a:lnTo>
                <a:lnTo>
                  <a:pt x="5131" y="0"/>
                </a:lnTo>
                <a:cubicBezTo>
                  <a:pt x="5571" y="0"/>
                  <a:pt x="5928" y="356"/>
                  <a:pt x="5928" y="796"/>
                </a:cubicBezTo>
                <a:lnTo>
                  <a:pt x="5928" y="1452"/>
                </a:lnTo>
                <a:lnTo>
                  <a:pt x="5928" y="1452"/>
                </a:lnTo>
                <a:cubicBezTo>
                  <a:pt x="5928" y="1892"/>
                  <a:pt x="5571" y="2248"/>
                  <a:pt x="5131" y="2248"/>
                </a:cubicBezTo>
              </a:path>
            </a:pathLst>
          </a:custGeom>
          <a:solidFill>
            <a:srgbClr val="007772">
              <a:alpha val="78661"/>
            </a:srgbClr>
          </a:solidFill>
          <a:ln>
            <a:noFill/>
          </a:ln>
          <a:effectLst/>
        </p:spPr>
        <p:txBody>
          <a:bodyPr wrap="none" anchor="ctr"/>
          <a:lstStyle/>
          <a:p>
            <a:endParaRPr lang="en-GB" sz="900" noProof="0" dirty="0"/>
          </a:p>
        </p:txBody>
      </p:sp>
      <p:sp>
        <p:nvSpPr>
          <p:cNvPr id="209" name="Freeform 174"/>
          <p:cNvSpPr>
            <a:spLocks noChangeArrowheads="1"/>
          </p:cNvSpPr>
          <p:nvPr/>
        </p:nvSpPr>
        <p:spPr bwMode="auto">
          <a:xfrm>
            <a:off x="7408211" y="2847329"/>
            <a:ext cx="2508145" cy="645895"/>
          </a:xfrm>
          <a:custGeom>
            <a:avLst/>
            <a:gdLst>
              <a:gd name="T0" fmla="*/ 4086 w 4691"/>
              <a:gd name="T1" fmla="*/ 1208 h 1209"/>
              <a:gd name="T2" fmla="*/ 604 w 4691"/>
              <a:gd name="T3" fmla="*/ 1208 h 1209"/>
              <a:gd name="T4" fmla="*/ 604 w 4691"/>
              <a:gd name="T5" fmla="*/ 1208 h 1209"/>
              <a:gd name="T6" fmla="*/ 0 w 4691"/>
              <a:gd name="T7" fmla="*/ 604 h 1209"/>
              <a:gd name="T8" fmla="*/ 0 w 4691"/>
              <a:gd name="T9" fmla="*/ 604 h 1209"/>
              <a:gd name="T10" fmla="*/ 0 w 4691"/>
              <a:gd name="T11" fmla="*/ 604 h 1209"/>
              <a:gd name="T12" fmla="*/ 604 w 4691"/>
              <a:gd name="T13" fmla="*/ 0 h 1209"/>
              <a:gd name="T14" fmla="*/ 4086 w 4691"/>
              <a:gd name="T15" fmla="*/ 0 h 1209"/>
              <a:gd name="T16" fmla="*/ 4086 w 4691"/>
              <a:gd name="T17" fmla="*/ 0 h 1209"/>
              <a:gd name="T18" fmla="*/ 4690 w 4691"/>
              <a:gd name="T19" fmla="*/ 604 h 1209"/>
              <a:gd name="T20" fmla="*/ 4690 w 4691"/>
              <a:gd name="T21" fmla="*/ 604 h 1209"/>
              <a:gd name="T22" fmla="*/ 4690 w 4691"/>
              <a:gd name="T23" fmla="*/ 604 h 1209"/>
              <a:gd name="T24" fmla="*/ 4086 w 4691"/>
              <a:gd name="T25"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91" h="1209">
                <a:moveTo>
                  <a:pt x="4086" y="1208"/>
                </a:moveTo>
                <a:lnTo>
                  <a:pt x="604" y="1208"/>
                </a:lnTo>
                <a:lnTo>
                  <a:pt x="604" y="1208"/>
                </a:lnTo>
                <a:cubicBezTo>
                  <a:pt x="270" y="1208"/>
                  <a:pt x="0" y="937"/>
                  <a:pt x="0" y="604"/>
                </a:cubicBezTo>
                <a:lnTo>
                  <a:pt x="0" y="604"/>
                </a:lnTo>
                <a:lnTo>
                  <a:pt x="0" y="604"/>
                </a:lnTo>
                <a:cubicBezTo>
                  <a:pt x="0" y="271"/>
                  <a:pt x="270" y="0"/>
                  <a:pt x="604" y="0"/>
                </a:cubicBezTo>
                <a:lnTo>
                  <a:pt x="4086" y="0"/>
                </a:lnTo>
                <a:lnTo>
                  <a:pt x="4086" y="0"/>
                </a:lnTo>
                <a:cubicBezTo>
                  <a:pt x="4419" y="0"/>
                  <a:pt x="4690" y="271"/>
                  <a:pt x="4690" y="604"/>
                </a:cubicBezTo>
                <a:lnTo>
                  <a:pt x="4690" y="604"/>
                </a:lnTo>
                <a:lnTo>
                  <a:pt x="4690" y="604"/>
                </a:lnTo>
                <a:cubicBezTo>
                  <a:pt x="4690" y="937"/>
                  <a:pt x="4419" y="1208"/>
                  <a:pt x="4086" y="1208"/>
                </a:cubicBezTo>
              </a:path>
            </a:pathLst>
          </a:custGeom>
          <a:solidFill>
            <a:srgbClr val="007772"/>
          </a:solidFill>
          <a:ln>
            <a:noFill/>
          </a:ln>
          <a:effectLst/>
        </p:spPr>
        <p:txBody>
          <a:bodyPr wrap="none" anchor="ctr"/>
          <a:lstStyle/>
          <a:p>
            <a:endParaRPr lang="en-GB" sz="900" noProof="0" dirty="0"/>
          </a:p>
        </p:txBody>
      </p:sp>
      <p:sp>
        <p:nvSpPr>
          <p:cNvPr id="211" name="Freeform 176"/>
          <p:cNvSpPr>
            <a:spLocks noChangeArrowheads="1"/>
          </p:cNvSpPr>
          <p:nvPr/>
        </p:nvSpPr>
        <p:spPr bwMode="auto">
          <a:xfrm>
            <a:off x="8671775" y="1070114"/>
            <a:ext cx="3170539" cy="1040278"/>
          </a:xfrm>
          <a:custGeom>
            <a:avLst/>
            <a:gdLst>
              <a:gd name="T0" fmla="*/ 5131 w 5929"/>
              <a:gd name="T1" fmla="*/ 2250 h 2251"/>
              <a:gd name="T2" fmla="*/ 796 w 5929"/>
              <a:gd name="T3" fmla="*/ 2250 h 2251"/>
              <a:gd name="T4" fmla="*/ 796 w 5929"/>
              <a:gd name="T5" fmla="*/ 2250 h 2251"/>
              <a:gd name="T6" fmla="*/ 0 w 5929"/>
              <a:gd name="T7" fmla="*/ 1454 h 2251"/>
              <a:gd name="T8" fmla="*/ 0 w 5929"/>
              <a:gd name="T9" fmla="*/ 797 h 2251"/>
              <a:gd name="T10" fmla="*/ 0 w 5929"/>
              <a:gd name="T11" fmla="*/ 797 h 2251"/>
              <a:gd name="T12" fmla="*/ 796 w 5929"/>
              <a:gd name="T13" fmla="*/ 0 h 2251"/>
              <a:gd name="T14" fmla="*/ 5131 w 5929"/>
              <a:gd name="T15" fmla="*/ 0 h 2251"/>
              <a:gd name="T16" fmla="*/ 5131 w 5929"/>
              <a:gd name="T17" fmla="*/ 0 h 2251"/>
              <a:gd name="T18" fmla="*/ 5928 w 5929"/>
              <a:gd name="T19" fmla="*/ 797 h 2251"/>
              <a:gd name="T20" fmla="*/ 5928 w 5929"/>
              <a:gd name="T21" fmla="*/ 1454 h 2251"/>
              <a:gd name="T22" fmla="*/ 5928 w 5929"/>
              <a:gd name="T23" fmla="*/ 1454 h 2251"/>
              <a:gd name="T24" fmla="*/ 5131 w 5929"/>
              <a:gd name="T25" fmla="*/ 225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1">
                <a:moveTo>
                  <a:pt x="5131" y="2250"/>
                </a:moveTo>
                <a:lnTo>
                  <a:pt x="796" y="2250"/>
                </a:lnTo>
                <a:lnTo>
                  <a:pt x="796" y="2250"/>
                </a:lnTo>
                <a:cubicBezTo>
                  <a:pt x="357" y="2250"/>
                  <a:pt x="0" y="1894"/>
                  <a:pt x="0" y="1454"/>
                </a:cubicBezTo>
                <a:lnTo>
                  <a:pt x="0" y="797"/>
                </a:lnTo>
                <a:lnTo>
                  <a:pt x="0" y="797"/>
                </a:lnTo>
                <a:cubicBezTo>
                  <a:pt x="0" y="356"/>
                  <a:pt x="357" y="0"/>
                  <a:pt x="796" y="0"/>
                </a:cubicBezTo>
                <a:lnTo>
                  <a:pt x="5131" y="0"/>
                </a:lnTo>
                <a:lnTo>
                  <a:pt x="5131" y="0"/>
                </a:lnTo>
                <a:cubicBezTo>
                  <a:pt x="5571" y="0"/>
                  <a:pt x="5928" y="356"/>
                  <a:pt x="5928" y="797"/>
                </a:cubicBezTo>
                <a:lnTo>
                  <a:pt x="5928" y="1454"/>
                </a:lnTo>
                <a:lnTo>
                  <a:pt x="5928" y="1454"/>
                </a:lnTo>
                <a:cubicBezTo>
                  <a:pt x="5928" y="1894"/>
                  <a:pt x="5571" y="2250"/>
                  <a:pt x="5131" y="2250"/>
                </a:cubicBezTo>
              </a:path>
            </a:pathLst>
          </a:custGeom>
          <a:solidFill>
            <a:srgbClr val="EEA821"/>
          </a:solidFill>
          <a:ln>
            <a:noFill/>
          </a:ln>
          <a:effectLst/>
        </p:spPr>
        <p:txBody>
          <a:bodyPr wrap="none" anchor="ctr"/>
          <a:lstStyle/>
          <a:p>
            <a:endParaRPr lang="en-GB" sz="900" noProof="0" dirty="0"/>
          </a:p>
        </p:txBody>
      </p:sp>
      <p:sp>
        <p:nvSpPr>
          <p:cNvPr id="212" name="Freeform 177"/>
          <p:cNvSpPr>
            <a:spLocks noChangeArrowheads="1"/>
          </p:cNvSpPr>
          <p:nvPr/>
        </p:nvSpPr>
        <p:spPr bwMode="auto">
          <a:xfrm>
            <a:off x="8773076" y="597766"/>
            <a:ext cx="2508145" cy="645895"/>
          </a:xfrm>
          <a:custGeom>
            <a:avLst/>
            <a:gdLst>
              <a:gd name="T0" fmla="*/ 4086 w 4690"/>
              <a:gd name="T1" fmla="*/ 1208 h 1209"/>
              <a:gd name="T2" fmla="*/ 603 w 4690"/>
              <a:gd name="T3" fmla="*/ 1208 h 1209"/>
              <a:gd name="T4" fmla="*/ 603 w 4690"/>
              <a:gd name="T5" fmla="*/ 1208 h 1209"/>
              <a:gd name="T6" fmla="*/ 0 w 4690"/>
              <a:gd name="T7" fmla="*/ 605 h 1209"/>
              <a:gd name="T8" fmla="*/ 0 w 4690"/>
              <a:gd name="T9" fmla="*/ 605 h 1209"/>
              <a:gd name="T10" fmla="*/ 603 w 4690"/>
              <a:gd name="T11" fmla="*/ 0 h 1209"/>
              <a:gd name="T12" fmla="*/ 4086 w 4690"/>
              <a:gd name="T13" fmla="*/ 0 h 1209"/>
              <a:gd name="T14" fmla="*/ 4086 w 4690"/>
              <a:gd name="T15" fmla="*/ 0 h 1209"/>
              <a:gd name="T16" fmla="*/ 4689 w 4690"/>
              <a:gd name="T17" fmla="*/ 605 h 1209"/>
              <a:gd name="T18" fmla="*/ 4689 w 4690"/>
              <a:gd name="T19" fmla="*/ 605 h 1209"/>
              <a:gd name="T20" fmla="*/ 4086 w 4690"/>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0" h="1209">
                <a:moveTo>
                  <a:pt x="4086" y="1208"/>
                </a:moveTo>
                <a:lnTo>
                  <a:pt x="603" y="1208"/>
                </a:lnTo>
                <a:lnTo>
                  <a:pt x="603" y="1208"/>
                </a:lnTo>
                <a:cubicBezTo>
                  <a:pt x="270" y="1208"/>
                  <a:pt x="0" y="938"/>
                  <a:pt x="0" y="605"/>
                </a:cubicBezTo>
                <a:lnTo>
                  <a:pt x="0" y="605"/>
                </a:lnTo>
                <a:cubicBezTo>
                  <a:pt x="0" y="271"/>
                  <a:pt x="270" y="0"/>
                  <a:pt x="603" y="0"/>
                </a:cubicBezTo>
                <a:lnTo>
                  <a:pt x="4086" y="0"/>
                </a:lnTo>
                <a:lnTo>
                  <a:pt x="4086" y="0"/>
                </a:lnTo>
                <a:cubicBezTo>
                  <a:pt x="4419" y="0"/>
                  <a:pt x="4689" y="271"/>
                  <a:pt x="4689" y="605"/>
                </a:cubicBezTo>
                <a:lnTo>
                  <a:pt x="4689" y="605"/>
                </a:lnTo>
                <a:cubicBezTo>
                  <a:pt x="4689" y="938"/>
                  <a:pt x="4419" y="1208"/>
                  <a:pt x="4086" y="1208"/>
                </a:cubicBezTo>
              </a:path>
            </a:pathLst>
          </a:custGeom>
          <a:solidFill>
            <a:srgbClr val="007772"/>
          </a:solidFill>
          <a:ln>
            <a:noFill/>
          </a:ln>
          <a:effectLst/>
        </p:spPr>
        <p:txBody>
          <a:bodyPr wrap="none" anchor="ctr"/>
          <a:lstStyle/>
          <a:p>
            <a:endParaRPr lang="en-GB" sz="900" noProof="0" dirty="0"/>
          </a:p>
        </p:txBody>
      </p:sp>
      <p:sp>
        <p:nvSpPr>
          <p:cNvPr id="206" name="Freeform 171"/>
          <p:cNvSpPr>
            <a:spLocks noChangeArrowheads="1"/>
          </p:cNvSpPr>
          <p:nvPr/>
        </p:nvSpPr>
        <p:spPr bwMode="auto">
          <a:xfrm>
            <a:off x="8652794" y="4498059"/>
            <a:ext cx="2508145" cy="645895"/>
          </a:xfrm>
          <a:custGeom>
            <a:avLst/>
            <a:gdLst>
              <a:gd name="T0" fmla="*/ 4086 w 4691"/>
              <a:gd name="T1" fmla="*/ 1208 h 1209"/>
              <a:gd name="T2" fmla="*/ 604 w 4691"/>
              <a:gd name="T3" fmla="*/ 1208 h 1209"/>
              <a:gd name="T4" fmla="*/ 604 w 4691"/>
              <a:gd name="T5" fmla="*/ 1208 h 1209"/>
              <a:gd name="T6" fmla="*/ 0 w 4691"/>
              <a:gd name="T7" fmla="*/ 604 h 1209"/>
              <a:gd name="T8" fmla="*/ 0 w 4691"/>
              <a:gd name="T9" fmla="*/ 604 h 1209"/>
              <a:gd name="T10" fmla="*/ 604 w 4691"/>
              <a:gd name="T11" fmla="*/ 0 h 1209"/>
              <a:gd name="T12" fmla="*/ 4086 w 4691"/>
              <a:gd name="T13" fmla="*/ 0 h 1209"/>
              <a:gd name="T14" fmla="*/ 4086 w 4691"/>
              <a:gd name="T15" fmla="*/ 0 h 1209"/>
              <a:gd name="T16" fmla="*/ 4690 w 4691"/>
              <a:gd name="T17" fmla="*/ 604 h 1209"/>
              <a:gd name="T18" fmla="*/ 4690 w 4691"/>
              <a:gd name="T19" fmla="*/ 604 h 1209"/>
              <a:gd name="T20" fmla="*/ 4086 w 4691"/>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1" h="1209">
                <a:moveTo>
                  <a:pt x="4086" y="1208"/>
                </a:moveTo>
                <a:lnTo>
                  <a:pt x="604" y="1208"/>
                </a:lnTo>
                <a:lnTo>
                  <a:pt x="604" y="1208"/>
                </a:lnTo>
                <a:cubicBezTo>
                  <a:pt x="270" y="1208"/>
                  <a:pt x="0" y="938"/>
                  <a:pt x="0" y="604"/>
                </a:cubicBezTo>
                <a:lnTo>
                  <a:pt x="0" y="604"/>
                </a:lnTo>
                <a:cubicBezTo>
                  <a:pt x="0" y="271"/>
                  <a:pt x="270" y="0"/>
                  <a:pt x="604" y="0"/>
                </a:cubicBezTo>
                <a:lnTo>
                  <a:pt x="4086" y="0"/>
                </a:lnTo>
                <a:lnTo>
                  <a:pt x="4086" y="0"/>
                </a:lnTo>
                <a:cubicBezTo>
                  <a:pt x="4419" y="0"/>
                  <a:pt x="4690" y="271"/>
                  <a:pt x="4690" y="604"/>
                </a:cubicBezTo>
                <a:lnTo>
                  <a:pt x="4690" y="604"/>
                </a:lnTo>
                <a:cubicBezTo>
                  <a:pt x="4690" y="938"/>
                  <a:pt x="4419" y="1208"/>
                  <a:pt x="4086" y="1208"/>
                </a:cubicBezTo>
              </a:path>
            </a:pathLst>
          </a:custGeom>
          <a:solidFill>
            <a:srgbClr val="007772"/>
          </a:solidFill>
          <a:ln>
            <a:noFill/>
          </a:ln>
          <a:effectLst/>
        </p:spPr>
        <p:txBody>
          <a:bodyPr wrap="none" anchor="ctr"/>
          <a:lstStyle/>
          <a:p>
            <a:endParaRPr lang="en-GB" sz="900" noProof="0" dirty="0"/>
          </a:p>
        </p:txBody>
      </p:sp>
      <p:sp>
        <p:nvSpPr>
          <p:cNvPr id="53" name="CuadroTexto 598">
            <a:extLst>
              <a:ext uri="{FF2B5EF4-FFF2-40B4-BE49-F238E27FC236}">
                <a16:creationId xmlns:a16="http://schemas.microsoft.com/office/drawing/2014/main" id="{6CC72859-FD89-B208-B9C2-EAE301B08640}"/>
              </a:ext>
            </a:extLst>
          </p:cNvPr>
          <p:cNvSpPr txBox="1"/>
          <p:nvPr/>
        </p:nvSpPr>
        <p:spPr>
          <a:xfrm>
            <a:off x="8993482" y="717988"/>
            <a:ext cx="2508144" cy="430887"/>
          </a:xfrm>
          <a:prstGeom prst="rect">
            <a:avLst/>
          </a:prstGeom>
          <a:noFill/>
        </p:spPr>
        <p:txBody>
          <a:bodyPr wrap="square" rtlCol="0">
            <a:spAutoFit/>
          </a:bodyPr>
          <a:lstStyle/>
          <a:p>
            <a:r>
              <a:rPr lang="en-GB" sz="2200" b="1" noProof="0" dirty="0">
                <a:solidFill>
                  <a:schemeClr val="bg1"/>
                </a:solidFill>
                <a:latin typeface="Calibri" panose="020F0502020204030204" pitchFamily="34" charset="0"/>
                <a:ea typeface="Lato" charset="0"/>
                <a:cs typeface="Calibri" panose="020F0502020204030204" pitchFamily="34" charset="0"/>
              </a:rPr>
              <a:t>Understand… </a:t>
            </a:r>
          </a:p>
        </p:txBody>
      </p:sp>
      <p:sp>
        <p:nvSpPr>
          <p:cNvPr id="54" name="CuadroTexto 599">
            <a:extLst>
              <a:ext uri="{FF2B5EF4-FFF2-40B4-BE49-F238E27FC236}">
                <a16:creationId xmlns:a16="http://schemas.microsoft.com/office/drawing/2014/main" id="{39F54B9E-9CCA-295B-14A6-0B73435164B0}"/>
              </a:ext>
            </a:extLst>
          </p:cNvPr>
          <p:cNvSpPr txBox="1"/>
          <p:nvPr/>
        </p:nvSpPr>
        <p:spPr>
          <a:xfrm>
            <a:off x="7705611" y="2889131"/>
            <a:ext cx="2027793" cy="430887"/>
          </a:xfrm>
          <a:prstGeom prst="rect">
            <a:avLst/>
          </a:prstGeom>
          <a:noFill/>
        </p:spPr>
        <p:txBody>
          <a:bodyPr wrap="square" rtlCol="0">
            <a:spAutoFit/>
          </a:bodyPr>
          <a:lstStyle/>
          <a:p>
            <a:r>
              <a:rPr lang="en-GB" sz="2200" b="1" noProof="0" dirty="0">
                <a:solidFill>
                  <a:schemeClr val="bg1"/>
                </a:solidFill>
                <a:latin typeface="Calibri" panose="020F0502020204030204" pitchFamily="34" charset="0"/>
                <a:ea typeface="Lato" charset="0"/>
                <a:cs typeface="Calibri" panose="020F0502020204030204" pitchFamily="34" charset="0"/>
              </a:rPr>
              <a:t>Identify… </a:t>
            </a:r>
          </a:p>
        </p:txBody>
      </p:sp>
      <p:sp>
        <p:nvSpPr>
          <p:cNvPr id="55" name="CuadroTexto 600">
            <a:extLst>
              <a:ext uri="{FF2B5EF4-FFF2-40B4-BE49-F238E27FC236}">
                <a16:creationId xmlns:a16="http://schemas.microsoft.com/office/drawing/2014/main" id="{C3EE4940-71CE-B9CA-4416-89B35FBD363A}"/>
              </a:ext>
            </a:extLst>
          </p:cNvPr>
          <p:cNvSpPr txBox="1"/>
          <p:nvPr/>
        </p:nvSpPr>
        <p:spPr>
          <a:xfrm>
            <a:off x="9152908" y="4621639"/>
            <a:ext cx="1934333" cy="430887"/>
          </a:xfrm>
          <a:prstGeom prst="rect">
            <a:avLst/>
          </a:prstGeom>
          <a:noFill/>
        </p:spPr>
        <p:txBody>
          <a:bodyPr wrap="square" rtlCol="0">
            <a:spAutoFit/>
          </a:bodyPr>
          <a:lstStyle/>
          <a:p>
            <a:r>
              <a:rPr lang="en-GB" sz="2200" b="1" noProof="0" dirty="0">
                <a:solidFill>
                  <a:schemeClr val="bg1"/>
                </a:solidFill>
                <a:latin typeface="Calibri" panose="020F0502020204030204" pitchFamily="34" charset="0"/>
                <a:ea typeface="Lato" charset="0"/>
                <a:cs typeface="Calibri" panose="020F0502020204030204" pitchFamily="34" charset="0"/>
              </a:rPr>
              <a:t>Explain…</a:t>
            </a:r>
          </a:p>
        </p:txBody>
      </p:sp>
      <p:sp>
        <p:nvSpPr>
          <p:cNvPr id="57" name="Rectángulo 602">
            <a:extLst>
              <a:ext uri="{FF2B5EF4-FFF2-40B4-BE49-F238E27FC236}">
                <a16:creationId xmlns:a16="http://schemas.microsoft.com/office/drawing/2014/main" id="{412B025F-8F7A-8C10-ADDC-78BA76DC48A8}"/>
              </a:ext>
            </a:extLst>
          </p:cNvPr>
          <p:cNvSpPr/>
          <p:nvPr/>
        </p:nvSpPr>
        <p:spPr>
          <a:xfrm>
            <a:off x="8998468" y="1293563"/>
            <a:ext cx="2604960" cy="830997"/>
          </a:xfrm>
          <a:prstGeom prst="rect">
            <a:avLst/>
          </a:prstGeom>
        </p:spPr>
        <p:txBody>
          <a:bodyPr wrap="square">
            <a:spAutoFit/>
          </a:bodyPr>
          <a:lstStyle/>
          <a:p>
            <a:r>
              <a:rPr lang="en-GB" sz="1600" noProof="0" dirty="0">
                <a:solidFill>
                  <a:schemeClr val="bg1"/>
                </a:solidFill>
                <a:latin typeface="Calibri" panose="020F0502020204030204" pitchFamily="34" charset="0"/>
                <a:ea typeface="Lato" charset="0"/>
                <a:cs typeface="Calibri" panose="020F0502020204030204" pitchFamily="34" charset="0"/>
              </a:rPr>
              <a:t>…</a:t>
            </a:r>
            <a:r>
              <a:rPr lang="en-US" sz="1600" dirty="0">
                <a:solidFill>
                  <a:schemeClr val="bg1"/>
                </a:solidFill>
                <a:latin typeface="Calibri" panose="020F0502020204030204" pitchFamily="34" charset="0"/>
                <a:ea typeface="Lato" charset="0"/>
                <a:cs typeface="Calibri" panose="020F0502020204030204" pitchFamily="34" charset="0"/>
              </a:rPr>
              <a:t>the basics of irrigation technology using renewable energy sources.</a:t>
            </a:r>
            <a:endParaRPr lang="en-GB" sz="1600" noProof="0" dirty="0">
              <a:solidFill>
                <a:schemeClr val="bg1"/>
              </a:solidFill>
              <a:latin typeface="Calibri" panose="020F0502020204030204" pitchFamily="34" charset="0"/>
              <a:ea typeface="Lato" charset="0"/>
              <a:cs typeface="Calibri" panose="020F0502020204030204" pitchFamily="34" charset="0"/>
            </a:endParaRPr>
          </a:p>
        </p:txBody>
      </p:sp>
      <p:sp>
        <p:nvSpPr>
          <p:cNvPr id="62" name="Rectángulo 602">
            <a:extLst>
              <a:ext uri="{FF2B5EF4-FFF2-40B4-BE49-F238E27FC236}">
                <a16:creationId xmlns:a16="http://schemas.microsoft.com/office/drawing/2014/main" id="{8BD74F46-EE91-4B6C-DD4F-C1DCDE926F8C}"/>
              </a:ext>
            </a:extLst>
          </p:cNvPr>
          <p:cNvSpPr/>
          <p:nvPr/>
        </p:nvSpPr>
        <p:spPr>
          <a:xfrm>
            <a:off x="7660174" y="3424465"/>
            <a:ext cx="2604960" cy="830997"/>
          </a:xfrm>
          <a:prstGeom prst="rect">
            <a:avLst/>
          </a:prstGeom>
        </p:spPr>
        <p:txBody>
          <a:bodyPr wrap="square">
            <a:spAutoFit/>
          </a:bodyPr>
          <a:lstStyle/>
          <a:p>
            <a:r>
              <a:rPr lang="en-GB" sz="1600" noProof="0" dirty="0">
                <a:solidFill>
                  <a:schemeClr val="bg1"/>
                </a:solidFill>
                <a:latin typeface="Calibri" panose="020F0502020204030204" pitchFamily="34" charset="0"/>
                <a:ea typeface="Lato" charset="0"/>
                <a:cs typeface="Calibri" panose="020F0502020204030204" pitchFamily="34" charset="0"/>
              </a:rPr>
              <a:t>…</a:t>
            </a:r>
            <a:r>
              <a:rPr lang="en-US" sz="1600" dirty="0">
                <a:solidFill>
                  <a:schemeClr val="bg1"/>
                </a:solidFill>
                <a:latin typeface="Calibri" panose="020F0502020204030204" pitchFamily="34" charset="0"/>
                <a:ea typeface="Lato" charset="0"/>
                <a:cs typeface="Calibri" panose="020F0502020204030204" pitchFamily="34" charset="0"/>
              </a:rPr>
              <a:t> </a:t>
            </a:r>
            <a:r>
              <a:rPr lang="pl-PL" sz="1600" dirty="0">
                <a:solidFill>
                  <a:schemeClr val="bg1"/>
                </a:solidFill>
                <a:latin typeface="Calibri" panose="020F0502020204030204" pitchFamily="34" charset="0"/>
                <a:ea typeface="Lato" charset="0"/>
                <a:cs typeface="Calibri" panose="020F0502020204030204" pitchFamily="34" charset="0"/>
              </a:rPr>
              <a:t>b</a:t>
            </a:r>
            <a:r>
              <a:rPr lang="en-US" sz="1600" dirty="0" err="1">
                <a:solidFill>
                  <a:schemeClr val="bg1"/>
                </a:solidFill>
                <a:latin typeface="Calibri" panose="020F0502020204030204" pitchFamily="34" charset="0"/>
                <a:ea typeface="Lato" charset="0"/>
                <a:cs typeface="Calibri" panose="020F0502020204030204" pitchFamily="34" charset="0"/>
              </a:rPr>
              <a:t>enefits</a:t>
            </a:r>
            <a:r>
              <a:rPr lang="en-US" sz="1600" dirty="0">
                <a:solidFill>
                  <a:schemeClr val="bg1"/>
                </a:solidFill>
                <a:latin typeface="Calibri" panose="020F0502020204030204" pitchFamily="34" charset="0"/>
                <a:ea typeface="Lato" charset="0"/>
                <a:cs typeface="Calibri" panose="020F0502020204030204" pitchFamily="34" charset="0"/>
              </a:rPr>
              <a:t> and limitations of renewable energy in agriculture </a:t>
            </a:r>
            <a:r>
              <a:rPr lang="en-GB" sz="1600" noProof="0" dirty="0">
                <a:solidFill>
                  <a:schemeClr val="bg1"/>
                </a:solidFill>
                <a:latin typeface="Calibri" panose="020F0502020204030204" pitchFamily="34" charset="0"/>
                <a:ea typeface="Lato" charset="0"/>
                <a:cs typeface="Calibri" panose="020F0502020204030204" pitchFamily="34" charset="0"/>
              </a:rPr>
              <a:t>.</a:t>
            </a:r>
          </a:p>
        </p:txBody>
      </p:sp>
      <p:sp>
        <p:nvSpPr>
          <p:cNvPr id="63" name="Rectángulo 602">
            <a:extLst>
              <a:ext uri="{FF2B5EF4-FFF2-40B4-BE49-F238E27FC236}">
                <a16:creationId xmlns:a16="http://schemas.microsoft.com/office/drawing/2014/main" id="{94ABEF3A-8016-83F9-4644-80A1E2284961}"/>
              </a:ext>
            </a:extLst>
          </p:cNvPr>
          <p:cNvSpPr/>
          <p:nvPr/>
        </p:nvSpPr>
        <p:spPr>
          <a:xfrm>
            <a:off x="8890113" y="5171990"/>
            <a:ext cx="2714879" cy="830997"/>
          </a:xfrm>
          <a:prstGeom prst="rect">
            <a:avLst/>
          </a:prstGeom>
        </p:spPr>
        <p:txBody>
          <a:bodyPr wrap="square">
            <a:spAutoFit/>
          </a:bodyPr>
          <a:lstStyle/>
          <a:p>
            <a:r>
              <a:rPr lang="en-GB" sz="1600" noProof="0" dirty="0">
                <a:solidFill>
                  <a:schemeClr val="bg1"/>
                </a:solidFill>
                <a:latin typeface="Calibri" panose="020F0502020204030204" pitchFamily="34" charset="0"/>
                <a:ea typeface="Lato" charset="0"/>
                <a:cs typeface="Calibri" panose="020F0502020204030204" pitchFamily="34" charset="0"/>
              </a:rPr>
              <a:t>…</a:t>
            </a:r>
            <a:r>
              <a:rPr lang="en-US" sz="1600" dirty="0">
                <a:solidFill>
                  <a:schemeClr val="bg1"/>
                </a:solidFill>
                <a:latin typeface="Calibri" panose="020F0502020204030204" pitchFamily="34" charset="0"/>
                <a:ea typeface="Lato" charset="0"/>
                <a:cs typeface="Calibri" panose="020F0502020204030204" pitchFamily="34" charset="0"/>
              </a:rPr>
              <a:t>opportunities for combining photovoltaics with other areas of agriculture</a:t>
            </a:r>
            <a:r>
              <a:rPr lang="en-GB" sz="1600" noProof="0" dirty="0">
                <a:solidFill>
                  <a:schemeClr val="bg1"/>
                </a:solidFill>
                <a:latin typeface="Calibri" panose="020F0502020204030204" pitchFamily="34" charset="0"/>
                <a:ea typeface="Lato" charset="0"/>
                <a:cs typeface="Calibri" panose="020F0502020204030204" pitchFamily="34" charset="0"/>
              </a:rPr>
              <a:t>.</a:t>
            </a:r>
          </a:p>
        </p:txBody>
      </p:sp>
      <p:sp>
        <p:nvSpPr>
          <p:cNvPr id="6" name="Text Placeholder 5">
            <a:extLst>
              <a:ext uri="{FF2B5EF4-FFF2-40B4-BE49-F238E27FC236}">
                <a16:creationId xmlns:a16="http://schemas.microsoft.com/office/drawing/2014/main" id="{E1F5ABDE-154B-6683-B302-42925B5A9EB4}"/>
              </a:ext>
            </a:extLst>
          </p:cNvPr>
          <p:cNvSpPr>
            <a:spLocks noGrp="1"/>
          </p:cNvSpPr>
          <p:nvPr>
            <p:ph type="body" sz="quarter" idx="18"/>
          </p:nvPr>
        </p:nvSpPr>
        <p:spPr>
          <a:xfrm>
            <a:off x="640411" y="1539092"/>
            <a:ext cx="6213839" cy="4951046"/>
          </a:xfrm>
        </p:spPr>
        <p:txBody>
          <a:bodyPr/>
          <a:lstStyle/>
          <a:p>
            <a:pPr marL="0" indent="0"/>
            <a:r>
              <a:rPr lang="en-US" dirty="0">
                <a:solidFill>
                  <a:schemeClr val="tx1">
                    <a:lumMod val="75000"/>
                    <a:lumOff val="25000"/>
                  </a:schemeClr>
                </a:solidFill>
              </a:rPr>
              <a:t>This module aims to introduce to the world of irrigation systems powered by renewable energy, with a focus on solar technologies. You will learn how solar installations for pumping and distributing water work and what their main advantages are. You will also learn about the challenges and limitations of using renewable energy sources in agriculture. This module will show you how to combine agriculture with the green energy of the future</a:t>
            </a:r>
            <a:r>
              <a:rPr lang="pl-PL" dirty="0">
                <a:solidFill>
                  <a:schemeClr val="tx1">
                    <a:lumMod val="75000"/>
                    <a:lumOff val="25000"/>
                  </a:schemeClr>
                </a:solidFill>
              </a:rPr>
              <a:t>.</a:t>
            </a:r>
            <a:endParaRPr lang="en-GB" noProof="0" dirty="0">
              <a:solidFill>
                <a:schemeClr val="tx1">
                  <a:lumMod val="75000"/>
                  <a:lumOff val="25000"/>
                </a:schemeClr>
              </a:solidFill>
            </a:endParaRPr>
          </a:p>
        </p:txBody>
      </p:sp>
      <p:sp>
        <p:nvSpPr>
          <p:cNvPr id="5" name="Text Placeholder 4">
            <a:extLst>
              <a:ext uri="{FF2B5EF4-FFF2-40B4-BE49-F238E27FC236}">
                <a16:creationId xmlns:a16="http://schemas.microsoft.com/office/drawing/2014/main" id="{A555BE92-2536-3E0A-E717-CCD16F9C3EA4}"/>
              </a:ext>
            </a:extLst>
          </p:cNvPr>
          <p:cNvSpPr>
            <a:spLocks noGrp="1"/>
          </p:cNvSpPr>
          <p:nvPr>
            <p:ph type="body" sz="quarter" idx="16"/>
          </p:nvPr>
        </p:nvSpPr>
        <p:spPr>
          <a:xfrm>
            <a:off x="588572" y="682627"/>
            <a:ext cx="7312300" cy="645895"/>
          </a:xfrm>
        </p:spPr>
        <p:txBody>
          <a:bodyPr/>
          <a:lstStyle/>
          <a:p>
            <a:r>
              <a:rPr lang="en-GB" b="1" noProof="0" dirty="0">
                <a:solidFill>
                  <a:srgbClr val="007772"/>
                </a:solidFill>
              </a:rPr>
              <a:t>What will you learn? </a:t>
            </a:r>
          </a:p>
        </p:txBody>
      </p:sp>
    </p:spTree>
    <p:extLst>
      <p:ext uri="{BB962C8B-B14F-4D97-AF65-F5344CB8AC3E}">
        <p14:creationId xmlns:p14="http://schemas.microsoft.com/office/powerpoint/2010/main" val="192862791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FF4B7AB7-5665-DDA7-2692-D9FF812FC58C}"/>
              </a:ext>
            </a:extLst>
          </p:cNvPr>
          <p:cNvSpPr>
            <a:spLocks noGrp="1"/>
          </p:cNvSpPr>
          <p:nvPr>
            <p:ph type="body" sz="quarter" idx="15"/>
          </p:nvPr>
        </p:nvSpPr>
        <p:spPr>
          <a:xfrm>
            <a:off x="5314500" y="2257815"/>
            <a:ext cx="700387" cy="566443"/>
          </a:xfrm>
          <a:prstGeom prst="rect">
            <a:avLst/>
          </a:prstGeom>
        </p:spPr>
        <p:txBody>
          <a:bodyPr/>
          <a:lstStyle/>
          <a:p>
            <a:r>
              <a:rPr lang="en-GB" noProof="0" dirty="0"/>
              <a:t>01</a:t>
            </a:r>
          </a:p>
        </p:txBody>
      </p:sp>
      <p:sp>
        <p:nvSpPr>
          <p:cNvPr id="12" name="Text Placeholder 11">
            <a:extLst>
              <a:ext uri="{FF2B5EF4-FFF2-40B4-BE49-F238E27FC236}">
                <a16:creationId xmlns:a16="http://schemas.microsoft.com/office/drawing/2014/main" id="{618E74DA-E321-B6BA-ED4F-BB7481A5779B}"/>
              </a:ext>
            </a:extLst>
          </p:cNvPr>
          <p:cNvSpPr>
            <a:spLocks noGrp="1"/>
          </p:cNvSpPr>
          <p:nvPr>
            <p:ph type="body" sz="quarter" idx="14"/>
          </p:nvPr>
        </p:nvSpPr>
        <p:spPr>
          <a:xfrm>
            <a:off x="6014887" y="2243771"/>
            <a:ext cx="4541325" cy="566444"/>
          </a:xfrm>
          <a:prstGeom prst="rect">
            <a:avLst/>
          </a:prstGeom>
        </p:spPr>
        <p:txBody>
          <a:bodyPr/>
          <a:lstStyle/>
          <a:p>
            <a:r>
              <a:rPr lang="en-US" noProof="0" dirty="0"/>
              <a:t>Solar-powered irrigation technologies</a:t>
            </a:r>
          </a:p>
        </p:txBody>
      </p:sp>
      <p:sp>
        <p:nvSpPr>
          <p:cNvPr id="16" name="Text Placeholder 15">
            <a:extLst>
              <a:ext uri="{FF2B5EF4-FFF2-40B4-BE49-F238E27FC236}">
                <a16:creationId xmlns:a16="http://schemas.microsoft.com/office/drawing/2014/main" id="{6BEF168E-3D34-4311-160C-06908A6D0135}"/>
              </a:ext>
            </a:extLst>
          </p:cNvPr>
          <p:cNvSpPr>
            <a:spLocks noGrp="1"/>
          </p:cNvSpPr>
          <p:nvPr>
            <p:ph type="body" sz="quarter" idx="29"/>
          </p:nvPr>
        </p:nvSpPr>
        <p:spPr>
          <a:xfrm>
            <a:off x="5314500" y="2835677"/>
            <a:ext cx="700387" cy="566443"/>
          </a:xfrm>
          <a:prstGeom prst="rect">
            <a:avLst/>
          </a:prstGeom>
        </p:spPr>
        <p:txBody>
          <a:bodyPr/>
          <a:lstStyle/>
          <a:p>
            <a:r>
              <a:rPr lang="en-GB" noProof="0" dirty="0"/>
              <a:t>02</a:t>
            </a:r>
          </a:p>
        </p:txBody>
      </p:sp>
      <p:sp>
        <p:nvSpPr>
          <p:cNvPr id="17" name="Text Placeholder 16">
            <a:extLst>
              <a:ext uri="{FF2B5EF4-FFF2-40B4-BE49-F238E27FC236}">
                <a16:creationId xmlns:a16="http://schemas.microsoft.com/office/drawing/2014/main" id="{8A6B29AA-54AD-EA6F-A377-7A4F9FB9B39D}"/>
              </a:ext>
            </a:extLst>
          </p:cNvPr>
          <p:cNvSpPr>
            <a:spLocks noGrp="1"/>
          </p:cNvSpPr>
          <p:nvPr>
            <p:ph type="body" sz="quarter" idx="30"/>
          </p:nvPr>
        </p:nvSpPr>
        <p:spPr>
          <a:xfrm>
            <a:off x="6014887" y="2821633"/>
            <a:ext cx="6234260" cy="566444"/>
          </a:xfrm>
          <a:prstGeom prst="rect">
            <a:avLst/>
          </a:prstGeom>
        </p:spPr>
        <p:txBody>
          <a:bodyPr/>
          <a:lstStyle/>
          <a:p>
            <a:r>
              <a:rPr lang="en-US" dirty="0"/>
              <a:t>Pros &amp; Cons of renewable energy in agriculture</a:t>
            </a:r>
          </a:p>
        </p:txBody>
      </p:sp>
      <p:sp>
        <p:nvSpPr>
          <p:cNvPr id="18" name="Text Placeholder 17">
            <a:extLst>
              <a:ext uri="{FF2B5EF4-FFF2-40B4-BE49-F238E27FC236}">
                <a16:creationId xmlns:a16="http://schemas.microsoft.com/office/drawing/2014/main" id="{E9303FF4-63A9-CB5E-DCAF-D6FB2661E437}"/>
              </a:ext>
            </a:extLst>
          </p:cNvPr>
          <p:cNvSpPr>
            <a:spLocks noGrp="1"/>
          </p:cNvSpPr>
          <p:nvPr>
            <p:ph type="body" sz="quarter" idx="31"/>
          </p:nvPr>
        </p:nvSpPr>
        <p:spPr>
          <a:xfrm>
            <a:off x="5314500" y="3414746"/>
            <a:ext cx="700387" cy="566443"/>
          </a:xfrm>
          <a:prstGeom prst="rect">
            <a:avLst/>
          </a:prstGeom>
        </p:spPr>
        <p:txBody>
          <a:bodyPr/>
          <a:lstStyle/>
          <a:p>
            <a:r>
              <a:rPr lang="en-GB" noProof="0" dirty="0"/>
              <a:t>03</a:t>
            </a:r>
          </a:p>
        </p:txBody>
      </p:sp>
      <p:sp>
        <p:nvSpPr>
          <p:cNvPr id="19" name="Text Placeholder 18">
            <a:extLst>
              <a:ext uri="{FF2B5EF4-FFF2-40B4-BE49-F238E27FC236}">
                <a16:creationId xmlns:a16="http://schemas.microsoft.com/office/drawing/2014/main" id="{DFBB02C6-9BDA-9E0B-0E5B-71972BB8D8C0}"/>
              </a:ext>
            </a:extLst>
          </p:cNvPr>
          <p:cNvSpPr>
            <a:spLocks noGrp="1"/>
          </p:cNvSpPr>
          <p:nvPr>
            <p:ph type="body" sz="quarter" idx="32"/>
          </p:nvPr>
        </p:nvSpPr>
        <p:spPr>
          <a:xfrm>
            <a:off x="6014887" y="3414745"/>
            <a:ext cx="6397419" cy="566444"/>
          </a:xfrm>
          <a:prstGeom prst="rect">
            <a:avLst/>
          </a:prstGeom>
        </p:spPr>
        <p:txBody>
          <a:bodyPr/>
          <a:lstStyle/>
          <a:p>
            <a:r>
              <a:rPr lang="en-US" noProof="0" dirty="0"/>
              <a:t>Successful implementations of solar systems</a:t>
            </a:r>
          </a:p>
        </p:txBody>
      </p:sp>
      <p:sp>
        <p:nvSpPr>
          <p:cNvPr id="20" name="Text Placeholder 19">
            <a:extLst>
              <a:ext uri="{FF2B5EF4-FFF2-40B4-BE49-F238E27FC236}">
                <a16:creationId xmlns:a16="http://schemas.microsoft.com/office/drawing/2014/main" id="{749CB14E-783B-FB67-81AB-B31C82517C6A}"/>
              </a:ext>
            </a:extLst>
          </p:cNvPr>
          <p:cNvSpPr>
            <a:spLocks noGrp="1"/>
          </p:cNvSpPr>
          <p:nvPr>
            <p:ph type="body" sz="quarter" idx="33"/>
          </p:nvPr>
        </p:nvSpPr>
        <p:spPr>
          <a:xfrm>
            <a:off x="5314500" y="3997074"/>
            <a:ext cx="700387" cy="566443"/>
          </a:xfrm>
          <a:prstGeom prst="rect">
            <a:avLst/>
          </a:prstGeom>
        </p:spPr>
        <p:txBody>
          <a:bodyPr/>
          <a:lstStyle/>
          <a:p>
            <a:r>
              <a:rPr lang="en-GB" noProof="0" dirty="0"/>
              <a:t>04</a:t>
            </a:r>
          </a:p>
        </p:txBody>
      </p:sp>
      <p:sp>
        <p:nvSpPr>
          <p:cNvPr id="21" name="Text Placeholder 20">
            <a:extLst>
              <a:ext uri="{FF2B5EF4-FFF2-40B4-BE49-F238E27FC236}">
                <a16:creationId xmlns:a16="http://schemas.microsoft.com/office/drawing/2014/main" id="{B7B784B3-E0A5-B4FC-957A-133F09335BEA}"/>
              </a:ext>
            </a:extLst>
          </p:cNvPr>
          <p:cNvSpPr>
            <a:spLocks noGrp="1"/>
          </p:cNvSpPr>
          <p:nvPr>
            <p:ph type="body" sz="quarter" idx="34"/>
          </p:nvPr>
        </p:nvSpPr>
        <p:spPr>
          <a:xfrm>
            <a:off x="6014887" y="3983028"/>
            <a:ext cx="4541325" cy="566444"/>
          </a:xfrm>
          <a:prstGeom prst="rect">
            <a:avLst/>
          </a:prstGeom>
        </p:spPr>
        <p:txBody>
          <a:bodyPr/>
          <a:lstStyle/>
          <a:p>
            <a:r>
              <a:rPr lang="en-GB" noProof="0" dirty="0"/>
              <a:t>Let’s Practice! </a:t>
            </a:r>
          </a:p>
        </p:txBody>
      </p:sp>
      <p:sp>
        <p:nvSpPr>
          <p:cNvPr id="15" name="Text Placeholder 14">
            <a:extLst>
              <a:ext uri="{FF2B5EF4-FFF2-40B4-BE49-F238E27FC236}">
                <a16:creationId xmlns:a16="http://schemas.microsoft.com/office/drawing/2014/main" id="{4654AD6B-A104-C6C5-2D56-DDF8194E1878}"/>
              </a:ext>
            </a:extLst>
          </p:cNvPr>
          <p:cNvSpPr>
            <a:spLocks noGrp="1"/>
          </p:cNvSpPr>
          <p:nvPr>
            <p:ph type="body" sz="quarter" idx="18"/>
          </p:nvPr>
        </p:nvSpPr>
        <p:spPr>
          <a:xfrm>
            <a:off x="277831" y="1541917"/>
            <a:ext cx="4891069" cy="4057649"/>
          </a:xfrm>
          <a:prstGeom prst="rect">
            <a:avLst/>
          </a:prstGeom>
        </p:spPr>
        <p:txBody>
          <a:bodyPr/>
          <a:lstStyle/>
          <a:p>
            <a:r>
              <a:rPr lang="en-US" noProof="0" dirty="0"/>
              <a:t>This module explores how renewable energy—especially solar power—can drive irrigation systems in agriculture. Learners examine the components, benefits, and limitations of solar pumping, alongside concepts like agrivoltaics, highlighting how green energy supports sustainable farming and boosts resilience in off-grid or rural areas</a:t>
            </a:r>
            <a:endParaRPr lang="en-GB" noProof="0" dirty="0"/>
          </a:p>
        </p:txBody>
      </p:sp>
      <p:grpSp>
        <p:nvGrpSpPr>
          <p:cNvPr id="5" name="Group 4">
            <a:extLst>
              <a:ext uri="{FF2B5EF4-FFF2-40B4-BE49-F238E27FC236}">
                <a16:creationId xmlns:a16="http://schemas.microsoft.com/office/drawing/2014/main" id="{7D2A6678-F0DD-6427-6C79-E589605853AB}"/>
              </a:ext>
            </a:extLst>
          </p:cNvPr>
          <p:cNvGrpSpPr/>
          <p:nvPr/>
        </p:nvGrpSpPr>
        <p:grpSpPr>
          <a:xfrm>
            <a:off x="-69015" y="5129409"/>
            <a:ext cx="3049190" cy="3049190"/>
            <a:chOff x="3268483" y="5538141"/>
            <a:chExt cx="1760348" cy="1760348"/>
          </a:xfrm>
          <a:solidFill>
            <a:schemeClr val="bg1">
              <a:alpha val="42000"/>
            </a:schemeClr>
          </a:solidFill>
        </p:grpSpPr>
        <p:sp>
          <p:nvSpPr>
            <p:cNvPr id="6" name="Freeform 5">
              <a:extLst>
                <a:ext uri="{FF2B5EF4-FFF2-40B4-BE49-F238E27FC236}">
                  <a16:creationId xmlns:a16="http://schemas.microsoft.com/office/drawing/2014/main" id="{F801231C-4864-7319-E4F3-92B848940D29}"/>
                </a:ext>
              </a:extLst>
            </p:cNvPr>
            <p:cNvSpPr/>
            <p:nvPr/>
          </p:nvSpPr>
          <p:spPr>
            <a:xfrm>
              <a:off x="3268483" y="5538141"/>
              <a:ext cx="1760348" cy="1760348"/>
            </a:xfrm>
            <a:custGeom>
              <a:avLst/>
              <a:gdLst>
                <a:gd name="connsiteX0" fmla="*/ 818562 w 1760348"/>
                <a:gd name="connsiteY0" fmla="*/ 0 h 1760348"/>
                <a:gd name="connsiteX1" fmla="*/ 1760349 w 1760348"/>
                <a:gd name="connsiteY1" fmla="*/ 0 h 1760348"/>
                <a:gd name="connsiteX2" fmla="*/ 1760349 w 1760348"/>
                <a:gd name="connsiteY2" fmla="*/ 941787 h 1760348"/>
                <a:gd name="connsiteX3" fmla="*/ 1520501 w 1760348"/>
                <a:gd name="connsiteY3" fmla="*/ 1520501 h 1760348"/>
                <a:gd name="connsiteX4" fmla="*/ 941787 w 1760348"/>
                <a:gd name="connsiteY4" fmla="*/ 1760349 h 1760348"/>
                <a:gd name="connsiteX5" fmla="*/ 0 w 1760348"/>
                <a:gd name="connsiteY5" fmla="*/ 1760349 h 1760348"/>
                <a:gd name="connsiteX6" fmla="*/ 0 w 1760348"/>
                <a:gd name="connsiteY6" fmla="*/ 1606318 h 1760348"/>
                <a:gd name="connsiteX7" fmla="*/ 701939 w 1760348"/>
                <a:gd name="connsiteY7" fmla="*/ 1606318 h 1760348"/>
                <a:gd name="connsiteX8" fmla="*/ 1025403 w 1760348"/>
                <a:gd name="connsiteY8" fmla="*/ 1472092 h 1760348"/>
                <a:gd name="connsiteX9" fmla="*/ 1159630 w 1760348"/>
                <a:gd name="connsiteY9" fmla="*/ 1148628 h 1760348"/>
                <a:gd name="connsiteX10" fmla="*/ 1159630 w 1760348"/>
                <a:gd name="connsiteY10" fmla="*/ 987996 h 1760348"/>
                <a:gd name="connsiteX11" fmla="*/ 420283 w 1760348"/>
                <a:gd name="connsiteY11" fmla="*/ 987996 h 1760348"/>
                <a:gd name="connsiteX12" fmla="*/ 572113 w 1760348"/>
                <a:gd name="connsiteY12" fmla="*/ 833965 h 1760348"/>
                <a:gd name="connsiteX13" fmla="*/ 1313660 w 1760348"/>
                <a:gd name="connsiteY13" fmla="*/ 833965 h 1760348"/>
                <a:gd name="connsiteX14" fmla="*/ 1313660 w 1760348"/>
                <a:gd name="connsiteY14" fmla="*/ 1148628 h 1760348"/>
                <a:gd name="connsiteX15" fmla="*/ 1137625 w 1760348"/>
                <a:gd name="connsiteY15" fmla="*/ 1577713 h 1760348"/>
                <a:gd name="connsiteX16" fmla="*/ 1410479 w 1760348"/>
                <a:gd name="connsiteY16" fmla="*/ 1412680 h 1760348"/>
                <a:gd name="connsiteX17" fmla="*/ 1606318 w 1760348"/>
                <a:gd name="connsiteY17" fmla="*/ 943987 h 1760348"/>
                <a:gd name="connsiteX18" fmla="*/ 1606318 w 1760348"/>
                <a:gd name="connsiteY18" fmla="*/ 156231 h 1760348"/>
                <a:gd name="connsiteX19" fmla="*/ 818562 w 1760348"/>
                <a:gd name="connsiteY19" fmla="*/ 156231 h 1760348"/>
                <a:gd name="connsiteX20" fmla="*/ 349869 w 1760348"/>
                <a:gd name="connsiteY20" fmla="*/ 352070 h 1760348"/>
                <a:gd name="connsiteX21" fmla="*/ 184837 w 1760348"/>
                <a:gd name="connsiteY21" fmla="*/ 624924 h 1760348"/>
                <a:gd name="connsiteX22" fmla="*/ 613922 w 1760348"/>
                <a:gd name="connsiteY22" fmla="*/ 448889 h 1760348"/>
                <a:gd name="connsiteX23" fmla="*/ 1315861 w 1760348"/>
                <a:gd name="connsiteY23" fmla="*/ 448889 h 1760348"/>
                <a:gd name="connsiteX24" fmla="*/ 1315861 w 1760348"/>
                <a:gd name="connsiteY24" fmla="*/ 602920 h 1760348"/>
                <a:gd name="connsiteX25" fmla="*/ 613922 w 1760348"/>
                <a:gd name="connsiteY25" fmla="*/ 602920 h 1760348"/>
                <a:gd name="connsiteX26" fmla="*/ 290457 w 1760348"/>
                <a:gd name="connsiteY26" fmla="*/ 737146 h 1760348"/>
                <a:gd name="connsiteX27" fmla="*/ 156231 w 1760348"/>
                <a:gd name="connsiteY27" fmla="*/ 1060610 h 1760348"/>
                <a:gd name="connsiteX28" fmla="*/ 156231 w 1760348"/>
                <a:gd name="connsiteY28" fmla="*/ 1221242 h 1760348"/>
                <a:gd name="connsiteX29" fmla="*/ 895577 w 1760348"/>
                <a:gd name="connsiteY29" fmla="*/ 1221242 h 1760348"/>
                <a:gd name="connsiteX30" fmla="*/ 743747 w 1760348"/>
                <a:gd name="connsiteY30" fmla="*/ 1375272 h 1760348"/>
                <a:gd name="connsiteX31" fmla="*/ 2200 w 1760348"/>
                <a:gd name="connsiteY31" fmla="*/ 1375272 h 1760348"/>
                <a:gd name="connsiteX32" fmla="*/ 2200 w 1760348"/>
                <a:gd name="connsiteY32" fmla="*/ 818562 h 1760348"/>
                <a:gd name="connsiteX33" fmla="*/ 242048 w 1760348"/>
                <a:gd name="connsiteY33" fmla="*/ 239848 h 1760348"/>
                <a:gd name="connsiteX34" fmla="*/ 820763 w 1760348"/>
                <a:gd name="connsiteY34" fmla="*/ 0 h 176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60348" h="1760348">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grpFill/>
            <a:ln w="0" cap="flat">
              <a:noFill/>
              <a:prstDash val="solid"/>
              <a:miter/>
            </a:ln>
          </p:spPr>
          <p:txBody>
            <a:bodyPr rtlCol="0" anchor="ctr"/>
            <a:lstStyle/>
            <a:p>
              <a:endParaRPr lang="en-GB" noProof="0" dirty="0"/>
            </a:p>
          </p:txBody>
        </p:sp>
        <p:sp>
          <p:nvSpPr>
            <p:cNvPr id="7" name="Freeform 6">
              <a:extLst>
                <a:ext uri="{FF2B5EF4-FFF2-40B4-BE49-F238E27FC236}">
                  <a16:creationId xmlns:a16="http://schemas.microsoft.com/office/drawing/2014/main" id="{F06DAFED-5D03-151D-C0BC-53E9F205F5AB}"/>
                </a:ext>
              </a:extLst>
            </p:cNvPr>
            <p:cNvSpPr/>
            <p:nvPr/>
          </p:nvSpPr>
          <p:spPr>
            <a:xfrm>
              <a:off x="3468723" y="6185069"/>
              <a:ext cx="948387" cy="913180"/>
            </a:xfrm>
            <a:custGeom>
              <a:avLst/>
              <a:gdLst>
                <a:gd name="connsiteX0" fmla="*/ 101220 w 948387"/>
                <a:gd name="connsiteY0" fmla="*/ 913181 h 913180"/>
                <a:gd name="connsiteX1" fmla="*/ 101220 w 948387"/>
                <a:gd name="connsiteY1" fmla="*/ 774553 h 913180"/>
                <a:gd name="connsiteX2" fmla="*/ 539107 w 948387"/>
                <a:gd name="connsiteY2" fmla="*/ 774553 h 913180"/>
                <a:gd name="connsiteX3" fmla="*/ 739346 w 948387"/>
                <a:gd name="connsiteY3" fmla="*/ 574314 h 913180"/>
                <a:gd name="connsiteX4" fmla="*/ 739346 w 948387"/>
                <a:gd name="connsiteY4" fmla="*/ 525904 h 913180"/>
                <a:gd name="connsiteX5" fmla="*/ 0 w 948387"/>
                <a:gd name="connsiteY5" fmla="*/ 525904 h 913180"/>
                <a:gd name="connsiteX6" fmla="*/ 0 w 948387"/>
                <a:gd name="connsiteY6" fmla="*/ 411481 h 913180"/>
                <a:gd name="connsiteX7" fmla="*/ 121024 w 948387"/>
                <a:gd name="connsiteY7" fmla="*/ 121024 h 913180"/>
                <a:gd name="connsiteX8" fmla="*/ 411482 w 948387"/>
                <a:gd name="connsiteY8" fmla="*/ 0 h 913180"/>
                <a:gd name="connsiteX9" fmla="*/ 948388 w 948387"/>
                <a:gd name="connsiteY9" fmla="*/ 0 h 913180"/>
                <a:gd name="connsiteX10" fmla="*/ 948388 w 948387"/>
                <a:gd name="connsiteY10" fmla="*/ 138627 h 913180"/>
                <a:gd name="connsiteX11" fmla="*/ 371874 w 948387"/>
                <a:gd name="connsiteY11" fmla="*/ 138627 h 913180"/>
                <a:gd name="connsiteX12" fmla="*/ 171634 w 948387"/>
                <a:gd name="connsiteY12" fmla="*/ 338867 h 913180"/>
                <a:gd name="connsiteX13" fmla="*/ 171634 w 948387"/>
                <a:gd name="connsiteY13" fmla="*/ 387277 h 913180"/>
                <a:gd name="connsiteX14" fmla="*/ 910981 w 948387"/>
                <a:gd name="connsiteY14" fmla="*/ 387277 h 913180"/>
                <a:gd name="connsiteX15" fmla="*/ 910981 w 948387"/>
                <a:gd name="connsiteY15" fmla="*/ 501699 h 913180"/>
                <a:gd name="connsiteX16" fmla="*/ 789957 w 948387"/>
                <a:gd name="connsiteY16" fmla="*/ 792157 h 913180"/>
                <a:gd name="connsiteX17" fmla="*/ 499499 w 948387"/>
                <a:gd name="connsiteY17" fmla="*/ 913181 h 913180"/>
                <a:gd name="connsiteX18" fmla="*/ 103421 w 948387"/>
                <a:gd name="connsiteY18" fmla="*/ 913181 h 9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8387" h="91318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grpFill/>
            <a:ln w="0" cap="flat">
              <a:noFill/>
              <a:prstDash val="solid"/>
              <a:miter/>
            </a:ln>
          </p:spPr>
          <p:txBody>
            <a:bodyPr rtlCol="0" anchor="ctr"/>
            <a:lstStyle/>
            <a:p>
              <a:endParaRPr lang="en-GB" noProof="0" dirty="0"/>
            </a:p>
          </p:txBody>
        </p:sp>
      </p:grpSp>
      <p:sp>
        <p:nvSpPr>
          <p:cNvPr id="24" name="Text Placeholder 57">
            <a:extLst>
              <a:ext uri="{FF2B5EF4-FFF2-40B4-BE49-F238E27FC236}">
                <a16:creationId xmlns:a16="http://schemas.microsoft.com/office/drawing/2014/main" id="{846C7D63-3BCF-AEF9-0D24-0DD428ABA74B}"/>
              </a:ext>
            </a:extLst>
          </p:cNvPr>
          <p:cNvSpPr txBox="1">
            <a:spLocks/>
          </p:cNvSpPr>
          <p:nvPr/>
        </p:nvSpPr>
        <p:spPr>
          <a:xfrm>
            <a:off x="2911363" y="622421"/>
            <a:ext cx="2964504" cy="780271"/>
          </a:xfrm>
          <a:prstGeom prst="rect">
            <a:avLst/>
          </a:prstGeom>
          <a:solidFill>
            <a:srgbClr val="EEA821">
              <a:alpha val="80000"/>
            </a:srgbClr>
          </a:solidFill>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GB" sz="5300" noProof="0" dirty="0">
                <a:solidFill>
                  <a:schemeClr val="bg1"/>
                </a:solidFill>
              </a:rPr>
              <a:t>contents</a:t>
            </a:r>
          </a:p>
        </p:txBody>
      </p:sp>
      <p:grpSp>
        <p:nvGrpSpPr>
          <p:cNvPr id="28" name="Group 27">
            <a:extLst>
              <a:ext uri="{FF2B5EF4-FFF2-40B4-BE49-F238E27FC236}">
                <a16:creationId xmlns:a16="http://schemas.microsoft.com/office/drawing/2014/main" id="{95514505-D608-51EC-1CBF-5AAF3DC284E0}"/>
              </a:ext>
            </a:extLst>
          </p:cNvPr>
          <p:cNvGrpSpPr/>
          <p:nvPr/>
        </p:nvGrpSpPr>
        <p:grpSpPr>
          <a:xfrm>
            <a:off x="5463991" y="2806829"/>
            <a:ext cx="6498623" cy="1170189"/>
            <a:chOff x="2156224" y="3692562"/>
            <a:chExt cx="8867227" cy="1170189"/>
          </a:xfrm>
        </p:grpSpPr>
        <p:cxnSp>
          <p:nvCxnSpPr>
            <p:cNvPr id="30" name="Straight Connector 29">
              <a:extLst>
                <a:ext uri="{FF2B5EF4-FFF2-40B4-BE49-F238E27FC236}">
                  <a16:creationId xmlns:a16="http://schemas.microsoft.com/office/drawing/2014/main" id="{7A2A5C0F-2AAF-134C-9791-EFB1114CE7AC}"/>
                </a:ext>
              </a:extLst>
            </p:cNvPr>
            <p:cNvCxnSpPr>
              <a:cxnSpLocks/>
            </p:cNvCxnSpPr>
            <p:nvPr userDrawn="1"/>
          </p:nvCxnSpPr>
          <p:spPr>
            <a:xfrm flipV="1">
              <a:off x="2156224" y="3692562"/>
              <a:ext cx="8867227" cy="14543"/>
            </a:xfrm>
            <a:prstGeom prst="line">
              <a:avLst/>
            </a:prstGeom>
            <a:ln w="19050">
              <a:solidFill>
                <a:srgbClr val="EEA82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30BF1B3-A962-EA53-D94A-F02E836EC108}"/>
                </a:ext>
              </a:extLst>
            </p:cNvPr>
            <p:cNvCxnSpPr>
              <a:cxnSpLocks/>
            </p:cNvCxnSpPr>
            <p:nvPr userDrawn="1"/>
          </p:nvCxnSpPr>
          <p:spPr>
            <a:xfrm flipV="1">
              <a:off x="2156224" y="4270385"/>
              <a:ext cx="8867227" cy="14543"/>
            </a:xfrm>
            <a:prstGeom prst="line">
              <a:avLst/>
            </a:prstGeom>
            <a:ln w="19050">
              <a:solidFill>
                <a:srgbClr val="EEA82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015756C-D9A7-8C15-3266-B8FFF60C2E38}"/>
                </a:ext>
              </a:extLst>
            </p:cNvPr>
            <p:cNvCxnSpPr>
              <a:cxnSpLocks/>
            </p:cNvCxnSpPr>
            <p:nvPr userDrawn="1"/>
          </p:nvCxnSpPr>
          <p:spPr>
            <a:xfrm flipV="1">
              <a:off x="2156224" y="4848208"/>
              <a:ext cx="8867227" cy="14543"/>
            </a:xfrm>
            <a:prstGeom prst="line">
              <a:avLst/>
            </a:prstGeom>
            <a:ln w="19050">
              <a:solidFill>
                <a:srgbClr val="EEA821"/>
              </a:solidFill>
            </a:ln>
          </p:spPr>
          <p:style>
            <a:lnRef idx="1">
              <a:schemeClr val="accent1"/>
            </a:lnRef>
            <a:fillRef idx="0">
              <a:schemeClr val="accent1"/>
            </a:fillRef>
            <a:effectRef idx="0">
              <a:schemeClr val="accent1"/>
            </a:effectRef>
            <a:fontRef idx="minor">
              <a:schemeClr val="tx1"/>
            </a:fontRef>
          </p:style>
        </p:cxnSp>
      </p:grpSp>
      <p:pic>
        <p:nvPicPr>
          <p:cNvPr id="2" name="Picture 1" descr="A grey and black sign with a person in a circle&#10;&#10;AI-generated content may be incorrect.">
            <a:extLst>
              <a:ext uri="{FF2B5EF4-FFF2-40B4-BE49-F238E27FC236}">
                <a16:creationId xmlns:a16="http://schemas.microsoft.com/office/drawing/2014/main" id="{471CB81C-A7DE-55DB-3E7D-983F8EE00D5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20126" y="5472318"/>
            <a:ext cx="832637" cy="283662"/>
          </a:xfrm>
          <a:prstGeom prst="rect">
            <a:avLst/>
          </a:prstGeom>
        </p:spPr>
      </p:pic>
      <p:sp>
        <p:nvSpPr>
          <p:cNvPr id="3" name="TextBox 2">
            <a:extLst>
              <a:ext uri="{FF2B5EF4-FFF2-40B4-BE49-F238E27FC236}">
                <a16:creationId xmlns:a16="http://schemas.microsoft.com/office/drawing/2014/main" id="{31E17FDC-300C-190F-C4E8-218153DBDB6E}"/>
              </a:ext>
            </a:extLst>
          </p:cNvPr>
          <p:cNvSpPr txBox="1"/>
          <p:nvPr/>
        </p:nvSpPr>
        <p:spPr>
          <a:xfrm>
            <a:off x="8058928" y="5452566"/>
            <a:ext cx="3289271" cy="3231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IE" sz="500" dirty="0">
                <a:solidFill>
                  <a:srgbClr val="404040"/>
                </a:solidFill>
              </a:rPr>
              <a:t>This license enables </a:t>
            </a:r>
            <a:r>
              <a:rPr lang="en-IE" sz="500" dirty="0" err="1">
                <a:solidFill>
                  <a:srgbClr val="404040"/>
                </a:solidFill>
              </a:rPr>
              <a:t>reusers</a:t>
            </a:r>
            <a:r>
              <a:rPr lang="en-IE" sz="500" dirty="0">
                <a:solidFill>
                  <a:srgbClr val="404040"/>
                </a:solidFill>
              </a:rPr>
              <a:t> to distribute, remix, adapt, and build upon the material in any medium or format, so long as </a:t>
            </a:r>
            <a:r>
              <a:rPr lang="en-US" sz="500" dirty="0">
                <a:solidFill>
                  <a:srgbClr val="404040"/>
                </a:solidFill>
              </a:rPr>
              <a:t>attribution is given to the creator. The license allows for commercial use. CC BY includes the following elements:</a:t>
            </a:r>
          </a:p>
          <a:p>
            <a:pPr algn="just"/>
            <a:r>
              <a:rPr lang="en-US" sz="500" dirty="0">
                <a:solidFill>
                  <a:srgbClr val="404040"/>
                </a:solidFill>
              </a:rPr>
              <a:t>BY: credit must be given to the creator.</a:t>
            </a:r>
            <a:endParaRPr lang="en-US" sz="500" dirty="0">
              <a:solidFill>
                <a:srgbClr val="404040"/>
              </a:solidFill>
              <a:ea typeface="Calibri"/>
              <a:cs typeface="Calibri"/>
            </a:endParaRPr>
          </a:p>
        </p:txBody>
      </p:sp>
      <p:sp>
        <p:nvSpPr>
          <p:cNvPr id="4" name="TextBox 3">
            <a:extLst>
              <a:ext uri="{FF2B5EF4-FFF2-40B4-BE49-F238E27FC236}">
                <a16:creationId xmlns:a16="http://schemas.microsoft.com/office/drawing/2014/main" id="{EF410D6A-01BD-F3C3-4CDE-4A439B284EF6}"/>
              </a:ext>
            </a:extLst>
          </p:cNvPr>
          <p:cNvSpPr txBox="1"/>
          <p:nvPr/>
        </p:nvSpPr>
        <p:spPr>
          <a:xfrm>
            <a:off x="8058928" y="5948499"/>
            <a:ext cx="3261539" cy="400110"/>
          </a:xfrm>
          <a:prstGeom prst="rect">
            <a:avLst/>
          </a:prstGeom>
          <a:noFill/>
        </p:spPr>
        <p:txBody>
          <a:bodyPr wrap="square">
            <a:spAutoFit/>
          </a:bodyPr>
          <a:lstStyle/>
          <a:p>
            <a:pPr algn="just"/>
            <a:r>
              <a:rPr lang="en-IE" sz="500" b="0" i="0" u="none" strike="noStrike" dirty="0">
                <a:solidFill>
                  <a:srgbClr val="404040"/>
                </a:solidFill>
                <a:effectLst/>
                <a:latin typeface="Calibri" panose="020F0502020204030204" pitchFamily="34" charset="0"/>
                <a:cs typeface="Calibri" panose="020F0502020204030204" pitchFamily="34" charset="0"/>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a:t>
            </a:r>
          </a:p>
        </p:txBody>
      </p:sp>
    </p:spTree>
    <p:extLst>
      <p:ext uri="{BB962C8B-B14F-4D97-AF65-F5344CB8AC3E}">
        <p14:creationId xmlns:p14="http://schemas.microsoft.com/office/powerpoint/2010/main" val="544048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Symbol zastępczy obrazu 7" descr="Obraz zawierający ubrania, na wolnym powietrzu, niebo, osoba&#10;&#10;Zawartość wygenerowana przez sztuczną inteligencję może być niepoprawna.">
            <a:extLst>
              <a:ext uri="{FF2B5EF4-FFF2-40B4-BE49-F238E27FC236}">
                <a16:creationId xmlns:a16="http://schemas.microsoft.com/office/drawing/2014/main" id="{9A006F87-3310-6F8D-7401-C9B9E7CE980E}"/>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xfrm>
            <a:off x="238772" y="2626822"/>
            <a:ext cx="7708195" cy="3396829"/>
          </a:xfrm>
        </p:spPr>
      </p:pic>
      <p:sp>
        <p:nvSpPr>
          <p:cNvPr id="15" name="TextBox 14">
            <a:extLst>
              <a:ext uri="{FF2B5EF4-FFF2-40B4-BE49-F238E27FC236}">
                <a16:creationId xmlns:a16="http://schemas.microsoft.com/office/drawing/2014/main" id="{04695EEA-D075-3642-8CB0-45ED61E791B1}"/>
              </a:ext>
            </a:extLst>
          </p:cNvPr>
          <p:cNvSpPr txBox="1"/>
          <p:nvPr/>
        </p:nvSpPr>
        <p:spPr>
          <a:xfrm>
            <a:off x="437726" y="2279025"/>
            <a:ext cx="9051930" cy="646331"/>
          </a:xfrm>
          <a:prstGeom prst="rect">
            <a:avLst/>
          </a:prstGeom>
          <a:solidFill>
            <a:srgbClr val="EEA821"/>
          </a:solidFill>
        </p:spPr>
        <p:txBody>
          <a:bodyPr wrap="square" rtlCol="0">
            <a:spAutoFit/>
          </a:bodyPr>
          <a:lstStyle/>
          <a:p>
            <a:pPr algn="ctr"/>
            <a:r>
              <a:rPr lang="en-US" sz="3600" b="1" dirty="0">
                <a:solidFill>
                  <a:schemeClr val="bg1"/>
                </a:solidFill>
                <a:latin typeface="Calibri" panose="020F0502020204030204" pitchFamily="34" charset="0"/>
                <a:cs typeface="Calibri" panose="020F0502020204030204" pitchFamily="34" charset="0"/>
              </a:rPr>
              <a:t>SOLAR-POWERED IRRIGATION TECHNOLOGIES</a:t>
            </a:r>
          </a:p>
        </p:txBody>
      </p:sp>
      <p:sp>
        <p:nvSpPr>
          <p:cNvPr id="6" name="Rectangle 5">
            <a:extLst>
              <a:ext uri="{FF2B5EF4-FFF2-40B4-BE49-F238E27FC236}">
                <a16:creationId xmlns:a16="http://schemas.microsoft.com/office/drawing/2014/main" id="{3CAD1C74-24B9-B5AD-E1EE-65AAD7E2FE73}"/>
              </a:ext>
            </a:extLst>
          </p:cNvPr>
          <p:cNvSpPr/>
          <p:nvPr/>
        </p:nvSpPr>
        <p:spPr>
          <a:xfrm>
            <a:off x="10027950" y="0"/>
            <a:ext cx="1407911" cy="2637692"/>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5FD53A18-C26E-9BA1-9747-FC0011B3E3B9}"/>
              </a:ext>
            </a:extLst>
          </p:cNvPr>
          <p:cNvSpPr/>
          <p:nvPr/>
        </p:nvSpPr>
        <p:spPr>
          <a:xfrm>
            <a:off x="0" y="5371864"/>
            <a:ext cx="1407911" cy="1486136"/>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a:xfrm>
            <a:off x="9241981" y="871477"/>
            <a:ext cx="2066906" cy="582221"/>
          </a:xfrm>
        </p:spPr>
        <p:txBody>
          <a:bodyPr/>
          <a:lstStyle/>
          <a:p>
            <a:r>
              <a:rPr lang="en-US" dirty="0"/>
              <a:t>01</a:t>
            </a:r>
          </a:p>
        </p:txBody>
      </p:sp>
      <p:grpSp>
        <p:nvGrpSpPr>
          <p:cNvPr id="10" name="Group 9">
            <a:extLst>
              <a:ext uri="{FF2B5EF4-FFF2-40B4-BE49-F238E27FC236}">
                <a16:creationId xmlns:a16="http://schemas.microsoft.com/office/drawing/2014/main" id="{C161FA4A-1766-EABF-EF3A-FB52813DD791}"/>
              </a:ext>
            </a:extLst>
          </p:cNvPr>
          <p:cNvGrpSpPr/>
          <p:nvPr/>
        </p:nvGrpSpPr>
        <p:grpSpPr>
          <a:xfrm>
            <a:off x="9142810" y="3808810"/>
            <a:ext cx="3049190" cy="3049190"/>
            <a:chOff x="3268483" y="5538141"/>
            <a:chExt cx="1760348" cy="1760348"/>
          </a:xfrm>
          <a:solidFill>
            <a:schemeClr val="bg1">
              <a:alpha val="7008"/>
            </a:schemeClr>
          </a:solidFill>
        </p:grpSpPr>
        <p:sp>
          <p:nvSpPr>
            <p:cNvPr id="11" name="Freeform 10">
              <a:extLst>
                <a:ext uri="{FF2B5EF4-FFF2-40B4-BE49-F238E27FC236}">
                  <a16:creationId xmlns:a16="http://schemas.microsoft.com/office/drawing/2014/main" id="{FCF2549F-9210-1D78-A949-DA74FF616D72}"/>
                </a:ext>
              </a:extLst>
            </p:cNvPr>
            <p:cNvSpPr/>
            <p:nvPr/>
          </p:nvSpPr>
          <p:spPr>
            <a:xfrm>
              <a:off x="3268483" y="5538141"/>
              <a:ext cx="1760348" cy="1760348"/>
            </a:xfrm>
            <a:custGeom>
              <a:avLst/>
              <a:gdLst>
                <a:gd name="connsiteX0" fmla="*/ 818562 w 1760348"/>
                <a:gd name="connsiteY0" fmla="*/ 0 h 1760348"/>
                <a:gd name="connsiteX1" fmla="*/ 1760349 w 1760348"/>
                <a:gd name="connsiteY1" fmla="*/ 0 h 1760348"/>
                <a:gd name="connsiteX2" fmla="*/ 1760349 w 1760348"/>
                <a:gd name="connsiteY2" fmla="*/ 941787 h 1760348"/>
                <a:gd name="connsiteX3" fmla="*/ 1520501 w 1760348"/>
                <a:gd name="connsiteY3" fmla="*/ 1520501 h 1760348"/>
                <a:gd name="connsiteX4" fmla="*/ 941787 w 1760348"/>
                <a:gd name="connsiteY4" fmla="*/ 1760349 h 1760348"/>
                <a:gd name="connsiteX5" fmla="*/ 0 w 1760348"/>
                <a:gd name="connsiteY5" fmla="*/ 1760349 h 1760348"/>
                <a:gd name="connsiteX6" fmla="*/ 0 w 1760348"/>
                <a:gd name="connsiteY6" fmla="*/ 1606318 h 1760348"/>
                <a:gd name="connsiteX7" fmla="*/ 701939 w 1760348"/>
                <a:gd name="connsiteY7" fmla="*/ 1606318 h 1760348"/>
                <a:gd name="connsiteX8" fmla="*/ 1025403 w 1760348"/>
                <a:gd name="connsiteY8" fmla="*/ 1472092 h 1760348"/>
                <a:gd name="connsiteX9" fmla="*/ 1159630 w 1760348"/>
                <a:gd name="connsiteY9" fmla="*/ 1148628 h 1760348"/>
                <a:gd name="connsiteX10" fmla="*/ 1159630 w 1760348"/>
                <a:gd name="connsiteY10" fmla="*/ 987996 h 1760348"/>
                <a:gd name="connsiteX11" fmla="*/ 420283 w 1760348"/>
                <a:gd name="connsiteY11" fmla="*/ 987996 h 1760348"/>
                <a:gd name="connsiteX12" fmla="*/ 572113 w 1760348"/>
                <a:gd name="connsiteY12" fmla="*/ 833965 h 1760348"/>
                <a:gd name="connsiteX13" fmla="*/ 1313660 w 1760348"/>
                <a:gd name="connsiteY13" fmla="*/ 833965 h 1760348"/>
                <a:gd name="connsiteX14" fmla="*/ 1313660 w 1760348"/>
                <a:gd name="connsiteY14" fmla="*/ 1148628 h 1760348"/>
                <a:gd name="connsiteX15" fmla="*/ 1137625 w 1760348"/>
                <a:gd name="connsiteY15" fmla="*/ 1577713 h 1760348"/>
                <a:gd name="connsiteX16" fmla="*/ 1410479 w 1760348"/>
                <a:gd name="connsiteY16" fmla="*/ 1412680 h 1760348"/>
                <a:gd name="connsiteX17" fmla="*/ 1606318 w 1760348"/>
                <a:gd name="connsiteY17" fmla="*/ 943987 h 1760348"/>
                <a:gd name="connsiteX18" fmla="*/ 1606318 w 1760348"/>
                <a:gd name="connsiteY18" fmla="*/ 156231 h 1760348"/>
                <a:gd name="connsiteX19" fmla="*/ 818562 w 1760348"/>
                <a:gd name="connsiteY19" fmla="*/ 156231 h 1760348"/>
                <a:gd name="connsiteX20" fmla="*/ 349869 w 1760348"/>
                <a:gd name="connsiteY20" fmla="*/ 352070 h 1760348"/>
                <a:gd name="connsiteX21" fmla="*/ 184837 w 1760348"/>
                <a:gd name="connsiteY21" fmla="*/ 624924 h 1760348"/>
                <a:gd name="connsiteX22" fmla="*/ 613922 w 1760348"/>
                <a:gd name="connsiteY22" fmla="*/ 448889 h 1760348"/>
                <a:gd name="connsiteX23" fmla="*/ 1315861 w 1760348"/>
                <a:gd name="connsiteY23" fmla="*/ 448889 h 1760348"/>
                <a:gd name="connsiteX24" fmla="*/ 1315861 w 1760348"/>
                <a:gd name="connsiteY24" fmla="*/ 602920 h 1760348"/>
                <a:gd name="connsiteX25" fmla="*/ 613922 w 1760348"/>
                <a:gd name="connsiteY25" fmla="*/ 602920 h 1760348"/>
                <a:gd name="connsiteX26" fmla="*/ 290457 w 1760348"/>
                <a:gd name="connsiteY26" fmla="*/ 737146 h 1760348"/>
                <a:gd name="connsiteX27" fmla="*/ 156231 w 1760348"/>
                <a:gd name="connsiteY27" fmla="*/ 1060610 h 1760348"/>
                <a:gd name="connsiteX28" fmla="*/ 156231 w 1760348"/>
                <a:gd name="connsiteY28" fmla="*/ 1221242 h 1760348"/>
                <a:gd name="connsiteX29" fmla="*/ 895577 w 1760348"/>
                <a:gd name="connsiteY29" fmla="*/ 1221242 h 1760348"/>
                <a:gd name="connsiteX30" fmla="*/ 743747 w 1760348"/>
                <a:gd name="connsiteY30" fmla="*/ 1375272 h 1760348"/>
                <a:gd name="connsiteX31" fmla="*/ 2200 w 1760348"/>
                <a:gd name="connsiteY31" fmla="*/ 1375272 h 1760348"/>
                <a:gd name="connsiteX32" fmla="*/ 2200 w 1760348"/>
                <a:gd name="connsiteY32" fmla="*/ 818562 h 1760348"/>
                <a:gd name="connsiteX33" fmla="*/ 242048 w 1760348"/>
                <a:gd name="connsiteY33" fmla="*/ 239848 h 1760348"/>
                <a:gd name="connsiteX34" fmla="*/ 820763 w 1760348"/>
                <a:gd name="connsiteY34" fmla="*/ 0 h 176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60348" h="1760348">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grpFill/>
            <a:ln w="0"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DA3C5E88-1E50-A503-ACC7-A534CD3A500E}"/>
                </a:ext>
              </a:extLst>
            </p:cNvPr>
            <p:cNvSpPr/>
            <p:nvPr/>
          </p:nvSpPr>
          <p:spPr>
            <a:xfrm>
              <a:off x="3468723" y="6185069"/>
              <a:ext cx="948387" cy="913180"/>
            </a:xfrm>
            <a:custGeom>
              <a:avLst/>
              <a:gdLst>
                <a:gd name="connsiteX0" fmla="*/ 101220 w 948387"/>
                <a:gd name="connsiteY0" fmla="*/ 913181 h 913180"/>
                <a:gd name="connsiteX1" fmla="*/ 101220 w 948387"/>
                <a:gd name="connsiteY1" fmla="*/ 774553 h 913180"/>
                <a:gd name="connsiteX2" fmla="*/ 539107 w 948387"/>
                <a:gd name="connsiteY2" fmla="*/ 774553 h 913180"/>
                <a:gd name="connsiteX3" fmla="*/ 739346 w 948387"/>
                <a:gd name="connsiteY3" fmla="*/ 574314 h 913180"/>
                <a:gd name="connsiteX4" fmla="*/ 739346 w 948387"/>
                <a:gd name="connsiteY4" fmla="*/ 525904 h 913180"/>
                <a:gd name="connsiteX5" fmla="*/ 0 w 948387"/>
                <a:gd name="connsiteY5" fmla="*/ 525904 h 913180"/>
                <a:gd name="connsiteX6" fmla="*/ 0 w 948387"/>
                <a:gd name="connsiteY6" fmla="*/ 411481 h 913180"/>
                <a:gd name="connsiteX7" fmla="*/ 121024 w 948387"/>
                <a:gd name="connsiteY7" fmla="*/ 121024 h 913180"/>
                <a:gd name="connsiteX8" fmla="*/ 411482 w 948387"/>
                <a:gd name="connsiteY8" fmla="*/ 0 h 913180"/>
                <a:gd name="connsiteX9" fmla="*/ 948388 w 948387"/>
                <a:gd name="connsiteY9" fmla="*/ 0 h 913180"/>
                <a:gd name="connsiteX10" fmla="*/ 948388 w 948387"/>
                <a:gd name="connsiteY10" fmla="*/ 138627 h 913180"/>
                <a:gd name="connsiteX11" fmla="*/ 371874 w 948387"/>
                <a:gd name="connsiteY11" fmla="*/ 138627 h 913180"/>
                <a:gd name="connsiteX12" fmla="*/ 171634 w 948387"/>
                <a:gd name="connsiteY12" fmla="*/ 338867 h 913180"/>
                <a:gd name="connsiteX13" fmla="*/ 171634 w 948387"/>
                <a:gd name="connsiteY13" fmla="*/ 387277 h 913180"/>
                <a:gd name="connsiteX14" fmla="*/ 910981 w 948387"/>
                <a:gd name="connsiteY14" fmla="*/ 387277 h 913180"/>
                <a:gd name="connsiteX15" fmla="*/ 910981 w 948387"/>
                <a:gd name="connsiteY15" fmla="*/ 501699 h 913180"/>
                <a:gd name="connsiteX16" fmla="*/ 789957 w 948387"/>
                <a:gd name="connsiteY16" fmla="*/ 792157 h 913180"/>
                <a:gd name="connsiteX17" fmla="*/ 499499 w 948387"/>
                <a:gd name="connsiteY17" fmla="*/ 913181 h 913180"/>
                <a:gd name="connsiteX18" fmla="*/ 103421 w 948387"/>
                <a:gd name="connsiteY18" fmla="*/ 913181 h 9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8387" h="91318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grpFill/>
            <a:ln w="0" cap="flat">
              <a:noFill/>
              <a:prstDash val="solid"/>
              <a:miter/>
            </a:ln>
          </p:spPr>
          <p:txBody>
            <a:bodyPr rtlCol="0" anchor="ctr"/>
            <a:lstStyle/>
            <a:p>
              <a:endParaRPr lang="en-US"/>
            </a:p>
          </p:txBody>
        </p:sp>
      </p:grpSp>
    </p:spTree>
    <p:extLst>
      <p:ext uri="{BB962C8B-B14F-4D97-AF65-F5344CB8AC3E}">
        <p14:creationId xmlns:p14="http://schemas.microsoft.com/office/powerpoint/2010/main" val="2095219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a:xfrm>
            <a:off x="1555228" y="351208"/>
            <a:ext cx="9649486" cy="697353"/>
          </a:xfrm>
        </p:spPr>
        <p:txBody>
          <a:bodyPr/>
          <a:lstStyle/>
          <a:p>
            <a:r>
              <a:rPr lang="en-US" b="1" dirty="0">
                <a:solidFill>
                  <a:srgbClr val="007772"/>
                </a:solidFill>
              </a:rPr>
              <a:t>Using solar energy in agriculture</a:t>
            </a:r>
            <a:endParaRPr lang="en-US" dirty="0"/>
          </a:p>
        </p:txBody>
      </p:sp>
      <p:sp>
        <p:nvSpPr>
          <p:cNvPr id="12" name="Text Placeholder 11"/>
          <p:cNvSpPr>
            <a:spLocks noGrp="1"/>
          </p:cNvSpPr>
          <p:nvPr>
            <p:ph type="body" sz="quarter" idx="14"/>
          </p:nvPr>
        </p:nvSpPr>
        <p:spPr>
          <a:xfrm>
            <a:off x="1407911" y="1350126"/>
            <a:ext cx="9376178" cy="1228628"/>
          </a:xfrm>
        </p:spPr>
        <p:txBody>
          <a:bodyPr/>
          <a:lstStyle/>
          <a:p>
            <a:r>
              <a:rPr lang="en-US" dirty="0">
                <a:solidFill>
                  <a:schemeClr val="tx1">
                    <a:lumMod val="65000"/>
                    <a:lumOff val="35000"/>
                  </a:schemeClr>
                </a:solidFill>
              </a:rPr>
              <a:t>Solar energy allows for a revolution in water use in agriculture by providing a modern and sustainable way to irrigate crops. Solar-powered water pumps are used to pump small amounts of water. For rural areas, where the installation of solar panels is not a problem, the use of such a solution brings a number of benefits</a:t>
            </a:r>
            <a:r>
              <a:rPr lang="pl-PL" dirty="0">
                <a:solidFill>
                  <a:schemeClr val="tx1">
                    <a:lumMod val="65000"/>
                    <a:lumOff val="35000"/>
                  </a:schemeClr>
                </a:solidFill>
              </a:rPr>
              <a:t>. </a:t>
            </a:r>
            <a:endParaRPr lang="en-US" dirty="0">
              <a:solidFill>
                <a:schemeClr val="tx1">
                  <a:lumMod val="65000"/>
                  <a:lumOff val="35000"/>
                </a:schemeClr>
              </a:solidFill>
            </a:endParaRPr>
          </a:p>
        </p:txBody>
      </p:sp>
      <p:sp>
        <p:nvSpPr>
          <p:cNvPr id="16" name="Rectangle 15">
            <a:extLst>
              <a:ext uri="{FF2B5EF4-FFF2-40B4-BE49-F238E27FC236}">
                <a16:creationId xmlns:a16="http://schemas.microsoft.com/office/drawing/2014/main" id="{6B426EBC-AF2C-9E45-802E-CEC3F6970FC3}"/>
              </a:ext>
            </a:extLst>
          </p:cNvPr>
          <p:cNvSpPr/>
          <p:nvPr/>
        </p:nvSpPr>
        <p:spPr>
          <a:xfrm>
            <a:off x="10784089" y="0"/>
            <a:ext cx="1407911" cy="5042136"/>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A71C261B-0539-BF45-6F89-52892D09CF71}"/>
              </a:ext>
            </a:extLst>
          </p:cNvPr>
          <p:cNvSpPr/>
          <p:nvPr/>
        </p:nvSpPr>
        <p:spPr>
          <a:xfrm>
            <a:off x="0" y="2946400"/>
            <a:ext cx="1407911" cy="1486136"/>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Symbol zastępczy obrazu 5" descr="Obraz zawierający drzewo, na wolnym powietrzu, światło słoneczne, słońce&#10;&#10;Zawartość wygenerowana przez sztuczną inteligencję może być niepoprawna.">
            <a:extLst>
              <a:ext uri="{FF2B5EF4-FFF2-40B4-BE49-F238E27FC236}">
                <a16:creationId xmlns:a16="http://schemas.microsoft.com/office/drawing/2014/main" id="{C6723ABB-D3C2-FBE7-F2F3-217959A3CECF}"/>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0351545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a16="http://schemas.microsoft.com/office/drawing/2014/main" id="{6AC34C1F-F698-B638-F8B6-06451D40C99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902181"/>
            <a:ext cx="6738184" cy="5053638"/>
          </a:xfrm>
          <a:prstGeom prst="rect">
            <a:avLst/>
          </a:prstGeom>
        </p:spPr>
      </p:pic>
      <p:sp>
        <p:nvSpPr>
          <p:cNvPr id="2" name="Text Placeholder 1">
            <a:extLst>
              <a:ext uri="{FF2B5EF4-FFF2-40B4-BE49-F238E27FC236}">
                <a16:creationId xmlns:a16="http://schemas.microsoft.com/office/drawing/2014/main" id="{5F6C2895-8D2F-99C0-92E6-012F7F528048}"/>
              </a:ext>
            </a:extLst>
          </p:cNvPr>
          <p:cNvSpPr>
            <a:spLocks noGrp="1"/>
          </p:cNvSpPr>
          <p:nvPr>
            <p:ph type="body" sz="quarter" idx="13"/>
          </p:nvPr>
        </p:nvSpPr>
        <p:spPr>
          <a:xfrm>
            <a:off x="6455528" y="762000"/>
            <a:ext cx="5466986" cy="697353"/>
          </a:xfrm>
        </p:spPr>
        <p:txBody>
          <a:bodyPr>
            <a:normAutofit/>
          </a:bodyPr>
          <a:lstStyle/>
          <a:p>
            <a:r>
              <a:rPr lang="pl-PL" b="1" dirty="0"/>
              <a:t>Solar </a:t>
            </a:r>
            <a:r>
              <a:rPr lang="pl-PL" b="1" dirty="0" err="1"/>
              <a:t>Water</a:t>
            </a:r>
            <a:r>
              <a:rPr lang="pl-PL" b="1" dirty="0"/>
              <a:t> Pump</a:t>
            </a:r>
            <a:endParaRPr lang="en-US" b="1" dirty="0"/>
          </a:p>
        </p:txBody>
      </p:sp>
      <p:sp>
        <p:nvSpPr>
          <p:cNvPr id="3" name="Text Placeholder 2">
            <a:extLst>
              <a:ext uri="{FF2B5EF4-FFF2-40B4-BE49-F238E27FC236}">
                <a16:creationId xmlns:a16="http://schemas.microsoft.com/office/drawing/2014/main" id="{024DA42D-3187-44A5-F86E-CA98EFC14762}"/>
              </a:ext>
            </a:extLst>
          </p:cNvPr>
          <p:cNvSpPr>
            <a:spLocks noGrp="1"/>
          </p:cNvSpPr>
          <p:nvPr>
            <p:ph type="body" sz="quarter" idx="14"/>
          </p:nvPr>
        </p:nvSpPr>
        <p:spPr>
          <a:xfrm>
            <a:off x="6544980" y="1627080"/>
            <a:ext cx="5295567" cy="2745806"/>
          </a:xfrm>
        </p:spPr>
        <p:txBody>
          <a:bodyPr/>
          <a:lstStyle/>
          <a:p>
            <a:r>
              <a:rPr lang="en-US" dirty="0"/>
              <a:t>It is a clean, simple and energy-efficient alternative to traditional electric and fuel-powered pump sets. They foster an environmentally friendly approach by reducing the negative impact of agricultural activities. The advantage is that solar energy can be used or exploited in any region, whether developed or poor.
The use of solar energy in water pumping systems can significantly help and accelerate the development of agriculture</a:t>
            </a:r>
          </a:p>
        </p:txBody>
      </p:sp>
      <p:sp>
        <p:nvSpPr>
          <p:cNvPr id="7" name="Rectangle 6">
            <a:extLst>
              <a:ext uri="{FF2B5EF4-FFF2-40B4-BE49-F238E27FC236}">
                <a16:creationId xmlns:a16="http://schemas.microsoft.com/office/drawing/2014/main" id="{9437F7FE-EF99-79FC-1B41-0A36D8F41091}"/>
              </a:ext>
            </a:extLst>
          </p:cNvPr>
          <p:cNvSpPr/>
          <p:nvPr/>
        </p:nvSpPr>
        <p:spPr>
          <a:xfrm>
            <a:off x="4318000" y="5326326"/>
            <a:ext cx="1422400" cy="4173415"/>
          </a:xfrm>
          <a:prstGeom prst="rect">
            <a:avLst/>
          </a:prstGeom>
          <a:solidFill>
            <a:srgbClr val="007772">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CBE0D3C-D112-4E22-EFA2-AD1FEE97D984}"/>
              </a:ext>
            </a:extLst>
          </p:cNvPr>
          <p:cNvSpPr/>
          <p:nvPr/>
        </p:nvSpPr>
        <p:spPr>
          <a:xfrm>
            <a:off x="0" y="0"/>
            <a:ext cx="1422400" cy="1524001"/>
          </a:xfrm>
          <a:prstGeom prst="rect">
            <a:avLst/>
          </a:prstGeom>
          <a:solidFill>
            <a:srgbClr val="EEA821">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62881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az 6">
            <a:extLst>
              <a:ext uri="{FF2B5EF4-FFF2-40B4-BE49-F238E27FC236}">
                <a16:creationId xmlns:a16="http://schemas.microsoft.com/office/drawing/2014/main" id="{6C99BC5D-050E-96A7-F639-2B132DB99CB6}"/>
              </a:ext>
            </a:extLst>
          </p:cNvPr>
          <p:cNvPicPr>
            <a:picLocks noChangeAspect="1"/>
          </p:cNvPicPr>
          <p:nvPr/>
        </p:nvPicPr>
        <p:blipFill>
          <a:blip r:embed="rId2"/>
          <a:stretch>
            <a:fillRect/>
          </a:stretch>
        </p:blipFill>
        <p:spPr>
          <a:xfrm>
            <a:off x="4248701" y="1899139"/>
            <a:ext cx="7734970" cy="4816257"/>
          </a:xfrm>
          <a:prstGeom prst="rect">
            <a:avLst/>
          </a:prstGeom>
        </p:spPr>
      </p:pic>
      <p:sp>
        <p:nvSpPr>
          <p:cNvPr id="5" name="Text Placeholder 4"/>
          <p:cNvSpPr>
            <a:spLocks noGrp="1"/>
          </p:cNvSpPr>
          <p:nvPr>
            <p:ph type="body" sz="quarter" idx="13"/>
          </p:nvPr>
        </p:nvSpPr>
        <p:spPr>
          <a:xfrm>
            <a:off x="1687302" y="574926"/>
            <a:ext cx="9649486" cy="697353"/>
          </a:xfrm>
        </p:spPr>
        <p:txBody>
          <a:bodyPr>
            <a:normAutofit/>
          </a:bodyPr>
          <a:lstStyle/>
          <a:p>
            <a:r>
              <a:rPr lang="pl-PL" b="1" dirty="0">
                <a:solidFill>
                  <a:srgbClr val="007772"/>
                </a:solidFill>
              </a:rPr>
              <a:t>Solar </a:t>
            </a:r>
            <a:r>
              <a:rPr lang="pl-PL" b="1" dirty="0" err="1">
                <a:solidFill>
                  <a:srgbClr val="007772"/>
                </a:solidFill>
              </a:rPr>
              <a:t>Pumping</a:t>
            </a:r>
            <a:r>
              <a:rPr lang="pl-PL" b="1" dirty="0">
                <a:solidFill>
                  <a:srgbClr val="007772"/>
                </a:solidFill>
              </a:rPr>
              <a:t> System Components</a:t>
            </a:r>
            <a:endParaRPr lang="en-US" dirty="0"/>
          </a:p>
        </p:txBody>
      </p:sp>
      <p:sp>
        <p:nvSpPr>
          <p:cNvPr id="6" name="Text Placeholder 5"/>
          <p:cNvSpPr>
            <a:spLocks noGrp="1"/>
          </p:cNvSpPr>
          <p:nvPr>
            <p:ph type="body" sz="quarter" idx="14"/>
          </p:nvPr>
        </p:nvSpPr>
        <p:spPr>
          <a:xfrm>
            <a:off x="587829" y="2449645"/>
            <a:ext cx="3660871" cy="3948626"/>
          </a:xfrm>
        </p:spPr>
        <p:txBody>
          <a:bodyPr/>
          <a:lstStyle/>
          <a:p>
            <a:pPr marL="342900" indent="-342900">
              <a:buFont typeface="Wingdings" panose="05000000000000000000" pitchFamily="2" charset="2"/>
              <a:buChar char="Ø"/>
            </a:pPr>
            <a:r>
              <a:rPr lang="pl-PL" dirty="0" err="1">
                <a:solidFill>
                  <a:schemeClr val="tx1">
                    <a:lumMod val="65000"/>
                    <a:lumOff val="35000"/>
                  </a:schemeClr>
                </a:solidFill>
              </a:rPr>
              <a:t>photovoltaic</a:t>
            </a:r>
            <a:r>
              <a:rPr lang="pl-PL" dirty="0">
                <a:solidFill>
                  <a:schemeClr val="tx1">
                    <a:lumMod val="65000"/>
                    <a:lumOff val="35000"/>
                  </a:schemeClr>
                </a:solidFill>
              </a:rPr>
              <a:t> (PV) system,
 </a:t>
            </a:r>
            <a:r>
              <a:rPr lang="pl-PL" dirty="0" err="1">
                <a:solidFill>
                  <a:schemeClr val="tx1">
                    <a:lumMod val="65000"/>
                    <a:lumOff val="35000"/>
                  </a:schemeClr>
                </a:solidFill>
              </a:rPr>
              <a:t>Electric</a:t>
            </a:r>
            <a:r>
              <a:rPr lang="pl-PL" dirty="0">
                <a:solidFill>
                  <a:schemeClr val="tx1">
                    <a:lumMod val="65000"/>
                    <a:lumOff val="35000"/>
                  </a:schemeClr>
                </a:solidFill>
              </a:rPr>
              <a:t> Motor Pump:</a:t>
            </a:r>
          </a:p>
          <a:p>
            <a:pPr marL="342900" indent="-342900">
              <a:buFont typeface="Arial" panose="020B0604020202020204" pitchFamily="34" charset="0"/>
              <a:buChar char="•"/>
            </a:pPr>
            <a:r>
              <a:rPr lang="pl-PL" dirty="0" err="1">
                <a:solidFill>
                  <a:schemeClr val="tx1">
                    <a:lumMod val="65000"/>
                    <a:lumOff val="35000"/>
                  </a:schemeClr>
                </a:solidFill>
              </a:rPr>
              <a:t>submersible</a:t>
            </a:r>
            <a:r>
              <a:rPr lang="pl-PL" dirty="0">
                <a:solidFill>
                  <a:schemeClr val="tx1">
                    <a:lumMod val="65000"/>
                    <a:lumOff val="35000"/>
                  </a:schemeClr>
                </a:solidFill>
              </a:rPr>
              <a:t> 
</a:t>
            </a:r>
            <a:r>
              <a:rPr lang="pl-PL" dirty="0" err="1">
                <a:solidFill>
                  <a:schemeClr val="tx1">
                    <a:lumMod val="65000"/>
                    <a:lumOff val="35000"/>
                  </a:schemeClr>
                </a:solidFill>
              </a:rPr>
              <a:t>surface</a:t>
            </a:r>
            <a:endParaRPr lang="en-US" dirty="0">
              <a:solidFill>
                <a:schemeClr val="tx1">
                  <a:lumMod val="65000"/>
                  <a:lumOff val="35000"/>
                </a:schemeClr>
              </a:solidFill>
            </a:endParaRPr>
          </a:p>
        </p:txBody>
      </p:sp>
    </p:spTree>
    <p:extLst>
      <p:ext uri="{BB962C8B-B14F-4D97-AF65-F5344CB8AC3E}">
        <p14:creationId xmlns:p14="http://schemas.microsoft.com/office/powerpoint/2010/main" val="1557448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F0C4D8-8663-19E0-733D-E342E42D8E05}"/>
            </a:ext>
          </a:extLst>
        </p:cNvPr>
        <p:cNvGrpSpPr/>
        <p:nvPr/>
      </p:nvGrpSpPr>
      <p:grpSpPr>
        <a:xfrm>
          <a:off x="0" y="0"/>
          <a:ext cx="0" cy="0"/>
          <a:chOff x="0" y="0"/>
          <a:chExt cx="0" cy="0"/>
        </a:xfrm>
      </p:grpSpPr>
      <p:pic>
        <p:nvPicPr>
          <p:cNvPr id="8" name="Symbol zastępczy obrazu 7" descr="Obraz zawierający na wolnym powietrzu, niebo, młyn, ogniwo słoneczne&#10;&#10;Zawartość wygenerowana przez sztuczną inteligencję może być niepoprawna.">
            <a:extLst>
              <a:ext uri="{FF2B5EF4-FFF2-40B4-BE49-F238E27FC236}">
                <a16:creationId xmlns:a16="http://schemas.microsoft.com/office/drawing/2014/main" id="{A670469D-EB1D-1FA9-9915-B5B341826741}"/>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xfrm>
            <a:off x="238772" y="3117162"/>
            <a:ext cx="7708195" cy="3396829"/>
          </a:xfrm>
        </p:spPr>
      </p:pic>
      <p:sp>
        <p:nvSpPr>
          <p:cNvPr id="15" name="TextBox 14">
            <a:extLst>
              <a:ext uri="{FF2B5EF4-FFF2-40B4-BE49-F238E27FC236}">
                <a16:creationId xmlns:a16="http://schemas.microsoft.com/office/drawing/2014/main" id="{1014D9DB-C21B-A3CF-4BB3-55FD353BC70F}"/>
              </a:ext>
            </a:extLst>
          </p:cNvPr>
          <p:cNvSpPr txBox="1"/>
          <p:nvPr/>
        </p:nvSpPr>
        <p:spPr>
          <a:xfrm>
            <a:off x="628984" y="2037527"/>
            <a:ext cx="8612997" cy="1200329"/>
          </a:xfrm>
          <a:prstGeom prst="rect">
            <a:avLst/>
          </a:prstGeom>
          <a:solidFill>
            <a:srgbClr val="EEA821"/>
          </a:solidFill>
        </p:spPr>
        <p:txBody>
          <a:bodyPr wrap="square" rtlCol="0">
            <a:spAutoFit/>
          </a:bodyPr>
          <a:lstStyle/>
          <a:p>
            <a:pPr algn="ctr"/>
            <a:r>
              <a:rPr lang="en-US" sz="3600" b="1" dirty="0">
                <a:solidFill>
                  <a:schemeClr val="bg1"/>
                </a:solidFill>
                <a:latin typeface="Calibri" panose="020F0502020204030204" pitchFamily="34" charset="0"/>
                <a:cs typeface="Calibri" panose="020F0502020204030204" pitchFamily="34" charset="0"/>
              </a:rPr>
              <a:t>BENEFITS &amp; LIMITATIONS OF RENEWABLE ENERGY IN AGRICULTURE</a:t>
            </a:r>
          </a:p>
        </p:txBody>
      </p:sp>
      <p:sp>
        <p:nvSpPr>
          <p:cNvPr id="6" name="Rectangle 5">
            <a:extLst>
              <a:ext uri="{FF2B5EF4-FFF2-40B4-BE49-F238E27FC236}">
                <a16:creationId xmlns:a16="http://schemas.microsoft.com/office/drawing/2014/main" id="{9913EEE8-A101-94D0-ABE8-71AE4C191B92}"/>
              </a:ext>
            </a:extLst>
          </p:cNvPr>
          <p:cNvSpPr/>
          <p:nvPr/>
        </p:nvSpPr>
        <p:spPr>
          <a:xfrm>
            <a:off x="10027950" y="0"/>
            <a:ext cx="1407911" cy="2637692"/>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BF40AE08-3163-9395-FA05-EE774696B7BF}"/>
              </a:ext>
            </a:extLst>
          </p:cNvPr>
          <p:cNvSpPr/>
          <p:nvPr/>
        </p:nvSpPr>
        <p:spPr>
          <a:xfrm>
            <a:off x="0" y="5371864"/>
            <a:ext cx="1407911" cy="1486136"/>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CD47958E-6A6F-1E2A-B0A2-592641C3389B}"/>
              </a:ext>
            </a:extLst>
          </p:cNvPr>
          <p:cNvSpPr>
            <a:spLocks noGrp="1"/>
          </p:cNvSpPr>
          <p:nvPr>
            <p:ph type="body" sz="quarter" idx="17"/>
          </p:nvPr>
        </p:nvSpPr>
        <p:spPr>
          <a:xfrm>
            <a:off x="9241981" y="871477"/>
            <a:ext cx="2066906" cy="582221"/>
          </a:xfrm>
        </p:spPr>
        <p:txBody>
          <a:bodyPr/>
          <a:lstStyle/>
          <a:p>
            <a:r>
              <a:rPr lang="en-US" dirty="0"/>
              <a:t>0</a:t>
            </a:r>
            <a:r>
              <a:rPr lang="pl-PL" dirty="0"/>
              <a:t>2</a:t>
            </a:r>
            <a:endParaRPr lang="en-US" dirty="0"/>
          </a:p>
        </p:txBody>
      </p:sp>
      <p:grpSp>
        <p:nvGrpSpPr>
          <p:cNvPr id="10" name="Group 9">
            <a:extLst>
              <a:ext uri="{FF2B5EF4-FFF2-40B4-BE49-F238E27FC236}">
                <a16:creationId xmlns:a16="http://schemas.microsoft.com/office/drawing/2014/main" id="{358672F4-ED36-EEBF-AD3A-C0C4EED92692}"/>
              </a:ext>
            </a:extLst>
          </p:cNvPr>
          <p:cNvGrpSpPr/>
          <p:nvPr/>
        </p:nvGrpSpPr>
        <p:grpSpPr>
          <a:xfrm>
            <a:off x="9142810" y="3808810"/>
            <a:ext cx="3049190" cy="3049190"/>
            <a:chOff x="3268483" y="5538141"/>
            <a:chExt cx="1760348" cy="1760348"/>
          </a:xfrm>
          <a:solidFill>
            <a:schemeClr val="bg1">
              <a:alpha val="7008"/>
            </a:schemeClr>
          </a:solidFill>
        </p:grpSpPr>
        <p:sp>
          <p:nvSpPr>
            <p:cNvPr id="11" name="Freeform 10">
              <a:extLst>
                <a:ext uri="{FF2B5EF4-FFF2-40B4-BE49-F238E27FC236}">
                  <a16:creationId xmlns:a16="http://schemas.microsoft.com/office/drawing/2014/main" id="{116328C3-D514-675B-F453-41B320978007}"/>
                </a:ext>
              </a:extLst>
            </p:cNvPr>
            <p:cNvSpPr/>
            <p:nvPr/>
          </p:nvSpPr>
          <p:spPr>
            <a:xfrm>
              <a:off x="3268483" y="5538141"/>
              <a:ext cx="1760348" cy="1760348"/>
            </a:xfrm>
            <a:custGeom>
              <a:avLst/>
              <a:gdLst>
                <a:gd name="connsiteX0" fmla="*/ 818562 w 1760348"/>
                <a:gd name="connsiteY0" fmla="*/ 0 h 1760348"/>
                <a:gd name="connsiteX1" fmla="*/ 1760349 w 1760348"/>
                <a:gd name="connsiteY1" fmla="*/ 0 h 1760348"/>
                <a:gd name="connsiteX2" fmla="*/ 1760349 w 1760348"/>
                <a:gd name="connsiteY2" fmla="*/ 941787 h 1760348"/>
                <a:gd name="connsiteX3" fmla="*/ 1520501 w 1760348"/>
                <a:gd name="connsiteY3" fmla="*/ 1520501 h 1760348"/>
                <a:gd name="connsiteX4" fmla="*/ 941787 w 1760348"/>
                <a:gd name="connsiteY4" fmla="*/ 1760349 h 1760348"/>
                <a:gd name="connsiteX5" fmla="*/ 0 w 1760348"/>
                <a:gd name="connsiteY5" fmla="*/ 1760349 h 1760348"/>
                <a:gd name="connsiteX6" fmla="*/ 0 w 1760348"/>
                <a:gd name="connsiteY6" fmla="*/ 1606318 h 1760348"/>
                <a:gd name="connsiteX7" fmla="*/ 701939 w 1760348"/>
                <a:gd name="connsiteY7" fmla="*/ 1606318 h 1760348"/>
                <a:gd name="connsiteX8" fmla="*/ 1025403 w 1760348"/>
                <a:gd name="connsiteY8" fmla="*/ 1472092 h 1760348"/>
                <a:gd name="connsiteX9" fmla="*/ 1159630 w 1760348"/>
                <a:gd name="connsiteY9" fmla="*/ 1148628 h 1760348"/>
                <a:gd name="connsiteX10" fmla="*/ 1159630 w 1760348"/>
                <a:gd name="connsiteY10" fmla="*/ 987996 h 1760348"/>
                <a:gd name="connsiteX11" fmla="*/ 420283 w 1760348"/>
                <a:gd name="connsiteY11" fmla="*/ 987996 h 1760348"/>
                <a:gd name="connsiteX12" fmla="*/ 572113 w 1760348"/>
                <a:gd name="connsiteY12" fmla="*/ 833965 h 1760348"/>
                <a:gd name="connsiteX13" fmla="*/ 1313660 w 1760348"/>
                <a:gd name="connsiteY13" fmla="*/ 833965 h 1760348"/>
                <a:gd name="connsiteX14" fmla="*/ 1313660 w 1760348"/>
                <a:gd name="connsiteY14" fmla="*/ 1148628 h 1760348"/>
                <a:gd name="connsiteX15" fmla="*/ 1137625 w 1760348"/>
                <a:gd name="connsiteY15" fmla="*/ 1577713 h 1760348"/>
                <a:gd name="connsiteX16" fmla="*/ 1410479 w 1760348"/>
                <a:gd name="connsiteY16" fmla="*/ 1412680 h 1760348"/>
                <a:gd name="connsiteX17" fmla="*/ 1606318 w 1760348"/>
                <a:gd name="connsiteY17" fmla="*/ 943987 h 1760348"/>
                <a:gd name="connsiteX18" fmla="*/ 1606318 w 1760348"/>
                <a:gd name="connsiteY18" fmla="*/ 156231 h 1760348"/>
                <a:gd name="connsiteX19" fmla="*/ 818562 w 1760348"/>
                <a:gd name="connsiteY19" fmla="*/ 156231 h 1760348"/>
                <a:gd name="connsiteX20" fmla="*/ 349869 w 1760348"/>
                <a:gd name="connsiteY20" fmla="*/ 352070 h 1760348"/>
                <a:gd name="connsiteX21" fmla="*/ 184837 w 1760348"/>
                <a:gd name="connsiteY21" fmla="*/ 624924 h 1760348"/>
                <a:gd name="connsiteX22" fmla="*/ 613922 w 1760348"/>
                <a:gd name="connsiteY22" fmla="*/ 448889 h 1760348"/>
                <a:gd name="connsiteX23" fmla="*/ 1315861 w 1760348"/>
                <a:gd name="connsiteY23" fmla="*/ 448889 h 1760348"/>
                <a:gd name="connsiteX24" fmla="*/ 1315861 w 1760348"/>
                <a:gd name="connsiteY24" fmla="*/ 602920 h 1760348"/>
                <a:gd name="connsiteX25" fmla="*/ 613922 w 1760348"/>
                <a:gd name="connsiteY25" fmla="*/ 602920 h 1760348"/>
                <a:gd name="connsiteX26" fmla="*/ 290457 w 1760348"/>
                <a:gd name="connsiteY26" fmla="*/ 737146 h 1760348"/>
                <a:gd name="connsiteX27" fmla="*/ 156231 w 1760348"/>
                <a:gd name="connsiteY27" fmla="*/ 1060610 h 1760348"/>
                <a:gd name="connsiteX28" fmla="*/ 156231 w 1760348"/>
                <a:gd name="connsiteY28" fmla="*/ 1221242 h 1760348"/>
                <a:gd name="connsiteX29" fmla="*/ 895577 w 1760348"/>
                <a:gd name="connsiteY29" fmla="*/ 1221242 h 1760348"/>
                <a:gd name="connsiteX30" fmla="*/ 743747 w 1760348"/>
                <a:gd name="connsiteY30" fmla="*/ 1375272 h 1760348"/>
                <a:gd name="connsiteX31" fmla="*/ 2200 w 1760348"/>
                <a:gd name="connsiteY31" fmla="*/ 1375272 h 1760348"/>
                <a:gd name="connsiteX32" fmla="*/ 2200 w 1760348"/>
                <a:gd name="connsiteY32" fmla="*/ 818562 h 1760348"/>
                <a:gd name="connsiteX33" fmla="*/ 242048 w 1760348"/>
                <a:gd name="connsiteY33" fmla="*/ 239848 h 1760348"/>
                <a:gd name="connsiteX34" fmla="*/ 820763 w 1760348"/>
                <a:gd name="connsiteY34" fmla="*/ 0 h 176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60348" h="1760348">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grpFill/>
            <a:ln w="0"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7F5813A3-777D-63ED-AFA8-71186EC61A58}"/>
                </a:ext>
              </a:extLst>
            </p:cNvPr>
            <p:cNvSpPr/>
            <p:nvPr/>
          </p:nvSpPr>
          <p:spPr>
            <a:xfrm>
              <a:off x="3468723" y="6185069"/>
              <a:ext cx="948387" cy="913180"/>
            </a:xfrm>
            <a:custGeom>
              <a:avLst/>
              <a:gdLst>
                <a:gd name="connsiteX0" fmla="*/ 101220 w 948387"/>
                <a:gd name="connsiteY0" fmla="*/ 913181 h 913180"/>
                <a:gd name="connsiteX1" fmla="*/ 101220 w 948387"/>
                <a:gd name="connsiteY1" fmla="*/ 774553 h 913180"/>
                <a:gd name="connsiteX2" fmla="*/ 539107 w 948387"/>
                <a:gd name="connsiteY2" fmla="*/ 774553 h 913180"/>
                <a:gd name="connsiteX3" fmla="*/ 739346 w 948387"/>
                <a:gd name="connsiteY3" fmla="*/ 574314 h 913180"/>
                <a:gd name="connsiteX4" fmla="*/ 739346 w 948387"/>
                <a:gd name="connsiteY4" fmla="*/ 525904 h 913180"/>
                <a:gd name="connsiteX5" fmla="*/ 0 w 948387"/>
                <a:gd name="connsiteY5" fmla="*/ 525904 h 913180"/>
                <a:gd name="connsiteX6" fmla="*/ 0 w 948387"/>
                <a:gd name="connsiteY6" fmla="*/ 411481 h 913180"/>
                <a:gd name="connsiteX7" fmla="*/ 121024 w 948387"/>
                <a:gd name="connsiteY7" fmla="*/ 121024 h 913180"/>
                <a:gd name="connsiteX8" fmla="*/ 411482 w 948387"/>
                <a:gd name="connsiteY8" fmla="*/ 0 h 913180"/>
                <a:gd name="connsiteX9" fmla="*/ 948388 w 948387"/>
                <a:gd name="connsiteY9" fmla="*/ 0 h 913180"/>
                <a:gd name="connsiteX10" fmla="*/ 948388 w 948387"/>
                <a:gd name="connsiteY10" fmla="*/ 138627 h 913180"/>
                <a:gd name="connsiteX11" fmla="*/ 371874 w 948387"/>
                <a:gd name="connsiteY11" fmla="*/ 138627 h 913180"/>
                <a:gd name="connsiteX12" fmla="*/ 171634 w 948387"/>
                <a:gd name="connsiteY12" fmla="*/ 338867 h 913180"/>
                <a:gd name="connsiteX13" fmla="*/ 171634 w 948387"/>
                <a:gd name="connsiteY13" fmla="*/ 387277 h 913180"/>
                <a:gd name="connsiteX14" fmla="*/ 910981 w 948387"/>
                <a:gd name="connsiteY14" fmla="*/ 387277 h 913180"/>
                <a:gd name="connsiteX15" fmla="*/ 910981 w 948387"/>
                <a:gd name="connsiteY15" fmla="*/ 501699 h 913180"/>
                <a:gd name="connsiteX16" fmla="*/ 789957 w 948387"/>
                <a:gd name="connsiteY16" fmla="*/ 792157 h 913180"/>
                <a:gd name="connsiteX17" fmla="*/ 499499 w 948387"/>
                <a:gd name="connsiteY17" fmla="*/ 913181 h 913180"/>
                <a:gd name="connsiteX18" fmla="*/ 103421 w 948387"/>
                <a:gd name="connsiteY18" fmla="*/ 913181 h 9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8387" h="91318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grpFill/>
            <a:ln w="0" cap="flat">
              <a:noFill/>
              <a:prstDash val="solid"/>
              <a:miter/>
            </a:ln>
          </p:spPr>
          <p:txBody>
            <a:bodyPr rtlCol="0" anchor="ctr"/>
            <a:lstStyle/>
            <a:p>
              <a:endParaRPr lang="en-US"/>
            </a:p>
          </p:txBody>
        </p:sp>
      </p:grpSp>
    </p:spTree>
    <p:extLst>
      <p:ext uri="{BB962C8B-B14F-4D97-AF65-F5344CB8AC3E}">
        <p14:creationId xmlns:p14="http://schemas.microsoft.com/office/powerpoint/2010/main" val="1722953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 name="Freeform 246"/>
          <p:cNvSpPr>
            <a:spLocks noChangeArrowheads="1"/>
          </p:cNvSpPr>
          <p:nvPr/>
        </p:nvSpPr>
        <p:spPr bwMode="auto">
          <a:xfrm>
            <a:off x="3550777" y="2479368"/>
            <a:ext cx="2352962" cy="2728438"/>
          </a:xfrm>
          <a:custGeom>
            <a:avLst/>
            <a:gdLst>
              <a:gd name="T0" fmla="*/ 3268 w 3269"/>
              <a:gd name="T1" fmla="*/ 3118 h 3119"/>
              <a:gd name="T2" fmla="*/ 0 w 3269"/>
              <a:gd name="T3" fmla="*/ 3118 h 3119"/>
              <a:gd name="T4" fmla="*/ 0 w 3269"/>
              <a:gd name="T5" fmla="*/ 0 h 3119"/>
              <a:gd name="T6" fmla="*/ 3268 w 3269"/>
              <a:gd name="T7" fmla="*/ 0 h 3119"/>
              <a:gd name="T8" fmla="*/ 3268 w 3269"/>
              <a:gd name="T9" fmla="*/ 3118 h 3119"/>
            </a:gdLst>
            <a:ahLst/>
            <a:cxnLst>
              <a:cxn ang="0">
                <a:pos x="T0" y="T1"/>
              </a:cxn>
              <a:cxn ang="0">
                <a:pos x="T2" y="T3"/>
              </a:cxn>
              <a:cxn ang="0">
                <a:pos x="T4" y="T5"/>
              </a:cxn>
              <a:cxn ang="0">
                <a:pos x="T6" y="T7"/>
              </a:cxn>
              <a:cxn ang="0">
                <a:pos x="T8" y="T9"/>
              </a:cxn>
            </a:cxnLst>
            <a:rect l="0" t="0" r="r" b="b"/>
            <a:pathLst>
              <a:path w="3269" h="3119">
                <a:moveTo>
                  <a:pt x="3268" y="3118"/>
                </a:moveTo>
                <a:lnTo>
                  <a:pt x="0" y="3118"/>
                </a:lnTo>
                <a:lnTo>
                  <a:pt x="0" y="0"/>
                </a:lnTo>
                <a:lnTo>
                  <a:pt x="3268" y="0"/>
                </a:lnTo>
                <a:lnTo>
                  <a:pt x="3268" y="3118"/>
                </a:lnTo>
              </a:path>
            </a:pathLst>
          </a:custGeom>
          <a:solidFill>
            <a:srgbClr val="007772"/>
          </a:solidFill>
          <a:ln>
            <a:noFill/>
          </a:ln>
          <a:effectLst/>
        </p:spPr>
        <p:txBody>
          <a:bodyPr wrap="none" anchor="ctr"/>
          <a:lstStyle/>
          <a:p>
            <a:endParaRPr lang="en-US" sz="900"/>
          </a:p>
        </p:txBody>
      </p:sp>
      <p:sp>
        <p:nvSpPr>
          <p:cNvPr id="228" name="Freeform 170"/>
          <p:cNvSpPr>
            <a:spLocks noChangeArrowheads="1"/>
          </p:cNvSpPr>
          <p:nvPr/>
        </p:nvSpPr>
        <p:spPr bwMode="auto">
          <a:xfrm>
            <a:off x="1016018" y="2441444"/>
            <a:ext cx="2352963" cy="2818185"/>
          </a:xfrm>
          <a:custGeom>
            <a:avLst/>
            <a:gdLst>
              <a:gd name="T0" fmla="*/ 3268 w 3269"/>
              <a:gd name="T1" fmla="*/ 3118 h 3119"/>
              <a:gd name="T2" fmla="*/ 0 w 3269"/>
              <a:gd name="T3" fmla="*/ 3118 h 3119"/>
              <a:gd name="T4" fmla="*/ 0 w 3269"/>
              <a:gd name="T5" fmla="*/ 0 h 3119"/>
              <a:gd name="T6" fmla="*/ 3268 w 3269"/>
              <a:gd name="T7" fmla="*/ 0 h 3119"/>
              <a:gd name="T8" fmla="*/ 3268 w 3269"/>
              <a:gd name="T9" fmla="*/ 3118 h 3119"/>
            </a:gdLst>
            <a:ahLst/>
            <a:cxnLst>
              <a:cxn ang="0">
                <a:pos x="T0" y="T1"/>
              </a:cxn>
              <a:cxn ang="0">
                <a:pos x="T2" y="T3"/>
              </a:cxn>
              <a:cxn ang="0">
                <a:pos x="T4" y="T5"/>
              </a:cxn>
              <a:cxn ang="0">
                <a:pos x="T6" y="T7"/>
              </a:cxn>
              <a:cxn ang="0">
                <a:pos x="T8" y="T9"/>
              </a:cxn>
            </a:cxnLst>
            <a:rect l="0" t="0" r="r" b="b"/>
            <a:pathLst>
              <a:path w="3269" h="3119">
                <a:moveTo>
                  <a:pt x="3268" y="3118"/>
                </a:moveTo>
                <a:lnTo>
                  <a:pt x="0" y="3118"/>
                </a:lnTo>
                <a:lnTo>
                  <a:pt x="0" y="0"/>
                </a:lnTo>
                <a:lnTo>
                  <a:pt x="3268" y="0"/>
                </a:lnTo>
                <a:lnTo>
                  <a:pt x="3268" y="3118"/>
                </a:lnTo>
              </a:path>
            </a:pathLst>
          </a:custGeom>
          <a:solidFill>
            <a:srgbClr val="007772"/>
          </a:solidFill>
          <a:ln>
            <a:noFill/>
          </a:ln>
          <a:effectLst/>
        </p:spPr>
        <p:txBody>
          <a:bodyPr wrap="none" anchor="ctr"/>
          <a:lstStyle/>
          <a:p>
            <a:endParaRPr lang="en-US" sz="900" dirty="0"/>
          </a:p>
        </p:txBody>
      </p:sp>
      <p:sp>
        <p:nvSpPr>
          <p:cNvPr id="229" name="Freeform 171"/>
          <p:cNvSpPr>
            <a:spLocks noChangeArrowheads="1"/>
          </p:cNvSpPr>
          <p:nvPr/>
        </p:nvSpPr>
        <p:spPr bwMode="auto">
          <a:xfrm>
            <a:off x="905601" y="1406498"/>
            <a:ext cx="2524432" cy="1034946"/>
          </a:xfrm>
          <a:custGeom>
            <a:avLst/>
            <a:gdLst>
              <a:gd name="T0" fmla="*/ 0 w 3506"/>
              <a:gd name="T1" fmla="*/ 1751 h 1752"/>
              <a:gd name="T2" fmla="*/ 0 w 3506"/>
              <a:gd name="T3" fmla="*/ 1751 h 1752"/>
              <a:gd name="T4" fmla="*/ 1752 w 3506"/>
              <a:gd name="T5" fmla="*/ 0 h 1752"/>
              <a:gd name="T6" fmla="*/ 1752 w 3506"/>
              <a:gd name="T7" fmla="*/ 0 h 1752"/>
              <a:gd name="T8" fmla="*/ 3505 w 3506"/>
              <a:gd name="T9" fmla="*/ 1751 h 1752"/>
              <a:gd name="T10" fmla="*/ 0 w 3506"/>
              <a:gd name="T11" fmla="*/ 1751 h 1752"/>
            </a:gdLst>
            <a:ahLst/>
            <a:cxnLst>
              <a:cxn ang="0">
                <a:pos x="T0" y="T1"/>
              </a:cxn>
              <a:cxn ang="0">
                <a:pos x="T2" y="T3"/>
              </a:cxn>
              <a:cxn ang="0">
                <a:pos x="T4" y="T5"/>
              </a:cxn>
              <a:cxn ang="0">
                <a:pos x="T6" y="T7"/>
              </a:cxn>
              <a:cxn ang="0">
                <a:pos x="T8" y="T9"/>
              </a:cxn>
              <a:cxn ang="0">
                <a:pos x="T10" y="T11"/>
              </a:cxn>
            </a:cxnLst>
            <a:rect l="0" t="0" r="r" b="b"/>
            <a:pathLst>
              <a:path w="3506" h="1752">
                <a:moveTo>
                  <a:pt x="0" y="1751"/>
                </a:moveTo>
                <a:lnTo>
                  <a:pt x="0" y="1751"/>
                </a:lnTo>
                <a:cubicBezTo>
                  <a:pt x="0" y="784"/>
                  <a:pt x="785" y="0"/>
                  <a:pt x="1752" y="0"/>
                </a:cubicBezTo>
                <a:lnTo>
                  <a:pt x="1752" y="0"/>
                </a:lnTo>
                <a:cubicBezTo>
                  <a:pt x="2720" y="0"/>
                  <a:pt x="3505" y="784"/>
                  <a:pt x="3505" y="1751"/>
                </a:cubicBezTo>
                <a:lnTo>
                  <a:pt x="0" y="1751"/>
                </a:lnTo>
              </a:path>
            </a:pathLst>
          </a:custGeom>
          <a:solidFill>
            <a:srgbClr val="EEA821"/>
          </a:solidFill>
          <a:ln>
            <a:noFill/>
          </a:ln>
          <a:effectLst/>
        </p:spPr>
        <p:txBody>
          <a:bodyPr wrap="none" anchor="ctr"/>
          <a:lstStyle/>
          <a:p>
            <a:endParaRPr lang="en-US" sz="900"/>
          </a:p>
        </p:txBody>
      </p:sp>
      <p:sp>
        <p:nvSpPr>
          <p:cNvPr id="231" name="Freeform 173"/>
          <p:cNvSpPr>
            <a:spLocks noChangeArrowheads="1"/>
          </p:cNvSpPr>
          <p:nvPr/>
        </p:nvSpPr>
        <p:spPr bwMode="auto">
          <a:xfrm>
            <a:off x="925030" y="5189328"/>
            <a:ext cx="2524432" cy="844554"/>
          </a:xfrm>
          <a:custGeom>
            <a:avLst/>
            <a:gdLst>
              <a:gd name="T0" fmla="*/ 0 w 3506"/>
              <a:gd name="T1" fmla="*/ 0 h 1753"/>
              <a:gd name="T2" fmla="*/ 0 w 3506"/>
              <a:gd name="T3" fmla="*/ 0 h 1753"/>
              <a:gd name="T4" fmla="*/ 1752 w 3506"/>
              <a:gd name="T5" fmla="*/ 1752 h 1753"/>
              <a:gd name="T6" fmla="*/ 1752 w 3506"/>
              <a:gd name="T7" fmla="*/ 1752 h 1753"/>
              <a:gd name="T8" fmla="*/ 3505 w 3506"/>
              <a:gd name="T9" fmla="*/ 0 h 1753"/>
              <a:gd name="T10" fmla="*/ 0 w 3506"/>
              <a:gd name="T11" fmla="*/ 0 h 1753"/>
            </a:gdLst>
            <a:ahLst/>
            <a:cxnLst>
              <a:cxn ang="0">
                <a:pos x="T0" y="T1"/>
              </a:cxn>
              <a:cxn ang="0">
                <a:pos x="T2" y="T3"/>
              </a:cxn>
              <a:cxn ang="0">
                <a:pos x="T4" y="T5"/>
              </a:cxn>
              <a:cxn ang="0">
                <a:pos x="T6" y="T7"/>
              </a:cxn>
              <a:cxn ang="0">
                <a:pos x="T8" y="T9"/>
              </a:cxn>
              <a:cxn ang="0">
                <a:pos x="T10" y="T11"/>
              </a:cxn>
            </a:cxnLst>
            <a:rect l="0" t="0" r="r" b="b"/>
            <a:pathLst>
              <a:path w="3506" h="1753">
                <a:moveTo>
                  <a:pt x="0" y="0"/>
                </a:moveTo>
                <a:lnTo>
                  <a:pt x="0" y="0"/>
                </a:lnTo>
                <a:cubicBezTo>
                  <a:pt x="0" y="968"/>
                  <a:pt x="785" y="1752"/>
                  <a:pt x="1752" y="1752"/>
                </a:cubicBezTo>
                <a:lnTo>
                  <a:pt x="1752" y="1752"/>
                </a:lnTo>
                <a:cubicBezTo>
                  <a:pt x="2720" y="1752"/>
                  <a:pt x="3505" y="968"/>
                  <a:pt x="3505" y="0"/>
                </a:cubicBezTo>
                <a:lnTo>
                  <a:pt x="0" y="0"/>
                </a:lnTo>
              </a:path>
            </a:pathLst>
          </a:custGeom>
          <a:solidFill>
            <a:srgbClr val="EEA821"/>
          </a:solidFill>
          <a:ln>
            <a:noFill/>
          </a:ln>
          <a:effectLst/>
        </p:spPr>
        <p:txBody>
          <a:bodyPr wrap="none" anchor="ctr"/>
          <a:lstStyle/>
          <a:p>
            <a:endParaRPr lang="en-US" sz="900"/>
          </a:p>
        </p:txBody>
      </p:sp>
      <p:sp>
        <p:nvSpPr>
          <p:cNvPr id="305" name="Freeform 247"/>
          <p:cNvSpPr>
            <a:spLocks noChangeArrowheads="1"/>
          </p:cNvSpPr>
          <p:nvPr/>
        </p:nvSpPr>
        <p:spPr bwMode="auto">
          <a:xfrm>
            <a:off x="3424352" y="1444421"/>
            <a:ext cx="2524435" cy="1034946"/>
          </a:xfrm>
          <a:custGeom>
            <a:avLst/>
            <a:gdLst>
              <a:gd name="T0" fmla="*/ 0 w 3504"/>
              <a:gd name="T1" fmla="*/ 1751 h 1752"/>
              <a:gd name="T2" fmla="*/ 0 w 3504"/>
              <a:gd name="T3" fmla="*/ 1751 h 1752"/>
              <a:gd name="T4" fmla="*/ 1751 w 3504"/>
              <a:gd name="T5" fmla="*/ 0 h 1752"/>
              <a:gd name="T6" fmla="*/ 1751 w 3504"/>
              <a:gd name="T7" fmla="*/ 0 h 1752"/>
              <a:gd name="T8" fmla="*/ 3503 w 3504"/>
              <a:gd name="T9" fmla="*/ 1751 h 1752"/>
              <a:gd name="T10" fmla="*/ 0 w 3504"/>
              <a:gd name="T11" fmla="*/ 1751 h 1752"/>
            </a:gdLst>
            <a:ahLst/>
            <a:cxnLst>
              <a:cxn ang="0">
                <a:pos x="T0" y="T1"/>
              </a:cxn>
              <a:cxn ang="0">
                <a:pos x="T2" y="T3"/>
              </a:cxn>
              <a:cxn ang="0">
                <a:pos x="T4" y="T5"/>
              </a:cxn>
              <a:cxn ang="0">
                <a:pos x="T6" y="T7"/>
              </a:cxn>
              <a:cxn ang="0">
                <a:pos x="T8" y="T9"/>
              </a:cxn>
              <a:cxn ang="0">
                <a:pos x="T10" y="T11"/>
              </a:cxn>
            </a:cxnLst>
            <a:rect l="0" t="0" r="r" b="b"/>
            <a:pathLst>
              <a:path w="3504" h="1752">
                <a:moveTo>
                  <a:pt x="0" y="1751"/>
                </a:moveTo>
                <a:lnTo>
                  <a:pt x="0" y="1751"/>
                </a:lnTo>
                <a:cubicBezTo>
                  <a:pt x="0" y="784"/>
                  <a:pt x="784" y="0"/>
                  <a:pt x="1751" y="0"/>
                </a:cubicBezTo>
                <a:lnTo>
                  <a:pt x="1751" y="0"/>
                </a:lnTo>
                <a:cubicBezTo>
                  <a:pt x="2719" y="0"/>
                  <a:pt x="3503" y="784"/>
                  <a:pt x="3503" y="1751"/>
                </a:cubicBezTo>
                <a:lnTo>
                  <a:pt x="0" y="1751"/>
                </a:lnTo>
              </a:path>
            </a:pathLst>
          </a:custGeom>
          <a:solidFill>
            <a:srgbClr val="007772">
              <a:alpha val="72000"/>
            </a:srgbClr>
          </a:solidFill>
          <a:ln>
            <a:noFill/>
          </a:ln>
          <a:effectLst/>
        </p:spPr>
        <p:txBody>
          <a:bodyPr wrap="none" anchor="ctr"/>
          <a:lstStyle/>
          <a:p>
            <a:endParaRPr lang="en-US" sz="900"/>
          </a:p>
        </p:txBody>
      </p:sp>
      <p:sp>
        <p:nvSpPr>
          <p:cNvPr id="382" name="Freeform 324"/>
          <p:cNvSpPr>
            <a:spLocks noChangeArrowheads="1"/>
          </p:cNvSpPr>
          <p:nvPr/>
        </p:nvSpPr>
        <p:spPr bwMode="auto">
          <a:xfrm>
            <a:off x="8515058" y="2463348"/>
            <a:ext cx="2356137" cy="2952293"/>
          </a:xfrm>
          <a:custGeom>
            <a:avLst/>
            <a:gdLst>
              <a:gd name="T0" fmla="*/ 3269 w 3270"/>
              <a:gd name="T1" fmla="*/ 3118 h 3119"/>
              <a:gd name="T2" fmla="*/ 0 w 3270"/>
              <a:gd name="T3" fmla="*/ 3118 h 3119"/>
              <a:gd name="T4" fmla="*/ 0 w 3270"/>
              <a:gd name="T5" fmla="*/ 0 h 3119"/>
              <a:gd name="T6" fmla="*/ 3269 w 3270"/>
              <a:gd name="T7" fmla="*/ 0 h 3119"/>
              <a:gd name="T8" fmla="*/ 3269 w 3270"/>
              <a:gd name="T9" fmla="*/ 3118 h 3119"/>
            </a:gdLst>
            <a:ahLst/>
            <a:cxnLst>
              <a:cxn ang="0">
                <a:pos x="T0" y="T1"/>
              </a:cxn>
              <a:cxn ang="0">
                <a:pos x="T2" y="T3"/>
              </a:cxn>
              <a:cxn ang="0">
                <a:pos x="T4" y="T5"/>
              </a:cxn>
              <a:cxn ang="0">
                <a:pos x="T6" y="T7"/>
              </a:cxn>
              <a:cxn ang="0">
                <a:pos x="T8" y="T9"/>
              </a:cxn>
            </a:cxnLst>
            <a:rect l="0" t="0" r="r" b="b"/>
            <a:pathLst>
              <a:path w="3270" h="3119">
                <a:moveTo>
                  <a:pt x="3269" y="3118"/>
                </a:moveTo>
                <a:lnTo>
                  <a:pt x="0" y="3118"/>
                </a:lnTo>
                <a:lnTo>
                  <a:pt x="0" y="0"/>
                </a:lnTo>
                <a:lnTo>
                  <a:pt x="3269" y="0"/>
                </a:lnTo>
                <a:lnTo>
                  <a:pt x="3269" y="3118"/>
                </a:lnTo>
              </a:path>
            </a:pathLst>
          </a:custGeom>
          <a:solidFill>
            <a:srgbClr val="007772"/>
          </a:solidFill>
          <a:ln>
            <a:noFill/>
          </a:ln>
          <a:effectLst/>
        </p:spPr>
        <p:txBody>
          <a:bodyPr wrap="none" anchor="ctr"/>
          <a:lstStyle/>
          <a:p>
            <a:endParaRPr lang="en-US" sz="900"/>
          </a:p>
        </p:txBody>
      </p:sp>
      <p:sp>
        <p:nvSpPr>
          <p:cNvPr id="383" name="Freeform 325"/>
          <p:cNvSpPr>
            <a:spLocks noChangeArrowheads="1"/>
          </p:cNvSpPr>
          <p:nvPr/>
        </p:nvSpPr>
        <p:spPr bwMode="auto">
          <a:xfrm>
            <a:off x="8400093" y="1442359"/>
            <a:ext cx="2524432" cy="1034946"/>
          </a:xfrm>
          <a:custGeom>
            <a:avLst/>
            <a:gdLst>
              <a:gd name="T0" fmla="*/ 0 w 3505"/>
              <a:gd name="T1" fmla="*/ 1751 h 1752"/>
              <a:gd name="T2" fmla="*/ 0 w 3505"/>
              <a:gd name="T3" fmla="*/ 1751 h 1752"/>
              <a:gd name="T4" fmla="*/ 1753 w 3505"/>
              <a:gd name="T5" fmla="*/ 0 h 1752"/>
              <a:gd name="T6" fmla="*/ 1753 w 3505"/>
              <a:gd name="T7" fmla="*/ 0 h 1752"/>
              <a:gd name="T8" fmla="*/ 3504 w 3505"/>
              <a:gd name="T9" fmla="*/ 1751 h 1752"/>
              <a:gd name="T10" fmla="*/ 0 w 3505"/>
              <a:gd name="T11" fmla="*/ 1751 h 1752"/>
            </a:gdLst>
            <a:ahLst/>
            <a:cxnLst>
              <a:cxn ang="0">
                <a:pos x="T0" y="T1"/>
              </a:cxn>
              <a:cxn ang="0">
                <a:pos x="T2" y="T3"/>
              </a:cxn>
              <a:cxn ang="0">
                <a:pos x="T4" y="T5"/>
              </a:cxn>
              <a:cxn ang="0">
                <a:pos x="T6" y="T7"/>
              </a:cxn>
              <a:cxn ang="0">
                <a:pos x="T8" y="T9"/>
              </a:cxn>
              <a:cxn ang="0">
                <a:pos x="T10" y="T11"/>
              </a:cxn>
            </a:cxnLst>
            <a:rect l="0" t="0" r="r" b="b"/>
            <a:pathLst>
              <a:path w="3505" h="1752">
                <a:moveTo>
                  <a:pt x="0" y="1751"/>
                </a:moveTo>
                <a:lnTo>
                  <a:pt x="0" y="1751"/>
                </a:lnTo>
                <a:cubicBezTo>
                  <a:pt x="0" y="784"/>
                  <a:pt x="784" y="0"/>
                  <a:pt x="1753" y="0"/>
                </a:cubicBezTo>
                <a:lnTo>
                  <a:pt x="1753" y="0"/>
                </a:lnTo>
                <a:cubicBezTo>
                  <a:pt x="2720" y="0"/>
                  <a:pt x="3504" y="784"/>
                  <a:pt x="3504" y="1751"/>
                </a:cubicBezTo>
                <a:lnTo>
                  <a:pt x="0" y="1751"/>
                </a:lnTo>
              </a:path>
            </a:pathLst>
          </a:custGeom>
          <a:solidFill>
            <a:srgbClr val="EEA821"/>
          </a:solidFill>
          <a:ln>
            <a:noFill/>
          </a:ln>
          <a:effectLst/>
        </p:spPr>
        <p:txBody>
          <a:bodyPr wrap="none" anchor="ctr"/>
          <a:lstStyle/>
          <a:p>
            <a:endParaRPr lang="en-US" sz="900"/>
          </a:p>
        </p:txBody>
      </p:sp>
      <p:sp>
        <p:nvSpPr>
          <p:cNvPr id="385" name="Freeform 327"/>
          <p:cNvSpPr>
            <a:spLocks noChangeArrowheads="1"/>
          </p:cNvSpPr>
          <p:nvPr/>
        </p:nvSpPr>
        <p:spPr bwMode="auto">
          <a:xfrm>
            <a:off x="8412383" y="5189328"/>
            <a:ext cx="2524432" cy="844554"/>
          </a:xfrm>
          <a:custGeom>
            <a:avLst/>
            <a:gdLst>
              <a:gd name="T0" fmla="*/ 0 w 3505"/>
              <a:gd name="T1" fmla="*/ 0 h 1753"/>
              <a:gd name="T2" fmla="*/ 0 w 3505"/>
              <a:gd name="T3" fmla="*/ 0 h 1753"/>
              <a:gd name="T4" fmla="*/ 1753 w 3505"/>
              <a:gd name="T5" fmla="*/ 1752 h 1753"/>
              <a:gd name="T6" fmla="*/ 1753 w 3505"/>
              <a:gd name="T7" fmla="*/ 1752 h 1753"/>
              <a:gd name="T8" fmla="*/ 3504 w 3505"/>
              <a:gd name="T9" fmla="*/ 0 h 1753"/>
              <a:gd name="T10" fmla="*/ 0 w 3505"/>
              <a:gd name="T11" fmla="*/ 0 h 1753"/>
            </a:gdLst>
            <a:ahLst/>
            <a:cxnLst>
              <a:cxn ang="0">
                <a:pos x="T0" y="T1"/>
              </a:cxn>
              <a:cxn ang="0">
                <a:pos x="T2" y="T3"/>
              </a:cxn>
              <a:cxn ang="0">
                <a:pos x="T4" y="T5"/>
              </a:cxn>
              <a:cxn ang="0">
                <a:pos x="T6" y="T7"/>
              </a:cxn>
              <a:cxn ang="0">
                <a:pos x="T8" y="T9"/>
              </a:cxn>
              <a:cxn ang="0">
                <a:pos x="T10" y="T11"/>
              </a:cxn>
            </a:cxnLst>
            <a:rect l="0" t="0" r="r" b="b"/>
            <a:pathLst>
              <a:path w="3505" h="1753">
                <a:moveTo>
                  <a:pt x="0" y="0"/>
                </a:moveTo>
                <a:lnTo>
                  <a:pt x="0" y="0"/>
                </a:lnTo>
                <a:cubicBezTo>
                  <a:pt x="0" y="968"/>
                  <a:pt x="784" y="1752"/>
                  <a:pt x="1753" y="1752"/>
                </a:cubicBezTo>
                <a:lnTo>
                  <a:pt x="1753" y="1752"/>
                </a:lnTo>
                <a:cubicBezTo>
                  <a:pt x="2720" y="1752"/>
                  <a:pt x="3504" y="968"/>
                  <a:pt x="3504" y="0"/>
                </a:cubicBezTo>
                <a:lnTo>
                  <a:pt x="0" y="0"/>
                </a:lnTo>
              </a:path>
            </a:pathLst>
          </a:custGeom>
          <a:solidFill>
            <a:srgbClr val="EEA821"/>
          </a:solidFill>
          <a:ln>
            <a:noFill/>
          </a:ln>
          <a:effectLst/>
        </p:spPr>
        <p:txBody>
          <a:bodyPr wrap="none" anchor="ctr"/>
          <a:lstStyle/>
          <a:p>
            <a:endParaRPr lang="en-US" sz="900"/>
          </a:p>
        </p:txBody>
      </p:sp>
      <p:sp>
        <p:nvSpPr>
          <p:cNvPr id="599" name="CuadroTexto 598"/>
          <p:cNvSpPr txBox="1"/>
          <p:nvPr/>
        </p:nvSpPr>
        <p:spPr>
          <a:xfrm>
            <a:off x="956140" y="1733889"/>
            <a:ext cx="2438699" cy="769441"/>
          </a:xfrm>
          <a:prstGeom prst="rect">
            <a:avLst/>
          </a:prstGeom>
          <a:noFill/>
        </p:spPr>
        <p:txBody>
          <a:bodyPr wrap="square" rtlCol="0">
            <a:spAutoFit/>
          </a:bodyPr>
          <a:lstStyle/>
          <a:p>
            <a:pPr algn="ctr"/>
            <a:r>
              <a:rPr lang="en-US" sz="2200" b="1" dirty="0">
                <a:solidFill>
                  <a:schemeClr val="bg1"/>
                </a:solidFill>
                <a:latin typeface="Calibri" panose="020F0502020204030204" pitchFamily="34" charset="0"/>
                <a:ea typeface="Lato" charset="0"/>
                <a:cs typeface="Calibri" panose="020F0502020204030204" pitchFamily="34" charset="0"/>
              </a:rPr>
              <a:t>Reduce energy costs</a:t>
            </a:r>
          </a:p>
        </p:txBody>
      </p:sp>
      <p:sp>
        <p:nvSpPr>
          <p:cNvPr id="600" name="CuadroTexto 599"/>
          <p:cNvSpPr txBox="1"/>
          <p:nvPr/>
        </p:nvSpPr>
        <p:spPr>
          <a:xfrm>
            <a:off x="3550777" y="1738620"/>
            <a:ext cx="2352962" cy="769441"/>
          </a:xfrm>
          <a:prstGeom prst="rect">
            <a:avLst/>
          </a:prstGeom>
          <a:noFill/>
        </p:spPr>
        <p:txBody>
          <a:bodyPr wrap="square" rtlCol="0">
            <a:spAutoFit/>
          </a:bodyPr>
          <a:lstStyle/>
          <a:p>
            <a:pPr algn="ctr"/>
            <a:r>
              <a:rPr lang="en-US" sz="2200" b="1" dirty="0">
                <a:solidFill>
                  <a:schemeClr val="bg1"/>
                </a:solidFill>
                <a:latin typeface="Calibri" panose="020F0502020204030204" pitchFamily="34" charset="0"/>
                <a:ea typeface="Lato" charset="0"/>
                <a:cs typeface="Calibri" panose="020F0502020204030204" pitchFamily="34" charset="0"/>
              </a:rPr>
              <a:t>Increasing energy independence</a:t>
            </a:r>
          </a:p>
        </p:txBody>
      </p:sp>
      <p:sp>
        <p:nvSpPr>
          <p:cNvPr id="601" name="CuadroTexto 600"/>
          <p:cNvSpPr txBox="1"/>
          <p:nvPr/>
        </p:nvSpPr>
        <p:spPr>
          <a:xfrm>
            <a:off x="8176882" y="1761764"/>
            <a:ext cx="2975044" cy="707886"/>
          </a:xfrm>
          <a:prstGeom prst="rect">
            <a:avLst/>
          </a:prstGeom>
          <a:noFill/>
        </p:spPr>
        <p:txBody>
          <a:bodyPr wrap="square" rtlCol="0">
            <a:spAutoFit/>
          </a:bodyPr>
          <a:lstStyle/>
          <a:p>
            <a:pPr algn="ctr"/>
            <a:r>
              <a:rPr lang="en-US" sz="2000" b="1" dirty="0">
                <a:solidFill>
                  <a:schemeClr val="bg1"/>
                </a:solidFill>
              </a:rPr>
              <a:t>Source of income 
</a:t>
            </a:r>
            <a:r>
              <a:rPr lang="pl-PL" sz="2000" b="1" dirty="0">
                <a:solidFill>
                  <a:schemeClr val="bg1"/>
                </a:solidFill>
              </a:rPr>
              <a:t>f</a:t>
            </a:r>
            <a:r>
              <a:rPr lang="en-US" sz="2000" b="1" dirty="0" err="1">
                <a:solidFill>
                  <a:schemeClr val="bg1"/>
                </a:solidFill>
              </a:rPr>
              <a:t>inancial</a:t>
            </a:r>
            <a:r>
              <a:rPr lang="en-US" sz="2000" b="1" dirty="0">
                <a:solidFill>
                  <a:schemeClr val="bg1"/>
                </a:solidFill>
              </a:rPr>
              <a:t> support</a:t>
            </a:r>
          </a:p>
        </p:txBody>
      </p:sp>
      <p:sp>
        <p:nvSpPr>
          <p:cNvPr id="603" name="Rectángulo 602"/>
          <p:cNvSpPr/>
          <p:nvPr/>
        </p:nvSpPr>
        <p:spPr>
          <a:xfrm>
            <a:off x="1250335" y="3378619"/>
            <a:ext cx="1952290" cy="338554"/>
          </a:xfrm>
          <a:prstGeom prst="rect">
            <a:avLst/>
          </a:prstGeom>
        </p:spPr>
        <p:txBody>
          <a:bodyPr wrap="square">
            <a:spAutoFit/>
          </a:bodyPr>
          <a:lstStyle/>
          <a:p>
            <a:pPr algn="ctr"/>
            <a:endParaRPr lang="en-US" sz="1600" dirty="0">
              <a:solidFill>
                <a:schemeClr val="bg1"/>
              </a:solidFill>
              <a:latin typeface="Calibri" panose="020F0502020204030204" pitchFamily="34" charset="0"/>
              <a:ea typeface="Lato" charset="0"/>
              <a:cs typeface="Calibri" panose="020F0502020204030204" pitchFamily="34" charset="0"/>
            </a:endParaRPr>
          </a:p>
        </p:txBody>
      </p:sp>
      <p:sp>
        <p:nvSpPr>
          <p:cNvPr id="605" name="Rectángulo 604"/>
          <p:cNvSpPr/>
          <p:nvPr/>
        </p:nvSpPr>
        <p:spPr>
          <a:xfrm>
            <a:off x="986582" y="2998423"/>
            <a:ext cx="2408257" cy="1569660"/>
          </a:xfrm>
          <a:prstGeom prst="rect">
            <a:avLst/>
          </a:prstGeom>
        </p:spPr>
        <p:txBody>
          <a:bodyPr wrap="square">
            <a:spAutoFit/>
          </a:bodyPr>
          <a:lstStyle/>
          <a:p>
            <a:pPr marL="285750" indent="-285750">
              <a:buFont typeface="Wingdings" panose="05000000000000000000" pitchFamily="2" charset="2"/>
              <a:buChar char="Ø"/>
            </a:pPr>
            <a:r>
              <a:rPr lang="en-US" sz="1600" dirty="0">
                <a:solidFill>
                  <a:schemeClr val="bg1"/>
                </a:solidFill>
                <a:latin typeface="Calibri" panose="020F0502020204030204" pitchFamily="34" charset="0"/>
                <a:ea typeface="Lato" charset="0"/>
                <a:cs typeface="Calibri" panose="020F0502020204030204" pitchFamily="34" charset="0"/>
              </a:rPr>
              <a:t>independence from electricity prices
reduction of fossil fuel purchase costs
 </a:t>
            </a:r>
            <a:r>
              <a:rPr lang="pl-PL" sz="1600" dirty="0">
                <a:solidFill>
                  <a:schemeClr val="bg1"/>
                </a:solidFill>
                <a:latin typeface="Calibri" panose="020F0502020204030204" pitchFamily="34" charset="0"/>
                <a:ea typeface="Lato" charset="0"/>
                <a:cs typeface="Calibri" panose="020F0502020204030204" pitchFamily="34" charset="0"/>
              </a:rPr>
              <a:t>f</a:t>
            </a:r>
            <a:r>
              <a:rPr lang="en-US" sz="1600" dirty="0" err="1">
                <a:solidFill>
                  <a:schemeClr val="bg1"/>
                </a:solidFill>
                <a:latin typeface="Calibri" panose="020F0502020204030204" pitchFamily="34" charset="0"/>
                <a:ea typeface="Lato" charset="0"/>
                <a:cs typeface="Calibri" panose="020F0502020204030204" pitchFamily="34" charset="0"/>
              </a:rPr>
              <a:t>ree</a:t>
            </a:r>
            <a:r>
              <a:rPr lang="en-US" sz="1600" dirty="0">
                <a:solidFill>
                  <a:schemeClr val="bg1"/>
                </a:solidFill>
                <a:latin typeface="Calibri" panose="020F0502020204030204" pitchFamily="34" charset="0"/>
                <a:ea typeface="Lato" charset="0"/>
                <a:cs typeface="Calibri" panose="020F0502020204030204" pitchFamily="34" charset="0"/>
              </a:rPr>
              <a:t> electricity in windy regions</a:t>
            </a:r>
          </a:p>
        </p:txBody>
      </p:sp>
      <p:sp>
        <p:nvSpPr>
          <p:cNvPr id="606" name="Rectángulo 605"/>
          <p:cNvSpPr/>
          <p:nvPr/>
        </p:nvSpPr>
        <p:spPr>
          <a:xfrm>
            <a:off x="8527918" y="2807344"/>
            <a:ext cx="2421094" cy="1569660"/>
          </a:xfrm>
          <a:prstGeom prst="rect">
            <a:avLst/>
          </a:prstGeom>
        </p:spPr>
        <p:txBody>
          <a:bodyPr wrap="square">
            <a:spAutoFit/>
          </a:bodyPr>
          <a:lstStyle/>
          <a:p>
            <a:pPr marL="285750" indent="-285750">
              <a:buFont typeface="Wingdings" panose="05000000000000000000" pitchFamily="2" charset="2"/>
              <a:buChar char="Ø"/>
            </a:pPr>
            <a:r>
              <a:rPr lang="pl-PL" sz="1600" dirty="0">
                <a:solidFill>
                  <a:schemeClr val="bg1"/>
                </a:solidFill>
                <a:latin typeface="Calibri" panose="020F0502020204030204" pitchFamily="34" charset="0"/>
                <a:ea typeface="Lato" charset="0"/>
                <a:cs typeface="Calibri" panose="020F0502020204030204" pitchFamily="34" charset="0"/>
              </a:rPr>
              <a:t>s</a:t>
            </a:r>
            <a:r>
              <a:rPr lang="en-US" sz="1600" dirty="0">
                <a:solidFill>
                  <a:schemeClr val="bg1"/>
                </a:solidFill>
                <a:latin typeface="Calibri" panose="020F0502020204030204" pitchFamily="34" charset="0"/>
                <a:ea typeface="Lato" charset="0"/>
                <a:cs typeface="Calibri" panose="020F0502020204030204" pitchFamily="34" charset="0"/>
              </a:rPr>
              <a:t>ale of surplus energy
</a:t>
            </a:r>
            <a:r>
              <a:rPr lang="pl-PL" sz="1600" dirty="0">
                <a:solidFill>
                  <a:schemeClr val="bg1"/>
                </a:solidFill>
                <a:latin typeface="Calibri" panose="020F0502020204030204" pitchFamily="34" charset="0"/>
                <a:ea typeface="Lato" charset="0"/>
                <a:cs typeface="Calibri" panose="020F0502020204030204" pitchFamily="34" charset="0"/>
              </a:rPr>
              <a:t>l</a:t>
            </a:r>
            <a:r>
              <a:rPr lang="en-US" sz="1600" dirty="0">
                <a:solidFill>
                  <a:schemeClr val="bg1"/>
                </a:solidFill>
                <a:latin typeface="Calibri" panose="020F0502020204030204" pitchFamily="34" charset="0"/>
                <a:ea typeface="Lato" charset="0"/>
                <a:cs typeface="Calibri" panose="020F0502020204030204" pitchFamily="34" charset="0"/>
              </a:rPr>
              <a:t>and rental for wind</a:t>
            </a:r>
            <a:r>
              <a:rPr lang="pl-PL" sz="1600" dirty="0">
                <a:solidFill>
                  <a:schemeClr val="bg1"/>
                </a:solidFill>
                <a:latin typeface="Calibri" panose="020F0502020204030204" pitchFamily="34" charset="0"/>
                <a:ea typeface="Lato" charset="0"/>
                <a:cs typeface="Calibri" panose="020F0502020204030204" pitchFamily="34" charset="0"/>
              </a:rPr>
              <a:t> and </a:t>
            </a:r>
            <a:r>
              <a:rPr lang="pl-PL" sz="1600" dirty="0" err="1">
                <a:solidFill>
                  <a:schemeClr val="bg1"/>
                </a:solidFill>
                <a:latin typeface="Calibri" panose="020F0502020204030204" pitchFamily="34" charset="0"/>
                <a:ea typeface="Lato" charset="0"/>
                <a:cs typeface="Calibri" panose="020F0502020204030204" pitchFamily="34" charset="0"/>
              </a:rPr>
              <a:t>photovoltaic</a:t>
            </a:r>
            <a:r>
              <a:rPr lang="en-US" sz="1600" dirty="0">
                <a:solidFill>
                  <a:schemeClr val="bg1"/>
                </a:solidFill>
                <a:latin typeface="Calibri" panose="020F0502020204030204" pitchFamily="34" charset="0"/>
                <a:ea typeface="Lato" charset="0"/>
                <a:cs typeface="Calibri" panose="020F0502020204030204" pitchFamily="34" charset="0"/>
              </a:rPr>
              <a:t> farms
subsidies (e.g. the EU supports RES in agriculture</a:t>
            </a:r>
            <a:r>
              <a:rPr lang="pl-PL" sz="1600" dirty="0">
                <a:solidFill>
                  <a:schemeClr val="bg1"/>
                </a:solidFill>
                <a:latin typeface="Calibri" panose="020F0502020204030204" pitchFamily="34" charset="0"/>
                <a:ea typeface="Lato" charset="0"/>
                <a:cs typeface="Calibri" panose="020F0502020204030204" pitchFamily="34" charset="0"/>
              </a:rPr>
              <a:t>)</a:t>
            </a:r>
            <a:endParaRPr lang="en-US" sz="1600" dirty="0">
              <a:solidFill>
                <a:schemeClr val="bg1"/>
              </a:solidFill>
              <a:latin typeface="Calibri" panose="020F0502020204030204" pitchFamily="34" charset="0"/>
              <a:ea typeface="Lato" charset="0"/>
              <a:cs typeface="Calibri" panose="020F0502020204030204" pitchFamily="34" charset="0"/>
            </a:endParaRPr>
          </a:p>
        </p:txBody>
      </p:sp>
      <p:grpSp>
        <p:nvGrpSpPr>
          <p:cNvPr id="59" name="Graphic 3">
            <a:extLst>
              <a:ext uri="{FF2B5EF4-FFF2-40B4-BE49-F238E27FC236}">
                <a16:creationId xmlns:a16="http://schemas.microsoft.com/office/drawing/2014/main" id="{C72ECC97-F93C-22B0-E2D2-4FE8AA37DA69}"/>
              </a:ext>
            </a:extLst>
          </p:cNvPr>
          <p:cNvGrpSpPr/>
          <p:nvPr/>
        </p:nvGrpSpPr>
        <p:grpSpPr>
          <a:xfrm>
            <a:off x="10958618" y="1636792"/>
            <a:ext cx="1019943" cy="785687"/>
            <a:chOff x="6615628" y="2116894"/>
            <a:chExt cx="1066935" cy="1001108"/>
          </a:xfrm>
          <a:solidFill>
            <a:srgbClr val="007772"/>
          </a:solidFill>
        </p:grpSpPr>
        <p:sp>
          <p:nvSpPr>
            <p:cNvPr id="60" name="Freeform 1130">
              <a:extLst>
                <a:ext uri="{FF2B5EF4-FFF2-40B4-BE49-F238E27FC236}">
                  <a16:creationId xmlns:a16="http://schemas.microsoft.com/office/drawing/2014/main" id="{79F017C7-0873-2C11-48F5-777F1811ADB3}"/>
                </a:ext>
              </a:extLst>
            </p:cNvPr>
            <p:cNvSpPr/>
            <p:nvPr/>
          </p:nvSpPr>
          <p:spPr>
            <a:xfrm>
              <a:off x="7164181" y="2221119"/>
              <a:ext cx="357393" cy="537581"/>
            </a:xfrm>
            <a:custGeom>
              <a:avLst/>
              <a:gdLst>
                <a:gd name="connsiteX0" fmla="*/ 279763 w 357393"/>
                <a:gd name="connsiteY0" fmla="*/ 331874 h 537581"/>
                <a:gd name="connsiteX1" fmla="*/ 356560 w 357393"/>
                <a:gd name="connsiteY1" fmla="*/ 197479 h 537581"/>
                <a:gd name="connsiteX2" fmla="*/ 301704 w 357393"/>
                <a:gd name="connsiteY2" fmla="*/ 52112 h 537581"/>
                <a:gd name="connsiteX3" fmla="*/ 175536 w 357393"/>
                <a:gd name="connsiteY3" fmla="*/ 0 h 537581"/>
                <a:gd name="connsiteX4" fmla="*/ 0 w 357393"/>
                <a:gd name="connsiteY4" fmla="*/ 183765 h 537581"/>
                <a:gd name="connsiteX5" fmla="*/ 76797 w 357393"/>
                <a:gd name="connsiteY5" fmla="*/ 331874 h 537581"/>
                <a:gd name="connsiteX6" fmla="*/ 79539 w 357393"/>
                <a:gd name="connsiteY6" fmla="*/ 340102 h 537581"/>
                <a:gd name="connsiteX7" fmla="*/ 79539 w 357393"/>
                <a:gd name="connsiteY7" fmla="*/ 364787 h 537581"/>
                <a:gd name="connsiteX8" fmla="*/ 52112 w 357393"/>
                <a:gd name="connsiteY8" fmla="*/ 416900 h 537581"/>
                <a:gd name="connsiteX9" fmla="*/ 87769 w 357393"/>
                <a:gd name="connsiteY9" fmla="*/ 463527 h 537581"/>
                <a:gd name="connsiteX10" fmla="*/ 87769 w 357393"/>
                <a:gd name="connsiteY10" fmla="*/ 485469 h 537581"/>
                <a:gd name="connsiteX11" fmla="*/ 139880 w 357393"/>
                <a:gd name="connsiteY11" fmla="*/ 537581 h 537581"/>
                <a:gd name="connsiteX12" fmla="*/ 211193 w 357393"/>
                <a:gd name="connsiteY12" fmla="*/ 537581 h 537581"/>
                <a:gd name="connsiteX13" fmla="*/ 263305 w 357393"/>
                <a:gd name="connsiteY13" fmla="*/ 485469 h 537581"/>
                <a:gd name="connsiteX14" fmla="*/ 263305 w 357393"/>
                <a:gd name="connsiteY14" fmla="*/ 463527 h 537581"/>
                <a:gd name="connsiteX15" fmla="*/ 298961 w 357393"/>
                <a:gd name="connsiteY15" fmla="*/ 416900 h 537581"/>
                <a:gd name="connsiteX16" fmla="*/ 271533 w 357393"/>
                <a:gd name="connsiteY16" fmla="*/ 364787 h 537581"/>
                <a:gd name="connsiteX17" fmla="*/ 271533 w 357393"/>
                <a:gd name="connsiteY17" fmla="*/ 340102 h 537581"/>
                <a:gd name="connsiteX18" fmla="*/ 279763 w 357393"/>
                <a:gd name="connsiteY18" fmla="*/ 331874 h 537581"/>
                <a:gd name="connsiteX19" fmla="*/ 279763 w 357393"/>
                <a:gd name="connsiteY19" fmla="*/ 331874 h 537581"/>
                <a:gd name="connsiteX20" fmla="*/ 35656 w 357393"/>
                <a:gd name="connsiteY20" fmla="*/ 183765 h 537581"/>
                <a:gd name="connsiteX21" fmla="*/ 175536 w 357393"/>
                <a:gd name="connsiteY21" fmla="*/ 35656 h 537581"/>
                <a:gd name="connsiteX22" fmla="*/ 178280 w 357393"/>
                <a:gd name="connsiteY22" fmla="*/ 35656 h 537581"/>
                <a:gd name="connsiteX23" fmla="*/ 277019 w 357393"/>
                <a:gd name="connsiteY23" fmla="*/ 76797 h 537581"/>
                <a:gd name="connsiteX24" fmla="*/ 320904 w 357393"/>
                <a:gd name="connsiteY24" fmla="*/ 194736 h 537581"/>
                <a:gd name="connsiteX25" fmla="*/ 260563 w 357393"/>
                <a:gd name="connsiteY25" fmla="*/ 304446 h 537581"/>
                <a:gd name="connsiteX26" fmla="*/ 241363 w 357393"/>
                <a:gd name="connsiteY26" fmla="*/ 340102 h 537581"/>
                <a:gd name="connsiteX27" fmla="*/ 241363 w 357393"/>
                <a:gd name="connsiteY27" fmla="*/ 356559 h 537581"/>
                <a:gd name="connsiteX28" fmla="*/ 117939 w 357393"/>
                <a:gd name="connsiteY28" fmla="*/ 356559 h 537581"/>
                <a:gd name="connsiteX29" fmla="*/ 117939 w 357393"/>
                <a:gd name="connsiteY29" fmla="*/ 340102 h 537581"/>
                <a:gd name="connsiteX30" fmla="*/ 98739 w 357393"/>
                <a:gd name="connsiteY30" fmla="*/ 304446 h 537581"/>
                <a:gd name="connsiteX31" fmla="*/ 35656 w 357393"/>
                <a:gd name="connsiteY31" fmla="*/ 183765 h 537581"/>
                <a:gd name="connsiteX32" fmla="*/ 35656 w 357393"/>
                <a:gd name="connsiteY32" fmla="*/ 183765 h 537581"/>
                <a:gd name="connsiteX33" fmla="*/ 213936 w 357393"/>
                <a:gd name="connsiteY33" fmla="*/ 499183 h 537581"/>
                <a:gd name="connsiteX34" fmla="*/ 142624 w 357393"/>
                <a:gd name="connsiteY34" fmla="*/ 499183 h 537581"/>
                <a:gd name="connsiteX35" fmla="*/ 126167 w 357393"/>
                <a:gd name="connsiteY35" fmla="*/ 482726 h 537581"/>
                <a:gd name="connsiteX36" fmla="*/ 126167 w 357393"/>
                <a:gd name="connsiteY36" fmla="*/ 466270 h 537581"/>
                <a:gd name="connsiteX37" fmla="*/ 233135 w 357393"/>
                <a:gd name="connsiteY37" fmla="*/ 466270 h 537581"/>
                <a:gd name="connsiteX38" fmla="*/ 233135 w 357393"/>
                <a:gd name="connsiteY38" fmla="*/ 482726 h 537581"/>
                <a:gd name="connsiteX39" fmla="*/ 213936 w 357393"/>
                <a:gd name="connsiteY39" fmla="*/ 499183 h 537581"/>
                <a:gd name="connsiteX40" fmla="*/ 213936 w 357393"/>
                <a:gd name="connsiteY40" fmla="*/ 499183 h 537581"/>
                <a:gd name="connsiteX41" fmla="*/ 249591 w 357393"/>
                <a:gd name="connsiteY41" fmla="*/ 427871 h 537581"/>
                <a:gd name="connsiteX42" fmla="*/ 106967 w 357393"/>
                <a:gd name="connsiteY42" fmla="*/ 427871 h 537581"/>
                <a:gd name="connsiteX43" fmla="*/ 90511 w 357393"/>
                <a:gd name="connsiteY43" fmla="*/ 411414 h 537581"/>
                <a:gd name="connsiteX44" fmla="*/ 106967 w 357393"/>
                <a:gd name="connsiteY44" fmla="*/ 394958 h 537581"/>
                <a:gd name="connsiteX45" fmla="*/ 249591 w 357393"/>
                <a:gd name="connsiteY45" fmla="*/ 394958 h 537581"/>
                <a:gd name="connsiteX46" fmla="*/ 266049 w 357393"/>
                <a:gd name="connsiteY46" fmla="*/ 411414 h 537581"/>
                <a:gd name="connsiteX47" fmla="*/ 249591 w 357393"/>
                <a:gd name="connsiteY47" fmla="*/ 427871 h 537581"/>
                <a:gd name="connsiteX48" fmla="*/ 249591 w 357393"/>
                <a:gd name="connsiteY48" fmla="*/ 427871 h 537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57393" h="537581">
                  <a:moveTo>
                    <a:pt x="279763" y="331874"/>
                  </a:moveTo>
                  <a:cubicBezTo>
                    <a:pt x="323646" y="298961"/>
                    <a:pt x="351074" y="249591"/>
                    <a:pt x="356560" y="197479"/>
                  </a:cubicBezTo>
                  <a:cubicBezTo>
                    <a:pt x="362046" y="142624"/>
                    <a:pt x="340102" y="90511"/>
                    <a:pt x="301704" y="52112"/>
                  </a:cubicBezTo>
                  <a:cubicBezTo>
                    <a:pt x="268791" y="19199"/>
                    <a:pt x="222163" y="0"/>
                    <a:pt x="175536" y="0"/>
                  </a:cubicBezTo>
                  <a:cubicBezTo>
                    <a:pt x="79539" y="2743"/>
                    <a:pt x="0" y="82283"/>
                    <a:pt x="0" y="183765"/>
                  </a:cubicBezTo>
                  <a:cubicBezTo>
                    <a:pt x="0" y="244106"/>
                    <a:pt x="27428" y="298961"/>
                    <a:pt x="76797" y="331874"/>
                  </a:cubicBezTo>
                  <a:cubicBezTo>
                    <a:pt x="79539" y="334617"/>
                    <a:pt x="79539" y="337360"/>
                    <a:pt x="79539" y="340102"/>
                  </a:cubicBezTo>
                  <a:lnTo>
                    <a:pt x="79539" y="364787"/>
                  </a:lnTo>
                  <a:cubicBezTo>
                    <a:pt x="60341" y="375758"/>
                    <a:pt x="52112" y="394958"/>
                    <a:pt x="52112" y="416900"/>
                  </a:cubicBezTo>
                  <a:cubicBezTo>
                    <a:pt x="54855" y="438842"/>
                    <a:pt x="68569" y="455298"/>
                    <a:pt x="87769" y="463527"/>
                  </a:cubicBezTo>
                  <a:lnTo>
                    <a:pt x="87769" y="485469"/>
                  </a:lnTo>
                  <a:cubicBezTo>
                    <a:pt x="87769" y="515639"/>
                    <a:pt x="112453" y="537581"/>
                    <a:pt x="139880" y="537581"/>
                  </a:cubicBezTo>
                  <a:lnTo>
                    <a:pt x="211193" y="537581"/>
                  </a:lnTo>
                  <a:cubicBezTo>
                    <a:pt x="241363" y="537581"/>
                    <a:pt x="263305" y="512896"/>
                    <a:pt x="263305" y="485469"/>
                  </a:cubicBezTo>
                  <a:lnTo>
                    <a:pt x="263305" y="463527"/>
                  </a:lnTo>
                  <a:cubicBezTo>
                    <a:pt x="282505" y="455298"/>
                    <a:pt x="296219" y="438842"/>
                    <a:pt x="298961" y="416900"/>
                  </a:cubicBezTo>
                  <a:cubicBezTo>
                    <a:pt x="301704" y="394958"/>
                    <a:pt x="290733" y="375758"/>
                    <a:pt x="271533" y="364787"/>
                  </a:cubicBezTo>
                  <a:lnTo>
                    <a:pt x="271533" y="340102"/>
                  </a:lnTo>
                  <a:cubicBezTo>
                    <a:pt x="277019" y="337360"/>
                    <a:pt x="277019" y="334617"/>
                    <a:pt x="279763" y="331874"/>
                  </a:cubicBezTo>
                  <a:lnTo>
                    <a:pt x="279763" y="331874"/>
                  </a:lnTo>
                  <a:close/>
                  <a:moveTo>
                    <a:pt x="35656" y="183765"/>
                  </a:moveTo>
                  <a:cubicBezTo>
                    <a:pt x="35656" y="104225"/>
                    <a:pt x="98739" y="38399"/>
                    <a:pt x="175536" y="35656"/>
                  </a:cubicBezTo>
                  <a:cubicBezTo>
                    <a:pt x="175536" y="35656"/>
                    <a:pt x="175536" y="35656"/>
                    <a:pt x="178280" y="35656"/>
                  </a:cubicBezTo>
                  <a:cubicBezTo>
                    <a:pt x="213936" y="35656"/>
                    <a:pt x="249591" y="49370"/>
                    <a:pt x="277019" y="76797"/>
                  </a:cubicBezTo>
                  <a:cubicBezTo>
                    <a:pt x="307190" y="106968"/>
                    <a:pt x="323646" y="150852"/>
                    <a:pt x="320904" y="194736"/>
                  </a:cubicBezTo>
                  <a:cubicBezTo>
                    <a:pt x="318160" y="238620"/>
                    <a:pt x="296219" y="277019"/>
                    <a:pt x="260563" y="304446"/>
                  </a:cubicBezTo>
                  <a:cubicBezTo>
                    <a:pt x="249591" y="312675"/>
                    <a:pt x="241363" y="326389"/>
                    <a:pt x="241363" y="340102"/>
                  </a:cubicBezTo>
                  <a:lnTo>
                    <a:pt x="241363" y="356559"/>
                  </a:lnTo>
                  <a:lnTo>
                    <a:pt x="117939" y="356559"/>
                  </a:lnTo>
                  <a:lnTo>
                    <a:pt x="117939" y="340102"/>
                  </a:lnTo>
                  <a:cubicBezTo>
                    <a:pt x="117939" y="326389"/>
                    <a:pt x="109711" y="312675"/>
                    <a:pt x="98739" y="304446"/>
                  </a:cubicBezTo>
                  <a:cubicBezTo>
                    <a:pt x="57597" y="277019"/>
                    <a:pt x="35656" y="230392"/>
                    <a:pt x="35656" y="183765"/>
                  </a:cubicBezTo>
                  <a:lnTo>
                    <a:pt x="35656" y="183765"/>
                  </a:lnTo>
                  <a:close/>
                  <a:moveTo>
                    <a:pt x="213936" y="499183"/>
                  </a:moveTo>
                  <a:lnTo>
                    <a:pt x="142624" y="499183"/>
                  </a:lnTo>
                  <a:cubicBezTo>
                    <a:pt x="131653" y="499183"/>
                    <a:pt x="126167" y="490954"/>
                    <a:pt x="126167" y="482726"/>
                  </a:cubicBezTo>
                  <a:lnTo>
                    <a:pt x="126167" y="466270"/>
                  </a:lnTo>
                  <a:lnTo>
                    <a:pt x="233135" y="466270"/>
                  </a:lnTo>
                  <a:lnTo>
                    <a:pt x="233135" y="482726"/>
                  </a:lnTo>
                  <a:cubicBezTo>
                    <a:pt x="233135" y="490954"/>
                    <a:pt x="224907" y="499183"/>
                    <a:pt x="213936" y="499183"/>
                  </a:cubicBezTo>
                  <a:lnTo>
                    <a:pt x="213936" y="499183"/>
                  </a:lnTo>
                  <a:close/>
                  <a:moveTo>
                    <a:pt x="249591" y="427871"/>
                  </a:moveTo>
                  <a:lnTo>
                    <a:pt x="106967" y="427871"/>
                  </a:lnTo>
                  <a:cubicBezTo>
                    <a:pt x="95997" y="427871"/>
                    <a:pt x="90511" y="419643"/>
                    <a:pt x="90511" y="411414"/>
                  </a:cubicBezTo>
                  <a:cubicBezTo>
                    <a:pt x="90511" y="403186"/>
                    <a:pt x="98739" y="394958"/>
                    <a:pt x="106967" y="394958"/>
                  </a:cubicBezTo>
                  <a:lnTo>
                    <a:pt x="249591" y="394958"/>
                  </a:lnTo>
                  <a:cubicBezTo>
                    <a:pt x="260563" y="394958"/>
                    <a:pt x="266049" y="403186"/>
                    <a:pt x="266049" y="411414"/>
                  </a:cubicBezTo>
                  <a:cubicBezTo>
                    <a:pt x="266049" y="419643"/>
                    <a:pt x="260563" y="427871"/>
                    <a:pt x="249591" y="427871"/>
                  </a:cubicBezTo>
                  <a:lnTo>
                    <a:pt x="249591" y="427871"/>
                  </a:lnTo>
                  <a:close/>
                </a:path>
              </a:pathLst>
            </a:custGeom>
            <a:grpFill/>
            <a:ln w="27426" cap="flat">
              <a:noFill/>
              <a:prstDash val="solid"/>
              <a:miter/>
            </a:ln>
          </p:spPr>
          <p:txBody>
            <a:bodyPr rtlCol="0" anchor="ctr"/>
            <a:lstStyle/>
            <a:p>
              <a:endParaRPr lang="en-US"/>
            </a:p>
          </p:txBody>
        </p:sp>
        <p:sp>
          <p:nvSpPr>
            <p:cNvPr id="61" name="Freeform 1131">
              <a:extLst>
                <a:ext uri="{FF2B5EF4-FFF2-40B4-BE49-F238E27FC236}">
                  <a16:creationId xmlns:a16="http://schemas.microsoft.com/office/drawing/2014/main" id="{9E37413C-97A2-3816-0EBC-8DA2917EAFB7}"/>
                </a:ext>
              </a:extLst>
            </p:cNvPr>
            <p:cNvSpPr/>
            <p:nvPr/>
          </p:nvSpPr>
          <p:spPr>
            <a:xfrm>
              <a:off x="7361660" y="2296927"/>
              <a:ext cx="93253" cy="100442"/>
            </a:xfrm>
            <a:custGeom>
              <a:avLst/>
              <a:gdLst>
                <a:gd name="connsiteX0" fmla="*/ 10971 w 93253"/>
                <a:gd name="connsiteY0" fmla="*/ 36645 h 100442"/>
                <a:gd name="connsiteX1" fmla="*/ 57598 w 93253"/>
                <a:gd name="connsiteY1" fmla="*/ 88758 h 100442"/>
                <a:gd name="connsiteX2" fmla="*/ 79540 w 93253"/>
                <a:gd name="connsiteY2" fmla="*/ 99729 h 100442"/>
                <a:gd name="connsiteX3" fmla="*/ 93254 w 93253"/>
                <a:gd name="connsiteY3" fmla="*/ 77786 h 100442"/>
                <a:gd name="connsiteX4" fmla="*/ 24685 w 93253"/>
                <a:gd name="connsiteY4" fmla="*/ 989 h 100442"/>
                <a:gd name="connsiteX5" fmla="*/ 2743 w 93253"/>
                <a:gd name="connsiteY5" fmla="*/ 11960 h 100442"/>
                <a:gd name="connsiteX6" fmla="*/ 10971 w 93253"/>
                <a:gd name="connsiteY6" fmla="*/ 36645 h 100442"/>
                <a:gd name="connsiteX7" fmla="*/ 10971 w 93253"/>
                <a:gd name="connsiteY7" fmla="*/ 36645 h 10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253" h="100442">
                  <a:moveTo>
                    <a:pt x="10971" y="36645"/>
                  </a:moveTo>
                  <a:cubicBezTo>
                    <a:pt x="32913" y="44873"/>
                    <a:pt x="52112" y="66815"/>
                    <a:pt x="57598" y="88758"/>
                  </a:cubicBezTo>
                  <a:cubicBezTo>
                    <a:pt x="60340" y="96986"/>
                    <a:pt x="71312" y="102471"/>
                    <a:pt x="79540" y="99729"/>
                  </a:cubicBezTo>
                  <a:cubicBezTo>
                    <a:pt x="87768" y="96986"/>
                    <a:pt x="93254" y="88758"/>
                    <a:pt x="93254" y="77786"/>
                  </a:cubicBezTo>
                  <a:cubicBezTo>
                    <a:pt x="82284" y="44873"/>
                    <a:pt x="57598" y="14703"/>
                    <a:pt x="24685" y="989"/>
                  </a:cubicBezTo>
                  <a:cubicBezTo>
                    <a:pt x="16457" y="-1754"/>
                    <a:pt x="5485" y="989"/>
                    <a:pt x="2743" y="11960"/>
                  </a:cubicBezTo>
                  <a:cubicBezTo>
                    <a:pt x="-2743" y="22931"/>
                    <a:pt x="1" y="33902"/>
                    <a:pt x="10971" y="36645"/>
                  </a:cubicBezTo>
                  <a:lnTo>
                    <a:pt x="10971" y="36645"/>
                  </a:lnTo>
                  <a:close/>
                </a:path>
              </a:pathLst>
            </a:custGeom>
            <a:grpFill/>
            <a:ln w="27426" cap="flat">
              <a:noFill/>
              <a:prstDash val="solid"/>
              <a:miter/>
            </a:ln>
          </p:spPr>
          <p:txBody>
            <a:bodyPr rtlCol="0" anchor="ctr"/>
            <a:lstStyle/>
            <a:p>
              <a:endParaRPr lang="en-US"/>
            </a:p>
          </p:txBody>
        </p:sp>
        <p:sp>
          <p:nvSpPr>
            <p:cNvPr id="62" name="Freeform 1132">
              <a:extLst>
                <a:ext uri="{FF2B5EF4-FFF2-40B4-BE49-F238E27FC236}">
                  <a16:creationId xmlns:a16="http://schemas.microsoft.com/office/drawing/2014/main" id="{EB950071-E812-7CD0-251D-9A66A8B47242}"/>
                </a:ext>
              </a:extLst>
            </p:cNvPr>
            <p:cNvSpPr/>
            <p:nvPr/>
          </p:nvSpPr>
          <p:spPr>
            <a:xfrm>
              <a:off x="7328747" y="2116894"/>
              <a:ext cx="32913" cy="68569"/>
            </a:xfrm>
            <a:custGeom>
              <a:avLst/>
              <a:gdLst>
                <a:gd name="connsiteX0" fmla="*/ 32914 w 32913"/>
                <a:gd name="connsiteY0" fmla="*/ 52112 h 68569"/>
                <a:gd name="connsiteX1" fmla="*/ 32914 w 32913"/>
                <a:gd name="connsiteY1" fmla="*/ 16457 h 68569"/>
                <a:gd name="connsiteX2" fmla="*/ 16456 w 32913"/>
                <a:gd name="connsiteY2" fmla="*/ 0 h 68569"/>
                <a:gd name="connsiteX3" fmla="*/ 0 w 32913"/>
                <a:gd name="connsiteY3" fmla="*/ 16457 h 68569"/>
                <a:gd name="connsiteX4" fmla="*/ 0 w 32913"/>
                <a:gd name="connsiteY4" fmla="*/ 52112 h 68569"/>
                <a:gd name="connsiteX5" fmla="*/ 16456 w 32913"/>
                <a:gd name="connsiteY5" fmla="*/ 68569 h 68569"/>
                <a:gd name="connsiteX6" fmla="*/ 32914 w 32913"/>
                <a:gd name="connsiteY6" fmla="*/ 52112 h 68569"/>
                <a:gd name="connsiteX7" fmla="*/ 32914 w 32913"/>
                <a:gd name="connsiteY7" fmla="*/ 52112 h 68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13" h="68569">
                  <a:moveTo>
                    <a:pt x="32914" y="52112"/>
                  </a:moveTo>
                  <a:lnTo>
                    <a:pt x="32914" y="16457"/>
                  </a:lnTo>
                  <a:cubicBezTo>
                    <a:pt x="32914" y="5485"/>
                    <a:pt x="24684" y="0"/>
                    <a:pt x="16456" y="0"/>
                  </a:cubicBezTo>
                  <a:cubicBezTo>
                    <a:pt x="5486" y="0"/>
                    <a:pt x="0" y="8228"/>
                    <a:pt x="0" y="16457"/>
                  </a:cubicBezTo>
                  <a:lnTo>
                    <a:pt x="0" y="52112"/>
                  </a:lnTo>
                  <a:cubicBezTo>
                    <a:pt x="0" y="63084"/>
                    <a:pt x="8228" y="68569"/>
                    <a:pt x="16456" y="68569"/>
                  </a:cubicBezTo>
                  <a:cubicBezTo>
                    <a:pt x="24684" y="68569"/>
                    <a:pt x="32914" y="60341"/>
                    <a:pt x="32914" y="52112"/>
                  </a:cubicBezTo>
                  <a:lnTo>
                    <a:pt x="32914" y="52112"/>
                  </a:lnTo>
                  <a:close/>
                </a:path>
              </a:pathLst>
            </a:custGeom>
            <a:grpFill/>
            <a:ln w="27426" cap="flat">
              <a:noFill/>
              <a:prstDash val="solid"/>
              <a:miter/>
            </a:ln>
          </p:spPr>
          <p:txBody>
            <a:bodyPr rtlCol="0" anchor="ctr"/>
            <a:lstStyle/>
            <a:p>
              <a:endParaRPr lang="en-US"/>
            </a:p>
          </p:txBody>
        </p:sp>
        <p:sp>
          <p:nvSpPr>
            <p:cNvPr id="63" name="Freeform 1133">
              <a:extLst>
                <a:ext uri="{FF2B5EF4-FFF2-40B4-BE49-F238E27FC236}">
                  <a16:creationId xmlns:a16="http://schemas.microsoft.com/office/drawing/2014/main" id="{283CEF13-A39A-D352-5A6D-D6F635E1A501}"/>
                </a:ext>
              </a:extLst>
            </p:cNvPr>
            <p:cNvSpPr/>
            <p:nvPr/>
          </p:nvSpPr>
          <p:spPr>
            <a:xfrm>
              <a:off x="7205857" y="2139370"/>
              <a:ext cx="50892" cy="68034"/>
            </a:xfrm>
            <a:custGeom>
              <a:avLst/>
              <a:gdLst>
                <a:gd name="connsiteX0" fmla="*/ 35122 w 50892"/>
                <a:gd name="connsiteY0" fmla="*/ 68035 h 68034"/>
                <a:gd name="connsiteX1" fmla="*/ 48836 w 50892"/>
                <a:gd name="connsiteY1" fmla="*/ 59806 h 68034"/>
                <a:gd name="connsiteX2" fmla="*/ 48836 w 50892"/>
                <a:gd name="connsiteY2" fmla="*/ 43349 h 68034"/>
                <a:gd name="connsiteX3" fmla="*/ 35122 w 50892"/>
                <a:gd name="connsiteY3" fmla="*/ 10436 h 68034"/>
                <a:gd name="connsiteX4" fmla="*/ 10436 w 50892"/>
                <a:gd name="connsiteY4" fmla="*/ 2208 h 68034"/>
                <a:gd name="connsiteX5" fmla="*/ 2208 w 50892"/>
                <a:gd name="connsiteY5" fmla="*/ 26893 h 68034"/>
                <a:gd name="connsiteX6" fmla="*/ 15922 w 50892"/>
                <a:gd name="connsiteY6" fmla="*/ 59806 h 68034"/>
                <a:gd name="connsiteX7" fmla="*/ 35122 w 50892"/>
                <a:gd name="connsiteY7" fmla="*/ 68035 h 68034"/>
                <a:gd name="connsiteX8" fmla="*/ 35122 w 50892"/>
                <a:gd name="connsiteY8" fmla="*/ 68035 h 68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892" h="68034">
                  <a:moveTo>
                    <a:pt x="35122" y="68035"/>
                  </a:moveTo>
                  <a:cubicBezTo>
                    <a:pt x="40608" y="68035"/>
                    <a:pt x="46094" y="65292"/>
                    <a:pt x="48836" y="59806"/>
                  </a:cubicBezTo>
                  <a:cubicBezTo>
                    <a:pt x="51578" y="54321"/>
                    <a:pt x="51578" y="48835"/>
                    <a:pt x="48836" y="43349"/>
                  </a:cubicBezTo>
                  <a:lnTo>
                    <a:pt x="35122" y="10436"/>
                  </a:lnTo>
                  <a:cubicBezTo>
                    <a:pt x="32380" y="2208"/>
                    <a:pt x="21408" y="-3277"/>
                    <a:pt x="10436" y="2208"/>
                  </a:cubicBezTo>
                  <a:cubicBezTo>
                    <a:pt x="2208" y="4951"/>
                    <a:pt x="-3278" y="15922"/>
                    <a:pt x="2208" y="26893"/>
                  </a:cubicBezTo>
                  <a:lnTo>
                    <a:pt x="15922" y="59806"/>
                  </a:lnTo>
                  <a:cubicBezTo>
                    <a:pt x="21408" y="65292"/>
                    <a:pt x="26894" y="68035"/>
                    <a:pt x="35122" y="68035"/>
                  </a:cubicBezTo>
                  <a:lnTo>
                    <a:pt x="35122" y="68035"/>
                  </a:lnTo>
                  <a:close/>
                </a:path>
              </a:pathLst>
            </a:custGeom>
            <a:grpFill/>
            <a:ln w="27426" cap="flat">
              <a:noFill/>
              <a:prstDash val="solid"/>
              <a:miter/>
            </a:ln>
          </p:spPr>
          <p:txBody>
            <a:bodyPr rtlCol="0" anchor="ctr"/>
            <a:lstStyle/>
            <a:p>
              <a:endParaRPr lang="en-US"/>
            </a:p>
          </p:txBody>
        </p:sp>
        <p:sp>
          <p:nvSpPr>
            <p:cNvPr id="64" name="Freeform 1134">
              <a:extLst>
                <a:ext uri="{FF2B5EF4-FFF2-40B4-BE49-F238E27FC236}">
                  <a16:creationId xmlns:a16="http://schemas.microsoft.com/office/drawing/2014/main" id="{F45A46C2-F7B7-0CAB-4EBE-8A9583FFF511}"/>
                </a:ext>
              </a:extLst>
            </p:cNvPr>
            <p:cNvSpPr/>
            <p:nvPr/>
          </p:nvSpPr>
          <p:spPr>
            <a:xfrm>
              <a:off x="7110698" y="2208776"/>
              <a:ext cx="62787" cy="58969"/>
            </a:xfrm>
            <a:custGeom>
              <a:avLst/>
              <a:gdLst>
                <a:gd name="connsiteX0" fmla="*/ 45256 w 62787"/>
                <a:gd name="connsiteY0" fmla="*/ 58969 h 58969"/>
                <a:gd name="connsiteX1" fmla="*/ 61712 w 62787"/>
                <a:gd name="connsiteY1" fmla="*/ 47998 h 58969"/>
                <a:gd name="connsiteX2" fmla="*/ 56226 w 62787"/>
                <a:gd name="connsiteY2" fmla="*/ 28799 h 58969"/>
                <a:gd name="connsiteX3" fmla="*/ 28798 w 62787"/>
                <a:gd name="connsiteY3" fmla="*/ 4114 h 58969"/>
                <a:gd name="connsiteX4" fmla="*/ 4114 w 62787"/>
                <a:gd name="connsiteY4" fmla="*/ 4114 h 58969"/>
                <a:gd name="connsiteX5" fmla="*/ 4114 w 62787"/>
                <a:gd name="connsiteY5" fmla="*/ 28799 h 58969"/>
                <a:gd name="connsiteX6" fmla="*/ 31542 w 62787"/>
                <a:gd name="connsiteY6" fmla="*/ 53484 h 58969"/>
                <a:gd name="connsiteX7" fmla="*/ 45256 w 62787"/>
                <a:gd name="connsiteY7" fmla="*/ 58969 h 58969"/>
                <a:gd name="connsiteX8" fmla="*/ 45256 w 62787"/>
                <a:gd name="connsiteY8" fmla="*/ 58969 h 5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87" h="58969">
                  <a:moveTo>
                    <a:pt x="45256" y="58969"/>
                  </a:moveTo>
                  <a:cubicBezTo>
                    <a:pt x="53484" y="58969"/>
                    <a:pt x="58970" y="53484"/>
                    <a:pt x="61712" y="47998"/>
                  </a:cubicBezTo>
                  <a:cubicBezTo>
                    <a:pt x="64454" y="39770"/>
                    <a:pt x="61712" y="34285"/>
                    <a:pt x="56226" y="28799"/>
                  </a:cubicBezTo>
                  <a:lnTo>
                    <a:pt x="28798" y="4114"/>
                  </a:lnTo>
                  <a:cubicBezTo>
                    <a:pt x="20570" y="-1371"/>
                    <a:pt x="9599" y="-1371"/>
                    <a:pt x="4114" y="4114"/>
                  </a:cubicBezTo>
                  <a:cubicBezTo>
                    <a:pt x="-1371" y="12342"/>
                    <a:pt x="-1371" y="23313"/>
                    <a:pt x="4114" y="28799"/>
                  </a:cubicBezTo>
                  <a:lnTo>
                    <a:pt x="31542" y="53484"/>
                  </a:lnTo>
                  <a:cubicBezTo>
                    <a:pt x="37026" y="58969"/>
                    <a:pt x="42512" y="58969"/>
                    <a:pt x="45256" y="58969"/>
                  </a:cubicBezTo>
                  <a:lnTo>
                    <a:pt x="45256" y="58969"/>
                  </a:lnTo>
                  <a:close/>
                </a:path>
              </a:pathLst>
            </a:custGeom>
            <a:grpFill/>
            <a:ln w="27426" cap="flat">
              <a:noFill/>
              <a:prstDash val="solid"/>
              <a:miter/>
            </a:ln>
          </p:spPr>
          <p:txBody>
            <a:bodyPr rtlCol="0" anchor="ctr"/>
            <a:lstStyle/>
            <a:p>
              <a:endParaRPr lang="en-US"/>
            </a:p>
          </p:txBody>
        </p:sp>
        <p:sp>
          <p:nvSpPr>
            <p:cNvPr id="65" name="Freeform 1135">
              <a:extLst>
                <a:ext uri="{FF2B5EF4-FFF2-40B4-BE49-F238E27FC236}">
                  <a16:creationId xmlns:a16="http://schemas.microsoft.com/office/drawing/2014/main" id="{DFB1352F-4152-59C6-18A2-6626C7468FA6}"/>
                </a:ext>
              </a:extLst>
            </p:cNvPr>
            <p:cNvSpPr/>
            <p:nvPr/>
          </p:nvSpPr>
          <p:spPr>
            <a:xfrm>
              <a:off x="7055994" y="2313154"/>
              <a:ext cx="67758" cy="46322"/>
            </a:xfrm>
            <a:custGeom>
              <a:avLst/>
              <a:gdLst>
                <a:gd name="connsiteX0" fmla="*/ 67046 w 67758"/>
                <a:gd name="connsiteY0" fmla="*/ 34132 h 46322"/>
                <a:gd name="connsiteX1" fmla="*/ 56074 w 67758"/>
                <a:gd name="connsiteY1" fmla="*/ 12190 h 46322"/>
                <a:gd name="connsiteX2" fmla="*/ 23161 w 67758"/>
                <a:gd name="connsiteY2" fmla="*/ 1219 h 46322"/>
                <a:gd name="connsiteX3" fmla="*/ 9447 w 67758"/>
                <a:gd name="connsiteY3" fmla="*/ 1219 h 46322"/>
                <a:gd name="connsiteX4" fmla="*/ 1219 w 67758"/>
                <a:gd name="connsiteY4" fmla="*/ 12190 h 46322"/>
                <a:gd name="connsiteX5" fmla="*/ 1219 w 67758"/>
                <a:gd name="connsiteY5" fmla="*/ 25904 h 46322"/>
                <a:gd name="connsiteX6" fmla="*/ 12190 w 67758"/>
                <a:gd name="connsiteY6" fmla="*/ 34132 h 46322"/>
                <a:gd name="connsiteX7" fmla="*/ 45104 w 67758"/>
                <a:gd name="connsiteY7" fmla="*/ 45103 h 46322"/>
                <a:gd name="connsiteX8" fmla="*/ 58818 w 67758"/>
                <a:gd name="connsiteY8" fmla="*/ 45103 h 46322"/>
                <a:gd name="connsiteX9" fmla="*/ 67046 w 67758"/>
                <a:gd name="connsiteY9" fmla="*/ 34132 h 46322"/>
                <a:gd name="connsiteX10" fmla="*/ 67046 w 67758"/>
                <a:gd name="connsiteY10" fmla="*/ 34132 h 46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758" h="46322">
                  <a:moveTo>
                    <a:pt x="67046" y="34132"/>
                  </a:moveTo>
                  <a:cubicBezTo>
                    <a:pt x="69788" y="25904"/>
                    <a:pt x="64302" y="14933"/>
                    <a:pt x="56074" y="12190"/>
                  </a:cubicBezTo>
                  <a:lnTo>
                    <a:pt x="23161" y="1219"/>
                  </a:lnTo>
                  <a:cubicBezTo>
                    <a:pt x="17676" y="-1524"/>
                    <a:pt x="14933" y="1219"/>
                    <a:pt x="9447" y="1219"/>
                  </a:cubicBezTo>
                  <a:cubicBezTo>
                    <a:pt x="3962" y="3962"/>
                    <a:pt x="1219" y="6704"/>
                    <a:pt x="1219" y="12190"/>
                  </a:cubicBezTo>
                  <a:cubicBezTo>
                    <a:pt x="-1523" y="17676"/>
                    <a:pt x="1219" y="20418"/>
                    <a:pt x="1219" y="25904"/>
                  </a:cubicBezTo>
                  <a:cubicBezTo>
                    <a:pt x="3962" y="31389"/>
                    <a:pt x="6705" y="34132"/>
                    <a:pt x="12190" y="34132"/>
                  </a:cubicBezTo>
                  <a:lnTo>
                    <a:pt x="45104" y="45103"/>
                  </a:lnTo>
                  <a:cubicBezTo>
                    <a:pt x="50588" y="47846"/>
                    <a:pt x="53332" y="45103"/>
                    <a:pt x="58818" y="45103"/>
                  </a:cubicBezTo>
                  <a:cubicBezTo>
                    <a:pt x="61560" y="42360"/>
                    <a:pt x="64302" y="36875"/>
                    <a:pt x="67046" y="34132"/>
                  </a:cubicBezTo>
                  <a:lnTo>
                    <a:pt x="67046" y="34132"/>
                  </a:lnTo>
                  <a:close/>
                </a:path>
              </a:pathLst>
            </a:custGeom>
            <a:grpFill/>
            <a:ln w="27426" cap="flat">
              <a:noFill/>
              <a:prstDash val="solid"/>
              <a:miter/>
            </a:ln>
          </p:spPr>
          <p:txBody>
            <a:bodyPr rtlCol="0" anchor="ctr"/>
            <a:lstStyle/>
            <a:p>
              <a:endParaRPr lang="en-US"/>
            </a:p>
          </p:txBody>
        </p:sp>
        <p:sp>
          <p:nvSpPr>
            <p:cNvPr id="66" name="Freeform 1136">
              <a:extLst>
                <a:ext uri="{FF2B5EF4-FFF2-40B4-BE49-F238E27FC236}">
                  <a16:creationId xmlns:a16="http://schemas.microsoft.com/office/drawing/2014/main" id="{F8A08DD7-8F19-1D83-CE0F-4F8F329FB213}"/>
                </a:ext>
              </a:extLst>
            </p:cNvPr>
            <p:cNvSpPr/>
            <p:nvPr/>
          </p:nvSpPr>
          <p:spPr>
            <a:xfrm>
              <a:off x="7042363" y="2426288"/>
              <a:ext cx="72448" cy="37330"/>
            </a:xfrm>
            <a:custGeom>
              <a:avLst/>
              <a:gdLst>
                <a:gd name="connsiteX0" fmla="*/ 50505 w 72448"/>
                <a:gd name="connsiteY0" fmla="*/ 538 h 37330"/>
                <a:gd name="connsiteX1" fmla="*/ 14850 w 72448"/>
                <a:gd name="connsiteY1" fmla="*/ 3281 h 37330"/>
                <a:gd name="connsiteX2" fmla="*/ 3880 w 72448"/>
                <a:gd name="connsiteY2" fmla="*/ 8766 h 37330"/>
                <a:gd name="connsiteX3" fmla="*/ 1136 w 72448"/>
                <a:gd name="connsiteY3" fmla="*/ 22480 h 37330"/>
                <a:gd name="connsiteX4" fmla="*/ 6622 w 72448"/>
                <a:gd name="connsiteY4" fmla="*/ 33451 h 37330"/>
                <a:gd name="connsiteX5" fmla="*/ 20335 w 72448"/>
                <a:gd name="connsiteY5" fmla="*/ 36194 h 37330"/>
                <a:gd name="connsiteX6" fmla="*/ 55991 w 72448"/>
                <a:gd name="connsiteY6" fmla="*/ 33451 h 37330"/>
                <a:gd name="connsiteX7" fmla="*/ 72449 w 72448"/>
                <a:gd name="connsiteY7" fmla="*/ 14252 h 37330"/>
                <a:gd name="connsiteX8" fmla="*/ 50505 w 72448"/>
                <a:gd name="connsiteY8" fmla="*/ 538 h 37330"/>
                <a:gd name="connsiteX9" fmla="*/ 50505 w 72448"/>
                <a:gd name="connsiteY9" fmla="*/ 538 h 37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448" h="37330">
                  <a:moveTo>
                    <a:pt x="50505" y="538"/>
                  </a:moveTo>
                  <a:lnTo>
                    <a:pt x="14850" y="3281"/>
                  </a:lnTo>
                  <a:cubicBezTo>
                    <a:pt x="9364" y="3281"/>
                    <a:pt x="6622" y="6023"/>
                    <a:pt x="3880" y="8766"/>
                  </a:cubicBezTo>
                  <a:cubicBezTo>
                    <a:pt x="1136" y="11509"/>
                    <a:pt x="-1606" y="16994"/>
                    <a:pt x="1136" y="22480"/>
                  </a:cubicBezTo>
                  <a:cubicBezTo>
                    <a:pt x="1136" y="27966"/>
                    <a:pt x="3880" y="30708"/>
                    <a:pt x="6622" y="33451"/>
                  </a:cubicBezTo>
                  <a:cubicBezTo>
                    <a:pt x="9364" y="36194"/>
                    <a:pt x="14850" y="38937"/>
                    <a:pt x="20335" y="36194"/>
                  </a:cubicBezTo>
                  <a:lnTo>
                    <a:pt x="55991" y="33451"/>
                  </a:lnTo>
                  <a:cubicBezTo>
                    <a:pt x="66963" y="33451"/>
                    <a:pt x="72449" y="22480"/>
                    <a:pt x="72449" y="14252"/>
                  </a:cubicBezTo>
                  <a:cubicBezTo>
                    <a:pt x="69705" y="6023"/>
                    <a:pt x="58735" y="-2205"/>
                    <a:pt x="50505" y="538"/>
                  </a:cubicBezTo>
                  <a:lnTo>
                    <a:pt x="50505" y="538"/>
                  </a:lnTo>
                  <a:close/>
                </a:path>
              </a:pathLst>
            </a:custGeom>
            <a:grpFill/>
            <a:ln w="27426" cap="flat">
              <a:noFill/>
              <a:prstDash val="solid"/>
              <a:miter/>
            </a:ln>
          </p:spPr>
          <p:txBody>
            <a:bodyPr rtlCol="0" anchor="ctr"/>
            <a:lstStyle/>
            <a:p>
              <a:endParaRPr lang="en-US"/>
            </a:p>
          </p:txBody>
        </p:sp>
        <p:sp>
          <p:nvSpPr>
            <p:cNvPr id="67" name="Freeform 1137">
              <a:extLst>
                <a:ext uri="{FF2B5EF4-FFF2-40B4-BE49-F238E27FC236}">
                  <a16:creationId xmlns:a16="http://schemas.microsoft.com/office/drawing/2014/main" id="{224F7FEA-0016-4537-D842-34451F614A1F}"/>
                </a:ext>
              </a:extLst>
            </p:cNvPr>
            <p:cNvSpPr/>
            <p:nvPr/>
          </p:nvSpPr>
          <p:spPr>
            <a:xfrm>
              <a:off x="7572853" y="2426826"/>
              <a:ext cx="71312" cy="38398"/>
            </a:xfrm>
            <a:custGeom>
              <a:avLst/>
              <a:gdLst>
                <a:gd name="connsiteX0" fmla="*/ 16458 w 71312"/>
                <a:gd name="connsiteY0" fmla="*/ 35656 h 38398"/>
                <a:gd name="connsiteX1" fmla="*/ 52113 w 71312"/>
                <a:gd name="connsiteY1" fmla="*/ 38399 h 38398"/>
                <a:gd name="connsiteX2" fmla="*/ 71313 w 71312"/>
                <a:gd name="connsiteY2" fmla="*/ 21942 h 38398"/>
                <a:gd name="connsiteX3" fmla="*/ 54855 w 71312"/>
                <a:gd name="connsiteY3" fmla="*/ 2743 h 38398"/>
                <a:gd name="connsiteX4" fmla="*/ 19200 w 71312"/>
                <a:gd name="connsiteY4" fmla="*/ 0 h 38398"/>
                <a:gd name="connsiteX5" fmla="*/ 5486 w 71312"/>
                <a:gd name="connsiteY5" fmla="*/ 2743 h 38398"/>
                <a:gd name="connsiteX6" fmla="*/ 0 w 71312"/>
                <a:gd name="connsiteY6" fmla="*/ 13714 h 38398"/>
                <a:gd name="connsiteX7" fmla="*/ 2744 w 71312"/>
                <a:gd name="connsiteY7" fmla="*/ 27428 h 38398"/>
                <a:gd name="connsiteX8" fmla="*/ 16458 w 71312"/>
                <a:gd name="connsiteY8" fmla="*/ 35656 h 38398"/>
                <a:gd name="connsiteX9" fmla="*/ 16458 w 71312"/>
                <a:gd name="connsiteY9" fmla="*/ 35656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312" h="38398">
                  <a:moveTo>
                    <a:pt x="16458" y="35656"/>
                  </a:moveTo>
                  <a:lnTo>
                    <a:pt x="52113" y="38399"/>
                  </a:lnTo>
                  <a:cubicBezTo>
                    <a:pt x="63085" y="38399"/>
                    <a:pt x="71313" y="32913"/>
                    <a:pt x="71313" y="21942"/>
                  </a:cubicBezTo>
                  <a:cubicBezTo>
                    <a:pt x="71313" y="10971"/>
                    <a:pt x="65827" y="2743"/>
                    <a:pt x="54855" y="2743"/>
                  </a:cubicBezTo>
                  <a:lnTo>
                    <a:pt x="19200" y="0"/>
                  </a:lnTo>
                  <a:cubicBezTo>
                    <a:pt x="13714" y="0"/>
                    <a:pt x="10972" y="0"/>
                    <a:pt x="5486" y="2743"/>
                  </a:cubicBezTo>
                  <a:cubicBezTo>
                    <a:pt x="2744" y="5485"/>
                    <a:pt x="0" y="10971"/>
                    <a:pt x="0" y="13714"/>
                  </a:cubicBezTo>
                  <a:cubicBezTo>
                    <a:pt x="0" y="19199"/>
                    <a:pt x="0" y="21942"/>
                    <a:pt x="2744" y="27428"/>
                  </a:cubicBezTo>
                  <a:cubicBezTo>
                    <a:pt x="8230" y="32913"/>
                    <a:pt x="10972" y="35656"/>
                    <a:pt x="16458" y="35656"/>
                  </a:cubicBezTo>
                  <a:lnTo>
                    <a:pt x="16458" y="35656"/>
                  </a:lnTo>
                  <a:close/>
                </a:path>
              </a:pathLst>
            </a:custGeom>
            <a:grpFill/>
            <a:ln w="27426" cap="flat">
              <a:noFill/>
              <a:prstDash val="solid"/>
              <a:miter/>
            </a:ln>
          </p:spPr>
          <p:txBody>
            <a:bodyPr rtlCol="0" anchor="ctr"/>
            <a:lstStyle/>
            <a:p>
              <a:endParaRPr lang="en-US"/>
            </a:p>
          </p:txBody>
        </p:sp>
        <p:sp>
          <p:nvSpPr>
            <p:cNvPr id="68" name="Freeform 1138">
              <a:extLst>
                <a:ext uri="{FF2B5EF4-FFF2-40B4-BE49-F238E27FC236}">
                  <a16:creationId xmlns:a16="http://schemas.microsoft.com/office/drawing/2014/main" id="{40EDB70A-0DB2-F5A3-524C-BB7129000D4E}"/>
                </a:ext>
              </a:extLst>
            </p:cNvPr>
            <p:cNvSpPr/>
            <p:nvPr/>
          </p:nvSpPr>
          <p:spPr>
            <a:xfrm>
              <a:off x="7563912" y="2313659"/>
              <a:ext cx="67253" cy="44597"/>
            </a:xfrm>
            <a:custGeom>
              <a:avLst/>
              <a:gdLst>
                <a:gd name="connsiteX0" fmla="*/ 17171 w 67253"/>
                <a:gd name="connsiteY0" fmla="*/ 44598 h 44597"/>
                <a:gd name="connsiteX1" fmla="*/ 22655 w 67253"/>
                <a:gd name="connsiteY1" fmla="*/ 44598 h 44597"/>
                <a:gd name="connsiteX2" fmla="*/ 55569 w 67253"/>
                <a:gd name="connsiteY2" fmla="*/ 33626 h 44597"/>
                <a:gd name="connsiteX3" fmla="*/ 66540 w 67253"/>
                <a:gd name="connsiteY3" fmla="*/ 11685 h 44597"/>
                <a:gd name="connsiteX4" fmla="*/ 44598 w 67253"/>
                <a:gd name="connsiteY4" fmla="*/ 713 h 44597"/>
                <a:gd name="connsiteX5" fmla="*/ 11685 w 67253"/>
                <a:gd name="connsiteY5" fmla="*/ 11685 h 44597"/>
                <a:gd name="connsiteX6" fmla="*/ 713 w 67253"/>
                <a:gd name="connsiteY6" fmla="*/ 30884 h 44597"/>
                <a:gd name="connsiteX7" fmla="*/ 17171 w 67253"/>
                <a:gd name="connsiteY7" fmla="*/ 44598 h 44597"/>
                <a:gd name="connsiteX8" fmla="*/ 17171 w 67253"/>
                <a:gd name="connsiteY8" fmla="*/ 44598 h 4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253" h="44597">
                  <a:moveTo>
                    <a:pt x="17171" y="44598"/>
                  </a:moveTo>
                  <a:cubicBezTo>
                    <a:pt x="19913" y="44598"/>
                    <a:pt x="19913" y="44598"/>
                    <a:pt x="22655" y="44598"/>
                  </a:cubicBezTo>
                  <a:lnTo>
                    <a:pt x="55569" y="33626"/>
                  </a:lnTo>
                  <a:cubicBezTo>
                    <a:pt x="63796" y="30884"/>
                    <a:pt x="69282" y="19913"/>
                    <a:pt x="66540" y="11685"/>
                  </a:cubicBezTo>
                  <a:cubicBezTo>
                    <a:pt x="63796" y="3456"/>
                    <a:pt x="52826" y="-2029"/>
                    <a:pt x="44598" y="713"/>
                  </a:cubicBezTo>
                  <a:lnTo>
                    <a:pt x="11685" y="11685"/>
                  </a:lnTo>
                  <a:cubicBezTo>
                    <a:pt x="3457" y="14427"/>
                    <a:pt x="-2029" y="22656"/>
                    <a:pt x="713" y="30884"/>
                  </a:cubicBezTo>
                  <a:cubicBezTo>
                    <a:pt x="713" y="39112"/>
                    <a:pt x="6199" y="44598"/>
                    <a:pt x="17171" y="44598"/>
                  </a:cubicBezTo>
                  <a:lnTo>
                    <a:pt x="17171" y="44598"/>
                  </a:lnTo>
                  <a:close/>
                </a:path>
              </a:pathLst>
            </a:custGeom>
            <a:grpFill/>
            <a:ln w="27426" cap="flat">
              <a:noFill/>
              <a:prstDash val="solid"/>
              <a:miter/>
            </a:ln>
          </p:spPr>
          <p:txBody>
            <a:bodyPr rtlCol="0" anchor="ctr"/>
            <a:lstStyle/>
            <a:p>
              <a:endParaRPr lang="en-US"/>
            </a:p>
          </p:txBody>
        </p:sp>
        <p:sp>
          <p:nvSpPr>
            <p:cNvPr id="69" name="Freeform 1139">
              <a:extLst>
                <a:ext uri="{FF2B5EF4-FFF2-40B4-BE49-F238E27FC236}">
                  <a16:creationId xmlns:a16="http://schemas.microsoft.com/office/drawing/2014/main" id="{D95649FC-8B73-7F60-D776-1DE038D875DC}"/>
                </a:ext>
              </a:extLst>
            </p:cNvPr>
            <p:cNvSpPr/>
            <p:nvPr/>
          </p:nvSpPr>
          <p:spPr>
            <a:xfrm>
              <a:off x="7509084" y="2210148"/>
              <a:ext cx="63768" cy="58969"/>
            </a:xfrm>
            <a:custGeom>
              <a:avLst/>
              <a:gdLst>
                <a:gd name="connsiteX0" fmla="*/ 30857 w 63768"/>
                <a:gd name="connsiteY0" fmla="*/ 54855 h 58969"/>
                <a:gd name="connsiteX1" fmla="*/ 58284 w 63768"/>
                <a:gd name="connsiteY1" fmla="*/ 30171 h 58969"/>
                <a:gd name="connsiteX2" fmla="*/ 63768 w 63768"/>
                <a:gd name="connsiteY2" fmla="*/ 19200 h 58969"/>
                <a:gd name="connsiteX3" fmla="*/ 58284 w 63768"/>
                <a:gd name="connsiteY3" fmla="*/ 5486 h 58969"/>
                <a:gd name="connsiteX4" fmla="*/ 47312 w 63768"/>
                <a:gd name="connsiteY4" fmla="*/ 0 h 58969"/>
                <a:gd name="connsiteX5" fmla="*/ 33599 w 63768"/>
                <a:gd name="connsiteY5" fmla="*/ 5486 h 58969"/>
                <a:gd name="connsiteX6" fmla="*/ 6171 w 63768"/>
                <a:gd name="connsiteY6" fmla="*/ 30171 h 58969"/>
                <a:gd name="connsiteX7" fmla="*/ 6171 w 63768"/>
                <a:gd name="connsiteY7" fmla="*/ 54855 h 58969"/>
                <a:gd name="connsiteX8" fmla="*/ 30857 w 63768"/>
                <a:gd name="connsiteY8" fmla="*/ 54855 h 58969"/>
                <a:gd name="connsiteX9" fmla="*/ 30857 w 63768"/>
                <a:gd name="connsiteY9" fmla="*/ 54855 h 5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768" h="58969">
                  <a:moveTo>
                    <a:pt x="30857" y="54855"/>
                  </a:moveTo>
                  <a:lnTo>
                    <a:pt x="58284" y="30171"/>
                  </a:lnTo>
                  <a:cubicBezTo>
                    <a:pt x="61026" y="27428"/>
                    <a:pt x="63768" y="21942"/>
                    <a:pt x="63768" y="19200"/>
                  </a:cubicBezTo>
                  <a:cubicBezTo>
                    <a:pt x="63768" y="13714"/>
                    <a:pt x="61026" y="10971"/>
                    <a:pt x="58284" y="5486"/>
                  </a:cubicBezTo>
                  <a:cubicBezTo>
                    <a:pt x="55540" y="2743"/>
                    <a:pt x="50055" y="0"/>
                    <a:pt x="47312" y="0"/>
                  </a:cubicBezTo>
                  <a:cubicBezTo>
                    <a:pt x="41827" y="0"/>
                    <a:pt x="39085" y="2743"/>
                    <a:pt x="33599" y="5486"/>
                  </a:cubicBezTo>
                  <a:lnTo>
                    <a:pt x="6171" y="30171"/>
                  </a:lnTo>
                  <a:cubicBezTo>
                    <a:pt x="-2057" y="35656"/>
                    <a:pt x="-2057" y="46627"/>
                    <a:pt x="6171" y="54855"/>
                  </a:cubicBezTo>
                  <a:cubicBezTo>
                    <a:pt x="11657" y="60341"/>
                    <a:pt x="22627" y="60341"/>
                    <a:pt x="30857" y="54855"/>
                  </a:cubicBezTo>
                  <a:lnTo>
                    <a:pt x="30857" y="54855"/>
                  </a:lnTo>
                  <a:close/>
                </a:path>
              </a:pathLst>
            </a:custGeom>
            <a:grpFill/>
            <a:ln w="27426" cap="flat">
              <a:noFill/>
              <a:prstDash val="solid"/>
              <a:miter/>
            </a:ln>
          </p:spPr>
          <p:txBody>
            <a:bodyPr rtlCol="0" anchor="ctr"/>
            <a:lstStyle/>
            <a:p>
              <a:endParaRPr lang="en-US"/>
            </a:p>
          </p:txBody>
        </p:sp>
        <p:sp>
          <p:nvSpPr>
            <p:cNvPr id="70" name="Freeform 1140">
              <a:extLst>
                <a:ext uri="{FF2B5EF4-FFF2-40B4-BE49-F238E27FC236}">
                  <a16:creationId xmlns:a16="http://schemas.microsoft.com/office/drawing/2014/main" id="{BB5DA24E-ED4F-D019-AED5-8B9FFBBD44FC}"/>
                </a:ext>
              </a:extLst>
            </p:cNvPr>
            <p:cNvSpPr/>
            <p:nvPr/>
          </p:nvSpPr>
          <p:spPr>
            <a:xfrm>
              <a:off x="7425430" y="2137807"/>
              <a:ext cx="49712" cy="69597"/>
            </a:xfrm>
            <a:custGeom>
              <a:avLst/>
              <a:gdLst>
                <a:gd name="connsiteX0" fmla="*/ 18514 w 49712"/>
                <a:gd name="connsiteY0" fmla="*/ 69598 h 69597"/>
                <a:gd name="connsiteX1" fmla="*/ 34970 w 49712"/>
                <a:gd name="connsiteY1" fmla="*/ 58626 h 69597"/>
                <a:gd name="connsiteX2" fmla="*/ 48684 w 49712"/>
                <a:gd name="connsiteY2" fmla="*/ 25713 h 69597"/>
                <a:gd name="connsiteX3" fmla="*/ 40456 w 49712"/>
                <a:gd name="connsiteY3" fmla="*/ 1029 h 69597"/>
                <a:gd name="connsiteX4" fmla="*/ 15770 w 49712"/>
                <a:gd name="connsiteY4" fmla="*/ 9257 h 69597"/>
                <a:gd name="connsiteX5" fmla="*/ 2057 w 49712"/>
                <a:gd name="connsiteY5" fmla="*/ 42170 h 69597"/>
                <a:gd name="connsiteX6" fmla="*/ 2057 w 49712"/>
                <a:gd name="connsiteY6" fmla="*/ 58626 h 69597"/>
                <a:gd name="connsiteX7" fmla="*/ 18514 w 49712"/>
                <a:gd name="connsiteY7" fmla="*/ 69598 h 69597"/>
                <a:gd name="connsiteX8" fmla="*/ 18514 w 49712"/>
                <a:gd name="connsiteY8" fmla="*/ 69598 h 6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712" h="69597">
                  <a:moveTo>
                    <a:pt x="18514" y="69598"/>
                  </a:moveTo>
                  <a:cubicBezTo>
                    <a:pt x="26742" y="69598"/>
                    <a:pt x="32228" y="64112"/>
                    <a:pt x="34970" y="58626"/>
                  </a:cubicBezTo>
                  <a:lnTo>
                    <a:pt x="48684" y="25713"/>
                  </a:lnTo>
                  <a:cubicBezTo>
                    <a:pt x="51426" y="17485"/>
                    <a:pt x="48684" y="6514"/>
                    <a:pt x="40456" y="1029"/>
                  </a:cubicBezTo>
                  <a:cubicBezTo>
                    <a:pt x="32228" y="-1714"/>
                    <a:pt x="21256" y="1029"/>
                    <a:pt x="15770" y="9257"/>
                  </a:cubicBezTo>
                  <a:lnTo>
                    <a:pt x="2057" y="42170"/>
                  </a:lnTo>
                  <a:cubicBezTo>
                    <a:pt x="-686" y="47655"/>
                    <a:pt x="-686" y="53141"/>
                    <a:pt x="2057" y="58626"/>
                  </a:cubicBezTo>
                  <a:cubicBezTo>
                    <a:pt x="7542" y="66855"/>
                    <a:pt x="13028" y="69598"/>
                    <a:pt x="18514" y="69598"/>
                  </a:cubicBezTo>
                  <a:lnTo>
                    <a:pt x="18514" y="69598"/>
                  </a:lnTo>
                  <a:close/>
                </a:path>
              </a:pathLst>
            </a:custGeom>
            <a:grpFill/>
            <a:ln w="27426" cap="flat">
              <a:noFill/>
              <a:prstDash val="solid"/>
              <a:miter/>
            </a:ln>
          </p:spPr>
          <p:txBody>
            <a:bodyPr rtlCol="0" anchor="ctr"/>
            <a:lstStyle/>
            <a:p>
              <a:endParaRPr lang="en-US"/>
            </a:p>
          </p:txBody>
        </p:sp>
        <p:sp>
          <p:nvSpPr>
            <p:cNvPr id="71" name="Freeform 1141">
              <a:extLst>
                <a:ext uri="{FF2B5EF4-FFF2-40B4-BE49-F238E27FC236}">
                  <a16:creationId xmlns:a16="http://schemas.microsoft.com/office/drawing/2014/main" id="{1D77A5F5-3CC3-C696-F1BD-96BD5FE701A4}"/>
                </a:ext>
              </a:extLst>
            </p:cNvPr>
            <p:cNvSpPr/>
            <p:nvPr/>
          </p:nvSpPr>
          <p:spPr>
            <a:xfrm>
              <a:off x="6615628" y="2654475"/>
              <a:ext cx="1066935" cy="463526"/>
            </a:xfrm>
            <a:custGeom>
              <a:avLst/>
              <a:gdLst>
                <a:gd name="connsiteX0" fmla="*/ 1014824 w 1066935"/>
                <a:gd name="connsiteY0" fmla="*/ 315418 h 463526"/>
                <a:gd name="connsiteX1" fmla="*/ 784431 w 1066935"/>
                <a:gd name="connsiteY1" fmla="*/ 315418 h 463526"/>
                <a:gd name="connsiteX2" fmla="*/ 784431 w 1066935"/>
                <a:gd name="connsiteY2" fmla="*/ 298961 h 463526"/>
                <a:gd name="connsiteX3" fmla="*/ 737803 w 1066935"/>
                <a:gd name="connsiteY3" fmla="*/ 246849 h 463526"/>
                <a:gd name="connsiteX4" fmla="*/ 735061 w 1066935"/>
                <a:gd name="connsiteY4" fmla="*/ 246849 h 463526"/>
                <a:gd name="connsiteX5" fmla="*/ 559524 w 1066935"/>
                <a:gd name="connsiteY5" fmla="*/ 194736 h 463526"/>
                <a:gd name="connsiteX6" fmla="*/ 460785 w 1066935"/>
                <a:gd name="connsiteY6" fmla="*/ 115196 h 463526"/>
                <a:gd name="connsiteX7" fmla="*/ 282505 w 1066935"/>
                <a:gd name="connsiteY7" fmla="*/ 32913 h 463526"/>
                <a:gd name="connsiteX8" fmla="*/ 139880 w 1066935"/>
                <a:gd name="connsiteY8" fmla="*/ 32913 h 463526"/>
                <a:gd name="connsiteX9" fmla="*/ 139880 w 1066935"/>
                <a:gd name="connsiteY9" fmla="*/ 16456 h 463526"/>
                <a:gd name="connsiteX10" fmla="*/ 123425 w 1066935"/>
                <a:gd name="connsiteY10" fmla="*/ 0 h 463526"/>
                <a:gd name="connsiteX11" fmla="*/ 16456 w 1066935"/>
                <a:gd name="connsiteY11" fmla="*/ 0 h 463526"/>
                <a:gd name="connsiteX12" fmla="*/ 0 w 1066935"/>
                <a:gd name="connsiteY12" fmla="*/ 16456 h 463526"/>
                <a:gd name="connsiteX13" fmla="*/ 0 w 1066935"/>
                <a:gd name="connsiteY13" fmla="*/ 408671 h 463526"/>
                <a:gd name="connsiteX14" fmla="*/ 16456 w 1066935"/>
                <a:gd name="connsiteY14" fmla="*/ 425128 h 463526"/>
                <a:gd name="connsiteX15" fmla="*/ 123425 w 1066935"/>
                <a:gd name="connsiteY15" fmla="*/ 425128 h 463526"/>
                <a:gd name="connsiteX16" fmla="*/ 139880 w 1066935"/>
                <a:gd name="connsiteY16" fmla="*/ 408671 h 463526"/>
                <a:gd name="connsiteX17" fmla="*/ 139880 w 1066935"/>
                <a:gd name="connsiteY17" fmla="*/ 392215 h 463526"/>
                <a:gd name="connsiteX18" fmla="*/ 191994 w 1066935"/>
                <a:gd name="connsiteY18" fmla="*/ 392215 h 463526"/>
                <a:gd name="connsiteX19" fmla="*/ 375759 w 1066935"/>
                <a:gd name="connsiteY19" fmla="*/ 427871 h 463526"/>
                <a:gd name="connsiteX20" fmla="*/ 565009 w 1066935"/>
                <a:gd name="connsiteY20" fmla="*/ 463527 h 463526"/>
                <a:gd name="connsiteX21" fmla="*/ 1014824 w 1066935"/>
                <a:gd name="connsiteY21" fmla="*/ 463527 h 463526"/>
                <a:gd name="connsiteX22" fmla="*/ 1066936 w 1066935"/>
                <a:gd name="connsiteY22" fmla="*/ 411414 h 463526"/>
                <a:gd name="connsiteX23" fmla="*/ 1066936 w 1066935"/>
                <a:gd name="connsiteY23" fmla="*/ 375758 h 463526"/>
                <a:gd name="connsiteX24" fmla="*/ 1014824 w 1066935"/>
                <a:gd name="connsiteY24" fmla="*/ 315418 h 463526"/>
                <a:gd name="connsiteX25" fmla="*/ 1014824 w 1066935"/>
                <a:gd name="connsiteY25" fmla="*/ 315418 h 463526"/>
                <a:gd name="connsiteX26" fmla="*/ 104225 w 1066935"/>
                <a:gd name="connsiteY26" fmla="*/ 386729 h 463526"/>
                <a:gd name="connsiteX27" fmla="*/ 32914 w 1066935"/>
                <a:gd name="connsiteY27" fmla="*/ 386729 h 463526"/>
                <a:gd name="connsiteX28" fmla="*/ 32914 w 1066935"/>
                <a:gd name="connsiteY28" fmla="*/ 30170 h 463526"/>
                <a:gd name="connsiteX29" fmla="*/ 104225 w 1066935"/>
                <a:gd name="connsiteY29" fmla="*/ 30170 h 463526"/>
                <a:gd name="connsiteX30" fmla="*/ 104225 w 1066935"/>
                <a:gd name="connsiteY30" fmla="*/ 386729 h 463526"/>
                <a:gd name="connsiteX31" fmla="*/ 1031280 w 1066935"/>
                <a:gd name="connsiteY31" fmla="*/ 405928 h 463526"/>
                <a:gd name="connsiteX32" fmla="*/ 1014824 w 1066935"/>
                <a:gd name="connsiteY32" fmla="*/ 422385 h 463526"/>
                <a:gd name="connsiteX33" fmla="*/ 565009 w 1066935"/>
                <a:gd name="connsiteY33" fmla="*/ 422385 h 463526"/>
                <a:gd name="connsiteX34" fmla="*/ 381244 w 1066935"/>
                <a:gd name="connsiteY34" fmla="*/ 386729 h 463526"/>
                <a:gd name="connsiteX35" fmla="*/ 191994 w 1066935"/>
                <a:gd name="connsiteY35" fmla="*/ 351073 h 463526"/>
                <a:gd name="connsiteX36" fmla="*/ 139880 w 1066935"/>
                <a:gd name="connsiteY36" fmla="*/ 351073 h 463526"/>
                <a:gd name="connsiteX37" fmla="*/ 139880 w 1066935"/>
                <a:gd name="connsiteY37" fmla="*/ 65826 h 463526"/>
                <a:gd name="connsiteX38" fmla="*/ 282505 w 1066935"/>
                <a:gd name="connsiteY38" fmla="*/ 65826 h 463526"/>
                <a:gd name="connsiteX39" fmla="*/ 537582 w 1066935"/>
                <a:gd name="connsiteY39" fmla="*/ 222163 h 463526"/>
                <a:gd name="connsiteX40" fmla="*/ 543068 w 1066935"/>
                <a:gd name="connsiteY40" fmla="*/ 224906 h 463526"/>
                <a:gd name="connsiteX41" fmla="*/ 718605 w 1066935"/>
                <a:gd name="connsiteY41" fmla="*/ 277019 h 463526"/>
                <a:gd name="connsiteX42" fmla="*/ 743289 w 1066935"/>
                <a:gd name="connsiteY42" fmla="*/ 296218 h 463526"/>
                <a:gd name="connsiteX43" fmla="*/ 743289 w 1066935"/>
                <a:gd name="connsiteY43" fmla="*/ 331874 h 463526"/>
                <a:gd name="connsiteX44" fmla="*/ 726833 w 1066935"/>
                <a:gd name="connsiteY44" fmla="*/ 348331 h 463526"/>
                <a:gd name="connsiteX45" fmla="*/ 554039 w 1066935"/>
                <a:gd name="connsiteY45" fmla="*/ 312675 h 463526"/>
                <a:gd name="connsiteX46" fmla="*/ 430615 w 1066935"/>
                <a:gd name="connsiteY46" fmla="*/ 244106 h 463526"/>
                <a:gd name="connsiteX47" fmla="*/ 416901 w 1066935"/>
                <a:gd name="connsiteY47" fmla="*/ 241363 h 463526"/>
                <a:gd name="connsiteX48" fmla="*/ 405929 w 1066935"/>
                <a:gd name="connsiteY48" fmla="*/ 249591 h 463526"/>
                <a:gd name="connsiteX49" fmla="*/ 403187 w 1066935"/>
                <a:gd name="connsiteY49" fmla="*/ 263305 h 463526"/>
                <a:gd name="connsiteX50" fmla="*/ 411415 w 1066935"/>
                <a:gd name="connsiteY50" fmla="*/ 274276 h 463526"/>
                <a:gd name="connsiteX51" fmla="*/ 534840 w 1066935"/>
                <a:gd name="connsiteY51" fmla="*/ 345588 h 463526"/>
                <a:gd name="connsiteX52" fmla="*/ 540326 w 1066935"/>
                <a:gd name="connsiteY52" fmla="*/ 348331 h 463526"/>
                <a:gd name="connsiteX53" fmla="*/ 718605 w 1066935"/>
                <a:gd name="connsiteY53" fmla="*/ 383987 h 463526"/>
                <a:gd name="connsiteX54" fmla="*/ 721348 w 1066935"/>
                <a:gd name="connsiteY54" fmla="*/ 383987 h 463526"/>
                <a:gd name="connsiteX55" fmla="*/ 770717 w 1066935"/>
                <a:gd name="connsiteY55" fmla="*/ 348331 h 463526"/>
                <a:gd name="connsiteX56" fmla="*/ 1006596 w 1066935"/>
                <a:gd name="connsiteY56" fmla="*/ 348331 h 463526"/>
                <a:gd name="connsiteX57" fmla="*/ 1023052 w 1066935"/>
                <a:gd name="connsiteY57" fmla="*/ 364787 h 463526"/>
                <a:gd name="connsiteX58" fmla="*/ 1023052 w 1066935"/>
                <a:gd name="connsiteY58" fmla="*/ 405928 h 463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066935" h="463526">
                  <a:moveTo>
                    <a:pt x="1014824" y="315418"/>
                  </a:moveTo>
                  <a:lnTo>
                    <a:pt x="784431" y="315418"/>
                  </a:lnTo>
                  <a:lnTo>
                    <a:pt x="784431" y="298961"/>
                  </a:lnTo>
                  <a:cubicBezTo>
                    <a:pt x="784431" y="271533"/>
                    <a:pt x="748775" y="252334"/>
                    <a:pt x="737803" y="246849"/>
                  </a:cubicBezTo>
                  <a:cubicBezTo>
                    <a:pt x="737803" y="246849"/>
                    <a:pt x="735061" y="246849"/>
                    <a:pt x="735061" y="246849"/>
                  </a:cubicBezTo>
                  <a:lnTo>
                    <a:pt x="559524" y="194736"/>
                  </a:lnTo>
                  <a:cubicBezTo>
                    <a:pt x="548553" y="183765"/>
                    <a:pt x="510154" y="150852"/>
                    <a:pt x="460785" y="115196"/>
                  </a:cubicBezTo>
                  <a:cubicBezTo>
                    <a:pt x="383987" y="60341"/>
                    <a:pt x="323646" y="32913"/>
                    <a:pt x="282505" y="32913"/>
                  </a:cubicBezTo>
                  <a:lnTo>
                    <a:pt x="139880" y="32913"/>
                  </a:lnTo>
                  <a:lnTo>
                    <a:pt x="139880" y="16456"/>
                  </a:lnTo>
                  <a:cubicBezTo>
                    <a:pt x="139880" y="5485"/>
                    <a:pt x="131653" y="0"/>
                    <a:pt x="123425" y="0"/>
                  </a:cubicBezTo>
                  <a:lnTo>
                    <a:pt x="16456" y="0"/>
                  </a:lnTo>
                  <a:cubicBezTo>
                    <a:pt x="5486" y="0"/>
                    <a:pt x="0" y="8228"/>
                    <a:pt x="0" y="16456"/>
                  </a:cubicBezTo>
                  <a:lnTo>
                    <a:pt x="0" y="408671"/>
                  </a:lnTo>
                  <a:cubicBezTo>
                    <a:pt x="0" y="419642"/>
                    <a:pt x="8228" y="425128"/>
                    <a:pt x="16456" y="425128"/>
                  </a:cubicBezTo>
                  <a:lnTo>
                    <a:pt x="123425" y="425128"/>
                  </a:lnTo>
                  <a:cubicBezTo>
                    <a:pt x="134395" y="425128"/>
                    <a:pt x="139880" y="416900"/>
                    <a:pt x="139880" y="408671"/>
                  </a:cubicBezTo>
                  <a:lnTo>
                    <a:pt x="139880" y="392215"/>
                  </a:lnTo>
                  <a:lnTo>
                    <a:pt x="191994" y="392215"/>
                  </a:lnTo>
                  <a:cubicBezTo>
                    <a:pt x="202964" y="394958"/>
                    <a:pt x="293476" y="411414"/>
                    <a:pt x="375759" y="427871"/>
                  </a:cubicBezTo>
                  <a:cubicBezTo>
                    <a:pt x="537582" y="460784"/>
                    <a:pt x="559524" y="463527"/>
                    <a:pt x="565009" y="463527"/>
                  </a:cubicBezTo>
                  <a:lnTo>
                    <a:pt x="1014824" y="463527"/>
                  </a:lnTo>
                  <a:cubicBezTo>
                    <a:pt x="1044994" y="463527"/>
                    <a:pt x="1066936" y="438842"/>
                    <a:pt x="1066936" y="411414"/>
                  </a:cubicBezTo>
                  <a:lnTo>
                    <a:pt x="1066936" y="375758"/>
                  </a:lnTo>
                  <a:cubicBezTo>
                    <a:pt x="1066936" y="340102"/>
                    <a:pt x="1042252" y="315418"/>
                    <a:pt x="1014824" y="315418"/>
                  </a:cubicBezTo>
                  <a:lnTo>
                    <a:pt x="1014824" y="315418"/>
                  </a:lnTo>
                  <a:close/>
                  <a:moveTo>
                    <a:pt x="104225" y="386729"/>
                  </a:moveTo>
                  <a:lnTo>
                    <a:pt x="32914" y="386729"/>
                  </a:lnTo>
                  <a:lnTo>
                    <a:pt x="32914" y="30170"/>
                  </a:lnTo>
                  <a:lnTo>
                    <a:pt x="104225" y="30170"/>
                  </a:lnTo>
                  <a:lnTo>
                    <a:pt x="104225" y="386729"/>
                  </a:lnTo>
                  <a:close/>
                  <a:moveTo>
                    <a:pt x="1031280" y="405928"/>
                  </a:moveTo>
                  <a:cubicBezTo>
                    <a:pt x="1031280" y="416900"/>
                    <a:pt x="1023052" y="422385"/>
                    <a:pt x="1014824" y="422385"/>
                  </a:cubicBezTo>
                  <a:lnTo>
                    <a:pt x="565009" y="422385"/>
                  </a:lnTo>
                  <a:cubicBezTo>
                    <a:pt x="554039" y="419642"/>
                    <a:pt x="463527" y="403186"/>
                    <a:pt x="381244" y="386729"/>
                  </a:cubicBezTo>
                  <a:cubicBezTo>
                    <a:pt x="219421" y="353816"/>
                    <a:pt x="197480" y="351073"/>
                    <a:pt x="191994" y="351073"/>
                  </a:cubicBezTo>
                  <a:lnTo>
                    <a:pt x="139880" y="351073"/>
                  </a:lnTo>
                  <a:lnTo>
                    <a:pt x="139880" y="65826"/>
                  </a:lnTo>
                  <a:lnTo>
                    <a:pt x="282505" y="65826"/>
                  </a:lnTo>
                  <a:cubicBezTo>
                    <a:pt x="351074" y="65826"/>
                    <a:pt x="490954" y="178280"/>
                    <a:pt x="537582" y="222163"/>
                  </a:cubicBezTo>
                  <a:cubicBezTo>
                    <a:pt x="540326" y="224906"/>
                    <a:pt x="543068" y="224906"/>
                    <a:pt x="543068" y="224906"/>
                  </a:cubicBezTo>
                  <a:lnTo>
                    <a:pt x="718605" y="277019"/>
                  </a:lnTo>
                  <a:cubicBezTo>
                    <a:pt x="729575" y="282504"/>
                    <a:pt x="740547" y="293475"/>
                    <a:pt x="743289" y="296218"/>
                  </a:cubicBezTo>
                  <a:lnTo>
                    <a:pt x="743289" y="331874"/>
                  </a:lnTo>
                  <a:cubicBezTo>
                    <a:pt x="743289" y="340102"/>
                    <a:pt x="735061" y="348331"/>
                    <a:pt x="726833" y="348331"/>
                  </a:cubicBezTo>
                  <a:lnTo>
                    <a:pt x="554039" y="312675"/>
                  </a:lnTo>
                  <a:lnTo>
                    <a:pt x="430615" y="244106"/>
                  </a:lnTo>
                  <a:cubicBezTo>
                    <a:pt x="427871" y="241363"/>
                    <a:pt x="422385" y="241363"/>
                    <a:pt x="416901" y="241363"/>
                  </a:cubicBezTo>
                  <a:cubicBezTo>
                    <a:pt x="411415" y="241363"/>
                    <a:pt x="408671" y="246849"/>
                    <a:pt x="405929" y="249591"/>
                  </a:cubicBezTo>
                  <a:cubicBezTo>
                    <a:pt x="403187" y="252334"/>
                    <a:pt x="403187" y="257819"/>
                    <a:pt x="403187" y="263305"/>
                  </a:cubicBezTo>
                  <a:cubicBezTo>
                    <a:pt x="403187" y="268790"/>
                    <a:pt x="408671" y="271533"/>
                    <a:pt x="411415" y="274276"/>
                  </a:cubicBezTo>
                  <a:lnTo>
                    <a:pt x="534840" y="345588"/>
                  </a:lnTo>
                  <a:cubicBezTo>
                    <a:pt x="537582" y="345588"/>
                    <a:pt x="537582" y="348331"/>
                    <a:pt x="540326" y="348331"/>
                  </a:cubicBezTo>
                  <a:lnTo>
                    <a:pt x="718605" y="383987"/>
                  </a:lnTo>
                  <a:cubicBezTo>
                    <a:pt x="718605" y="383987"/>
                    <a:pt x="721348" y="383987"/>
                    <a:pt x="721348" y="383987"/>
                  </a:cubicBezTo>
                  <a:cubicBezTo>
                    <a:pt x="743289" y="383987"/>
                    <a:pt x="765231" y="370273"/>
                    <a:pt x="770717" y="348331"/>
                  </a:cubicBezTo>
                  <a:lnTo>
                    <a:pt x="1006596" y="348331"/>
                  </a:lnTo>
                  <a:cubicBezTo>
                    <a:pt x="1017566" y="348331"/>
                    <a:pt x="1023052" y="356559"/>
                    <a:pt x="1023052" y="364787"/>
                  </a:cubicBezTo>
                  <a:lnTo>
                    <a:pt x="1023052" y="405928"/>
                  </a:lnTo>
                  <a:close/>
                </a:path>
              </a:pathLst>
            </a:custGeom>
            <a:grpFill/>
            <a:ln w="27426" cap="flat">
              <a:noFill/>
              <a:prstDash val="solid"/>
              <a:miter/>
            </a:ln>
          </p:spPr>
          <p:txBody>
            <a:bodyPr rtlCol="0" anchor="ctr"/>
            <a:lstStyle/>
            <a:p>
              <a:endParaRPr lang="en-US"/>
            </a:p>
          </p:txBody>
        </p:sp>
      </p:grpSp>
      <p:grpSp>
        <p:nvGrpSpPr>
          <p:cNvPr id="72" name="Group 71">
            <a:extLst>
              <a:ext uri="{FF2B5EF4-FFF2-40B4-BE49-F238E27FC236}">
                <a16:creationId xmlns:a16="http://schemas.microsoft.com/office/drawing/2014/main" id="{F1B1F022-5E2F-687C-55E3-0A8CEADCA693}"/>
              </a:ext>
            </a:extLst>
          </p:cNvPr>
          <p:cNvGrpSpPr/>
          <p:nvPr/>
        </p:nvGrpSpPr>
        <p:grpSpPr>
          <a:xfrm>
            <a:off x="310294" y="1751680"/>
            <a:ext cx="676288" cy="676171"/>
            <a:chOff x="3258209" y="1217582"/>
            <a:chExt cx="4712093" cy="4711281"/>
          </a:xfrm>
          <a:solidFill>
            <a:srgbClr val="007772"/>
          </a:solidFill>
        </p:grpSpPr>
        <p:sp>
          <p:nvSpPr>
            <p:cNvPr id="73" name="Freeform 31">
              <a:extLst>
                <a:ext uri="{FF2B5EF4-FFF2-40B4-BE49-F238E27FC236}">
                  <a16:creationId xmlns:a16="http://schemas.microsoft.com/office/drawing/2014/main" id="{9E310D9A-C343-EE25-6B2D-2D0D4B98125C}"/>
                </a:ext>
              </a:extLst>
            </p:cNvPr>
            <p:cNvSpPr/>
            <p:nvPr/>
          </p:nvSpPr>
          <p:spPr>
            <a:xfrm>
              <a:off x="3687633" y="4742937"/>
              <a:ext cx="759770" cy="759011"/>
            </a:xfrm>
            <a:custGeom>
              <a:avLst/>
              <a:gdLst>
                <a:gd name="connsiteX0" fmla="*/ 650208 w 759770"/>
                <a:gd name="connsiteY0" fmla="*/ 118444 h 759011"/>
                <a:gd name="connsiteX1" fmla="*/ 630221 w 759770"/>
                <a:gd name="connsiteY1" fmla="*/ 141291 h 759011"/>
                <a:gd name="connsiteX2" fmla="*/ 367539 w 759770"/>
                <a:gd name="connsiteY2" fmla="*/ 430688 h 759011"/>
                <a:gd name="connsiteX3" fmla="*/ 193370 w 759770"/>
                <a:gd name="connsiteY3" fmla="*/ 316452 h 759011"/>
                <a:gd name="connsiteX4" fmla="*/ 109616 w 759770"/>
                <a:gd name="connsiteY4" fmla="*/ 442112 h 759011"/>
                <a:gd name="connsiteX5" fmla="*/ 391333 w 759770"/>
                <a:gd name="connsiteY5" fmla="*/ 630601 h 759011"/>
                <a:gd name="connsiteX6" fmla="*/ 730154 w 759770"/>
                <a:gd name="connsiteY6" fmla="*/ 258382 h 759011"/>
                <a:gd name="connsiteX7" fmla="*/ 583585 w 759770"/>
                <a:gd name="connsiteY7" fmla="*/ 699143 h 759011"/>
                <a:gd name="connsiteX8" fmla="*/ 68691 w 759770"/>
                <a:gd name="connsiteY8" fmla="*/ 598235 h 759011"/>
                <a:gd name="connsiteX9" fmla="*/ 139120 w 759770"/>
                <a:gd name="connsiteY9" fmla="*/ 85125 h 759011"/>
                <a:gd name="connsiteX10" fmla="*/ 650208 w 759770"/>
                <a:gd name="connsiteY10" fmla="*/ 118444 h 759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9770" h="759011">
                  <a:moveTo>
                    <a:pt x="650208" y="118444"/>
                  </a:moveTo>
                  <a:cubicBezTo>
                    <a:pt x="642594" y="127963"/>
                    <a:pt x="636883" y="134627"/>
                    <a:pt x="630221" y="141291"/>
                  </a:cubicBezTo>
                  <a:cubicBezTo>
                    <a:pt x="543612" y="236487"/>
                    <a:pt x="457003" y="331684"/>
                    <a:pt x="367539" y="430688"/>
                  </a:cubicBezTo>
                  <a:cubicBezTo>
                    <a:pt x="309482" y="392610"/>
                    <a:pt x="252378" y="355483"/>
                    <a:pt x="193370" y="316452"/>
                  </a:cubicBezTo>
                  <a:cubicBezTo>
                    <a:pt x="164817" y="358339"/>
                    <a:pt x="139120" y="398322"/>
                    <a:pt x="109616" y="442112"/>
                  </a:cubicBezTo>
                  <a:cubicBezTo>
                    <a:pt x="203839" y="504942"/>
                    <a:pt x="296158" y="566820"/>
                    <a:pt x="391333" y="630601"/>
                  </a:cubicBezTo>
                  <a:cubicBezTo>
                    <a:pt x="505542" y="505894"/>
                    <a:pt x="617848" y="382138"/>
                    <a:pt x="730154" y="258382"/>
                  </a:cubicBezTo>
                  <a:cubicBezTo>
                    <a:pt x="804390" y="391658"/>
                    <a:pt x="733009" y="602994"/>
                    <a:pt x="583585" y="699143"/>
                  </a:cubicBezTo>
                  <a:cubicBezTo>
                    <a:pt x="413223" y="808619"/>
                    <a:pt x="185756" y="763877"/>
                    <a:pt x="68691" y="598235"/>
                  </a:cubicBezTo>
                  <a:cubicBezTo>
                    <a:pt x="-45519" y="436400"/>
                    <a:pt x="-14111" y="209832"/>
                    <a:pt x="139120" y="85125"/>
                  </a:cubicBezTo>
                  <a:cubicBezTo>
                    <a:pt x="293303" y="-39583"/>
                    <a:pt x="520770" y="-26255"/>
                    <a:pt x="650208" y="118444"/>
                  </a:cubicBezTo>
                  <a:close/>
                </a:path>
              </a:pathLst>
            </a:custGeom>
            <a:grpFill/>
            <a:ln w="9514" cap="flat">
              <a:noFill/>
              <a:prstDash val="solid"/>
              <a:miter/>
            </a:ln>
          </p:spPr>
          <p:txBody>
            <a:bodyPr rtlCol="0" anchor="ctr"/>
            <a:lstStyle/>
            <a:p>
              <a:endParaRPr lang="en-US"/>
            </a:p>
          </p:txBody>
        </p:sp>
        <p:sp>
          <p:nvSpPr>
            <p:cNvPr id="74" name="Freeform 32">
              <a:extLst>
                <a:ext uri="{FF2B5EF4-FFF2-40B4-BE49-F238E27FC236}">
                  <a16:creationId xmlns:a16="http://schemas.microsoft.com/office/drawing/2014/main" id="{689D402C-0937-3D0A-F63C-F61DEF0BFF8D}"/>
                </a:ext>
              </a:extLst>
            </p:cNvPr>
            <p:cNvSpPr/>
            <p:nvPr/>
          </p:nvSpPr>
          <p:spPr>
            <a:xfrm>
              <a:off x="3686062" y="3374832"/>
              <a:ext cx="759133" cy="758614"/>
            </a:xfrm>
            <a:custGeom>
              <a:avLst/>
              <a:gdLst>
                <a:gd name="connsiteX0" fmla="*/ 651779 w 759133"/>
                <a:gd name="connsiteY0" fmla="*/ 119525 h 758614"/>
                <a:gd name="connsiteX1" fmla="*/ 368159 w 759133"/>
                <a:gd name="connsiteY1" fmla="*/ 430819 h 758614"/>
                <a:gd name="connsiteX2" fmla="*/ 193989 w 759133"/>
                <a:gd name="connsiteY2" fmla="*/ 315631 h 758614"/>
                <a:gd name="connsiteX3" fmla="*/ 110235 w 759133"/>
                <a:gd name="connsiteY3" fmla="*/ 441290 h 758614"/>
                <a:gd name="connsiteX4" fmla="*/ 391952 w 759133"/>
                <a:gd name="connsiteY4" fmla="*/ 629780 h 758614"/>
                <a:gd name="connsiteX5" fmla="*/ 732677 w 759133"/>
                <a:gd name="connsiteY5" fmla="*/ 255657 h 758614"/>
                <a:gd name="connsiteX6" fmla="*/ 558508 w 759133"/>
                <a:gd name="connsiteY6" fmla="*/ 713552 h 758614"/>
                <a:gd name="connsiteX7" fmla="*/ 58841 w 759133"/>
                <a:gd name="connsiteY7" fmla="*/ 581229 h 758614"/>
                <a:gd name="connsiteX8" fmla="*/ 154968 w 759133"/>
                <a:gd name="connsiteY8" fmla="*/ 72879 h 758614"/>
                <a:gd name="connsiteX9" fmla="*/ 651779 w 759133"/>
                <a:gd name="connsiteY9" fmla="*/ 119525 h 75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9133" h="758614">
                  <a:moveTo>
                    <a:pt x="651779" y="119525"/>
                  </a:moveTo>
                  <a:cubicBezTo>
                    <a:pt x="556604" y="224242"/>
                    <a:pt x="463333" y="327054"/>
                    <a:pt x="368159" y="430819"/>
                  </a:cubicBezTo>
                  <a:cubicBezTo>
                    <a:pt x="309150" y="391788"/>
                    <a:pt x="252997" y="354661"/>
                    <a:pt x="193989" y="315631"/>
                  </a:cubicBezTo>
                  <a:cubicBezTo>
                    <a:pt x="165437" y="358469"/>
                    <a:pt x="138788" y="398451"/>
                    <a:pt x="110235" y="441290"/>
                  </a:cubicBezTo>
                  <a:cubicBezTo>
                    <a:pt x="204458" y="504120"/>
                    <a:pt x="295826" y="565046"/>
                    <a:pt x="391952" y="629780"/>
                  </a:cubicBezTo>
                  <a:cubicBezTo>
                    <a:pt x="506162" y="504120"/>
                    <a:pt x="618468" y="380364"/>
                    <a:pt x="732677" y="255657"/>
                  </a:cubicBezTo>
                  <a:cubicBezTo>
                    <a:pt x="805010" y="416539"/>
                    <a:pt x="723160" y="625972"/>
                    <a:pt x="558508" y="713552"/>
                  </a:cubicBezTo>
                  <a:cubicBezTo>
                    <a:pt x="382435" y="807797"/>
                    <a:pt x="165437" y="749727"/>
                    <a:pt x="58841" y="581229"/>
                  </a:cubicBezTo>
                  <a:cubicBezTo>
                    <a:pt x="-47754" y="412731"/>
                    <a:pt x="-5878" y="190923"/>
                    <a:pt x="154968" y="72879"/>
                  </a:cubicBezTo>
                  <a:cubicBezTo>
                    <a:pt x="309150" y="-39453"/>
                    <a:pt x="532811" y="-20414"/>
                    <a:pt x="651779" y="119525"/>
                  </a:cubicBezTo>
                  <a:close/>
                </a:path>
              </a:pathLst>
            </a:custGeom>
            <a:grpFill/>
            <a:ln w="9514" cap="flat">
              <a:noFill/>
              <a:prstDash val="solid"/>
              <a:miter/>
            </a:ln>
          </p:spPr>
          <p:txBody>
            <a:bodyPr rtlCol="0" anchor="ctr"/>
            <a:lstStyle/>
            <a:p>
              <a:endParaRPr lang="en-US" dirty="0"/>
            </a:p>
          </p:txBody>
        </p:sp>
        <p:grpSp>
          <p:nvGrpSpPr>
            <p:cNvPr id="75" name="Group 74">
              <a:extLst>
                <a:ext uri="{FF2B5EF4-FFF2-40B4-BE49-F238E27FC236}">
                  <a16:creationId xmlns:a16="http://schemas.microsoft.com/office/drawing/2014/main" id="{90A9441B-ADAC-A727-21A6-77725279F60D}"/>
                </a:ext>
              </a:extLst>
            </p:cNvPr>
            <p:cNvGrpSpPr/>
            <p:nvPr/>
          </p:nvGrpSpPr>
          <p:grpSpPr>
            <a:xfrm>
              <a:off x="3258209" y="1217582"/>
              <a:ext cx="4712093" cy="4711281"/>
              <a:chOff x="3258209" y="1217582"/>
              <a:chExt cx="4712093" cy="4711281"/>
            </a:xfrm>
            <a:grpFill/>
          </p:grpSpPr>
          <p:sp>
            <p:nvSpPr>
              <p:cNvPr id="76" name="Freeform 16">
                <a:extLst>
                  <a:ext uri="{FF2B5EF4-FFF2-40B4-BE49-F238E27FC236}">
                    <a16:creationId xmlns:a16="http://schemas.microsoft.com/office/drawing/2014/main" id="{39EF74BF-C7B3-EEE1-5D6F-A1EC49EACC22}"/>
                  </a:ext>
                </a:extLst>
              </p:cNvPr>
              <p:cNvSpPr/>
              <p:nvPr/>
            </p:nvSpPr>
            <p:spPr>
              <a:xfrm>
                <a:off x="3258209" y="1217582"/>
                <a:ext cx="4712093" cy="4711281"/>
              </a:xfrm>
              <a:custGeom>
                <a:avLst/>
                <a:gdLst>
                  <a:gd name="connsiteX0" fmla="*/ 800418 w 4712093"/>
                  <a:gd name="connsiteY0" fmla="*/ 0 h 4711281"/>
                  <a:gd name="connsiteX1" fmla="*/ 3800321 w 4712093"/>
                  <a:gd name="connsiteY1" fmla="*/ 0 h 4711281"/>
                  <a:gd name="connsiteX2" fmla="*/ 3800321 w 4712093"/>
                  <a:gd name="connsiteY2" fmla="*/ 2666458 h 4711281"/>
                  <a:gd name="connsiteX3" fmla="*/ 3805080 w 4712093"/>
                  <a:gd name="connsiteY3" fmla="*/ 2695017 h 4711281"/>
                  <a:gd name="connsiteX4" fmla="*/ 3835536 w 4712093"/>
                  <a:gd name="connsiteY4" fmla="*/ 2666458 h 4711281"/>
                  <a:gd name="connsiteX5" fmla="*/ 4124867 w 4712093"/>
                  <a:gd name="connsiteY5" fmla="*/ 2378012 h 4711281"/>
                  <a:gd name="connsiteX6" fmla="*/ 4702576 w 4712093"/>
                  <a:gd name="connsiteY6" fmla="*/ 2543654 h 4711281"/>
                  <a:gd name="connsiteX7" fmla="*/ 4712094 w 4712093"/>
                  <a:gd name="connsiteY7" fmla="*/ 2568405 h 4711281"/>
                  <a:gd name="connsiteX8" fmla="*/ 4712094 w 4712093"/>
                  <a:gd name="connsiteY8" fmla="*/ 2678834 h 4711281"/>
                  <a:gd name="connsiteX9" fmla="*/ 4540779 w 4712093"/>
                  <a:gd name="connsiteY9" fmla="*/ 2938720 h 4711281"/>
                  <a:gd name="connsiteX10" fmla="*/ 3830777 w 4712093"/>
                  <a:gd name="connsiteY10" fmla="*/ 3646983 h 4711281"/>
                  <a:gd name="connsiteX11" fmla="*/ 3800321 w 4712093"/>
                  <a:gd name="connsiteY11" fmla="*/ 3719333 h 4711281"/>
                  <a:gd name="connsiteX12" fmla="*/ 3801273 w 4712093"/>
                  <a:gd name="connsiteY12" fmla="*/ 4657972 h 4711281"/>
                  <a:gd name="connsiteX13" fmla="*/ 3801273 w 4712093"/>
                  <a:gd name="connsiteY13" fmla="*/ 4711282 h 4711281"/>
                  <a:gd name="connsiteX14" fmla="*/ 952 w 4712093"/>
                  <a:gd name="connsiteY14" fmla="*/ 4711282 h 4711281"/>
                  <a:gd name="connsiteX15" fmla="*/ 952 w 4712093"/>
                  <a:gd name="connsiteY15" fmla="*/ 4663683 h 4711281"/>
                  <a:gd name="connsiteX16" fmla="*/ 0 w 4712093"/>
                  <a:gd name="connsiteY16" fmla="*/ 848202 h 4711281"/>
                  <a:gd name="connsiteX17" fmla="*/ 32359 w 4712093"/>
                  <a:gd name="connsiteY17" fmla="*/ 772997 h 4711281"/>
                  <a:gd name="connsiteX18" fmla="*/ 768059 w 4712093"/>
                  <a:gd name="connsiteY18" fmla="*/ 38079 h 4711281"/>
                  <a:gd name="connsiteX19" fmla="*/ 800418 w 4712093"/>
                  <a:gd name="connsiteY19" fmla="*/ 0 h 4711281"/>
                  <a:gd name="connsiteX20" fmla="*/ 3647090 w 4712093"/>
                  <a:gd name="connsiteY20" fmla="*/ 157074 h 4711281"/>
                  <a:gd name="connsiteX21" fmla="*/ 909869 w 4712093"/>
                  <a:gd name="connsiteY21" fmla="*/ 157074 h 4711281"/>
                  <a:gd name="connsiteX22" fmla="*/ 909869 w 4712093"/>
                  <a:gd name="connsiteY22" fmla="*/ 912936 h 4711281"/>
                  <a:gd name="connsiteX23" fmla="*/ 156086 w 4712093"/>
                  <a:gd name="connsiteY23" fmla="*/ 912936 h 4711281"/>
                  <a:gd name="connsiteX24" fmla="*/ 156086 w 4712093"/>
                  <a:gd name="connsiteY24" fmla="*/ 4557064 h 4711281"/>
                  <a:gd name="connsiteX25" fmla="*/ 3643283 w 4712093"/>
                  <a:gd name="connsiteY25" fmla="*/ 4557064 h 4711281"/>
                  <a:gd name="connsiteX26" fmla="*/ 3643283 w 4712093"/>
                  <a:gd name="connsiteY26" fmla="*/ 3836425 h 4711281"/>
                  <a:gd name="connsiteX27" fmla="*/ 3602358 w 4712093"/>
                  <a:gd name="connsiteY27" fmla="*/ 3875455 h 4711281"/>
                  <a:gd name="connsiteX28" fmla="*/ 3263537 w 4712093"/>
                  <a:gd name="connsiteY28" fmla="*/ 4213403 h 4711281"/>
                  <a:gd name="connsiteX29" fmla="*/ 3186445 w 4712093"/>
                  <a:gd name="connsiteY29" fmla="*/ 4259098 h 4711281"/>
                  <a:gd name="connsiteX30" fmla="*/ 2727704 w 4712093"/>
                  <a:gd name="connsiteY30" fmla="*/ 4393325 h 4711281"/>
                  <a:gd name="connsiteX31" fmla="*/ 2550679 w 4712093"/>
                  <a:gd name="connsiteY31" fmla="*/ 4444731 h 4711281"/>
                  <a:gd name="connsiteX32" fmla="*/ 2563052 w 4712093"/>
                  <a:gd name="connsiteY32" fmla="*/ 4394277 h 4711281"/>
                  <a:gd name="connsiteX33" fmla="*/ 2732462 w 4712093"/>
                  <a:gd name="connsiteY33" fmla="*/ 3802154 h 4711281"/>
                  <a:gd name="connsiteX34" fmla="*/ 2775291 w 4712093"/>
                  <a:gd name="connsiteY34" fmla="*/ 3728852 h 4711281"/>
                  <a:gd name="connsiteX35" fmla="*/ 3610924 w 4712093"/>
                  <a:gd name="connsiteY35" fmla="*/ 2893026 h 4711281"/>
                  <a:gd name="connsiteX36" fmla="*/ 3647090 w 4712093"/>
                  <a:gd name="connsiteY36" fmla="*/ 2804493 h 4711281"/>
                  <a:gd name="connsiteX37" fmla="*/ 3646139 w 4712093"/>
                  <a:gd name="connsiteY37" fmla="*/ 214192 h 4711281"/>
                  <a:gd name="connsiteX38" fmla="*/ 3647090 w 4712093"/>
                  <a:gd name="connsiteY38" fmla="*/ 157074 h 4711281"/>
                  <a:gd name="connsiteX39" fmla="*/ 4010657 w 4712093"/>
                  <a:gd name="connsiteY39" fmla="*/ 2719768 h 4711281"/>
                  <a:gd name="connsiteX40" fmla="*/ 2930426 w 4712093"/>
                  <a:gd name="connsiteY40" fmla="*/ 3800250 h 4711281"/>
                  <a:gd name="connsiteX41" fmla="*/ 2996096 w 4712093"/>
                  <a:gd name="connsiteY41" fmla="*/ 3871647 h 4711281"/>
                  <a:gd name="connsiteX42" fmla="*/ 4079183 w 4712093"/>
                  <a:gd name="connsiteY42" fmla="*/ 2787358 h 4711281"/>
                  <a:gd name="connsiteX43" fmla="*/ 4010657 w 4712093"/>
                  <a:gd name="connsiteY43" fmla="*/ 2719768 h 4711281"/>
                  <a:gd name="connsiteX44" fmla="*/ 3186445 w 4712093"/>
                  <a:gd name="connsiteY44" fmla="*/ 4064897 h 4711281"/>
                  <a:gd name="connsiteX45" fmla="*/ 4265725 w 4712093"/>
                  <a:gd name="connsiteY45" fmla="*/ 2982511 h 4711281"/>
                  <a:gd name="connsiteX46" fmla="*/ 4197199 w 4712093"/>
                  <a:gd name="connsiteY46" fmla="*/ 2913969 h 4711281"/>
                  <a:gd name="connsiteX47" fmla="*/ 3116968 w 4712093"/>
                  <a:gd name="connsiteY47" fmla="*/ 3994451 h 4711281"/>
                  <a:gd name="connsiteX48" fmla="*/ 3186445 w 4712093"/>
                  <a:gd name="connsiteY48" fmla="*/ 4064897 h 4711281"/>
                  <a:gd name="connsiteX49" fmla="*/ 269344 w 4712093"/>
                  <a:gd name="connsiteY49" fmla="*/ 759669 h 4711281"/>
                  <a:gd name="connsiteX50" fmla="*/ 303607 w 4712093"/>
                  <a:gd name="connsiteY50" fmla="*/ 761573 h 4711281"/>
                  <a:gd name="connsiteX51" fmla="*/ 716665 w 4712093"/>
                  <a:gd name="connsiteY51" fmla="*/ 762525 h 4711281"/>
                  <a:gd name="connsiteX52" fmla="*/ 760445 w 4712093"/>
                  <a:gd name="connsiteY52" fmla="*/ 718735 h 4711281"/>
                  <a:gd name="connsiteX53" fmla="*/ 759493 w 4712093"/>
                  <a:gd name="connsiteY53" fmla="*/ 305581 h 4711281"/>
                  <a:gd name="connsiteX54" fmla="*/ 755686 w 4712093"/>
                  <a:gd name="connsiteY54" fmla="*/ 273214 h 4711281"/>
                  <a:gd name="connsiteX55" fmla="*/ 269344 w 4712093"/>
                  <a:gd name="connsiteY55" fmla="*/ 759669 h 4711281"/>
                  <a:gd name="connsiteX56" fmla="*/ 4385645 w 4712093"/>
                  <a:gd name="connsiteY56" fmla="*/ 2868275 h 4711281"/>
                  <a:gd name="connsiteX57" fmla="*/ 4515083 w 4712093"/>
                  <a:gd name="connsiteY57" fmla="*/ 2742615 h 4711281"/>
                  <a:gd name="connsiteX58" fmla="*/ 4503662 w 4712093"/>
                  <a:gd name="connsiteY58" fmla="*/ 2487488 h 4711281"/>
                  <a:gd name="connsiteX59" fmla="*/ 4248594 w 4712093"/>
                  <a:gd name="connsiteY59" fmla="*/ 2471305 h 4711281"/>
                  <a:gd name="connsiteX60" fmla="*/ 4119156 w 4712093"/>
                  <a:gd name="connsiteY60" fmla="*/ 2602676 h 4711281"/>
                  <a:gd name="connsiteX61" fmla="*/ 4385645 w 4712093"/>
                  <a:gd name="connsiteY61" fmla="*/ 2868275 h 4711281"/>
                  <a:gd name="connsiteX62" fmla="*/ 2846672 w 4712093"/>
                  <a:gd name="connsiteY62" fmla="*/ 3952565 h 4711281"/>
                  <a:gd name="connsiteX63" fmla="*/ 2771484 w 4712093"/>
                  <a:gd name="connsiteY63" fmla="*/ 4221019 h 4711281"/>
                  <a:gd name="connsiteX64" fmla="*/ 3037021 w 4712093"/>
                  <a:gd name="connsiteY64" fmla="*/ 4143910 h 4711281"/>
                  <a:gd name="connsiteX65" fmla="*/ 2846672 w 4712093"/>
                  <a:gd name="connsiteY65" fmla="*/ 3952565 h 47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712093" h="4711281">
                    <a:moveTo>
                      <a:pt x="800418" y="0"/>
                    </a:moveTo>
                    <a:cubicBezTo>
                      <a:pt x="1800703" y="0"/>
                      <a:pt x="2800037" y="0"/>
                      <a:pt x="3800321" y="0"/>
                    </a:cubicBezTo>
                    <a:cubicBezTo>
                      <a:pt x="3800321" y="889137"/>
                      <a:pt x="3800321" y="1777321"/>
                      <a:pt x="3800321" y="2666458"/>
                    </a:cubicBezTo>
                    <a:cubicBezTo>
                      <a:pt x="3800321" y="2674074"/>
                      <a:pt x="3803176" y="2682641"/>
                      <a:pt x="3805080" y="2695017"/>
                    </a:cubicBezTo>
                    <a:cubicBezTo>
                      <a:pt x="3818405" y="2682641"/>
                      <a:pt x="3826970" y="2675026"/>
                      <a:pt x="3835536" y="2666458"/>
                    </a:cubicBezTo>
                    <a:cubicBezTo>
                      <a:pt x="3931662" y="2570310"/>
                      <a:pt x="4026837" y="2472257"/>
                      <a:pt x="4124867" y="2378012"/>
                    </a:cubicBezTo>
                    <a:cubicBezTo>
                      <a:pt x="4320926" y="2189523"/>
                      <a:pt x="4635003" y="2279960"/>
                      <a:pt x="4702576" y="2543654"/>
                    </a:cubicBezTo>
                    <a:cubicBezTo>
                      <a:pt x="4704480" y="2552222"/>
                      <a:pt x="4708287" y="2560790"/>
                      <a:pt x="4712094" y="2568405"/>
                    </a:cubicBezTo>
                    <a:cubicBezTo>
                      <a:pt x="4712094" y="2605532"/>
                      <a:pt x="4712094" y="2641707"/>
                      <a:pt x="4712094" y="2678834"/>
                    </a:cubicBezTo>
                    <a:cubicBezTo>
                      <a:pt x="4687349" y="2786406"/>
                      <a:pt x="4615968" y="2863515"/>
                      <a:pt x="4540779" y="2938720"/>
                    </a:cubicBezTo>
                    <a:cubicBezTo>
                      <a:pt x="4302843" y="3173856"/>
                      <a:pt x="4067762" y="3410896"/>
                      <a:pt x="3830777" y="3646983"/>
                    </a:cubicBezTo>
                    <a:cubicBezTo>
                      <a:pt x="3809839" y="3667927"/>
                      <a:pt x="3800321" y="3688870"/>
                      <a:pt x="3800321" y="3719333"/>
                    </a:cubicBezTo>
                    <a:cubicBezTo>
                      <a:pt x="3801273" y="4032530"/>
                      <a:pt x="3801273" y="4344775"/>
                      <a:pt x="3801273" y="4657972"/>
                    </a:cubicBezTo>
                    <a:cubicBezTo>
                      <a:pt x="3801273" y="4676059"/>
                      <a:pt x="3801273" y="4693195"/>
                      <a:pt x="3801273" y="4711282"/>
                    </a:cubicBezTo>
                    <a:cubicBezTo>
                      <a:pt x="2531644" y="4711282"/>
                      <a:pt x="1268677" y="4711282"/>
                      <a:pt x="952" y="4711282"/>
                    </a:cubicBezTo>
                    <a:cubicBezTo>
                      <a:pt x="952" y="4694146"/>
                      <a:pt x="952" y="4678915"/>
                      <a:pt x="952" y="4663683"/>
                    </a:cubicBezTo>
                    <a:cubicBezTo>
                      <a:pt x="952" y="3391856"/>
                      <a:pt x="952" y="2120029"/>
                      <a:pt x="0" y="848202"/>
                    </a:cubicBezTo>
                    <a:cubicBezTo>
                      <a:pt x="0" y="815835"/>
                      <a:pt x="10469" y="794892"/>
                      <a:pt x="32359" y="772997"/>
                    </a:cubicBezTo>
                    <a:cubicBezTo>
                      <a:pt x="277910" y="528341"/>
                      <a:pt x="523460" y="282734"/>
                      <a:pt x="768059" y="38079"/>
                    </a:cubicBezTo>
                    <a:cubicBezTo>
                      <a:pt x="778528" y="25703"/>
                      <a:pt x="788997" y="13328"/>
                      <a:pt x="800418" y="0"/>
                    </a:cubicBezTo>
                    <a:close/>
                    <a:moveTo>
                      <a:pt x="3647090" y="157074"/>
                    </a:moveTo>
                    <a:cubicBezTo>
                      <a:pt x="2730559" y="157074"/>
                      <a:pt x="1822593" y="157074"/>
                      <a:pt x="909869" y="157074"/>
                    </a:cubicBezTo>
                    <a:cubicBezTo>
                      <a:pt x="909869" y="410298"/>
                      <a:pt x="909869" y="659713"/>
                      <a:pt x="909869" y="912936"/>
                    </a:cubicBezTo>
                    <a:cubicBezTo>
                      <a:pt x="655753" y="912936"/>
                      <a:pt x="406395" y="912936"/>
                      <a:pt x="156086" y="912936"/>
                    </a:cubicBezTo>
                    <a:cubicBezTo>
                      <a:pt x="156086" y="2130501"/>
                      <a:pt x="156086" y="3344258"/>
                      <a:pt x="156086" y="4557064"/>
                    </a:cubicBezTo>
                    <a:cubicBezTo>
                      <a:pt x="1321023" y="4557064"/>
                      <a:pt x="2482153" y="4557064"/>
                      <a:pt x="3643283" y="4557064"/>
                    </a:cubicBezTo>
                    <a:cubicBezTo>
                      <a:pt x="3643283" y="4316216"/>
                      <a:pt x="3643283" y="4080128"/>
                      <a:pt x="3643283" y="3836425"/>
                    </a:cubicBezTo>
                    <a:cubicBezTo>
                      <a:pt x="3626152" y="3852608"/>
                      <a:pt x="3613779" y="3864032"/>
                      <a:pt x="3602358" y="3875455"/>
                    </a:cubicBezTo>
                    <a:cubicBezTo>
                      <a:pt x="3489100" y="3987787"/>
                      <a:pt x="3377746" y="4102023"/>
                      <a:pt x="3263537" y="4213403"/>
                    </a:cubicBezTo>
                    <a:cubicBezTo>
                      <a:pt x="3242598" y="4233395"/>
                      <a:pt x="3214997" y="4250530"/>
                      <a:pt x="3186445" y="4259098"/>
                    </a:cubicBezTo>
                    <a:cubicBezTo>
                      <a:pt x="3034166" y="4305744"/>
                      <a:pt x="2880935" y="4348583"/>
                      <a:pt x="2727704" y="4393325"/>
                    </a:cubicBezTo>
                    <a:cubicBezTo>
                      <a:pt x="2670599" y="4409509"/>
                      <a:pt x="2614446" y="4426644"/>
                      <a:pt x="2550679" y="4444731"/>
                    </a:cubicBezTo>
                    <a:cubicBezTo>
                      <a:pt x="2556390" y="4422836"/>
                      <a:pt x="2559245" y="4408556"/>
                      <a:pt x="2563052" y="4394277"/>
                    </a:cubicBezTo>
                    <a:cubicBezTo>
                      <a:pt x="2619205" y="4197220"/>
                      <a:pt x="2674406" y="3999211"/>
                      <a:pt x="2732462" y="3802154"/>
                    </a:cubicBezTo>
                    <a:cubicBezTo>
                      <a:pt x="2740076" y="3775499"/>
                      <a:pt x="2755304" y="3748844"/>
                      <a:pt x="2775291" y="3728852"/>
                    </a:cubicBezTo>
                    <a:cubicBezTo>
                      <a:pt x="3053201" y="3448974"/>
                      <a:pt x="3332062" y="3170048"/>
                      <a:pt x="3610924" y="2893026"/>
                    </a:cubicBezTo>
                    <a:cubicBezTo>
                      <a:pt x="3636621" y="2867323"/>
                      <a:pt x="3647090" y="2841620"/>
                      <a:pt x="3647090" y="2804493"/>
                    </a:cubicBezTo>
                    <a:cubicBezTo>
                      <a:pt x="3646139" y="1941060"/>
                      <a:pt x="3646139" y="1077626"/>
                      <a:pt x="3646139" y="214192"/>
                    </a:cubicBezTo>
                    <a:cubicBezTo>
                      <a:pt x="3647090" y="195153"/>
                      <a:pt x="3647090" y="177066"/>
                      <a:pt x="3647090" y="157074"/>
                    </a:cubicBezTo>
                    <a:close/>
                    <a:moveTo>
                      <a:pt x="4010657" y="2719768"/>
                    </a:moveTo>
                    <a:cubicBezTo>
                      <a:pt x="3648042" y="3082467"/>
                      <a:pt x="3288282" y="3442310"/>
                      <a:pt x="2930426" y="3800250"/>
                    </a:cubicBezTo>
                    <a:cubicBezTo>
                      <a:pt x="2951364" y="3823097"/>
                      <a:pt x="2976109" y="3849752"/>
                      <a:pt x="2996096" y="3871647"/>
                    </a:cubicBezTo>
                    <a:cubicBezTo>
                      <a:pt x="3357759" y="3508948"/>
                      <a:pt x="3718471" y="3149105"/>
                      <a:pt x="4079183" y="2787358"/>
                    </a:cubicBezTo>
                    <a:cubicBezTo>
                      <a:pt x="4058245" y="2767366"/>
                      <a:pt x="4033499" y="2742615"/>
                      <a:pt x="4010657" y="2719768"/>
                    </a:cubicBezTo>
                    <a:close/>
                    <a:moveTo>
                      <a:pt x="3186445" y="4064897"/>
                    </a:moveTo>
                    <a:cubicBezTo>
                      <a:pt x="3549060" y="3701245"/>
                      <a:pt x="3907868" y="3341402"/>
                      <a:pt x="4265725" y="2982511"/>
                    </a:cubicBezTo>
                    <a:cubicBezTo>
                      <a:pt x="4242883" y="2959664"/>
                      <a:pt x="4218138" y="2933960"/>
                      <a:pt x="4197199" y="2913969"/>
                    </a:cubicBezTo>
                    <a:cubicBezTo>
                      <a:pt x="3837439" y="3273813"/>
                      <a:pt x="3477679" y="3633656"/>
                      <a:pt x="3116968" y="3994451"/>
                    </a:cubicBezTo>
                    <a:cubicBezTo>
                      <a:pt x="3137906" y="4016346"/>
                      <a:pt x="3162651" y="4041098"/>
                      <a:pt x="3186445" y="4064897"/>
                    </a:cubicBezTo>
                    <a:close/>
                    <a:moveTo>
                      <a:pt x="269344" y="759669"/>
                    </a:moveTo>
                    <a:cubicBezTo>
                      <a:pt x="283620" y="760621"/>
                      <a:pt x="293138" y="761573"/>
                      <a:pt x="303607" y="761573"/>
                    </a:cubicBezTo>
                    <a:cubicBezTo>
                      <a:pt x="441610" y="761573"/>
                      <a:pt x="579613" y="760621"/>
                      <a:pt x="716665" y="762525"/>
                    </a:cubicBezTo>
                    <a:cubicBezTo>
                      <a:pt x="750927" y="762525"/>
                      <a:pt x="761397" y="752053"/>
                      <a:pt x="760445" y="718735"/>
                    </a:cubicBezTo>
                    <a:cubicBezTo>
                      <a:pt x="758541" y="580700"/>
                      <a:pt x="759493" y="443616"/>
                      <a:pt x="759493" y="305581"/>
                    </a:cubicBezTo>
                    <a:cubicBezTo>
                      <a:pt x="759493" y="295110"/>
                      <a:pt x="756638" y="283686"/>
                      <a:pt x="755686" y="273214"/>
                    </a:cubicBezTo>
                    <a:cubicBezTo>
                      <a:pt x="593889" y="435049"/>
                      <a:pt x="433996" y="594979"/>
                      <a:pt x="269344" y="759669"/>
                    </a:cubicBezTo>
                    <a:close/>
                    <a:moveTo>
                      <a:pt x="4385645" y="2868275"/>
                    </a:moveTo>
                    <a:cubicBezTo>
                      <a:pt x="4427522" y="2828292"/>
                      <a:pt x="4475109" y="2789262"/>
                      <a:pt x="4515083" y="2742615"/>
                    </a:cubicBezTo>
                    <a:cubicBezTo>
                      <a:pt x="4578849" y="2669314"/>
                      <a:pt x="4571235" y="2556030"/>
                      <a:pt x="4503662" y="2487488"/>
                    </a:cubicBezTo>
                    <a:cubicBezTo>
                      <a:pt x="4435136" y="2417995"/>
                      <a:pt x="4323781" y="2408475"/>
                      <a:pt x="4248594" y="2471305"/>
                    </a:cubicBezTo>
                    <a:cubicBezTo>
                      <a:pt x="4201007" y="2511287"/>
                      <a:pt x="4161033" y="2559838"/>
                      <a:pt x="4119156" y="2602676"/>
                    </a:cubicBezTo>
                    <a:cubicBezTo>
                      <a:pt x="4207668" y="2690257"/>
                      <a:pt x="4296181" y="2778790"/>
                      <a:pt x="4385645" y="2868275"/>
                    </a:cubicBezTo>
                    <a:close/>
                    <a:moveTo>
                      <a:pt x="2846672" y="3952565"/>
                    </a:moveTo>
                    <a:cubicBezTo>
                      <a:pt x="2821927" y="4039194"/>
                      <a:pt x="2798133" y="4125823"/>
                      <a:pt x="2771484" y="4221019"/>
                    </a:cubicBezTo>
                    <a:cubicBezTo>
                      <a:pt x="2867610" y="4193412"/>
                      <a:pt x="2954219" y="4167709"/>
                      <a:pt x="3037021" y="4143910"/>
                    </a:cubicBezTo>
                    <a:cubicBezTo>
                      <a:pt x="2973254" y="4080128"/>
                      <a:pt x="2911391" y="4017298"/>
                      <a:pt x="2846672" y="3952565"/>
                    </a:cubicBezTo>
                    <a:close/>
                  </a:path>
                </a:pathLst>
              </a:custGeom>
              <a:grpFill/>
              <a:ln w="9514" cap="flat">
                <a:noFill/>
                <a:prstDash val="solid"/>
                <a:miter/>
              </a:ln>
            </p:spPr>
            <p:txBody>
              <a:bodyPr rtlCol="0" anchor="ctr"/>
              <a:lstStyle/>
              <a:p>
                <a:endParaRPr lang="en-US"/>
              </a:p>
            </p:txBody>
          </p:sp>
          <p:sp>
            <p:nvSpPr>
              <p:cNvPr id="77" name="Freeform 18">
                <a:extLst>
                  <a:ext uri="{FF2B5EF4-FFF2-40B4-BE49-F238E27FC236}">
                    <a16:creationId xmlns:a16="http://schemas.microsoft.com/office/drawing/2014/main" id="{CCD3F8A7-3086-83B0-161B-4BAEC778290E}"/>
                  </a:ext>
                </a:extLst>
              </p:cNvPr>
              <p:cNvSpPr/>
              <p:nvPr/>
            </p:nvSpPr>
            <p:spPr>
              <a:xfrm>
                <a:off x="4321547" y="1521788"/>
                <a:ext cx="2432424" cy="1369773"/>
              </a:xfrm>
              <a:custGeom>
                <a:avLst/>
                <a:gdLst>
                  <a:gd name="connsiteX0" fmla="*/ 1217997 w 2432424"/>
                  <a:gd name="connsiteY0" fmla="*/ 423 h 1369773"/>
                  <a:gd name="connsiteX1" fmla="*/ 2023174 w 2432424"/>
                  <a:gd name="connsiteY1" fmla="*/ 423 h 1369773"/>
                  <a:gd name="connsiteX2" fmla="*/ 2432424 w 2432424"/>
                  <a:gd name="connsiteY2" fmla="*/ 412625 h 1369773"/>
                  <a:gd name="connsiteX3" fmla="*/ 2432424 w 2432424"/>
                  <a:gd name="connsiteY3" fmla="*/ 964765 h 1369773"/>
                  <a:gd name="connsiteX4" fmla="*/ 2028884 w 2432424"/>
                  <a:gd name="connsiteY4" fmla="*/ 1369351 h 1369773"/>
                  <a:gd name="connsiteX5" fmla="*/ 400447 w 2432424"/>
                  <a:gd name="connsiteY5" fmla="*/ 1369351 h 1369773"/>
                  <a:gd name="connsiteX6" fmla="*/ 714 w 2432424"/>
                  <a:gd name="connsiteY6" fmla="*/ 970477 h 1369773"/>
                  <a:gd name="connsiteX7" fmla="*/ 714 w 2432424"/>
                  <a:gd name="connsiteY7" fmla="*/ 395489 h 1369773"/>
                  <a:gd name="connsiteX8" fmla="*/ 398544 w 2432424"/>
                  <a:gd name="connsiteY8" fmla="*/ 423 h 1369773"/>
                  <a:gd name="connsiteX9" fmla="*/ 1217997 w 2432424"/>
                  <a:gd name="connsiteY9" fmla="*/ 423 h 1369773"/>
                  <a:gd name="connsiteX10" fmla="*/ 1215142 w 2432424"/>
                  <a:gd name="connsiteY10" fmla="*/ 1216084 h 1369773"/>
                  <a:gd name="connsiteX11" fmla="*/ 2033643 w 2432424"/>
                  <a:gd name="connsiteY11" fmla="*/ 1216084 h 1369773"/>
                  <a:gd name="connsiteX12" fmla="*/ 2279194 w 2432424"/>
                  <a:gd name="connsiteY12" fmla="*/ 974285 h 1369773"/>
                  <a:gd name="connsiteX13" fmla="*/ 2279194 w 2432424"/>
                  <a:gd name="connsiteY13" fmla="*/ 394537 h 1369773"/>
                  <a:gd name="connsiteX14" fmla="*/ 2038402 w 2432424"/>
                  <a:gd name="connsiteY14" fmla="*/ 152738 h 1369773"/>
                  <a:gd name="connsiteX15" fmla="*/ 396640 w 2432424"/>
                  <a:gd name="connsiteY15" fmla="*/ 152738 h 1369773"/>
                  <a:gd name="connsiteX16" fmla="*/ 152041 w 2432424"/>
                  <a:gd name="connsiteY16" fmla="*/ 401201 h 1369773"/>
                  <a:gd name="connsiteX17" fmla="*/ 152041 w 2432424"/>
                  <a:gd name="connsiteY17" fmla="*/ 966669 h 1369773"/>
                  <a:gd name="connsiteX18" fmla="*/ 401399 w 2432424"/>
                  <a:gd name="connsiteY18" fmla="*/ 1215132 h 1369773"/>
                  <a:gd name="connsiteX19" fmla="*/ 1215142 w 2432424"/>
                  <a:gd name="connsiteY19" fmla="*/ 1216084 h 136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32424" h="1369773">
                    <a:moveTo>
                      <a:pt x="1217997" y="423"/>
                    </a:moveTo>
                    <a:cubicBezTo>
                      <a:pt x="1486389" y="423"/>
                      <a:pt x="1754782" y="423"/>
                      <a:pt x="2023174" y="423"/>
                    </a:cubicBezTo>
                    <a:cubicBezTo>
                      <a:pt x="2274435" y="423"/>
                      <a:pt x="2432424" y="160353"/>
                      <a:pt x="2432424" y="412625"/>
                    </a:cubicBezTo>
                    <a:cubicBezTo>
                      <a:pt x="2432424" y="596354"/>
                      <a:pt x="2432424" y="781036"/>
                      <a:pt x="2432424" y="964765"/>
                    </a:cubicBezTo>
                    <a:cubicBezTo>
                      <a:pt x="2432424" y="1207517"/>
                      <a:pt x="2270628" y="1369351"/>
                      <a:pt x="2028884" y="1369351"/>
                    </a:cubicBezTo>
                    <a:cubicBezTo>
                      <a:pt x="1486389" y="1369351"/>
                      <a:pt x="942942" y="1370303"/>
                      <a:pt x="400447" y="1369351"/>
                    </a:cubicBezTo>
                    <a:cubicBezTo>
                      <a:pt x="162511" y="1369351"/>
                      <a:pt x="2617" y="1208469"/>
                      <a:pt x="714" y="970477"/>
                    </a:cubicBezTo>
                    <a:cubicBezTo>
                      <a:pt x="-238" y="779132"/>
                      <a:pt x="-238" y="586834"/>
                      <a:pt x="714" y="395489"/>
                    </a:cubicBezTo>
                    <a:cubicBezTo>
                      <a:pt x="2617" y="160353"/>
                      <a:pt x="163462" y="1375"/>
                      <a:pt x="398544" y="423"/>
                    </a:cubicBezTo>
                    <a:cubicBezTo>
                      <a:pt x="671695" y="-529"/>
                      <a:pt x="944846" y="423"/>
                      <a:pt x="1217997" y="423"/>
                    </a:cubicBezTo>
                    <a:close/>
                    <a:moveTo>
                      <a:pt x="1215142" y="1216084"/>
                    </a:moveTo>
                    <a:cubicBezTo>
                      <a:pt x="1488293" y="1216084"/>
                      <a:pt x="1760492" y="1216084"/>
                      <a:pt x="2033643" y="1216084"/>
                    </a:cubicBezTo>
                    <a:cubicBezTo>
                      <a:pt x="2184971" y="1216084"/>
                      <a:pt x="2279194" y="1124696"/>
                      <a:pt x="2279194" y="974285"/>
                    </a:cubicBezTo>
                    <a:cubicBezTo>
                      <a:pt x="2280145" y="781036"/>
                      <a:pt x="2280145" y="587786"/>
                      <a:pt x="2279194" y="394537"/>
                    </a:cubicBezTo>
                    <a:cubicBezTo>
                      <a:pt x="2278242" y="246030"/>
                      <a:pt x="2186874" y="152738"/>
                      <a:pt x="2038402" y="152738"/>
                    </a:cubicBezTo>
                    <a:cubicBezTo>
                      <a:pt x="1491148" y="151786"/>
                      <a:pt x="943894" y="151786"/>
                      <a:pt x="396640" y="152738"/>
                    </a:cubicBezTo>
                    <a:cubicBezTo>
                      <a:pt x="243409" y="152738"/>
                      <a:pt x="152041" y="247934"/>
                      <a:pt x="152041" y="401201"/>
                    </a:cubicBezTo>
                    <a:cubicBezTo>
                      <a:pt x="152041" y="589690"/>
                      <a:pt x="152041" y="778180"/>
                      <a:pt x="152041" y="966669"/>
                    </a:cubicBezTo>
                    <a:cubicBezTo>
                      <a:pt x="152041" y="1121840"/>
                      <a:pt x="246264" y="1215132"/>
                      <a:pt x="401399" y="1215132"/>
                    </a:cubicBezTo>
                    <a:cubicBezTo>
                      <a:pt x="672646" y="1216084"/>
                      <a:pt x="943894" y="1216084"/>
                      <a:pt x="1215142" y="1216084"/>
                    </a:cubicBezTo>
                    <a:close/>
                  </a:path>
                </a:pathLst>
              </a:custGeom>
              <a:grpFill/>
              <a:ln w="9514" cap="flat">
                <a:noFill/>
                <a:prstDash val="solid"/>
                <a:miter/>
              </a:ln>
            </p:spPr>
            <p:txBody>
              <a:bodyPr rtlCol="0" anchor="ctr"/>
              <a:lstStyle/>
              <a:p>
                <a:endParaRPr lang="en-US"/>
              </a:p>
            </p:txBody>
          </p:sp>
          <p:sp>
            <p:nvSpPr>
              <p:cNvPr id="78" name="Freeform 19">
                <a:extLst>
                  <a:ext uri="{FF2B5EF4-FFF2-40B4-BE49-F238E27FC236}">
                    <a16:creationId xmlns:a16="http://schemas.microsoft.com/office/drawing/2014/main" id="{E2FBDFBC-6F03-186D-3F14-F6374F222295}"/>
                  </a:ext>
                </a:extLst>
              </p:cNvPr>
              <p:cNvSpPr/>
              <p:nvPr/>
            </p:nvSpPr>
            <p:spPr>
              <a:xfrm>
                <a:off x="3564070" y="4360023"/>
                <a:ext cx="1346369" cy="1271701"/>
              </a:xfrm>
              <a:custGeom>
                <a:avLst/>
                <a:gdLst>
                  <a:gd name="connsiteX0" fmla="*/ 907615 w 1346369"/>
                  <a:gd name="connsiteY0" fmla="*/ 357939 h 1271701"/>
                  <a:gd name="connsiteX1" fmla="*/ 1234063 w 1346369"/>
                  <a:gd name="connsiteY1" fmla="*/ 0 h 1271701"/>
                  <a:gd name="connsiteX2" fmla="*/ 1346369 w 1346369"/>
                  <a:gd name="connsiteY2" fmla="*/ 101861 h 1271701"/>
                  <a:gd name="connsiteX3" fmla="*/ 1129371 w 1346369"/>
                  <a:gd name="connsiteY3" fmla="*/ 341756 h 1271701"/>
                  <a:gd name="connsiteX4" fmla="*/ 1110336 w 1346369"/>
                  <a:gd name="connsiteY4" fmla="*/ 361747 h 1271701"/>
                  <a:gd name="connsiteX5" fmla="*/ 1016114 w 1346369"/>
                  <a:gd name="connsiteY5" fmla="*/ 472175 h 1271701"/>
                  <a:gd name="connsiteX6" fmla="*/ 1045618 w 1346369"/>
                  <a:gd name="connsiteY6" fmla="*/ 606403 h 1271701"/>
                  <a:gd name="connsiteX7" fmla="*/ 857172 w 1346369"/>
                  <a:gd name="connsiteY7" fmla="*/ 1151879 h 1271701"/>
                  <a:gd name="connsiteX8" fmla="*/ 280414 w 1346369"/>
                  <a:gd name="connsiteY8" fmla="*/ 1202333 h 1271701"/>
                  <a:gd name="connsiteX9" fmla="*/ 1552 w 1346369"/>
                  <a:gd name="connsiteY9" fmla="*/ 697792 h 1271701"/>
                  <a:gd name="connsiteX10" fmla="*/ 323243 w 1346369"/>
                  <a:gd name="connsiteY10" fmla="*/ 247511 h 1271701"/>
                  <a:gd name="connsiteX11" fmla="*/ 871448 w 1346369"/>
                  <a:gd name="connsiteY11" fmla="*/ 327477 h 1271701"/>
                  <a:gd name="connsiteX12" fmla="*/ 907615 w 1346369"/>
                  <a:gd name="connsiteY12" fmla="*/ 357939 h 1271701"/>
                  <a:gd name="connsiteX13" fmla="*/ 801019 w 1346369"/>
                  <a:gd name="connsiteY13" fmla="*/ 474079 h 1271701"/>
                  <a:gd name="connsiteX14" fmla="*/ 290883 w 1346369"/>
                  <a:gd name="connsiteY14" fmla="*/ 439809 h 1271701"/>
                  <a:gd name="connsiteX15" fmla="*/ 220454 w 1346369"/>
                  <a:gd name="connsiteY15" fmla="*/ 952918 h 1271701"/>
                  <a:gd name="connsiteX16" fmla="*/ 735348 w 1346369"/>
                  <a:gd name="connsiteY16" fmla="*/ 1053827 h 1271701"/>
                  <a:gd name="connsiteX17" fmla="*/ 881917 w 1346369"/>
                  <a:gd name="connsiteY17" fmla="*/ 613067 h 1271701"/>
                  <a:gd name="connsiteX18" fmla="*/ 543096 w 1346369"/>
                  <a:gd name="connsiteY18" fmla="*/ 985285 h 1271701"/>
                  <a:gd name="connsiteX19" fmla="*/ 261379 w 1346369"/>
                  <a:gd name="connsiteY19" fmla="*/ 796796 h 1271701"/>
                  <a:gd name="connsiteX20" fmla="*/ 345133 w 1346369"/>
                  <a:gd name="connsiteY20" fmla="*/ 671136 h 1271701"/>
                  <a:gd name="connsiteX21" fmla="*/ 519302 w 1346369"/>
                  <a:gd name="connsiteY21" fmla="*/ 785372 h 1271701"/>
                  <a:gd name="connsiteX22" fmla="*/ 781984 w 1346369"/>
                  <a:gd name="connsiteY22" fmla="*/ 495975 h 1271701"/>
                  <a:gd name="connsiteX23" fmla="*/ 801019 w 1346369"/>
                  <a:gd name="connsiteY23" fmla="*/ 474079 h 127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46369" h="1271701">
                    <a:moveTo>
                      <a:pt x="907615" y="357939"/>
                    </a:moveTo>
                    <a:cubicBezTo>
                      <a:pt x="1016114" y="238944"/>
                      <a:pt x="1122709" y="121852"/>
                      <a:pt x="1234063" y="0"/>
                    </a:cubicBezTo>
                    <a:cubicBezTo>
                      <a:pt x="1271182" y="34271"/>
                      <a:pt x="1307348" y="66638"/>
                      <a:pt x="1346369" y="101861"/>
                    </a:cubicBezTo>
                    <a:cubicBezTo>
                      <a:pt x="1273085" y="182778"/>
                      <a:pt x="1200752" y="262743"/>
                      <a:pt x="1129371" y="341756"/>
                    </a:cubicBezTo>
                    <a:cubicBezTo>
                      <a:pt x="1123661" y="348420"/>
                      <a:pt x="1116999" y="355084"/>
                      <a:pt x="1110336" y="361747"/>
                    </a:cubicBezTo>
                    <a:cubicBezTo>
                      <a:pt x="1077025" y="397922"/>
                      <a:pt x="1028486" y="429337"/>
                      <a:pt x="1016114" y="472175"/>
                    </a:cubicBezTo>
                    <a:cubicBezTo>
                      <a:pt x="1005644" y="511206"/>
                      <a:pt x="1036100" y="560708"/>
                      <a:pt x="1045618" y="606403"/>
                    </a:cubicBezTo>
                    <a:cubicBezTo>
                      <a:pt x="1092253" y="826307"/>
                      <a:pt x="1033245" y="1012892"/>
                      <a:pt x="857172" y="1151879"/>
                    </a:cubicBezTo>
                    <a:cubicBezTo>
                      <a:pt x="679196" y="1291819"/>
                      <a:pt x="479329" y="1309906"/>
                      <a:pt x="280414" y="1202333"/>
                    </a:cubicBezTo>
                    <a:cubicBezTo>
                      <a:pt x="83403" y="1095713"/>
                      <a:pt x="-13675" y="921504"/>
                      <a:pt x="1552" y="697792"/>
                    </a:cubicBezTo>
                    <a:cubicBezTo>
                      <a:pt x="15829" y="486455"/>
                      <a:pt x="127183" y="331284"/>
                      <a:pt x="323243" y="247511"/>
                    </a:cubicBezTo>
                    <a:cubicBezTo>
                      <a:pt x="518351" y="163738"/>
                      <a:pt x="703941" y="195153"/>
                      <a:pt x="871448" y="327477"/>
                    </a:cubicBezTo>
                    <a:cubicBezTo>
                      <a:pt x="881917" y="336044"/>
                      <a:pt x="893338" y="345564"/>
                      <a:pt x="907615" y="357939"/>
                    </a:cubicBezTo>
                    <a:close/>
                    <a:moveTo>
                      <a:pt x="801019" y="474079"/>
                    </a:moveTo>
                    <a:cubicBezTo>
                      <a:pt x="671582" y="329380"/>
                      <a:pt x="444114" y="316053"/>
                      <a:pt x="290883" y="439809"/>
                    </a:cubicBezTo>
                    <a:cubicBezTo>
                      <a:pt x="136700" y="564516"/>
                      <a:pt x="105293" y="791084"/>
                      <a:pt x="220454" y="952918"/>
                    </a:cubicBezTo>
                    <a:cubicBezTo>
                      <a:pt x="337519" y="1118561"/>
                      <a:pt x="564986" y="1163303"/>
                      <a:pt x="735348" y="1053827"/>
                    </a:cubicBezTo>
                    <a:cubicBezTo>
                      <a:pt x="884773" y="957678"/>
                      <a:pt x="956154" y="746342"/>
                      <a:pt x="881917" y="613067"/>
                    </a:cubicBezTo>
                    <a:cubicBezTo>
                      <a:pt x="768660" y="736822"/>
                      <a:pt x="657305" y="859626"/>
                      <a:pt x="543096" y="985285"/>
                    </a:cubicBezTo>
                    <a:cubicBezTo>
                      <a:pt x="447921" y="921504"/>
                      <a:pt x="355602" y="859626"/>
                      <a:pt x="261379" y="796796"/>
                    </a:cubicBezTo>
                    <a:cubicBezTo>
                      <a:pt x="290883" y="753006"/>
                      <a:pt x="316580" y="713975"/>
                      <a:pt x="345133" y="671136"/>
                    </a:cubicBezTo>
                    <a:cubicBezTo>
                      <a:pt x="405093" y="710167"/>
                      <a:pt x="462197" y="747294"/>
                      <a:pt x="519302" y="785372"/>
                    </a:cubicBezTo>
                    <a:cubicBezTo>
                      <a:pt x="608766" y="687320"/>
                      <a:pt x="695375" y="592123"/>
                      <a:pt x="781984" y="495975"/>
                    </a:cubicBezTo>
                    <a:cubicBezTo>
                      <a:pt x="786743" y="490263"/>
                      <a:pt x="792453" y="483599"/>
                      <a:pt x="801019" y="474079"/>
                    </a:cubicBezTo>
                    <a:close/>
                  </a:path>
                </a:pathLst>
              </a:custGeom>
              <a:grpFill/>
              <a:ln w="9514" cap="flat">
                <a:noFill/>
                <a:prstDash val="solid"/>
                <a:miter/>
              </a:ln>
            </p:spPr>
            <p:txBody>
              <a:bodyPr rtlCol="0" anchor="ctr"/>
              <a:lstStyle/>
              <a:p>
                <a:endParaRPr lang="en-US"/>
              </a:p>
            </p:txBody>
          </p:sp>
          <p:sp>
            <p:nvSpPr>
              <p:cNvPr id="79" name="Freeform 20">
                <a:extLst>
                  <a:ext uri="{FF2B5EF4-FFF2-40B4-BE49-F238E27FC236}">
                    <a16:creationId xmlns:a16="http://schemas.microsoft.com/office/drawing/2014/main" id="{03360667-D789-AE78-C3EF-98CB275ED2FA}"/>
                  </a:ext>
                </a:extLst>
              </p:cNvPr>
              <p:cNvSpPr/>
              <p:nvPr/>
            </p:nvSpPr>
            <p:spPr>
              <a:xfrm>
                <a:off x="3563837" y="2991095"/>
                <a:ext cx="1345650" cy="1268459"/>
              </a:xfrm>
              <a:custGeom>
                <a:avLst/>
                <a:gdLst>
                  <a:gd name="connsiteX0" fmla="*/ 1233345 w 1345650"/>
                  <a:gd name="connsiteY0" fmla="*/ 0 h 1268459"/>
                  <a:gd name="connsiteX1" fmla="*/ 1345651 w 1345650"/>
                  <a:gd name="connsiteY1" fmla="*/ 101861 h 1268459"/>
                  <a:gd name="connsiteX2" fmla="*/ 1177192 w 1345650"/>
                  <a:gd name="connsiteY2" fmla="*/ 288446 h 1268459"/>
                  <a:gd name="connsiteX3" fmla="*/ 1046802 w 1345650"/>
                  <a:gd name="connsiteY3" fmla="*/ 430289 h 1268459"/>
                  <a:gd name="connsiteX4" fmla="*/ 1023961 w 1345650"/>
                  <a:gd name="connsiteY4" fmla="*/ 543573 h 1268459"/>
                  <a:gd name="connsiteX5" fmla="*/ 913558 w 1345650"/>
                  <a:gd name="connsiteY5" fmla="*/ 1100473 h 1268459"/>
                  <a:gd name="connsiteX6" fmla="*/ 371063 w 1345650"/>
                  <a:gd name="connsiteY6" fmla="*/ 1240412 h 1268459"/>
                  <a:gd name="connsiteX7" fmla="*/ 7496 w 1345650"/>
                  <a:gd name="connsiteY7" fmla="*/ 818691 h 1268459"/>
                  <a:gd name="connsiteX8" fmla="*/ 278743 w 1345650"/>
                  <a:gd name="connsiteY8" fmla="*/ 266551 h 1268459"/>
                  <a:gd name="connsiteX9" fmla="*/ 882150 w 1345650"/>
                  <a:gd name="connsiteY9" fmla="*/ 336996 h 1268459"/>
                  <a:gd name="connsiteX10" fmla="*/ 907848 w 1345650"/>
                  <a:gd name="connsiteY10" fmla="*/ 357939 h 1268459"/>
                  <a:gd name="connsiteX11" fmla="*/ 1233345 w 1345650"/>
                  <a:gd name="connsiteY11" fmla="*/ 0 h 1268459"/>
                  <a:gd name="connsiteX12" fmla="*/ 801252 w 1345650"/>
                  <a:gd name="connsiteY12" fmla="*/ 475983 h 1268459"/>
                  <a:gd name="connsiteX13" fmla="*/ 305392 w 1345650"/>
                  <a:gd name="connsiteY13" fmla="*/ 429337 h 1268459"/>
                  <a:gd name="connsiteX14" fmla="*/ 209266 w 1345650"/>
                  <a:gd name="connsiteY14" fmla="*/ 937687 h 1268459"/>
                  <a:gd name="connsiteX15" fmla="*/ 708933 w 1345650"/>
                  <a:gd name="connsiteY15" fmla="*/ 1070010 h 1268459"/>
                  <a:gd name="connsiteX16" fmla="*/ 883102 w 1345650"/>
                  <a:gd name="connsiteY16" fmla="*/ 612114 h 1268459"/>
                  <a:gd name="connsiteX17" fmla="*/ 542377 w 1345650"/>
                  <a:gd name="connsiteY17" fmla="*/ 986237 h 1268459"/>
                  <a:gd name="connsiteX18" fmla="*/ 260660 w 1345650"/>
                  <a:gd name="connsiteY18" fmla="*/ 797748 h 1268459"/>
                  <a:gd name="connsiteX19" fmla="*/ 344414 w 1345650"/>
                  <a:gd name="connsiteY19" fmla="*/ 672088 h 1268459"/>
                  <a:gd name="connsiteX20" fmla="*/ 518584 w 1345650"/>
                  <a:gd name="connsiteY20" fmla="*/ 787276 h 1268459"/>
                  <a:gd name="connsiteX21" fmla="*/ 801252 w 1345650"/>
                  <a:gd name="connsiteY21" fmla="*/ 475983 h 126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45650" h="1268459">
                    <a:moveTo>
                      <a:pt x="1233345" y="0"/>
                    </a:moveTo>
                    <a:cubicBezTo>
                      <a:pt x="1271415" y="34271"/>
                      <a:pt x="1306629" y="66638"/>
                      <a:pt x="1345651" y="101861"/>
                    </a:cubicBezTo>
                    <a:cubicBezTo>
                      <a:pt x="1287594" y="165642"/>
                      <a:pt x="1232393" y="226568"/>
                      <a:pt x="1177192" y="288446"/>
                    </a:cubicBezTo>
                    <a:cubicBezTo>
                      <a:pt x="1134363" y="336044"/>
                      <a:pt x="1092486" y="385546"/>
                      <a:pt x="1046802" y="430289"/>
                    </a:cubicBezTo>
                    <a:cubicBezTo>
                      <a:pt x="1010636" y="464559"/>
                      <a:pt x="1004926" y="492167"/>
                      <a:pt x="1023961" y="543573"/>
                    </a:cubicBezTo>
                    <a:cubicBezTo>
                      <a:pt x="1102004" y="750149"/>
                      <a:pt x="1065837" y="940543"/>
                      <a:pt x="913558" y="1100473"/>
                    </a:cubicBezTo>
                    <a:cubicBezTo>
                      <a:pt x="764134" y="1257548"/>
                      <a:pt x="576640" y="1305146"/>
                      <a:pt x="371063" y="1240412"/>
                    </a:cubicBezTo>
                    <a:cubicBezTo>
                      <a:pt x="167389" y="1175679"/>
                      <a:pt x="42711" y="1030980"/>
                      <a:pt x="7496" y="818691"/>
                    </a:cubicBezTo>
                    <a:cubicBezTo>
                      <a:pt x="-30574" y="591171"/>
                      <a:pt x="78877" y="375075"/>
                      <a:pt x="278743" y="266551"/>
                    </a:cubicBezTo>
                    <a:cubicBezTo>
                      <a:pt x="473851" y="160882"/>
                      <a:pt x="710836" y="187538"/>
                      <a:pt x="882150" y="336996"/>
                    </a:cubicBezTo>
                    <a:cubicBezTo>
                      <a:pt x="888813" y="342708"/>
                      <a:pt x="896427" y="348420"/>
                      <a:pt x="907848" y="357939"/>
                    </a:cubicBezTo>
                    <a:cubicBezTo>
                      <a:pt x="1015395" y="239896"/>
                      <a:pt x="1123894" y="121852"/>
                      <a:pt x="1233345" y="0"/>
                    </a:cubicBezTo>
                    <a:close/>
                    <a:moveTo>
                      <a:pt x="801252" y="475983"/>
                    </a:moveTo>
                    <a:cubicBezTo>
                      <a:pt x="682284" y="336044"/>
                      <a:pt x="458624" y="317005"/>
                      <a:pt x="305392" y="429337"/>
                    </a:cubicBezTo>
                    <a:cubicBezTo>
                      <a:pt x="144547" y="548333"/>
                      <a:pt x="102670" y="769189"/>
                      <a:pt x="209266" y="937687"/>
                    </a:cubicBezTo>
                    <a:cubicBezTo>
                      <a:pt x="315862" y="1106185"/>
                      <a:pt x="533811" y="1164255"/>
                      <a:pt x="708933" y="1070010"/>
                    </a:cubicBezTo>
                    <a:cubicBezTo>
                      <a:pt x="873585" y="982429"/>
                      <a:pt x="954483" y="772997"/>
                      <a:pt x="883102" y="612114"/>
                    </a:cubicBezTo>
                    <a:cubicBezTo>
                      <a:pt x="768893" y="737774"/>
                      <a:pt x="656587" y="861530"/>
                      <a:pt x="542377" y="986237"/>
                    </a:cubicBezTo>
                    <a:cubicBezTo>
                      <a:pt x="446251" y="922455"/>
                      <a:pt x="354883" y="861530"/>
                      <a:pt x="260660" y="797748"/>
                    </a:cubicBezTo>
                    <a:cubicBezTo>
                      <a:pt x="289213" y="754909"/>
                      <a:pt x="315862" y="714927"/>
                      <a:pt x="344414" y="672088"/>
                    </a:cubicBezTo>
                    <a:cubicBezTo>
                      <a:pt x="403422" y="711119"/>
                      <a:pt x="459575" y="748246"/>
                      <a:pt x="518584" y="787276"/>
                    </a:cubicBezTo>
                    <a:cubicBezTo>
                      <a:pt x="612806" y="683512"/>
                      <a:pt x="706077" y="580700"/>
                      <a:pt x="801252" y="475983"/>
                    </a:cubicBezTo>
                    <a:close/>
                  </a:path>
                </a:pathLst>
              </a:custGeom>
              <a:grpFill/>
              <a:ln w="9514" cap="flat">
                <a:noFill/>
                <a:prstDash val="solid"/>
                <a:miter/>
              </a:ln>
            </p:spPr>
            <p:txBody>
              <a:bodyPr rtlCol="0" anchor="ctr"/>
              <a:lstStyle/>
              <a:p>
                <a:endParaRPr lang="en-US"/>
              </a:p>
            </p:txBody>
          </p:sp>
          <p:sp>
            <p:nvSpPr>
              <p:cNvPr id="80" name="Freeform 21">
                <a:extLst>
                  <a:ext uri="{FF2B5EF4-FFF2-40B4-BE49-F238E27FC236}">
                    <a16:creationId xmlns:a16="http://schemas.microsoft.com/office/drawing/2014/main" id="{F54EEC31-958C-FAA7-EF64-A1F128753851}"/>
                  </a:ext>
                </a:extLst>
              </p:cNvPr>
              <p:cNvSpPr/>
              <p:nvPr/>
            </p:nvSpPr>
            <p:spPr>
              <a:xfrm>
                <a:off x="4932330" y="3349034"/>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0"/>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endParaRPr lang="en-US"/>
              </a:p>
            </p:txBody>
          </p:sp>
          <p:sp>
            <p:nvSpPr>
              <p:cNvPr id="81" name="Freeform 22">
                <a:extLst>
                  <a:ext uri="{FF2B5EF4-FFF2-40B4-BE49-F238E27FC236}">
                    <a16:creationId xmlns:a16="http://schemas.microsoft.com/office/drawing/2014/main" id="{F38B125C-1418-72C5-5854-7F1D7B883233}"/>
                  </a:ext>
                </a:extLst>
              </p:cNvPr>
              <p:cNvSpPr/>
              <p:nvPr/>
            </p:nvSpPr>
            <p:spPr>
              <a:xfrm>
                <a:off x="4932330" y="3956389"/>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1"/>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endParaRPr lang="en-US"/>
              </a:p>
            </p:txBody>
          </p:sp>
          <p:sp>
            <p:nvSpPr>
              <p:cNvPr id="82" name="Freeform 23">
                <a:extLst>
                  <a:ext uri="{FF2B5EF4-FFF2-40B4-BE49-F238E27FC236}">
                    <a16:creationId xmlns:a16="http://schemas.microsoft.com/office/drawing/2014/main" id="{60F206AB-61FF-0735-74AE-FF913568135F}"/>
                  </a:ext>
                </a:extLst>
              </p:cNvPr>
              <p:cNvSpPr/>
              <p:nvPr/>
            </p:nvSpPr>
            <p:spPr>
              <a:xfrm>
                <a:off x="4933282" y="3653664"/>
                <a:ext cx="1515179" cy="146602"/>
              </a:xfrm>
              <a:custGeom>
                <a:avLst/>
                <a:gdLst>
                  <a:gd name="connsiteX0" fmla="*/ 1515180 w 1515179"/>
                  <a:gd name="connsiteY0" fmla="*/ 0 h 146602"/>
                  <a:gd name="connsiteX1" fmla="*/ 1515180 w 1515179"/>
                  <a:gd name="connsiteY1" fmla="*/ 146603 h 146602"/>
                  <a:gd name="connsiteX2" fmla="*/ 0 w 1515179"/>
                  <a:gd name="connsiteY2" fmla="*/ 146603 h 146602"/>
                  <a:gd name="connsiteX3" fmla="*/ 0 w 1515179"/>
                  <a:gd name="connsiteY3" fmla="*/ 0 h 146602"/>
                  <a:gd name="connsiteX4" fmla="*/ 1515180 w 1515179"/>
                  <a:gd name="connsiteY4" fmla="*/ 0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179" h="146602">
                    <a:moveTo>
                      <a:pt x="1515180" y="0"/>
                    </a:moveTo>
                    <a:cubicBezTo>
                      <a:pt x="1515180" y="49502"/>
                      <a:pt x="1515180" y="97100"/>
                      <a:pt x="1515180" y="146603"/>
                    </a:cubicBezTo>
                    <a:cubicBezTo>
                      <a:pt x="1009802" y="146603"/>
                      <a:pt x="506329" y="146603"/>
                      <a:pt x="0" y="146603"/>
                    </a:cubicBezTo>
                    <a:cubicBezTo>
                      <a:pt x="0" y="97100"/>
                      <a:pt x="0" y="50454"/>
                      <a:pt x="0" y="0"/>
                    </a:cubicBezTo>
                    <a:cubicBezTo>
                      <a:pt x="503474" y="0"/>
                      <a:pt x="1006947" y="0"/>
                      <a:pt x="1515180" y="0"/>
                    </a:cubicBezTo>
                    <a:close/>
                  </a:path>
                </a:pathLst>
              </a:custGeom>
              <a:grpFill/>
              <a:ln w="9514" cap="flat">
                <a:noFill/>
                <a:prstDash val="solid"/>
                <a:miter/>
              </a:ln>
            </p:spPr>
            <p:txBody>
              <a:bodyPr rtlCol="0" anchor="ctr"/>
              <a:lstStyle/>
              <a:p>
                <a:endParaRPr lang="en-US"/>
              </a:p>
            </p:txBody>
          </p:sp>
          <p:sp>
            <p:nvSpPr>
              <p:cNvPr id="83" name="Freeform 24">
                <a:extLst>
                  <a:ext uri="{FF2B5EF4-FFF2-40B4-BE49-F238E27FC236}">
                    <a16:creationId xmlns:a16="http://schemas.microsoft.com/office/drawing/2014/main" id="{58D44409-7F6B-55AA-41F8-B8E116E466FF}"/>
                  </a:ext>
                </a:extLst>
              </p:cNvPr>
              <p:cNvSpPr/>
              <p:nvPr/>
            </p:nvSpPr>
            <p:spPr>
              <a:xfrm>
                <a:off x="4934233" y="4717010"/>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50454"/>
                      <a:pt x="0" y="0"/>
                    </a:cubicBezTo>
                    <a:cubicBezTo>
                      <a:pt x="276006" y="0"/>
                      <a:pt x="551061" y="0"/>
                      <a:pt x="828971" y="0"/>
                    </a:cubicBezTo>
                    <a:close/>
                  </a:path>
                </a:pathLst>
              </a:custGeom>
              <a:grpFill/>
              <a:ln w="9514" cap="flat">
                <a:noFill/>
                <a:prstDash val="solid"/>
                <a:miter/>
              </a:ln>
            </p:spPr>
            <p:txBody>
              <a:bodyPr rtlCol="0" anchor="ctr"/>
              <a:lstStyle/>
              <a:p>
                <a:endParaRPr lang="en-US"/>
              </a:p>
            </p:txBody>
          </p:sp>
          <p:sp>
            <p:nvSpPr>
              <p:cNvPr id="84" name="Freeform 25">
                <a:extLst>
                  <a:ext uri="{FF2B5EF4-FFF2-40B4-BE49-F238E27FC236}">
                    <a16:creationId xmlns:a16="http://schemas.microsoft.com/office/drawing/2014/main" id="{D49CF8BA-FF0A-9ED2-9CC6-ECC71E0B5E7D}"/>
                  </a:ext>
                </a:extLst>
              </p:cNvPr>
              <p:cNvSpPr/>
              <p:nvPr/>
            </p:nvSpPr>
            <p:spPr>
              <a:xfrm>
                <a:off x="4934233" y="5021639"/>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49502"/>
                      <a:pt x="0" y="0"/>
                    </a:cubicBezTo>
                    <a:cubicBezTo>
                      <a:pt x="276006" y="0"/>
                      <a:pt x="551061" y="0"/>
                      <a:pt x="828971" y="0"/>
                    </a:cubicBezTo>
                    <a:close/>
                  </a:path>
                </a:pathLst>
              </a:custGeom>
              <a:grpFill/>
              <a:ln w="9514" cap="flat">
                <a:noFill/>
                <a:prstDash val="solid"/>
                <a:miter/>
              </a:ln>
            </p:spPr>
            <p:txBody>
              <a:bodyPr rtlCol="0" anchor="ctr"/>
              <a:lstStyle/>
              <a:p>
                <a:endParaRPr lang="en-US"/>
              </a:p>
            </p:txBody>
          </p:sp>
          <p:sp>
            <p:nvSpPr>
              <p:cNvPr id="85" name="Freeform 26">
                <a:extLst>
                  <a:ext uri="{FF2B5EF4-FFF2-40B4-BE49-F238E27FC236}">
                    <a16:creationId xmlns:a16="http://schemas.microsoft.com/office/drawing/2014/main" id="{73CB1FE9-1707-ED90-C8D2-04A349443B4C}"/>
                  </a:ext>
                </a:extLst>
              </p:cNvPr>
              <p:cNvSpPr/>
              <p:nvPr/>
            </p:nvSpPr>
            <p:spPr>
              <a:xfrm>
                <a:off x="4933282" y="5325317"/>
                <a:ext cx="829922" cy="145650"/>
              </a:xfrm>
              <a:custGeom>
                <a:avLst/>
                <a:gdLst>
                  <a:gd name="connsiteX0" fmla="*/ 0 w 829922"/>
                  <a:gd name="connsiteY0" fmla="*/ 0 h 145650"/>
                  <a:gd name="connsiteX1" fmla="*/ 829923 w 829922"/>
                  <a:gd name="connsiteY1" fmla="*/ 0 h 145650"/>
                  <a:gd name="connsiteX2" fmla="*/ 829923 w 829922"/>
                  <a:gd name="connsiteY2" fmla="*/ 145651 h 145650"/>
                  <a:gd name="connsiteX3" fmla="*/ 0 w 829922"/>
                  <a:gd name="connsiteY3" fmla="*/ 145651 h 145650"/>
                  <a:gd name="connsiteX4" fmla="*/ 0 w 829922"/>
                  <a:gd name="connsiteY4" fmla="*/ 0 h 14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922" h="145650">
                    <a:moveTo>
                      <a:pt x="0" y="0"/>
                    </a:moveTo>
                    <a:cubicBezTo>
                      <a:pt x="277910" y="0"/>
                      <a:pt x="552964" y="0"/>
                      <a:pt x="829923" y="0"/>
                    </a:cubicBezTo>
                    <a:cubicBezTo>
                      <a:pt x="829923" y="49502"/>
                      <a:pt x="829923" y="96148"/>
                      <a:pt x="829923" y="145651"/>
                    </a:cubicBezTo>
                    <a:cubicBezTo>
                      <a:pt x="552964" y="145651"/>
                      <a:pt x="277910" y="145651"/>
                      <a:pt x="0" y="145651"/>
                    </a:cubicBezTo>
                    <a:cubicBezTo>
                      <a:pt x="0" y="98052"/>
                      <a:pt x="0" y="51406"/>
                      <a:pt x="0" y="0"/>
                    </a:cubicBezTo>
                    <a:close/>
                  </a:path>
                </a:pathLst>
              </a:custGeom>
              <a:grpFill/>
              <a:ln w="9514" cap="flat">
                <a:noFill/>
                <a:prstDash val="solid"/>
                <a:miter/>
              </a:ln>
            </p:spPr>
            <p:txBody>
              <a:bodyPr rtlCol="0" anchor="ctr"/>
              <a:lstStyle/>
              <a:p>
                <a:endParaRPr lang="en-US"/>
              </a:p>
            </p:txBody>
          </p:sp>
          <p:sp>
            <p:nvSpPr>
              <p:cNvPr id="86" name="Freeform 27">
                <a:extLst>
                  <a:ext uri="{FF2B5EF4-FFF2-40B4-BE49-F238E27FC236}">
                    <a16:creationId xmlns:a16="http://schemas.microsoft.com/office/drawing/2014/main" id="{08C1EBE1-2C69-F104-3147-A2C51B1DBC0C}"/>
                  </a:ext>
                </a:extLst>
              </p:cNvPr>
              <p:cNvSpPr/>
              <p:nvPr/>
            </p:nvSpPr>
            <p:spPr>
              <a:xfrm>
                <a:off x="6603596" y="3651760"/>
                <a:ext cx="146568" cy="148506"/>
              </a:xfrm>
              <a:custGeom>
                <a:avLst/>
                <a:gdLst>
                  <a:gd name="connsiteX0" fmla="*/ 146569 w 146568"/>
                  <a:gd name="connsiteY0" fmla="*/ 148507 h 148506"/>
                  <a:gd name="connsiteX1" fmla="*/ 0 w 146568"/>
                  <a:gd name="connsiteY1" fmla="*/ 148507 h 148506"/>
                  <a:gd name="connsiteX2" fmla="*/ 0 w 146568"/>
                  <a:gd name="connsiteY2" fmla="*/ 0 h 148506"/>
                  <a:gd name="connsiteX3" fmla="*/ 146569 w 146568"/>
                  <a:gd name="connsiteY3" fmla="*/ 0 h 148506"/>
                  <a:gd name="connsiteX4" fmla="*/ 146569 w 146568"/>
                  <a:gd name="connsiteY4" fmla="*/ 148507 h 148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68" h="148506">
                    <a:moveTo>
                      <a:pt x="146569" y="148507"/>
                    </a:moveTo>
                    <a:cubicBezTo>
                      <a:pt x="96126" y="148507"/>
                      <a:pt x="49491" y="148507"/>
                      <a:pt x="0" y="148507"/>
                    </a:cubicBezTo>
                    <a:cubicBezTo>
                      <a:pt x="0" y="98053"/>
                      <a:pt x="0" y="50454"/>
                      <a:pt x="0" y="0"/>
                    </a:cubicBezTo>
                    <a:cubicBezTo>
                      <a:pt x="49491" y="0"/>
                      <a:pt x="96126" y="0"/>
                      <a:pt x="146569" y="0"/>
                    </a:cubicBezTo>
                    <a:cubicBezTo>
                      <a:pt x="146569" y="49502"/>
                      <a:pt x="146569" y="97101"/>
                      <a:pt x="146569" y="148507"/>
                    </a:cubicBezTo>
                    <a:close/>
                  </a:path>
                </a:pathLst>
              </a:custGeom>
              <a:grpFill/>
              <a:ln w="9514" cap="flat">
                <a:noFill/>
                <a:prstDash val="solid"/>
                <a:miter/>
              </a:ln>
            </p:spPr>
            <p:txBody>
              <a:bodyPr rtlCol="0" anchor="ctr"/>
              <a:lstStyle/>
              <a:p>
                <a:endParaRPr lang="en-US"/>
              </a:p>
            </p:txBody>
          </p:sp>
          <p:sp>
            <p:nvSpPr>
              <p:cNvPr id="87" name="Freeform 28">
                <a:extLst>
                  <a:ext uri="{FF2B5EF4-FFF2-40B4-BE49-F238E27FC236}">
                    <a16:creationId xmlns:a16="http://schemas.microsoft.com/office/drawing/2014/main" id="{C21DE01D-38AD-7C6A-2339-442AA84246AE}"/>
                  </a:ext>
                </a:extLst>
              </p:cNvPr>
              <p:cNvSpPr/>
              <p:nvPr/>
            </p:nvSpPr>
            <p:spPr>
              <a:xfrm>
                <a:off x="5996382" y="1982011"/>
                <a:ext cx="451127" cy="449328"/>
              </a:xfrm>
              <a:custGeom>
                <a:avLst/>
                <a:gdLst>
                  <a:gd name="connsiteX0" fmla="*/ 451127 w 451127"/>
                  <a:gd name="connsiteY0" fmla="*/ 449328 h 449328"/>
                  <a:gd name="connsiteX1" fmla="*/ 0 w 451127"/>
                  <a:gd name="connsiteY1" fmla="*/ 449328 h 449328"/>
                  <a:gd name="connsiteX2" fmla="*/ 0 w 451127"/>
                  <a:gd name="connsiteY2" fmla="*/ 0 h 449328"/>
                  <a:gd name="connsiteX3" fmla="*/ 451127 w 451127"/>
                  <a:gd name="connsiteY3" fmla="*/ 0 h 449328"/>
                  <a:gd name="connsiteX4" fmla="*/ 451127 w 451127"/>
                  <a:gd name="connsiteY4" fmla="*/ 449328 h 449328"/>
                  <a:gd name="connsiteX5" fmla="*/ 297896 w 451127"/>
                  <a:gd name="connsiteY5" fmla="*/ 151363 h 449328"/>
                  <a:gd name="connsiteX6" fmla="*/ 153231 w 451127"/>
                  <a:gd name="connsiteY6" fmla="*/ 151363 h 449328"/>
                  <a:gd name="connsiteX7" fmla="*/ 153231 w 451127"/>
                  <a:gd name="connsiteY7" fmla="*/ 297966 h 449328"/>
                  <a:gd name="connsiteX8" fmla="*/ 297896 w 451127"/>
                  <a:gd name="connsiteY8" fmla="*/ 297966 h 449328"/>
                  <a:gd name="connsiteX9" fmla="*/ 297896 w 451127"/>
                  <a:gd name="connsiteY9" fmla="*/ 151363 h 44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1127" h="449328">
                    <a:moveTo>
                      <a:pt x="451127" y="449328"/>
                    </a:moveTo>
                    <a:cubicBezTo>
                      <a:pt x="298848" y="449328"/>
                      <a:pt x="151328" y="449328"/>
                      <a:pt x="0" y="449328"/>
                    </a:cubicBezTo>
                    <a:cubicBezTo>
                      <a:pt x="0" y="299869"/>
                      <a:pt x="0" y="151363"/>
                      <a:pt x="0" y="0"/>
                    </a:cubicBezTo>
                    <a:cubicBezTo>
                      <a:pt x="150376" y="0"/>
                      <a:pt x="298848" y="0"/>
                      <a:pt x="451127" y="0"/>
                    </a:cubicBezTo>
                    <a:cubicBezTo>
                      <a:pt x="451127" y="149459"/>
                      <a:pt x="451127" y="297013"/>
                      <a:pt x="451127" y="449328"/>
                    </a:cubicBezTo>
                    <a:close/>
                    <a:moveTo>
                      <a:pt x="297896" y="151363"/>
                    </a:moveTo>
                    <a:cubicBezTo>
                      <a:pt x="247454" y="151363"/>
                      <a:pt x="199867" y="151363"/>
                      <a:pt x="153231" y="151363"/>
                    </a:cubicBezTo>
                    <a:cubicBezTo>
                      <a:pt x="153231" y="201817"/>
                      <a:pt x="153231" y="248463"/>
                      <a:pt x="153231" y="297966"/>
                    </a:cubicBezTo>
                    <a:cubicBezTo>
                      <a:pt x="202722" y="297966"/>
                      <a:pt x="249357" y="297966"/>
                      <a:pt x="297896" y="297966"/>
                    </a:cubicBezTo>
                    <a:cubicBezTo>
                      <a:pt x="297896" y="247511"/>
                      <a:pt x="297896" y="199913"/>
                      <a:pt x="297896" y="151363"/>
                    </a:cubicBezTo>
                    <a:close/>
                  </a:path>
                </a:pathLst>
              </a:custGeom>
              <a:grpFill/>
              <a:ln w="9514" cap="flat">
                <a:noFill/>
                <a:prstDash val="solid"/>
                <a:miter/>
              </a:ln>
            </p:spPr>
            <p:txBody>
              <a:bodyPr rtlCol="0" anchor="ctr"/>
              <a:lstStyle/>
              <a:p>
                <a:endParaRPr lang="en-US"/>
              </a:p>
            </p:txBody>
          </p:sp>
          <p:sp>
            <p:nvSpPr>
              <p:cNvPr id="88" name="Freeform 29">
                <a:extLst>
                  <a:ext uri="{FF2B5EF4-FFF2-40B4-BE49-F238E27FC236}">
                    <a16:creationId xmlns:a16="http://schemas.microsoft.com/office/drawing/2014/main" id="{A15A5E1F-2633-A191-D143-AF9C490B07AF}"/>
                  </a:ext>
                </a:extLst>
              </p:cNvPr>
              <p:cNvSpPr/>
              <p:nvPr/>
            </p:nvSpPr>
            <p:spPr>
              <a:xfrm>
                <a:off x="5313028" y="1981059"/>
                <a:ext cx="449224" cy="451232"/>
              </a:xfrm>
              <a:custGeom>
                <a:avLst/>
                <a:gdLst>
                  <a:gd name="connsiteX0" fmla="*/ 0 w 449224"/>
                  <a:gd name="connsiteY0" fmla="*/ 0 h 451232"/>
                  <a:gd name="connsiteX1" fmla="*/ 449224 w 449224"/>
                  <a:gd name="connsiteY1" fmla="*/ 0 h 451232"/>
                  <a:gd name="connsiteX2" fmla="*/ 449224 w 449224"/>
                  <a:gd name="connsiteY2" fmla="*/ 451232 h 451232"/>
                  <a:gd name="connsiteX3" fmla="*/ 0 w 449224"/>
                  <a:gd name="connsiteY3" fmla="*/ 451232 h 451232"/>
                  <a:gd name="connsiteX4" fmla="*/ 0 w 449224"/>
                  <a:gd name="connsiteY4" fmla="*/ 0 h 451232"/>
                  <a:gd name="connsiteX5" fmla="*/ 296945 w 449224"/>
                  <a:gd name="connsiteY5" fmla="*/ 299869 h 451232"/>
                  <a:gd name="connsiteX6" fmla="*/ 296945 w 449224"/>
                  <a:gd name="connsiteY6" fmla="*/ 151363 h 451232"/>
                  <a:gd name="connsiteX7" fmla="*/ 151328 w 449224"/>
                  <a:gd name="connsiteY7" fmla="*/ 151363 h 451232"/>
                  <a:gd name="connsiteX8" fmla="*/ 151328 w 449224"/>
                  <a:gd name="connsiteY8" fmla="*/ 299869 h 451232"/>
                  <a:gd name="connsiteX9" fmla="*/ 296945 w 449224"/>
                  <a:gd name="connsiteY9" fmla="*/ 299869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9224" h="451232">
                    <a:moveTo>
                      <a:pt x="0" y="0"/>
                    </a:moveTo>
                    <a:cubicBezTo>
                      <a:pt x="150376" y="0"/>
                      <a:pt x="297897" y="0"/>
                      <a:pt x="449224" y="0"/>
                    </a:cubicBezTo>
                    <a:cubicBezTo>
                      <a:pt x="449224" y="151363"/>
                      <a:pt x="449224" y="299869"/>
                      <a:pt x="449224" y="451232"/>
                    </a:cubicBezTo>
                    <a:cubicBezTo>
                      <a:pt x="298848" y="451232"/>
                      <a:pt x="151328" y="451232"/>
                      <a:pt x="0" y="451232"/>
                    </a:cubicBezTo>
                    <a:cubicBezTo>
                      <a:pt x="0" y="300821"/>
                      <a:pt x="0" y="151363"/>
                      <a:pt x="0" y="0"/>
                    </a:cubicBezTo>
                    <a:close/>
                    <a:moveTo>
                      <a:pt x="296945" y="299869"/>
                    </a:moveTo>
                    <a:cubicBezTo>
                      <a:pt x="296945" y="246559"/>
                      <a:pt x="296945" y="198961"/>
                      <a:pt x="296945" y="151363"/>
                    </a:cubicBezTo>
                    <a:cubicBezTo>
                      <a:pt x="246502" y="151363"/>
                      <a:pt x="199867" y="151363"/>
                      <a:pt x="151328" y="151363"/>
                    </a:cubicBezTo>
                    <a:cubicBezTo>
                      <a:pt x="151328" y="201817"/>
                      <a:pt x="151328" y="249415"/>
                      <a:pt x="151328" y="299869"/>
                    </a:cubicBezTo>
                    <a:cubicBezTo>
                      <a:pt x="201770" y="299869"/>
                      <a:pt x="248406" y="299869"/>
                      <a:pt x="296945" y="299869"/>
                    </a:cubicBezTo>
                    <a:close/>
                  </a:path>
                </a:pathLst>
              </a:custGeom>
              <a:grpFill/>
              <a:ln w="9514" cap="flat">
                <a:noFill/>
                <a:prstDash val="solid"/>
                <a:miter/>
              </a:ln>
            </p:spPr>
            <p:txBody>
              <a:bodyPr rtlCol="0" anchor="ctr"/>
              <a:lstStyle/>
              <a:p>
                <a:endParaRPr lang="en-US"/>
              </a:p>
            </p:txBody>
          </p:sp>
          <p:sp>
            <p:nvSpPr>
              <p:cNvPr id="89" name="Freeform 30">
                <a:extLst>
                  <a:ext uri="{FF2B5EF4-FFF2-40B4-BE49-F238E27FC236}">
                    <a16:creationId xmlns:a16="http://schemas.microsoft.com/office/drawing/2014/main" id="{E21D0402-813E-127A-673C-65F72E12FE8E}"/>
                  </a:ext>
                </a:extLst>
              </p:cNvPr>
              <p:cNvSpPr/>
              <p:nvPr/>
            </p:nvSpPr>
            <p:spPr>
              <a:xfrm>
                <a:off x="4629675" y="1981059"/>
                <a:ext cx="448272" cy="451232"/>
              </a:xfrm>
              <a:custGeom>
                <a:avLst/>
                <a:gdLst>
                  <a:gd name="connsiteX0" fmla="*/ 448272 w 448272"/>
                  <a:gd name="connsiteY0" fmla="*/ 451232 h 451232"/>
                  <a:gd name="connsiteX1" fmla="*/ 0 w 448272"/>
                  <a:gd name="connsiteY1" fmla="*/ 451232 h 451232"/>
                  <a:gd name="connsiteX2" fmla="*/ 0 w 448272"/>
                  <a:gd name="connsiteY2" fmla="*/ 0 h 451232"/>
                  <a:gd name="connsiteX3" fmla="*/ 448272 w 448272"/>
                  <a:gd name="connsiteY3" fmla="*/ 0 h 451232"/>
                  <a:gd name="connsiteX4" fmla="*/ 448272 w 448272"/>
                  <a:gd name="connsiteY4" fmla="*/ 451232 h 451232"/>
                  <a:gd name="connsiteX5" fmla="*/ 297896 w 448272"/>
                  <a:gd name="connsiteY5" fmla="*/ 151363 h 451232"/>
                  <a:gd name="connsiteX6" fmla="*/ 150376 w 448272"/>
                  <a:gd name="connsiteY6" fmla="*/ 151363 h 451232"/>
                  <a:gd name="connsiteX7" fmla="*/ 150376 w 448272"/>
                  <a:gd name="connsiteY7" fmla="*/ 297966 h 451232"/>
                  <a:gd name="connsiteX8" fmla="*/ 297896 w 448272"/>
                  <a:gd name="connsiteY8" fmla="*/ 297966 h 451232"/>
                  <a:gd name="connsiteX9" fmla="*/ 297896 w 448272"/>
                  <a:gd name="connsiteY9" fmla="*/ 151363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272" h="451232">
                    <a:moveTo>
                      <a:pt x="448272" y="451232"/>
                    </a:moveTo>
                    <a:cubicBezTo>
                      <a:pt x="296945" y="451232"/>
                      <a:pt x="150376" y="451232"/>
                      <a:pt x="0" y="451232"/>
                    </a:cubicBezTo>
                    <a:cubicBezTo>
                      <a:pt x="0" y="300821"/>
                      <a:pt x="0" y="152315"/>
                      <a:pt x="0" y="0"/>
                    </a:cubicBezTo>
                    <a:cubicBezTo>
                      <a:pt x="149424" y="0"/>
                      <a:pt x="297896" y="0"/>
                      <a:pt x="448272" y="0"/>
                    </a:cubicBezTo>
                    <a:cubicBezTo>
                      <a:pt x="448272" y="150411"/>
                      <a:pt x="448272" y="298918"/>
                      <a:pt x="448272" y="451232"/>
                    </a:cubicBezTo>
                    <a:close/>
                    <a:moveTo>
                      <a:pt x="297896" y="151363"/>
                    </a:moveTo>
                    <a:cubicBezTo>
                      <a:pt x="247454" y="151363"/>
                      <a:pt x="199867" y="151363"/>
                      <a:pt x="150376" y="151363"/>
                    </a:cubicBezTo>
                    <a:cubicBezTo>
                      <a:pt x="150376" y="201817"/>
                      <a:pt x="150376" y="249415"/>
                      <a:pt x="150376" y="297966"/>
                    </a:cubicBezTo>
                    <a:cubicBezTo>
                      <a:pt x="201770" y="297966"/>
                      <a:pt x="249357" y="297966"/>
                      <a:pt x="297896" y="297966"/>
                    </a:cubicBezTo>
                    <a:cubicBezTo>
                      <a:pt x="297896" y="246559"/>
                      <a:pt x="297896" y="199913"/>
                      <a:pt x="297896" y="151363"/>
                    </a:cubicBezTo>
                    <a:close/>
                  </a:path>
                </a:pathLst>
              </a:custGeom>
              <a:grpFill/>
              <a:ln w="9514" cap="flat">
                <a:noFill/>
                <a:prstDash val="solid"/>
                <a:miter/>
              </a:ln>
            </p:spPr>
            <p:txBody>
              <a:bodyPr rtlCol="0" anchor="ctr"/>
              <a:lstStyle/>
              <a:p>
                <a:endParaRPr lang="en-US"/>
              </a:p>
            </p:txBody>
          </p:sp>
        </p:grpSp>
      </p:grpSp>
      <p:sp>
        <p:nvSpPr>
          <p:cNvPr id="2" name="Text Placeholder 1">
            <a:extLst>
              <a:ext uri="{FF2B5EF4-FFF2-40B4-BE49-F238E27FC236}">
                <a16:creationId xmlns:a16="http://schemas.microsoft.com/office/drawing/2014/main" id="{27AE02B1-9185-7182-F216-A4322C15DEEB}"/>
              </a:ext>
            </a:extLst>
          </p:cNvPr>
          <p:cNvSpPr>
            <a:spLocks noGrp="1"/>
          </p:cNvSpPr>
          <p:nvPr>
            <p:ph type="body" sz="quarter" idx="16"/>
          </p:nvPr>
        </p:nvSpPr>
        <p:spPr/>
        <p:txBody>
          <a:bodyPr/>
          <a:lstStyle/>
          <a:p>
            <a:r>
              <a:rPr lang="en-US" dirty="0"/>
              <a:t>Benefits of renewable energy in agriculture</a:t>
            </a:r>
          </a:p>
        </p:txBody>
      </p:sp>
      <p:sp>
        <p:nvSpPr>
          <p:cNvPr id="3" name="Freeform 246">
            <a:extLst>
              <a:ext uri="{FF2B5EF4-FFF2-40B4-BE49-F238E27FC236}">
                <a16:creationId xmlns:a16="http://schemas.microsoft.com/office/drawing/2014/main" id="{C7A0EFCA-A0F0-3B7C-2379-5674166CB345}"/>
              </a:ext>
            </a:extLst>
          </p:cNvPr>
          <p:cNvSpPr>
            <a:spLocks noChangeArrowheads="1"/>
          </p:cNvSpPr>
          <p:nvPr/>
        </p:nvSpPr>
        <p:spPr bwMode="auto">
          <a:xfrm>
            <a:off x="6080639" y="2469651"/>
            <a:ext cx="2352962" cy="2745704"/>
          </a:xfrm>
          <a:custGeom>
            <a:avLst/>
            <a:gdLst>
              <a:gd name="T0" fmla="*/ 3268 w 3269"/>
              <a:gd name="T1" fmla="*/ 3118 h 3119"/>
              <a:gd name="T2" fmla="*/ 0 w 3269"/>
              <a:gd name="T3" fmla="*/ 3118 h 3119"/>
              <a:gd name="T4" fmla="*/ 0 w 3269"/>
              <a:gd name="T5" fmla="*/ 0 h 3119"/>
              <a:gd name="T6" fmla="*/ 3268 w 3269"/>
              <a:gd name="T7" fmla="*/ 0 h 3119"/>
              <a:gd name="T8" fmla="*/ 3268 w 3269"/>
              <a:gd name="T9" fmla="*/ 3118 h 3119"/>
            </a:gdLst>
            <a:ahLst/>
            <a:cxnLst>
              <a:cxn ang="0">
                <a:pos x="T0" y="T1"/>
              </a:cxn>
              <a:cxn ang="0">
                <a:pos x="T2" y="T3"/>
              </a:cxn>
              <a:cxn ang="0">
                <a:pos x="T4" y="T5"/>
              </a:cxn>
              <a:cxn ang="0">
                <a:pos x="T6" y="T7"/>
              </a:cxn>
              <a:cxn ang="0">
                <a:pos x="T8" y="T9"/>
              </a:cxn>
            </a:cxnLst>
            <a:rect l="0" t="0" r="r" b="b"/>
            <a:pathLst>
              <a:path w="3269" h="3119">
                <a:moveTo>
                  <a:pt x="3268" y="3118"/>
                </a:moveTo>
                <a:lnTo>
                  <a:pt x="0" y="3118"/>
                </a:lnTo>
                <a:lnTo>
                  <a:pt x="0" y="0"/>
                </a:lnTo>
                <a:lnTo>
                  <a:pt x="3268" y="0"/>
                </a:lnTo>
                <a:lnTo>
                  <a:pt x="3268" y="3118"/>
                </a:lnTo>
              </a:path>
            </a:pathLst>
          </a:custGeom>
          <a:solidFill>
            <a:srgbClr val="007772"/>
          </a:solidFill>
          <a:ln>
            <a:noFill/>
          </a:ln>
          <a:effectLst/>
        </p:spPr>
        <p:txBody>
          <a:bodyPr wrap="none" anchor="ctr"/>
          <a:lstStyle/>
          <a:p>
            <a:endParaRPr lang="en-US" sz="900"/>
          </a:p>
        </p:txBody>
      </p:sp>
      <p:sp>
        <p:nvSpPr>
          <p:cNvPr id="4" name="Freeform 249">
            <a:extLst>
              <a:ext uri="{FF2B5EF4-FFF2-40B4-BE49-F238E27FC236}">
                <a16:creationId xmlns:a16="http://schemas.microsoft.com/office/drawing/2014/main" id="{3E1C46E0-0763-1316-B07F-A698A3B43AE6}"/>
              </a:ext>
            </a:extLst>
          </p:cNvPr>
          <p:cNvSpPr>
            <a:spLocks noChangeArrowheads="1"/>
          </p:cNvSpPr>
          <p:nvPr/>
        </p:nvSpPr>
        <p:spPr bwMode="auto">
          <a:xfrm>
            <a:off x="6027189" y="5207378"/>
            <a:ext cx="2524435" cy="844554"/>
          </a:xfrm>
          <a:custGeom>
            <a:avLst/>
            <a:gdLst>
              <a:gd name="T0" fmla="*/ 0 w 3504"/>
              <a:gd name="T1" fmla="*/ 0 h 1753"/>
              <a:gd name="T2" fmla="*/ 0 w 3504"/>
              <a:gd name="T3" fmla="*/ 0 h 1753"/>
              <a:gd name="T4" fmla="*/ 1751 w 3504"/>
              <a:gd name="T5" fmla="*/ 1752 h 1753"/>
              <a:gd name="T6" fmla="*/ 1751 w 3504"/>
              <a:gd name="T7" fmla="*/ 1752 h 1753"/>
              <a:gd name="T8" fmla="*/ 3503 w 3504"/>
              <a:gd name="T9" fmla="*/ 0 h 1753"/>
              <a:gd name="T10" fmla="*/ 0 w 3504"/>
              <a:gd name="T11" fmla="*/ 0 h 1753"/>
            </a:gdLst>
            <a:ahLst/>
            <a:cxnLst>
              <a:cxn ang="0">
                <a:pos x="T0" y="T1"/>
              </a:cxn>
              <a:cxn ang="0">
                <a:pos x="T2" y="T3"/>
              </a:cxn>
              <a:cxn ang="0">
                <a:pos x="T4" y="T5"/>
              </a:cxn>
              <a:cxn ang="0">
                <a:pos x="T6" y="T7"/>
              </a:cxn>
              <a:cxn ang="0">
                <a:pos x="T8" y="T9"/>
              </a:cxn>
              <a:cxn ang="0">
                <a:pos x="T10" y="T11"/>
              </a:cxn>
            </a:cxnLst>
            <a:rect l="0" t="0" r="r" b="b"/>
            <a:pathLst>
              <a:path w="3504" h="1753">
                <a:moveTo>
                  <a:pt x="0" y="0"/>
                </a:moveTo>
                <a:lnTo>
                  <a:pt x="0" y="0"/>
                </a:lnTo>
                <a:cubicBezTo>
                  <a:pt x="0" y="968"/>
                  <a:pt x="784" y="1752"/>
                  <a:pt x="1751" y="1752"/>
                </a:cubicBezTo>
                <a:lnTo>
                  <a:pt x="1751" y="1752"/>
                </a:lnTo>
                <a:cubicBezTo>
                  <a:pt x="2719" y="1752"/>
                  <a:pt x="3503" y="968"/>
                  <a:pt x="3503" y="0"/>
                </a:cubicBezTo>
                <a:lnTo>
                  <a:pt x="0" y="0"/>
                </a:lnTo>
              </a:path>
            </a:pathLst>
          </a:custGeom>
          <a:solidFill>
            <a:srgbClr val="007772">
              <a:alpha val="72000"/>
            </a:srgbClr>
          </a:solidFill>
          <a:ln>
            <a:noFill/>
          </a:ln>
          <a:effectLst/>
        </p:spPr>
        <p:txBody>
          <a:bodyPr wrap="none" anchor="ctr"/>
          <a:lstStyle/>
          <a:p>
            <a:endParaRPr lang="en-US" sz="900"/>
          </a:p>
        </p:txBody>
      </p:sp>
      <p:sp>
        <p:nvSpPr>
          <p:cNvPr id="5" name="Freeform 247">
            <a:extLst>
              <a:ext uri="{FF2B5EF4-FFF2-40B4-BE49-F238E27FC236}">
                <a16:creationId xmlns:a16="http://schemas.microsoft.com/office/drawing/2014/main" id="{2992064A-1456-5E15-9FB4-0FB7FA74E074}"/>
              </a:ext>
            </a:extLst>
          </p:cNvPr>
          <p:cNvSpPr>
            <a:spLocks noChangeArrowheads="1"/>
          </p:cNvSpPr>
          <p:nvPr/>
        </p:nvSpPr>
        <p:spPr bwMode="auto">
          <a:xfrm>
            <a:off x="5945444" y="1450335"/>
            <a:ext cx="2524435" cy="1034946"/>
          </a:xfrm>
          <a:custGeom>
            <a:avLst/>
            <a:gdLst>
              <a:gd name="T0" fmla="*/ 0 w 3504"/>
              <a:gd name="T1" fmla="*/ 1751 h 1752"/>
              <a:gd name="T2" fmla="*/ 0 w 3504"/>
              <a:gd name="T3" fmla="*/ 1751 h 1752"/>
              <a:gd name="T4" fmla="*/ 1751 w 3504"/>
              <a:gd name="T5" fmla="*/ 0 h 1752"/>
              <a:gd name="T6" fmla="*/ 1751 w 3504"/>
              <a:gd name="T7" fmla="*/ 0 h 1752"/>
              <a:gd name="T8" fmla="*/ 3503 w 3504"/>
              <a:gd name="T9" fmla="*/ 1751 h 1752"/>
              <a:gd name="T10" fmla="*/ 0 w 3504"/>
              <a:gd name="T11" fmla="*/ 1751 h 1752"/>
            </a:gdLst>
            <a:ahLst/>
            <a:cxnLst>
              <a:cxn ang="0">
                <a:pos x="T0" y="T1"/>
              </a:cxn>
              <a:cxn ang="0">
                <a:pos x="T2" y="T3"/>
              </a:cxn>
              <a:cxn ang="0">
                <a:pos x="T4" y="T5"/>
              </a:cxn>
              <a:cxn ang="0">
                <a:pos x="T6" y="T7"/>
              </a:cxn>
              <a:cxn ang="0">
                <a:pos x="T8" y="T9"/>
              </a:cxn>
              <a:cxn ang="0">
                <a:pos x="T10" y="T11"/>
              </a:cxn>
            </a:cxnLst>
            <a:rect l="0" t="0" r="r" b="b"/>
            <a:pathLst>
              <a:path w="3504" h="1752">
                <a:moveTo>
                  <a:pt x="0" y="1751"/>
                </a:moveTo>
                <a:lnTo>
                  <a:pt x="0" y="1751"/>
                </a:lnTo>
                <a:cubicBezTo>
                  <a:pt x="0" y="784"/>
                  <a:pt x="784" y="0"/>
                  <a:pt x="1751" y="0"/>
                </a:cubicBezTo>
                <a:lnTo>
                  <a:pt x="1751" y="0"/>
                </a:lnTo>
                <a:cubicBezTo>
                  <a:pt x="2719" y="0"/>
                  <a:pt x="3503" y="784"/>
                  <a:pt x="3503" y="1751"/>
                </a:cubicBezTo>
                <a:lnTo>
                  <a:pt x="0" y="1751"/>
                </a:lnTo>
              </a:path>
            </a:pathLst>
          </a:custGeom>
          <a:solidFill>
            <a:srgbClr val="007772">
              <a:alpha val="72000"/>
            </a:srgbClr>
          </a:solidFill>
          <a:ln>
            <a:noFill/>
          </a:ln>
          <a:effectLst/>
        </p:spPr>
        <p:txBody>
          <a:bodyPr wrap="none" anchor="ctr"/>
          <a:lstStyle/>
          <a:p>
            <a:endParaRPr lang="en-US" sz="900"/>
          </a:p>
        </p:txBody>
      </p:sp>
      <p:sp>
        <p:nvSpPr>
          <p:cNvPr id="6" name="CuadroTexto 599">
            <a:extLst>
              <a:ext uri="{FF2B5EF4-FFF2-40B4-BE49-F238E27FC236}">
                <a16:creationId xmlns:a16="http://schemas.microsoft.com/office/drawing/2014/main" id="{F749D46D-751F-2D96-2EFC-FE9DBAA64BDF}"/>
              </a:ext>
            </a:extLst>
          </p:cNvPr>
          <p:cNvSpPr txBox="1"/>
          <p:nvPr/>
        </p:nvSpPr>
        <p:spPr>
          <a:xfrm>
            <a:off x="6112926" y="1733890"/>
            <a:ext cx="2352962" cy="769441"/>
          </a:xfrm>
          <a:prstGeom prst="rect">
            <a:avLst/>
          </a:prstGeom>
          <a:noFill/>
        </p:spPr>
        <p:txBody>
          <a:bodyPr wrap="square" rtlCol="0">
            <a:spAutoFit/>
          </a:bodyPr>
          <a:lstStyle/>
          <a:p>
            <a:pPr algn="ctr"/>
            <a:r>
              <a:rPr lang="en-US" sz="2200" b="1" dirty="0">
                <a:solidFill>
                  <a:schemeClr val="bg1"/>
                </a:solidFill>
                <a:latin typeface="Calibri" panose="020F0502020204030204" pitchFamily="34" charset="0"/>
                <a:ea typeface="Lato" charset="0"/>
                <a:cs typeface="Calibri" panose="020F0502020204030204" pitchFamily="34" charset="0"/>
              </a:rPr>
              <a:t>Ecological production</a:t>
            </a:r>
          </a:p>
        </p:txBody>
      </p:sp>
      <p:sp>
        <p:nvSpPr>
          <p:cNvPr id="7" name="pole tekstowe 6">
            <a:extLst>
              <a:ext uri="{FF2B5EF4-FFF2-40B4-BE49-F238E27FC236}">
                <a16:creationId xmlns:a16="http://schemas.microsoft.com/office/drawing/2014/main" id="{F8F5C70A-DCF0-00A4-17B7-FA5710EFEA10}"/>
              </a:ext>
            </a:extLst>
          </p:cNvPr>
          <p:cNvSpPr txBox="1"/>
          <p:nvPr/>
        </p:nvSpPr>
        <p:spPr>
          <a:xfrm>
            <a:off x="3661648" y="2883161"/>
            <a:ext cx="2215187" cy="1323439"/>
          </a:xfrm>
          <a:prstGeom prst="rect">
            <a:avLst/>
          </a:prstGeom>
          <a:noFill/>
        </p:spPr>
        <p:txBody>
          <a:bodyPr wrap="square" rtlCol="0">
            <a:spAutoFit/>
          </a:bodyPr>
          <a:lstStyle/>
          <a:p>
            <a:pPr marL="285750" indent="-285750">
              <a:buFont typeface="Wingdings" panose="05000000000000000000" pitchFamily="2" charset="2"/>
              <a:buChar char="Ø"/>
            </a:pPr>
            <a:r>
              <a:rPr lang="en-US" sz="1600" dirty="0">
                <a:solidFill>
                  <a:schemeClr val="bg1"/>
                </a:solidFill>
              </a:rPr>
              <a:t>own energy 
</a:t>
            </a:r>
            <a:r>
              <a:rPr lang="pl-PL" sz="1600" dirty="0">
                <a:solidFill>
                  <a:schemeClr val="bg1"/>
                </a:solidFill>
              </a:rPr>
              <a:t>r</a:t>
            </a:r>
            <a:r>
              <a:rPr lang="en-US" sz="1600" dirty="0">
                <a:solidFill>
                  <a:schemeClr val="bg1"/>
                </a:solidFill>
              </a:rPr>
              <a:t>educed dependence on the power grid
</a:t>
            </a:r>
            <a:r>
              <a:rPr lang="pl-PL" sz="1600" dirty="0">
                <a:solidFill>
                  <a:schemeClr val="bg1"/>
                </a:solidFill>
              </a:rPr>
              <a:t>a</a:t>
            </a:r>
            <a:r>
              <a:rPr lang="en-US" sz="1600" dirty="0">
                <a:solidFill>
                  <a:schemeClr val="bg1"/>
                </a:solidFill>
              </a:rPr>
              <a:t>void power </a:t>
            </a:r>
            <a:r>
              <a:rPr lang="pl-PL" sz="1600" dirty="0" err="1">
                <a:solidFill>
                  <a:schemeClr val="bg1"/>
                </a:solidFill>
              </a:rPr>
              <a:t>cuts</a:t>
            </a:r>
            <a:endParaRPr lang="pl-PL" sz="1600" dirty="0">
              <a:solidFill>
                <a:schemeClr val="bg1"/>
              </a:solidFill>
            </a:endParaRPr>
          </a:p>
        </p:txBody>
      </p:sp>
      <p:sp>
        <p:nvSpPr>
          <p:cNvPr id="8" name="pole tekstowe 7">
            <a:extLst>
              <a:ext uri="{FF2B5EF4-FFF2-40B4-BE49-F238E27FC236}">
                <a16:creationId xmlns:a16="http://schemas.microsoft.com/office/drawing/2014/main" id="{62FA2719-0D47-EBB1-545A-D3421AE97B54}"/>
              </a:ext>
            </a:extLst>
          </p:cNvPr>
          <p:cNvSpPr txBox="1"/>
          <p:nvPr/>
        </p:nvSpPr>
        <p:spPr>
          <a:xfrm>
            <a:off x="6263476" y="2788020"/>
            <a:ext cx="2097582" cy="1569660"/>
          </a:xfrm>
          <a:prstGeom prst="rect">
            <a:avLst/>
          </a:prstGeom>
          <a:noFill/>
        </p:spPr>
        <p:txBody>
          <a:bodyPr wrap="square" rtlCol="0">
            <a:spAutoFit/>
          </a:bodyPr>
          <a:lstStyle/>
          <a:p>
            <a:pPr marL="285750" indent="-285750">
              <a:buFont typeface="Wingdings" panose="05000000000000000000" pitchFamily="2" charset="2"/>
              <a:buChar char="Ø"/>
            </a:pPr>
            <a:r>
              <a:rPr lang="pl-PL" sz="1600" dirty="0">
                <a:solidFill>
                  <a:schemeClr val="bg1"/>
                </a:solidFill>
              </a:rPr>
              <a:t>r</a:t>
            </a:r>
            <a:r>
              <a:rPr lang="en-US" sz="1600" dirty="0">
                <a:solidFill>
                  <a:schemeClr val="bg1"/>
                </a:solidFill>
              </a:rPr>
              <a:t>educe CO₂ emissions
</a:t>
            </a:r>
            <a:r>
              <a:rPr lang="pl-PL" sz="1600" dirty="0">
                <a:solidFill>
                  <a:schemeClr val="bg1"/>
                </a:solidFill>
              </a:rPr>
              <a:t>r</a:t>
            </a:r>
            <a:r>
              <a:rPr lang="en-US" sz="1600" dirty="0">
                <a:solidFill>
                  <a:schemeClr val="bg1"/>
                </a:solidFill>
              </a:rPr>
              <a:t>educed use of fossil fuels
use of agricultural waste</a:t>
            </a:r>
            <a:endParaRPr lang="pl-PL" sz="1600" dirty="0">
              <a:solidFill>
                <a:schemeClr val="bg1"/>
              </a:solidFill>
            </a:endParaRPr>
          </a:p>
        </p:txBody>
      </p:sp>
      <p:sp>
        <p:nvSpPr>
          <p:cNvPr id="307" name="Freeform 249"/>
          <p:cNvSpPr>
            <a:spLocks noChangeArrowheads="1"/>
          </p:cNvSpPr>
          <p:nvPr/>
        </p:nvSpPr>
        <p:spPr bwMode="auto">
          <a:xfrm>
            <a:off x="3449691" y="5207806"/>
            <a:ext cx="2524435" cy="844554"/>
          </a:xfrm>
          <a:custGeom>
            <a:avLst/>
            <a:gdLst>
              <a:gd name="T0" fmla="*/ 0 w 3504"/>
              <a:gd name="T1" fmla="*/ 0 h 1753"/>
              <a:gd name="T2" fmla="*/ 0 w 3504"/>
              <a:gd name="T3" fmla="*/ 0 h 1753"/>
              <a:gd name="T4" fmla="*/ 1751 w 3504"/>
              <a:gd name="T5" fmla="*/ 1752 h 1753"/>
              <a:gd name="T6" fmla="*/ 1751 w 3504"/>
              <a:gd name="T7" fmla="*/ 1752 h 1753"/>
              <a:gd name="T8" fmla="*/ 3503 w 3504"/>
              <a:gd name="T9" fmla="*/ 0 h 1753"/>
              <a:gd name="T10" fmla="*/ 0 w 3504"/>
              <a:gd name="T11" fmla="*/ 0 h 1753"/>
            </a:gdLst>
            <a:ahLst/>
            <a:cxnLst>
              <a:cxn ang="0">
                <a:pos x="T0" y="T1"/>
              </a:cxn>
              <a:cxn ang="0">
                <a:pos x="T2" y="T3"/>
              </a:cxn>
              <a:cxn ang="0">
                <a:pos x="T4" y="T5"/>
              </a:cxn>
              <a:cxn ang="0">
                <a:pos x="T6" y="T7"/>
              </a:cxn>
              <a:cxn ang="0">
                <a:pos x="T8" y="T9"/>
              </a:cxn>
              <a:cxn ang="0">
                <a:pos x="T10" y="T11"/>
              </a:cxn>
            </a:cxnLst>
            <a:rect l="0" t="0" r="r" b="b"/>
            <a:pathLst>
              <a:path w="3504" h="1753">
                <a:moveTo>
                  <a:pt x="0" y="0"/>
                </a:moveTo>
                <a:lnTo>
                  <a:pt x="0" y="0"/>
                </a:lnTo>
                <a:cubicBezTo>
                  <a:pt x="0" y="968"/>
                  <a:pt x="784" y="1752"/>
                  <a:pt x="1751" y="1752"/>
                </a:cubicBezTo>
                <a:lnTo>
                  <a:pt x="1751" y="1752"/>
                </a:lnTo>
                <a:cubicBezTo>
                  <a:pt x="2719" y="1752"/>
                  <a:pt x="3503" y="968"/>
                  <a:pt x="3503" y="0"/>
                </a:cubicBezTo>
                <a:lnTo>
                  <a:pt x="0" y="0"/>
                </a:lnTo>
              </a:path>
            </a:pathLst>
          </a:custGeom>
          <a:solidFill>
            <a:srgbClr val="007772">
              <a:alpha val="72000"/>
            </a:srgbClr>
          </a:solidFill>
          <a:ln>
            <a:noFill/>
          </a:ln>
          <a:effectLst/>
        </p:spPr>
        <p:txBody>
          <a:bodyPr wrap="none" anchor="ctr"/>
          <a:lstStyle/>
          <a:p>
            <a:endParaRPr lang="en-US" sz="900"/>
          </a:p>
        </p:txBody>
      </p:sp>
    </p:spTree>
    <p:extLst>
      <p:ext uri="{BB962C8B-B14F-4D97-AF65-F5344CB8AC3E}">
        <p14:creationId xmlns:p14="http://schemas.microsoft.com/office/powerpoint/2010/main" val="163486619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82FE2DE4B53024C91A972E0E84432FA" ma:contentTypeVersion="15" ma:contentTypeDescription="Create a new document." ma:contentTypeScope="" ma:versionID="39fe86a61471b84e820a99c08c96419a">
  <xsd:schema xmlns:xsd="http://www.w3.org/2001/XMLSchema" xmlns:xs="http://www.w3.org/2001/XMLSchema" xmlns:p="http://schemas.microsoft.com/office/2006/metadata/properties" xmlns:ns2="a651b1ec-d991-4d4b-b8eb-4dc0d5a73a78" xmlns:ns3="3374af87-adae-48da-b513-0d7080d8e0e2" targetNamespace="http://schemas.microsoft.com/office/2006/metadata/properties" ma:root="true" ma:fieldsID="5a96f0a567bbe8695687555c0cd8155c" ns2:_="" ns3:_="">
    <xsd:import namespace="a651b1ec-d991-4d4b-b8eb-4dc0d5a73a78"/>
    <xsd:import namespace="3374af87-adae-48da-b513-0d7080d8e0e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51b1ec-d991-4d4b-b8eb-4dc0d5a73a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6badb5f0-a2b0-4fa5-985f-380381272cee"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374af87-adae-48da-b513-0d7080d8e0e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1a28d972-c01e-44ee-95ef-6b9faca3641c}" ma:internalName="TaxCatchAll" ma:showField="CatchAllData" ma:web="3374af87-adae-48da-b513-0d7080d8e0e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651b1ec-d991-4d4b-b8eb-4dc0d5a73a78">
      <Terms xmlns="http://schemas.microsoft.com/office/infopath/2007/PartnerControls"/>
    </lcf76f155ced4ddcb4097134ff3c332f>
    <TaxCatchAll xmlns="3374af87-adae-48da-b513-0d7080d8e0e2" xsi:nil="true"/>
  </documentManagement>
</p:properties>
</file>

<file path=customXml/itemProps1.xml><?xml version="1.0" encoding="utf-8"?>
<ds:datastoreItem xmlns:ds="http://schemas.openxmlformats.org/officeDocument/2006/customXml" ds:itemID="{46E79684-4514-49B1-B589-3319087ED578}">
  <ds:schemaRefs>
    <ds:schemaRef ds:uri="http://schemas.microsoft.com/sharepoint/v3/contenttype/forms"/>
  </ds:schemaRefs>
</ds:datastoreItem>
</file>

<file path=customXml/itemProps2.xml><?xml version="1.0" encoding="utf-8"?>
<ds:datastoreItem xmlns:ds="http://schemas.openxmlformats.org/officeDocument/2006/customXml" ds:itemID="{6BC0109E-7CF6-46F6-B6FF-1660D45CF7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651b1ec-d991-4d4b-b8eb-4dc0d5a73a78"/>
    <ds:schemaRef ds:uri="3374af87-adae-48da-b513-0d7080d8e0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4A559C5-7F6B-408C-8C00-22ED0B30E141}">
  <ds:schemaRefs>
    <ds:schemaRef ds:uri="http://schemas.microsoft.com/office/2006/metadata/properties"/>
    <ds:schemaRef ds:uri="http://schemas.microsoft.com/office/infopath/2007/PartnerControls"/>
    <ds:schemaRef ds:uri="a651b1ec-d991-4d4b-b8eb-4dc0d5a73a78"/>
    <ds:schemaRef ds:uri="3374af87-adae-48da-b513-0d7080d8e0e2"/>
  </ds:schemaRefs>
</ds:datastoreItem>
</file>

<file path=docProps/app.xml><?xml version="1.0" encoding="utf-8"?>
<Properties xmlns="http://schemas.openxmlformats.org/officeDocument/2006/extended-properties" xmlns:vt="http://schemas.openxmlformats.org/officeDocument/2006/docPropsVTypes">
  <TotalTime>3638</TotalTime>
  <Words>1100</Words>
  <Application>Microsoft Office PowerPoint</Application>
  <PresentationFormat>Widescreen</PresentationFormat>
  <Paragraphs>96</Paragraphs>
  <Slides>19</Slides>
  <Notes>10</Notes>
  <HiddenSlides>0</HiddenSlides>
  <MMClips>2</MMClips>
  <ScaleCrop>false</ScaleCrop>
  <HeadingPairs>
    <vt:vector size="4" baseType="variant">
      <vt:variant>
        <vt:lpstr>Theme</vt:lpstr>
      </vt:variant>
      <vt:variant>
        <vt:i4>3</vt:i4>
      </vt:variant>
      <vt:variant>
        <vt:lpstr>Slide Titles</vt:lpstr>
      </vt:variant>
      <vt:variant>
        <vt:i4>19</vt:i4>
      </vt:variant>
    </vt:vector>
  </HeadingPairs>
  <TitlesOfParts>
    <vt:vector size="22" baseType="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Paula Whyte ( Momentum Consulting )</cp:lastModifiedBy>
  <cp:revision>143</cp:revision>
  <dcterms:created xsi:type="dcterms:W3CDTF">2019-11-20T14:08:21Z</dcterms:created>
  <dcterms:modified xsi:type="dcterms:W3CDTF">2025-07-10T09:28:54Z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0x010100982FE2DE4B53024C91A972E0E84432FA</vt:lpwstr>
  </property>
  <property fmtid="{D5CDD505-2E9C-101B-9397-08002B2CF9AE}" pid="3" name="MediaServiceImageTags">
    <vt:lpwstr/>
  </property>
</Properties>
</file>