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 id="2147483684" r:id="rId5"/>
    <p:sldMasterId id="2147483648" r:id="rId6"/>
  </p:sldMasterIdLst>
  <p:notesMasterIdLst>
    <p:notesMasterId r:id="rId26"/>
  </p:notesMasterIdLst>
  <p:sldIdLst>
    <p:sldId id="4388" r:id="rId7"/>
    <p:sldId id="4381" r:id="rId8"/>
    <p:sldId id="4390" r:id="rId9"/>
    <p:sldId id="4358" r:id="rId10"/>
    <p:sldId id="260" r:id="rId11"/>
    <p:sldId id="4366" r:id="rId12"/>
    <p:sldId id="263" r:id="rId13"/>
    <p:sldId id="4373" r:id="rId14"/>
    <p:sldId id="4363" r:id="rId15"/>
    <p:sldId id="281" r:id="rId16"/>
    <p:sldId id="4377" r:id="rId17"/>
    <p:sldId id="4376" r:id="rId18"/>
    <p:sldId id="4372" r:id="rId19"/>
    <p:sldId id="4369" r:id="rId20"/>
    <p:sldId id="4371" r:id="rId21"/>
    <p:sldId id="4362" r:id="rId22"/>
    <p:sldId id="4365" r:id="rId23"/>
    <p:sldId id="4380" r:id="rId24"/>
    <p:sldId id="25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007772"/>
    <a:srgbClr val="404040"/>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E93E41-E82A-7058-D486-D22A6574205C}" v="32" dt="2025-07-10T09:28:49.8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29"/>
  </p:normalViewPr>
  <p:slideViewPr>
    <p:cSldViewPr snapToGrid="0" snapToObjects="1">
      <p:cViewPr varScale="1">
        <p:scale>
          <a:sx n="106" d="100"/>
          <a:sy n="106" d="100"/>
        </p:scale>
        <p:origin x="792" y="102"/>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achwalska" userId="S::a.rachwalska_zdgrodkowice.pl#ext#@uniag1.onmicrosoft.com::1294af75-ff7c-4f32-a380-9f679b9aa440" providerId="AD" clId="Web-{B8E93E41-E82A-7058-D486-D22A6574205C}"/>
    <pc:docChg chg="modSld">
      <pc:chgData name="a.rachwalska" userId="S::a.rachwalska_zdgrodkowice.pl#ext#@uniag1.onmicrosoft.com::1294af75-ff7c-4f32-a380-9f679b9aa440" providerId="AD" clId="Web-{B8E93E41-E82A-7058-D486-D22A6574205C}" dt="2025-07-10T09:28:49.835" v="29" actId="20577"/>
      <pc:docMkLst>
        <pc:docMk/>
      </pc:docMkLst>
      <pc:sldChg chg="modSp">
        <pc:chgData name="a.rachwalska" userId="S::a.rachwalska_zdgrodkowice.pl#ext#@uniag1.onmicrosoft.com::1294af75-ff7c-4f32-a380-9f679b9aa440" providerId="AD" clId="Web-{B8E93E41-E82A-7058-D486-D22A6574205C}" dt="2025-07-10T09:28:49.835" v="29" actId="20577"/>
        <pc:sldMkLst>
          <pc:docMk/>
          <pc:sldMk cId="1065177745" sldId="4377"/>
        </pc:sldMkLst>
        <pc:spChg chg="mod">
          <ac:chgData name="a.rachwalska" userId="S::a.rachwalska_zdgrodkowice.pl#ext#@uniag1.onmicrosoft.com::1294af75-ff7c-4f32-a380-9f679b9aa440" providerId="AD" clId="Web-{B8E93E41-E82A-7058-D486-D22A6574205C}" dt="2025-07-10T09:28:49.835" v="29" actId="20577"/>
          <ac:spMkLst>
            <pc:docMk/>
            <pc:sldMk cId="1065177745" sldId="4377"/>
            <ac:spMk id="3" creationId="{28C9BD39-A664-0B84-CBE9-3A147CB44DA5}"/>
          </ac:spMkLst>
        </pc:spChg>
        <pc:spChg chg="mod">
          <ac:chgData name="a.rachwalska" userId="S::a.rachwalska_zdgrodkowice.pl#ext#@uniag1.onmicrosoft.com::1294af75-ff7c-4f32-a380-9f679b9aa440" providerId="AD" clId="Web-{B8E93E41-E82A-7058-D486-D22A6574205C}" dt="2025-07-10T09:28:45.413" v="27" actId="20577"/>
          <ac:spMkLst>
            <pc:docMk/>
            <pc:sldMk cId="1065177745" sldId="4377"/>
            <ac:spMk id="4" creationId="{8F562680-CEDC-88A5-E52D-3B84845320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213F7-4A9F-60F0-0AF8-8F59ECC30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C13F6C-024B-8C59-1774-A17A2094B2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08E7F7-EAA5-B27F-19D3-40986EC639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360759-4C39-06AE-CE23-15C2CDEAA76A}"/>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060222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9</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9214A-E279-B705-6DEC-56F34B7A5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D3B6E7-35FA-2967-459A-595825C1F7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92D6D0-CEDE-F062-32C0-5268C793464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5CEEE5-B1F5-3137-2AC2-A2F8D6955F2A}"/>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091348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1712C-B5F2-0AAD-DB29-CFD78828E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D8CA2-E781-945F-A9DE-3D74C2FCFC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F90AE-2E7B-338E-289A-690960EB3D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46E19A-7A04-E48E-C262-D34FDBD30361}"/>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999448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17</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46284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9" r:id="rId20"/>
    <p:sldLayoutId id="214748368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83"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3.xml"/><Relationship Id="rId1" Type="http://schemas.openxmlformats.org/officeDocument/2006/relationships/video" Target="https://www.youtube.com/embed/Vz11Xt-TxP4?feature=oembed" TargetMode="External"/><Relationship Id="rId4" Type="http://schemas.openxmlformats.org/officeDocument/2006/relationships/hyperlink" Target="https://www.youtube.com/watch?v=Vz11Xt-TxP4"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kNRTEKzaxrs&amp;t=1s" TargetMode="External"/><Relationship Id="rId2" Type="http://schemas.openxmlformats.org/officeDocument/2006/relationships/slideLayout" Target="../slideLayouts/slideLayout13.xml"/><Relationship Id="rId1" Type="http://schemas.openxmlformats.org/officeDocument/2006/relationships/video" Target="https://www.youtube.com/embed/kNRTEKzaxrs?feature=oembed" TargetMode="Externa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9.xml"/><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a:srcRect/>
          <a:stretch/>
        </p:blipFill>
        <p:spPr>
          <a:xfrm>
            <a:off x="1"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596611" y="3533827"/>
            <a:ext cx="3660159" cy="1594355"/>
          </a:xfrm>
        </p:spPr>
        <p:txBody>
          <a:bodyPr lIns="91440" tIns="45720" rIns="91440" bIns="45720" anchor="ctr">
            <a:normAutofit fontScale="92500" lnSpcReduction="10000"/>
          </a:bodyPr>
          <a:lstStyle/>
          <a:p>
            <a:r>
              <a:rPr lang="en-GB" sz="4000" noProof="0" dirty="0">
                <a:solidFill>
                  <a:schemeClr val="bg1"/>
                </a:solidFill>
              </a:rPr>
              <a:t>M5: </a:t>
            </a:r>
            <a:r>
              <a:rPr lang="en-GB" sz="4000" dirty="0">
                <a:solidFill>
                  <a:schemeClr val="bg1"/>
                </a:solidFill>
              </a:rPr>
              <a:t>Renewable Energy-Powered Irrigation Systems</a:t>
            </a: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56309" y="2465108"/>
            <a:ext cx="3560597"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en-GB" dirty="0">
                <a:solidFill>
                  <a:schemeClr val="bg1"/>
                </a:solidFill>
              </a:rPr>
              <a:t>2</a:t>
            </a:r>
            <a:r>
              <a:rPr lang="en-GB" noProof="0" dirty="0">
                <a:solidFill>
                  <a:schemeClr val="bg1"/>
                </a:solidFill>
              </a:rPr>
              <a:t>: </a:t>
            </a:r>
            <a:r>
              <a:rPr lang="en-GB" dirty="0">
                <a:solidFill>
                  <a:schemeClr val="bg1"/>
                </a:solidFill>
              </a:rPr>
              <a:t> Smart Irrigation and Fertilisation</a:t>
            </a:r>
            <a:endParaRPr lang="en-GB" noProof="0" dirty="0">
              <a:solidFill>
                <a:schemeClr val="bg1"/>
              </a:solidFill>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922819" y="224222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983547" y="230295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US" sz="900"/>
          </a:p>
        </p:txBody>
      </p:sp>
      <p:sp>
        <p:nvSpPr>
          <p:cNvPr id="211" name="Freeform 172"/>
          <p:cNvSpPr>
            <a:spLocks noChangeArrowheads="1"/>
          </p:cNvSpPr>
          <p:nvPr/>
        </p:nvSpPr>
        <p:spPr bwMode="auto">
          <a:xfrm>
            <a:off x="1046806" y="236368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2511869" y="3661744"/>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07772"/>
          </a:solidFill>
          <a:ln>
            <a:noFill/>
          </a:ln>
          <a:effectLst/>
        </p:spPr>
        <p:txBody>
          <a:bodyPr wrap="none" anchor="ctr"/>
          <a:lstStyle/>
          <a:p>
            <a:endParaRPr lang="en-US" sz="900"/>
          </a:p>
        </p:txBody>
      </p:sp>
      <p:sp>
        <p:nvSpPr>
          <p:cNvPr id="213" name="Freeform 174"/>
          <p:cNvSpPr>
            <a:spLocks noChangeArrowheads="1"/>
          </p:cNvSpPr>
          <p:nvPr/>
        </p:nvSpPr>
        <p:spPr bwMode="auto">
          <a:xfrm>
            <a:off x="2458733" y="3608606"/>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5" name="Freeform 175"/>
          <p:cNvSpPr>
            <a:spLocks noChangeArrowheads="1"/>
          </p:cNvSpPr>
          <p:nvPr/>
        </p:nvSpPr>
        <p:spPr bwMode="auto">
          <a:xfrm>
            <a:off x="3607505" y="303169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76"/>
          <p:cNvSpPr>
            <a:spLocks noChangeArrowheads="1"/>
          </p:cNvSpPr>
          <p:nvPr/>
        </p:nvSpPr>
        <p:spPr bwMode="auto">
          <a:xfrm>
            <a:off x="3668233" y="309241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US" sz="900"/>
          </a:p>
        </p:txBody>
      </p:sp>
      <p:sp>
        <p:nvSpPr>
          <p:cNvPr id="217" name="Freeform 177"/>
          <p:cNvSpPr>
            <a:spLocks noChangeArrowheads="1"/>
          </p:cNvSpPr>
          <p:nvPr/>
        </p:nvSpPr>
        <p:spPr bwMode="auto">
          <a:xfrm>
            <a:off x="3731490" y="315314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8" name="Freeform 178"/>
          <p:cNvSpPr>
            <a:spLocks noChangeArrowheads="1"/>
          </p:cNvSpPr>
          <p:nvPr/>
        </p:nvSpPr>
        <p:spPr bwMode="auto">
          <a:xfrm>
            <a:off x="5196554" y="4451208"/>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07772"/>
          </a:solidFill>
          <a:ln>
            <a:noFill/>
          </a:ln>
          <a:effectLst/>
        </p:spPr>
        <p:txBody>
          <a:bodyPr wrap="none" anchor="ctr"/>
          <a:lstStyle/>
          <a:p>
            <a:endParaRPr lang="en-US" sz="900"/>
          </a:p>
        </p:txBody>
      </p:sp>
      <p:sp>
        <p:nvSpPr>
          <p:cNvPr id="219" name="Freeform 179"/>
          <p:cNvSpPr>
            <a:spLocks noChangeArrowheads="1"/>
          </p:cNvSpPr>
          <p:nvPr/>
        </p:nvSpPr>
        <p:spPr bwMode="auto">
          <a:xfrm>
            <a:off x="5143417" y="4398070"/>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0" name="Freeform 180"/>
          <p:cNvSpPr>
            <a:spLocks noChangeArrowheads="1"/>
          </p:cNvSpPr>
          <p:nvPr/>
        </p:nvSpPr>
        <p:spPr bwMode="auto">
          <a:xfrm>
            <a:off x="5986019" y="2242225"/>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1"/>
          <p:cNvSpPr>
            <a:spLocks noChangeArrowheads="1"/>
          </p:cNvSpPr>
          <p:nvPr/>
        </p:nvSpPr>
        <p:spPr bwMode="auto">
          <a:xfrm>
            <a:off x="6046747" y="230295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EEA821"/>
          </a:solidFill>
          <a:ln>
            <a:noFill/>
          </a:ln>
          <a:effectLst/>
        </p:spPr>
        <p:txBody>
          <a:bodyPr wrap="none" anchor="ctr"/>
          <a:lstStyle/>
          <a:p>
            <a:endParaRPr lang="en-US" sz="900"/>
          </a:p>
        </p:txBody>
      </p:sp>
      <p:sp>
        <p:nvSpPr>
          <p:cNvPr id="222" name="Freeform 182"/>
          <p:cNvSpPr>
            <a:spLocks noChangeArrowheads="1"/>
          </p:cNvSpPr>
          <p:nvPr/>
        </p:nvSpPr>
        <p:spPr bwMode="auto">
          <a:xfrm>
            <a:off x="6107475" y="236368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3" name="Freeform 183"/>
          <p:cNvSpPr>
            <a:spLocks noChangeArrowheads="1"/>
          </p:cNvSpPr>
          <p:nvPr/>
        </p:nvSpPr>
        <p:spPr bwMode="auto">
          <a:xfrm>
            <a:off x="7572537" y="3661744"/>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07772"/>
          </a:solidFill>
          <a:ln>
            <a:noFill/>
          </a:ln>
          <a:effectLst/>
        </p:spPr>
        <p:txBody>
          <a:bodyPr wrap="none" anchor="ctr"/>
          <a:lstStyle/>
          <a:p>
            <a:endParaRPr lang="en-US" sz="900"/>
          </a:p>
        </p:txBody>
      </p:sp>
      <p:sp>
        <p:nvSpPr>
          <p:cNvPr id="224" name="Freeform 184"/>
          <p:cNvSpPr>
            <a:spLocks noChangeArrowheads="1"/>
          </p:cNvSpPr>
          <p:nvPr/>
        </p:nvSpPr>
        <p:spPr bwMode="auto">
          <a:xfrm>
            <a:off x="7521931" y="3608606"/>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5" name="Freeform 185"/>
          <p:cNvSpPr>
            <a:spLocks noChangeArrowheads="1"/>
          </p:cNvSpPr>
          <p:nvPr/>
        </p:nvSpPr>
        <p:spPr bwMode="auto">
          <a:xfrm>
            <a:off x="8668173" y="303169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6" name="Freeform 186"/>
          <p:cNvSpPr>
            <a:spLocks noChangeArrowheads="1"/>
          </p:cNvSpPr>
          <p:nvPr/>
        </p:nvSpPr>
        <p:spPr bwMode="auto">
          <a:xfrm>
            <a:off x="8728901" y="3092418"/>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007772">
              <a:alpha val="72948"/>
            </a:srgbClr>
          </a:solidFill>
          <a:ln>
            <a:noFill/>
          </a:ln>
          <a:effectLst/>
        </p:spPr>
        <p:txBody>
          <a:bodyPr wrap="none" anchor="ctr"/>
          <a:lstStyle/>
          <a:p>
            <a:endParaRPr lang="en-US" sz="900"/>
          </a:p>
        </p:txBody>
      </p:sp>
      <p:sp>
        <p:nvSpPr>
          <p:cNvPr id="227" name="Freeform 187"/>
          <p:cNvSpPr>
            <a:spLocks noChangeArrowheads="1"/>
          </p:cNvSpPr>
          <p:nvPr/>
        </p:nvSpPr>
        <p:spPr bwMode="auto">
          <a:xfrm>
            <a:off x="8792158" y="315314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8" name="Freeform 188"/>
          <p:cNvSpPr>
            <a:spLocks noChangeArrowheads="1"/>
          </p:cNvSpPr>
          <p:nvPr/>
        </p:nvSpPr>
        <p:spPr bwMode="auto">
          <a:xfrm>
            <a:off x="10257223" y="4451208"/>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07772"/>
          </a:solidFill>
          <a:ln>
            <a:noFill/>
          </a:ln>
          <a:effectLst/>
        </p:spPr>
        <p:txBody>
          <a:bodyPr wrap="none" anchor="ctr"/>
          <a:lstStyle/>
          <a:p>
            <a:endParaRPr lang="en-US" sz="900"/>
          </a:p>
        </p:txBody>
      </p:sp>
      <p:sp>
        <p:nvSpPr>
          <p:cNvPr id="229" name="Freeform 189"/>
          <p:cNvSpPr>
            <a:spLocks noChangeArrowheads="1"/>
          </p:cNvSpPr>
          <p:nvPr/>
        </p:nvSpPr>
        <p:spPr bwMode="auto">
          <a:xfrm>
            <a:off x="10204085" y="4398070"/>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1" y="390831"/>
            <a:ext cx="12191999" cy="803654"/>
          </a:xfrm>
        </p:spPr>
        <p:txBody>
          <a:bodyPr/>
          <a:lstStyle/>
          <a:p>
            <a:r>
              <a:rPr lang="en-US" dirty="0"/>
              <a:t>Restrictions on the use of renewable energy 
in agriculture</a:t>
            </a:r>
            <a:endParaRPr lang="en-US" dirty="0">
              <a:solidFill>
                <a:srgbClr val="09465E"/>
              </a:solidFill>
            </a:endParaRPr>
          </a:p>
        </p:txBody>
      </p:sp>
      <p:sp>
        <p:nvSpPr>
          <p:cNvPr id="53" name="CuadroTexto 553">
            <a:extLst>
              <a:ext uri="{FF2B5EF4-FFF2-40B4-BE49-F238E27FC236}">
                <a16:creationId xmlns:a16="http://schemas.microsoft.com/office/drawing/2014/main" id="{FA9A4C0F-9001-7641-7D0F-E4A07EF0C5E4}"/>
              </a:ext>
            </a:extLst>
          </p:cNvPr>
          <p:cNvSpPr txBox="1"/>
          <p:nvPr/>
        </p:nvSpPr>
        <p:spPr>
          <a:xfrm>
            <a:off x="1018745" y="3120781"/>
            <a:ext cx="2328391"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High upfront costs</a:t>
            </a:r>
          </a:p>
        </p:txBody>
      </p:sp>
      <p:sp>
        <p:nvSpPr>
          <p:cNvPr id="55" name="CuadroTexto 553">
            <a:extLst>
              <a:ext uri="{FF2B5EF4-FFF2-40B4-BE49-F238E27FC236}">
                <a16:creationId xmlns:a16="http://schemas.microsoft.com/office/drawing/2014/main" id="{D3BC4C99-1B3D-A88E-BDED-6DF59D3D0C3C}"/>
              </a:ext>
            </a:extLst>
          </p:cNvPr>
          <p:cNvSpPr txBox="1"/>
          <p:nvPr/>
        </p:nvSpPr>
        <p:spPr>
          <a:xfrm>
            <a:off x="3562963" y="3598108"/>
            <a:ext cx="232839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Weather </a:t>
            </a:r>
            <a:r>
              <a:rPr lang="pl-PL" sz="2000" b="1" dirty="0">
                <a:solidFill>
                  <a:schemeClr val="bg1"/>
                </a:solidFill>
                <a:latin typeface="Calibri" panose="020F0502020204030204" pitchFamily="34" charset="0"/>
                <a:ea typeface="Lato" charset="0"/>
                <a:cs typeface="Calibri" panose="020F0502020204030204" pitchFamily="34" charset="0"/>
              </a:rPr>
              <a:t>d</a:t>
            </a:r>
            <a:r>
              <a:rPr lang="en-US" sz="2000" b="1" dirty="0">
                <a:solidFill>
                  <a:schemeClr val="bg1"/>
                </a:solidFill>
                <a:latin typeface="Calibri" panose="020F0502020204030204" pitchFamily="34" charset="0"/>
                <a:ea typeface="Lato" charset="0"/>
                <a:cs typeface="Calibri" panose="020F0502020204030204" pitchFamily="34" charset="0"/>
              </a:rPr>
              <a:t>ependency</a:t>
            </a:r>
          </a:p>
        </p:txBody>
      </p:sp>
      <p:sp>
        <p:nvSpPr>
          <p:cNvPr id="57" name="CuadroTexto 553">
            <a:extLst>
              <a:ext uri="{FF2B5EF4-FFF2-40B4-BE49-F238E27FC236}">
                <a16:creationId xmlns:a16="http://schemas.microsoft.com/office/drawing/2014/main" id="{BDA8319F-21E8-E601-2B21-16D95606CE1A}"/>
              </a:ext>
            </a:extLst>
          </p:cNvPr>
          <p:cNvSpPr txBox="1"/>
          <p:nvPr/>
        </p:nvSpPr>
        <p:spPr>
          <a:xfrm>
            <a:off x="6045452" y="2853460"/>
            <a:ext cx="232839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Energy Storage Problems</a:t>
            </a:r>
          </a:p>
        </p:txBody>
      </p:sp>
      <p:sp>
        <p:nvSpPr>
          <p:cNvPr id="59" name="CuadroTexto 553">
            <a:extLst>
              <a:ext uri="{FF2B5EF4-FFF2-40B4-BE49-F238E27FC236}">
                <a16:creationId xmlns:a16="http://schemas.microsoft.com/office/drawing/2014/main" id="{359A278A-2466-6450-BA38-3466EF4C9004}"/>
              </a:ext>
            </a:extLst>
          </p:cNvPr>
          <p:cNvSpPr txBox="1"/>
          <p:nvPr/>
        </p:nvSpPr>
        <p:spPr>
          <a:xfrm>
            <a:off x="8702941" y="3621113"/>
            <a:ext cx="232839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Space </a:t>
            </a:r>
            <a:endParaRPr lang="pl-PL" sz="2000" b="1" dirty="0">
              <a:solidFill>
                <a:schemeClr val="bg1"/>
              </a:solidFill>
              <a:latin typeface="Calibri" panose="020F0502020204030204" pitchFamily="34" charset="0"/>
              <a:ea typeface="Lato" charset="0"/>
              <a:cs typeface="Calibri" panose="020F0502020204030204" pitchFamily="34" charset="0"/>
            </a:endParaRPr>
          </a:p>
          <a:p>
            <a:pPr algn="ctr"/>
            <a:r>
              <a:rPr lang="en-US" sz="2000" b="1" dirty="0">
                <a:solidFill>
                  <a:schemeClr val="bg1"/>
                </a:solidFill>
                <a:latin typeface="Calibri" panose="020F0502020204030204" pitchFamily="34" charset="0"/>
                <a:ea typeface="Lato" charset="0"/>
                <a:cs typeface="Calibri" panose="020F0502020204030204" pitchFamily="34" charset="0"/>
              </a:rPr>
              <a:t>requirements</a:t>
            </a:r>
          </a:p>
        </p:txBody>
      </p:sp>
      <p:sp>
        <p:nvSpPr>
          <p:cNvPr id="60" name="CuadroTexto 553">
            <a:extLst>
              <a:ext uri="{FF2B5EF4-FFF2-40B4-BE49-F238E27FC236}">
                <a16:creationId xmlns:a16="http://schemas.microsoft.com/office/drawing/2014/main" id="{48E1334F-601B-84A6-9123-EBDE32D47AE4}"/>
              </a:ext>
            </a:extLst>
          </p:cNvPr>
          <p:cNvSpPr txBox="1"/>
          <p:nvPr/>
        </p:nvSpPr>
        <p:spPr>
          <a:xfrm>
            <a:off x="2591927" y="3806757"/>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01</a:t>
            </a:r>
          </a:p>
        </p:txBody>
      </p:sp>
      <p:sp>
        <p:nvSpPr>
          <p:cNvPr id="61" name="CuadroTexto 553">
            <a:extLst>
              <a:ext uri="{FF2B5EF4-FFF2-40B4-BE49-F238E27FC236}">
                <a16:creationId xmlns:a16="http://schemas.microsoft.com/office/drawing/2014/main" id="{7E4A7338-9EDD-DA9C-B3C5-51C25FD2C3C0}"/>
              </a:ext>
            </a:extLst>
          </p:cNvPr>
          <p:cNvSpPr txBox="1"/>
          <p:nvPr/>
        </p:nvSpPr>
        <p:spPr>
          <a:xfrm>
            <a:off x="5277665" y="4588743"/>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02</a:t>
            </a:r>
          </a:p>
        </p:txBody>
      </p:sp>
      <p:sp>
        <p:nvSpPr>
          <p:cNvPr id="62" name="CuadroTexto 553">
            <a:extLst>
              <a:ext uri="{FF2B5EF4-FFF2-40B4-BE49-F238E27FC236}">
                <a16:creationId xmlns:a16="http://schemas.microsoft.com/office/drawing/2014/main" id="{82AEB9A5-8001-B630-5439-B9E2AA573990}"/>
              </a:ext>
            </a:extLst>
          </p:cNvPr>
          <p:cNvSpPr txBox="1"/>
          <p:nvPr/>
        </p:nvSpPr>
        <p:spPr>
          <a:xfrm>
            <a:off x="7676091" y="3794266"/>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03</a:t>
            </a:r>
          </a:p>
        </p:txBody>
      </p:sp>
      <p:sp>
        <p:nvSpPr>
          <p:cNvPr id="63" name="CuadroTexto 553">
            <a:extLst>
              <a:ext uri="{FF2B5EF4-FFF2-40B4-BE49-F238E27FC236}">
                <a16:creationId xmlns:a16="http://schemas.microsoft.com/office/drawing/2014/main" id="{4F81E465-9D14-08A9-B923-79F34E4B4F73}"/>
              </a:ext>
            </a:extLst>
          </p:cNvPr>
          <p:cNvSpPr txBox="1"/>
          <p:nvPr/>
        </p:nvSpPr>
        <p:spPr>
          <a:xfrm>
            <a:off x="10359331" y="4543774"/>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04</a:t>
            </a:r>
          </a:p>
        </p:txBody>
      </p:sp>
      <p:grpSp>
        <p:nvGrpSpPr>
          <p:cNvPr id="3" name="Group 2">
            <a:extLst>
              <a:ext uri="{FF2B5EF4-FFF2-40B4-BE49-F238E27FC236}">
                <a16:creationId xmlns:a16="http://schemas.microsoft.com/office/drawing/2014/main" id="{F1DC5DD4-8269-A2E2-CB30-F0A1422C8E2A}"/>
              </a:ext>
            </a:extLst>
          </p:cNvPr>
          <p:cNvGrpSpPr/>
          <p:nvPr/>
        </p:nvGrpSpPr>
        <p:grpSpPr>
          <a:xfrm>
            <a:off x="936005" y="4459075"/>
            <a:ext cx="821141" cy="910365"/>
            <a:chOff x="447424" y="5348637"/>
            <a:chExt cx="1190012" cy="1215495"/>
          </a:xfrm>
          <a:solidFill>
            <a:srgbClr val="007772"/>
          </a:solidFill>
        </p:grpSpPr>
        <p:grpSp>
          <p:nvGrpSpPr>
            <p:cNvPr id="4" name="Graphic 248">
              <a:extLst>
                <a:ext uri="{FF2B5EF4-FFF2-40B4-BE49-F238E27FC236}">
                  <a16:creationId xmlns:a16="http://schemas.microsoft.com/office/drawing/2014/main" id="{34A345AC-FE67-9B55-9975-CE2CEFEEF9DD}"/>
                </a:ext>
              </a:extLst>
            </p:cNvPr>
            <p:cNvGrpSpPr/>
            <p:nvPr/>
          </p:nvGrpSpPr>
          <p:grpSpPr>
            <a:xfrm>
              <a:off x="447424" y="5348637"/>
              <a:ext cx="1190012" cy="1215495"/>
              <a:chOff x="447424" y="5348637"/>
              <a:chExt cx="1190012" cy="1215495"/>
            </a:xfrm>
            <a:grpFill/>
          </p:grpSpPr>
          <p:sp>
            <p:nvSpPr>
              <p:cNvPr id="45" name="Freeform 251">
                <a:extLst>
                  <a:ext uri="{FF2B5EF4-FFF2-40B4-BE49-F238E27FC236}">
                    <a16:creationId xmlns:a16="http://schemas.microsoft.com/office/drawing/2014/main" id="{A731E802-D319-4E57-8BE8-F6CCB9781B14}"/>
                  </a:ext>
                </a:extLst>
              </p:cNvPr>
              <p:cNvSpPr/>
              <p:nvPr/>
            </p:nvSpPr>
            <p:spPr>
              <a:xfrm>
                <a:off x="747656" y="5713415"/>
                <a:ext cx="566478" cy="850717"/>
              </a:xfrm>
              <a:custGeom>
                <a:avLst/>
                <a:gdLst>
                  <a:gd name="connsiteX0" fmla="*/ 142422 w 566478"/>
                  <a:gd name="connsiteY0" fmla="*/ 249326 h 850717"/>
                  <a:gd name="connsiteX1" fmla="*/ 131277 w 566478"/>
                  <a:gd name="connsiteY1" fmla="*/ 168256 h 850717"/>
                  <a:gd name="connsiteX2" fmla="*/ 139720 w 566478"/>
                  <a:gd name="connsiteY2" fmla="*/ 158798 h 850717"/>
                  <a:gd name="connsiteX3" fmla="*/ 148838 w 566478"/>
                  <a:gd name="connsiteY3" fmla="*/ 125695 h 850717"/>
                  <a:gd name="connsiteX4" fmla="*/ 122834 w 566478"/>
                  <a:gd name="connsiteY4" fmla="*/ 29424 h 850717"/>
                  <a:gd name="connsiteX5" fmla="*/ 148163 w 566478"/>
                  <a:gd name="connsiteY5" fmla="*/ 374 h 850717"/>
                  <a:gd name="connsiteX6" fmla="*/ 276831 w 566478"/>
                  <a:gd name="connsiteY6" fmla="*/ 18277 h 850717"/>
                  <a:gd name="connsiteX7" fmla="*/ 341672 w 566478"/>
                  <a:gd name="connsiteY7" fmla="*/ 11521 h 850717"/>
                  <a:gd name="connsiteX8" fmla="*/ 417995 w 566478"/>
                  <a:gd name="connsiteY8" fmla="*/ 374 h 850717"/>
                  <a:gd name="connsiteX9" fmla="*/ 442986 w 566478"/>
                  <a:gd name="connsiteY9" fmla="*/ 28749 h 850717"/>
                  <a:gd name="connsiteX10" fmla="*/ 413943 w 566478"/>
                  <a:gd name="connsiteY10" fmla="*/ 138531 h 850717"/>
                  <a:gd name="connsiteX11" fmla="*/ 416644 w 566478"/>
                  <a:gd name="connsiteY11" fmla="*/ 151029 h 850717"/>
                  <a:gd name="connsiteX12" fmla="*/ 424412 w 566478"/>
                  <a:gd name="connsiteY12" fmla="*/ 246962 h 850717"/>
                  <a:gd name="connsiteX13" fmla="*/ 423061 w 566478"/>
                  <a:gd name="connsiteY13" fmla="*/ 249664 h 850717"/>
                  <a:gd name="connsiteX14" fmla="*/ 511879 w 566478"/>
                  <a:gd name="connsiteY14" fmla="*/ 371606 h 850717"/>
                  <a:gd name="connsiteX15" fmla="*/ 566251 w 566478"/>
                  <a:gd name="connsiteY15" fmla="*/ 589819 h 850717"/>
                  <a:gd name="connsiteX16" fmla="*/ 558484 w 566478"/>
                  <a:gd name="connsiteY16" fmla="*/ 703993 h 850717"/>
                  <a:gd name="connsiteX17" fmla="*/ 419346 w 566478"/>
                  <a:gd name="connsiteY17" fmla="*/ 845527 h 850717"/>
                  <a:gd name="connsiteX18" fmla="*/ 380509 w 566478"/>
                  <a:gd name="connsiteY18" fmla="*/ 849918 h 850717"/>
                  <a:gd name="connsiteX19" fmla="*/ 196118 w 566478"/>
                  <a:gd name="connsiteY19" fmla="*/ 850594 h 850717"/>
                  <a:gd name="connsiteX20" fmla="*/ 13078 w 566478"/>
                  <a:gd name="connsiteY20" fmla="*/ 720545 h 850717"/>
                  <a:gd name="connsiteX21" fmla="*/ 583 w 566478"/>
                  <a:gd name="connsiteY21" fmla="*/ 650284 h 850717"/>
                  <a:gd name="connsiteX22" fmla="*/ 5311 w 566478"/>
                  <a:gd name="connsiteY22" fmla="*/ 516857 h 850717"/>
                  <a:gd name="connsiteX23" fmla="*/ 135330 w 566478"/>
                  <a:gd name="connsiteY23" fmla="*/ 258109 h 850717"/>
                  <a:gd name="connsiteX24" fmla="*/ 142422 w 566478"/>
                  <a:gd name="connsiteY24" fmla="*/ 249326 h 850717"/>
                  <a:gd name="connsiteX25" fmla="*/ 282573 w 566478"/>
                  <a:gd name="connsiteY25" fmla="*/ 809046 h 850717"/>
                  <a:gd name="connsiteX26" fmla="*/ 320396 w 566478"/>
                  <a:gd name="connsiteY26" fmla="*/ 809046 h 850717"/>
                  <a:gd name="connsiteX27" fmla="*/ 398746 w 566478"/>
                  <a:gd name="connsiteY27" fmla="*/ 807695 h 850717"/>
                  <a:gd name="connsiteX28" fmla="*/ 522349 w 566478"/>
                  <a:gd name="connsiteY28" fmla="*/ 674943 h 850717"/>
                  <a:gd name="connsiteX29" fmla="*/ 525050 w 566478"/>
                  <a:gd name="connsiteY29" fmla="*/ 580361 h 850717"/>
                  <a:gd name="connsiteX30" fmla="*/ 384562 w 566478"/>
                  <a:gd name="connsiteY30" fmla="*/ 270607 h 850717"/>
                  <a:gd name="connsiteX31" fmla="*/ 365988 w 566478"/>
                  <a:gd name="connsiteY31" fmla="*/ 263176 h 850717"/>
                  <a:gd name="connsiteX32" fmla="*/ 199158 w 566478"/>
                  <a:gd name="connsiteY32" fmla="*/ 263176 h 850717"/>
                  <a:gd name="connsiteX33" fmla="*/ 180583 w 566478"/>
                  <a:gd name="connsiteY33" fmla="*/ 270607 h 850717"/>
                  <a:gd name="connsiteX34" fmla="*/ 47525 w 566478"/>
                  <a:gd name="connsiteY34" fmla="*/ 504021 h 850717"/>
                  <a:gd name="connsiteX35" fmla="*/ 40433 w 566478"/>
                  <a:gd name="connsiteY35" fmla="*/ 651297 h 850717"/>
                  <a:gd name="connsiteX36" fmla="*/ 57994 w 566478"/>
                  <a:gd name="connsiteY36" fmla="*/ 722909 h 850717"/>
                  <a:gd name="connsiteX37" fmla="*/ 195780 w 566478"/>
                  <a:gd name="connsiteY37" fmla="*/ 809384 h 850717"/>
                  <a:gd name="connsiteX38" fmla="*/ 282573 w 566478"/>
                  <a:gd name="connsiteY38" fmla="*/ 809046 h 850717"/>
                  <a:gd name="connsiteX39" fmla="*/ 194430 w 566478"/>
                  <a:gd name="connsiteY39" fmla="*/ 140895 h 850717"/>
                  <a:gd name="connsiteX40" fmla="*/ 370378 w 566478"/>
                  <a:gd name="connsiteY40" fmla="*/ 140895 h 850717"/>
                  <a:gd name="connsiteX41" fmla="*/ 397057 w 566478"/>
                  <a:gd name="connsiteY41" fmla="*/ 41923 h 850717"/>
                  <a:gd name="connsiteX42" fmla="*/ 167750 w 566478"/>
                  <a:gd name="connsiteY42" fmla="*/ 42260 h 850717"/>
                  <a:gd name="connsiteX43" fmla="*/ 194430 w 566478"/>
                  <a:gd name="connsiteY43" fmla="*/ 140895 h 850717"/>
                  <a:gd name="connsiteX44" fmla="*/ 283923 w 566478"/>
                  <a:gd name="connsiteY44" fmla="*/ 181768 h 850717"/>
                  <a:gd name="connsiteX45" fmla="*/ 186662 w 566478"/>
                  <a:gd name="connsiteY45" fmla="*/ 181768 h 850717"/>
                  <a:gd name="connsiteX46" fmla="*/ 161334 w 566478"/>
                  <a:gd name="connsiteY46" fmla="*/ 202036 h 850717"/>
                  <a:gd name="connsiteX47" fmla="*/ 186662 w 566478"/>
                  <a:gd name="connsiteY47" fmla="*/ 222303 h 850717"/>
                  <a:gd name="connsiteX48" fmla="*/ 378821 w 566478"/>
                  <a:gd name="connsiteY48" fmla="*/ 222303 h 850717"/>
                  <a:gd name="connsiteX49" fmla="*/ 404149 w 566478"/>
                  <a:gd name="connsiteY49" fmla="*/ 202036 h 850717"/>
                  <a:gd name="connsiteX50" fmla="*/ 378821 w 566478"/>
                  <a:gd name="connsiteY50" fmla="*/ 181768 h 850717"/>
                  <a:gd name="connsiteX51" fmla="*/ 283923 w 566478"/>
                  <a:gd name="connsiteY51" fmla="*/ 181768 h 850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66478" h="850717">
                    <a:moveTo>
                      <a:pt x="142422" y="249326"/>
                    </a:moveTo>
                    <a:cubicBezTo>
                      <a:pt x="117769" y="220614"/>
                      <a:pt x="114054" y="193253"/>
                      <a:pt x="131277" y="168256"/>
                    </a:cubicBezTo>
                    <a:cubicBezTo>
                      <a:pt x="133641" y="164879"/>
                      <a:pt x="136005" y="160487"/>
                      <a:pt x="139720" y="158798"/>
                    </a:cubicBezTo>
                    <a:cubicBezTo>
                      <a:pt x="155930" y="151029"/>
                      <a:pt x="152553" y="139206"/>
                      <a:pt x="148838" y="125695"/>
                    </a:cubicBezTo>
                    <a:cubicBezTo>
                      <a:pt x="139720" y="93942"/>
                      <a:pt x="131277" y="61514"/>
                      <a:pt x="122834" y="29424"/>
                    </a:cubicBezTo>
                    <a:cubicBezTo>
                      <a:pt x="117769" y="9832"/>
                      <a:pt x="128238" y="-2328"/>
                      <a:pt x="148163" y="374"/>
                    </a:cubicBezTo>
                    <a:cubicBezTo>
                      <a:pt x="191052" y="6455"/>
                      <a:pt x="233942" y="14562"/>
                      <a:pt x="276831" y="18277"/>
                    </a:cubicBezTo>
                    <a:cubicBezTo>
                      <a:pt x="298107" y="19966"/>
                      <a:pt x="320059" y="14224"/>
                      <a:pt x="341672" y="11521"/>
                    </a:cubicBezTo>
                    <a:cubicBezTo>
                      <a:pt x="367001" y="8143"/>
                      <a:pt x="392329" y="4090"/>
                      <a:pt x="417995" y="374"/>
                    </a:cubicBezTo>
                    <a:cubicBezTo>
                      <a:pt x="436907" y="-2328"/>
                      <a:pt x="447714" y="10170"/>
                      <a:pt x="442986" y="28749"/>
                    </a:cubicBezTo>
                    <a:cubicBezTo>
                      <a:pt x="433530" y="65230"/>
                      <a:pt x="423399" y="102049"/>
                      <a:pt x="413943" y="138531"/>
                    </a:cubicBezTo>
                    <a:cubicBezTo>
                      <a:pt x="412930" y="142246"/>
                      <a:pt x="413943" y="148664"/>
                      <a:pt x="416644" y="151029"/>
                    </a:cubicBezTo>
                    <a:cubicBezTo>
                      <a:pt x="451429" y="179403"/>
                      <a:pt x="454131" y="212845"/>
                      <a:pt x="424412" y="246962"/>
                    </a:cubicBezTo>
                    <a:cubicBezTo>
                      <a:pt x="423736" y="247637"/>
                      <a:pt x="423736" y="248313"/>
                      <a:pt x="423061" y="249664"/>
                    </a:cubicBezTo>
                    <a:cubicBezTo>
                      <a:pt x="459196" y="285132"/>
                      <a:pt x="488577" y="326343"/>
                      <a:pt x="511879" y="371606"/>
                    </a:cubicBezTo>
                    <a:cubicBezTo>
                      <a:pt x="547339" y="439840"/>
                      <a:pt x="568953" y="511790"/>
                      <a:pt x="566251" y="589819"/>
                    </a:cubicBezTo>
                    <a:cubicBezTo>
                      <a:pt x="564900" y="627990"/>
                      <a:pt x="569966" y="666836"/>
                      <a:pt x="558484" y="703993"/>
                    </a:cubicBezTo>
                    <a:cubicBezTo>
                      <a:pt x="536870" y="775267"/>
                      <a:pt x="493643" y="825935"/>
                      <a:pt x="419346" y="845527"/>
                    </a:cubicBezTo>
                    <a:cubicBezTo>
                      <a:pt x="406851" y="848905"/>
                      <a:pt x="393680" y="849581"/>
                      <a:pt x="380509" y="849918"/>
                    </a:cubicBezTo>
                    <a:cubicBezTo>
                      <a:pt x="319046" y="850256"/>
                      <a:pt x="257582" y="848230"/>
                      <a:pt x="196118" y="850594"/>
                    </a:cubicBezTo>
                    <a:cubicBezTo>
                      <a:pt x="100208" y="853972"/>
                      <a:pt x="35029" y="787427"/>
                      <a:pt x="13078" y="720545"/>
                    </a:cubicBezTo>
                    <a:cubicBezTo>
                      <a:pt x="5648" y="698250"/>
                      <a:pt x="920" y="673592"/>
                      <a:pt x="583" y="650284"/>
                    </a:cubicBezTo>
                    <a:cubicBezTo>
                      <a:pt x="-93" y="605696"/>
                      <a:pt x="-1444" y="560432"/>
                      <a:pt x="5311" y="516857"/>
                    </a:cubicBezTo>
                    <a:cubicBezTo>
                      <a:pt x="20508" y="417208"/>
                      <a:pt x="66437" y="331409"/>
                      <a:pt x="135330" y="258109"/>
                    </a:cubicBezTo>
                    <a:cubicBezTo>
                      <a:pt x="137356" y="254731"/>
                      <a:pt x="139720" y="252366"/>
                      <a:pt x="142422" y="249326"/>
                    </a:cubicBezTo>
                    <a:close/>
                    <a:moveTo>
                      <a:pt x="282573" y="809046"/>
                    </a:moveTo>
                    <a:cubicBezTo>
                      <a:pt x="295068" y="809046"/>
                      <a:pt x="307901" y="809046"/>
                      <a:pt x="320396" y="809046"/>
                    </a:cubicBezTo>
                    <a:cubicBezTo>
                      <a:pt x="346400" y="808708"/>
                      <a:pt x="373080" y="811073"/>
                      <a:pt x="398746" y="807695"/>
                    </a:cubicBezTo>
                    <a:cubicBezTo>
                      <a:pt x="461223" y="799250"/>
                      <a:pt x="514581" y="741825"/>
                      <a:pt x="522349" y="674943"/>
                    </a:cubicBezTo>
                    <a:cubicBezTo>
                      <a:pt x="526063" y="643866"/>
                      <a:pt x="525726" y="611776"/>
                      <a:pt x="525050" y="580361"/>
                    </a:cubicBezTo>
                    <a:cubicBezTo>
                      <a:pt x="523024" y="457068"/>
                      <a:pt x="471692" y="355393"/>
                      <a:pt x="384562" y="270607"/>
                    </a:cubicBezTo>
                    <a:cubicBezTo>
                      <a:pt x="380172" y="266216"/>
                      <a:pt x="372066" y="263513"/>
                      <a:pt x="365988" y="263176"/>
                    </a:cubicBezTo>
                    <a:cubicBezTo>
                      <a:pt x="310265" y="262500"/>
                      <a:pt x="254880" y="262500"/>
                      <a:pt x="199158" y="263176"/>
                    </a:cubicBezTo>
                    <a:cubicBezTo>
                      <a:pt x="192741" y="263176"/>
                      <a:pt x="184974" y="266216"/>
                      <a:pt x="180583" y="270607"/>
                    </a:cubicBezTo>
                    <a:cubicBezTo>
                      <a:pt x="111352" y="334112"/>
                      <a:pt x="69476" y="413493"/>
                      <a:pt x="47525" y="504021"/>
                    </a:cubicBezTo>
                    <a:cubicBezTo>
                      <a:pt x="35705" y="552662"/>
                      <a:pt x="40770" y="601980"/>
                      <a:pt x="40433" y="651297"/>
                    </a:cubicBezTo>
                    <a:cubicBezTo>
                      <a:pt x="40095" y="676632"/>
                      <a:pt x="46174" y="700615"/>
                      <a:pt x="57994" y="722909"/>
                    </a:cubicBezTo>
                    <a:cubicBezTo>
                      <a:pt x="87037" y="778307"/>
                      <a:pt x="130264" y="811748"/>
                      <a:pt x="195780" y="809384"/>
                    </a:cubicBezTo>
                    <a:cubicBezTo>
                      <a:pt x="224486" y="808370"/>
                      <a:pt x="253529" y="809046"/>
                      <a:pt x="282573" y="809046"/>
                    </a:cubicBezTo>
                    <a:close/>
                    <a:moveTo>
                      <a:pt x="194430" y="140895"/>
                    </a:moveTo>
                    <a:cubicBezTo>
                      <a:pt x="253529" y="140895"/>
                      <a:pt x="311616" y="140895"/>
                      <a:pt x="370378" y="140895"/>
                    </a:cubicBezTo>
                    <a:cubicBezTo>
                      <a:pt x="378821" y="109143"/>
                      <a:pt x="387264" y="77728"/>
                      <a:pt x="397057" y="41923"/>
                    </a:cubicBezTo>
                    <a:cubicBezTo>
                      <a:pt x="320059" y="62866"/>
                      <a:pt x="244749" y="61514"/>
                      <a:pt x="167750" y="42260"/>
                    </a:cubicBezTo>
                    <a:cubicBezTo>
                      <a:pt x="177544" y="77728"/>
                      <a:pt x="185649" y="108805"/>
                      <a:pt x="194430" y="140895"/>
                    </a:cubicBezTo>
                    <a:close/>
                    <a:moveTo>
                      <a:pt x="283923" y="181768"/>
                    </a:moveTo>
                    <a:cubicBezTo>
                      <a:pt x="251503" y="181768"/>
                      <a:pt x="219083" y="181768"/>
                      <a:pt x="186662" y="181768"/>
                    </a:cubicBezTo>
                    <a:cubicBezTo>
                      <a:pt x="170790" y="181768"/>
                      <a:pt x="161334" y="189199"/>
                      <a:pt x="161334" y="202036"/>
                    </a:cubicBezTo>
                    <a:cubicBezTo>
                      <a:pt x="161334" y="214534"/>
                      <a:pt x="170452" y="222303"/>
                      <a:pt x="186662" y="222303"/>
                    </a:cubicBezTo>
                    <a:cubicBezTo>
                      <a:pt x="250828" y="222303"/>
                      <a:pt x="314655" y="222303"/>
                      <a:pt x="378821" y="222303"/>
                    </a:cubicBezTo>
                    <a:cubicBezTo>
                      <a:pt x="394693" y="222303"/>
                      <a:pt x="404149" y="214534"/>
                      <a:pt x="404149" y="202036"/>
                    </a:cubicBezTo>
                    <a:cubicBezTo>
                      <a:pt x="404149" y="189537"/>
                      <a:pt x="395031" y="181768"/>
                      <a:pt x="378821" y="181768"/>
                    </a:cubicBezTo>
                    <a:cubicBezTo>
                      <a:pt x="347076" y="181768"/>
                      <a:pt x="315331" y="181768"/>
                      <a:pt x="283923" y="181768"/>
                    </a:cubicBezTo>
                    <a:close/>
                  </a:path>
                </a:pathLst>
              </a:custGeom>
              <a:grpFill/>
              <a:ln w="3371" cap="flat">
                <a:noFill/>
                <a:prstDash val="solid"/>
                <a:miter/>
              </a:ln>
            </p:spPr>
            <p:txBody>
              <a:bodyPr rtlCol="0" anchor="ctr"/>
              <a:lstStyle/>
              <a:p>
                <a:endParaRPr lang="en-US"/>
              </a:p>
            </p:txBody>
          </p:sp>
          <p:sp>
            <p:nvSpPr>
              <p:cNvPr id="51" name="Freeform 252">
                <a:extLst>
                  <a:ext uri="{FF2B5EF4-FFF2-40B4-BE49-F238E27FC236}">
                    <a16:creationId xmlns:a16="http://schemas.microsoft.com/office/drawing/2014/main" id="{ABEAFFB3-7E3C-2778-7ADB-B5CCB7B55D68}"/>
                  </a:ext>
                </a:extLst>
              </p:cNvPr>
              <p:cNvSpPr/>
              <p:nvPr/>
            </p:nvSpPr>
            <p:spPr>
              <a:xfrm>
                <a:off x="888198" y="5348637"/>
                <a:ext cx="283221" cy="323941"/>
              </a:xfrm>
              <a:custGeom>
                <a:avLst/>
                <a:gdLst>
                  <a:gd name="connsiteX0" fmla="*/ 60979 w 283221"/>
                  <a:gd name="connsiteY0" fmla="*/ 162140 h 323941"/>
                  <a:gd name="connsiteX1" fmla="*/ 22480 w 283221"/>
                  <a:gd name="connsiteY1" fmla="*/ 162140 h 323941"/>
                  <a:gd name="connsiteX2" fmla="*/ 1542 w 283221"/>
                  <a:gd name="connsiteY2" fmla="*/ 148966 h 323941"/>
                  <a:gd name="connsiteX3" fmla="*/ 7621 w 283221"/>
                  <a:gd name="connsiteY3" fmla="*/ 125996 h 323941"/>
                  <a:gd name="connsiteX4" fmla="*/ 125820 w 283221"/>
                  <a:gd name="connsiteY4" fmla="*/ 8107 h 323941"/>
                  <a:gd name="connsiteX5" fmla="*/ 157903 w 283221"/>
                  <a:gd name="connsiteY5" fmla="*/ 8107 h 323941"/>
                  <a:gd name="connsiteX6" fmla="*/ 275765 w 283221"/>
                  <a:gd name="connsiteY6" fmla="*/ 125996 h 323941"/>
                  <a:gd name="connsiteX7" fmla="*/ 281168 w 283221"/>
                  <a:gd name="connsiteY7" fmla="*/ 149979 h 323941"/>
                  <a:gd name="connsiteX8" fmla="*/ 259554 w 283221"/>
                  <a:gd name="connsiteY8" fmla="*/ 162140 h 323941"/>
                  <a:gd name="connsiteX9" fmla="*/ 222406 w 283221"/>
                  <a:gd name="connsiteY9" fmla="*/ 162140 h 323941"/>
                  <a:gd name="connsiteX10" fmla="*/ 222406 w 283221"/>
                  <a:gd name="connsiteY10" fmla="*/ 175989 h 323941"/>
                  <a:gd name="connsiteX11" fmla="*/ 222406 w 283221"/>
                  <a:gd name="connsiteY11" fmla="*/ 297256 h 323941"/>
                  <a:gd name="connsiteX12" fmla="*/ 195727 w 283221"/>
                  <a:gd name="connsiteY12" fmla="*/ 323942 h 323941"/>
                  <a:gd name="connsiteX13" fmla="*/ 85632 w 283221"/>
                  <a:gd name="connsiteY13" fmla="*/ 323942 h 323941"/>
                  <a:gd name="connsiteX14" fmla="*/ 60304 w 283221"/>
                  <a:gd name="connsiteY14" fmla="*/ 298607 h 323941"/>
                  <a:gd name="connsiteX15" fmla="*/ 60304 w 283221"/>
                  <a:gd name="connsiteY15" fmla="*/ 177340 h 323941"/>
                  <a:gd name="connsiteX16" fmla="*/ 60979 w 283221"/>
                  <a:gd name="connsiteY16" fmla="*/ 162140 h 323941"/>
                  <a:gd name="connsiteX17" fmla="*/ 72124 w 283221"/>
                  <a:gd name="connsiteY17" fmla="*/ 120929 h 323941"/>
                  <a:gd name="connsiteX18" fmla="*/ 101505 w 283221"/>
                  <a:gd name="connsiteY18" fmla="*/ 153357 h 323941"/>
                  <a:gd name="connsiteX19" fmla="*/ 101505 w 283221"/>
                  <a:gd name="connsiteY19" fmla="*/ 269557 h 323941"/>
                  <a:gd name="connsiteX20" fmla="*/ 101505 w 283221"/>
                  <a:gd name="connsiteY20" fmla="*/ 283069 h 323941"/>
                  <a:gd name="connsiteX21" fmla="*/ 182556 w 283221"/>
                  <a:gd name="connsiteY21" fmla="*/ 283069 h 323941"/>
                  <a:gd name="connsiteX22" fmla="*/ 182556 w 283221"/>
                  <a:gd name="connsiteY22" fmla="*/ 268882 h 323941"/>
                  <a:gd name="connsiteX23" fmla="*/ 182556 w 283221"/>
                  <a:gd name="connsiteY23" fmla="*/ 144912 h 323941"/>
                  <a:gd name="connsiteX24" fmla="*/ 204845 w 283221"/>
                  <a:gd name="connsiteY24" fmla="*/ 121605 h 323941"/>
                  <a:gd name="connsiteX25" fmla="*/ 209235 w 283221"/>
                  <a:gd name="connsiteY25" fmla="*/ 121267 h 323941"/>
                  <a:gd name="connsiteX26" fmla="*/ 140342 w 283221"/>
                  <a:gd name="connsiteY26" fmla="*/ 52358 h 323941"/>
                  <a:gd name="connsiteX27" fmla="*/ 72124 w 283221"/>
                  <a:gd name="connsiteY27" fmla="*/ 120929 h 32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3221" h="323941">
                    <a:moveTo>
                      <a:pt x="60979" y="162140"/>
                    </a:moveTo>
                    <a:cubicBezTo>
                      <a:pt x="47133" y="162140"/>
                      <a:pt x="34638" y="162140"/>
                      <a:pt x="22480" y="162140"/>
                    </a:cubicBezTo>
                    <a:cubicBezTo>
                      <a:pt x="12686" y="162140"/>
                      <a:pt x="5257" y="158086"/>
                      <a:pt x="1542" y="148966"/>
                    </a:cubicBezTo>
                    <a:cubicBezTo>
                      <a:pt x="-2173" y="139845"/>
                      <a:pt x="1204" y="132414"/>
                      <a:pt x="7621" y="125996"/>
                    </a:cubicBezTo>
                    <a:cubicBezTo>
                      <a:pt x="46795" y="86812"/>
                      <a:pt x="86308" y="47291"/>
                      <a:pt x="125820" y="8107"/>
                    </a:cubicBezTo>
                    <a:cubicBezTo>
                      <a:pt x="136627" y="-2702"/>
                      <a:pt x="147096" y="-2702"/>
                      <a:pt x="157903" y="8107"/>
                    </a:cubicBezTo>
                    <a:cubicBezTo>
                      <a:pt x="197415" y="47291"/>
                      <a:pt x="236590" y="86812"/>
                      <a:pt x="275765" y="125996"/>
                    </a:cubicBezTo>
                    <a:cubicBezTo>
                      <a:pt x="282519" y="132752"/>
                      <a:pt x="285558" y="140521"/>
                      <a:pt x="281168" y="149979"/>
                    </a:cubicBezTo>
                    <a:cubicBezTo>
                      <a:pt x="276778" y="159100"/>
                      <a:pt x="269348" y="162140"/>
                      <a:pt x="259554" y="162140"/>
                    </a:cubicBezTo>
                    <a:cubicBezTo>
                      <a:pt x="247734" y="161802"/>
                      <a:pt x="235914" y="162140"/>
                      <a:pt x="222406" y="162140"/>
                    </a:cubicBezTo>
                    <a:cubicBezTo>
                      <a:pt x="222406" y="167207"/>
                      <a:pt x="222406" y="171598"/>
                      <a:pt x="222406" y="175989"/>
                    </a:cubicBezTo>
                    <a:cubicBezTo>
                      <a:pt x="222406" y="216524"/>
                      <a:pt x="222406" y="257059"/>
                      <a:pt x="222406" y="297256"/>
                    </a:cubicBezTo>
                    <a:cubicBezTo>
                      <a:pt x="222406" y="317186"/>
                      <a:pt x="215652" y="323942"/>
                      <a:pt x="195727" y="323942"/>
                    </a:cubicBezTo>
                    <a:cubicBezTo>
                      <a:pt x="158916" y="323942"/>
                      <a:pt x="122443" y="323942"/>
                      <a:pt x="85632" y="323942"/>
                    </a:cubicBezTo>
                    <a:cubicBezTo>
                      <a:pt x="67396" y="323942"/>
                      <a:pt x="60304" y="316848"/>
                      <a:pt x="60304" y="298607"/>
                    </a:cubicBezTo>
                    <a:cubicBezTo>
                      <a:pt x="60304" y="258072"/>
                      <a:pt x="60304" y="217537"/>
                      <a:pt x="60304" y="177340"/>
                    </a:cubicBezTo>
                    <a:cubicBezTo>
                      <a:pt x="60979" y="172949"/>
                      <a:pt x="60979" y="168220"/>
                      <a:pt x="60979" y="162140"/>
                    </a:cubicBezTo>
                    <a:close/>
                    <a:moveTo>
                      <a:pt x="72124" y="120929"/>
                    </a:moveTo>
                    <a:cubicBezTo>
                      <a:pt x="97790" y="123631"/>
                      <a:pt x="101505" y="128023"/>
                      <a:pt x="101505" y="153357"/>
                    </a:cubicBezTo>
                    <a:cubicBezTo>
                      <a:pt x="101505" y="192203"/>
                      <a:pt x="101505" y="230711"/>
                      <a:pt x="101505" y="269557"/>
                    </a:cubicBezTo>
                    <a:cubicBezTo>
                      <a:pt x="101505" y="273948"/>
                      <a:pt x="101505" y="278340"/>
                      <a:pt x="101505" y="283069"/>
                    </a:cubicBezTo>
                    <a:cubicBezTo>
                      <a:pt x="129197" y="283069"/>
                      <a:pt x="155201" y="283069"/>
                      <a:pt x="182556" y="283069"/>
                    </a:cubicBezTo>
                    <a:cubicBezTo>
                      <a:pt x="182556" y="278002"/>
                      <a:pt x="182556" y="273611"/>
                      <a:pt x="182556" y="268882"/>
                    </a:cubicBezTo>
                    <a:cubicBezTo>
                      <a:pt x="182556" y="227671"/>
                      <a:pt x="182556" y="186461"/>
                      <a:pt x="182556" y="144912"/>
                    </a:cubicBezTo>
                    <a:cubicBezTo>
                      <a:pt x="182556" y="129712"/>
                      <a:pt x="189648" y="122618"/>
                      <a:pt x="204845" y="121605"/>
                    </a:cubicBezTo>
                    <a:cubicBezTo>
                      <a:pt x="207209" y="121605"/>
                      <a:pt x="209573" y="121267"/>
                      <a:pt x="209235" y="121267"/>
                    </a:cubicBezTo>
                    <a:cubicBezTo>
                      <a:pt x="186608" y="98635"/>
                      <a:pt x="163306" y="75327"/>
                      <a:pt x="140342" y="52358"/>
                    </a:cubicBezTo>
                    <a:cubicBezTo>
                      <a:pt x="118728" y="74314"/>
                      <a:pt x="95764" y="97284"/>
                      <a:pt x="72124" y="120929"/>
                    </a:cubicBezTo>
                    <a:close/>
                  </a:path>
                </a:pathLst>
              </a:custGeom>
              <a:grpFill/>
              <a:ln w="3371" cap="flat">
                <a:noFill/>
                <a:prstDash val="solid"/>
                <a:miter/>
              </a:ln>
            </p:spPr>
            <p:txBody>
              <a:bodyPr rtlCol="0" anchor="ctr"/>
              <a:lstStyle/>
              <a:p>
                <a:endParaRPr lang="en-US"/>
              </a:p>
            </p:txBody>
          </p:sp>
          <p:sp>
            <p:nvSpPr>
              <p:cNvPr id="52" name="Freeform 253">
                <a:extLst>
                  <a:ext uri="{FF2B5EF4-FFF2-40B4-BE49-F238E27FC236}">
                    <a16:creationId xmlns:a16="http://schemas.microsoft.com/office/drawing/2014/main" id="{716C4B4F-FC02-F777-2853-32FE4DF02884}"/>
                  </a:ext>
                </a:extLst>
              </p:cNvPr>
              <p:cNvSpPr/>
              <p:nvPr/>
            </p:nvSpPr>
            <p:spPr>
              <a:xfrm>
                <a:off x="447424" y="5773712"/>
                <a:ext cx="324163" cy="283475"/>
              </a:xfrm>
              <a:custGeom>
                <a:avLst/>
                <a:gdLst>
                  <a:gd name="connsiteX0" fmla="*/ 161807 w 324162"/>
                  <a:gd name="connsiteY0" fmla="*/ 61088 h 283474"/>
                  <a:gd name="connsiteX1" fmla="*/ 235091 w 324162"/>
                  <a:gd name="connsiteY1" fmla="*/ 61088 h 283474"/>
                  <a:gd name="connsiteX2" fmla="*/ 300945 w 324162"/>
                  <a:gd name="connsiteY2" fmla="*/ 61088 h 283474"/>
                  <a:gd name="connsiteX3" fmla="*/ 323909 w 324162"/>
                  <a:gd name="connsiteY3" fmla="*/ 83720 h 283474"/>
                  <a:gd name="connsiteX4" fmla="*/ 323909 w 324162"/>
                  <a:gd name="connsiteY4" fmla="*/ 199920 h 283474"/>
                  <a:gd name="connsiteX5" fmla="*/ 300269 w 324162"/>
                  <a:gd name="connsiteY5" fmla="*/ 222890 h 283474"/>
                  <a:gd name="connsiteX6" fmla="*/ 177680 w 324162"/>
                  <a:gd name="connsiteY6" fmla="*/ 222890 h 283474"/>
                  <a:gd name="connsiteX7" fmla="*/ 162145 w 324162"/>
                  <a:gd name="connsiteY7" fmla="*/ 222890 h 283474"/>
                  <a:gd name="connsiteX8" fmla="*/ 162145 w 324162"/>
                  <a:gd name="connsiteY8" fmla="*/ 259709 h 283474"/>
                  <a:gd name="connsiteX9" fmla="*/ 148974 w 324162"/>
                  <a:gd name="connsiteY9" fmla="*/ 282004 h 283474"/>
                  <a:gd name="connsiteX10" fmla="*/ 124996 w 324162"/>
                  <a:gd name="connsiteY10" fmla="*/ 275248 h 283474"/>
                  <a:gd name="connsiteX11" fmla="*/ 8148 w 324162"/>
                  <a:gd name="connsiteY11" fmla="*/ 158034 h 283474"/>
                  <a:gd name="connsiteX12" fmla="*/ 7810 w 324162"/>
                  <a:gd name="connsiteY12" fmla="*/ 125944 h 283474"/>
                  <a:gd name="connsiteX13" fmla="*/ 125672 w 324162"/>
                  <a:gd name="connsiteY13" fmla="*/ 7717 h 283474"/>
                  <a:gd name="connsiteX14" fmla="*/ 149649 w 324162"/>
                  <a:gd name="connsiteY14" fmla="*/ 1975 h 283474"/>
                  <a:gd name="connsiteX15" fmla="*/ 162145 w 324162"/>
                  <a:gd name="connsiteY15" fmla="*/ 23593 h 283474"/>
                  <a:gd name="connsiteX16" fmla="*/ 161807 w 324162"/>
                  <a:gd name="connsiteY16" fmla="*/ 61088 h 283474"/>
                  <a:gd name="connsiteX17" fmla="*/ 120606 w 324162"/>
                  <a:gd name="connsiteY17" fmla="*/ 212081 h 283474"/>
                  <a:gd name="connsiteX18" fmla="*/ 153027 w 324162"/>
                  <a:gd name="connsiteY18" fmla="*/ 182693 h 283474"/>
                  <a:gd name="connsiteX19" fmla="*/ 269200 w 324162"/>
                  <a:gd name="connsiteY19" fmla="*/ 182693 h 283474"/>
                  <a:gd name="connsiteX20" fmla="*/ 282033 w 324162"/>
                  <a:gd name="connsiteY20" fmla="*/ 182693 h 283474"/>
                  <a:gd name="connsiteX21" fmla="*/ 282033 w 324162"/>
                  <a:gd name="connsiteY21" fmla="*/ 101623 h 283474"/>
                  <a:gd name="connsiteX22" fmla="*/ 145935 w 324162"/>
                  <a:gd name="connsiteY22" fmla="*/ 101623 h 283474"/>
                  <a:gd name="connsiteX23" fmla="*/ 121281 w 324162"/>
                  <a:gd name="connsiteY23" fmla="*/ 78316 h 283474"/>
                  <a:gd name="connsiteX24" fmla="*/ 120944 w 324162"/>
                  <a:gd name="connsiteY24" fmla="*/ 75275 h 283474"/>
                  <a:gd name="connsiteX25" fmla="*/ 52388 w 324162"/>
                  <a:gd name="connsiteY25" fmla="*/ 143847 h 283474"/>
                  <a:gd name="connsiteX26" fmla="*/ 120606 w 324162"/>
                  <a:gd name="connsiteY26" fmla="*/ 212081 h 283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4162" h="283474">
                    <a:moveTo>
                      <a:pt x="161807" y="61088"/>
                    </a:moveTo>
                    <a:cubicBezTo>
                      <a:pt x="187135" y="61088"/>
                      <a:pt x="211113" y="61088"/>
                      <a:pt x="235091" y="61088"/>
                    </a:cubicBezTo>
                    <a:cubicBezTo>
                      <a:pt x="257042" y="61088"/>
                      <a:pt x="278993" y="60750"/>
                      <a:pt x="300945" y="61088"/>
                    </a:cubicBezTo>
                    <a:cubicBezTo>
                      <a:pt x="315804" y="61088"/>
                      <a:pt x="323909" y="68857"/>
                      <a:pt x="323909" y="83720"/>
                    </a:cubicBezTo>
                    <a:cubicBezTo>
                      <a:pt x="324247" y="122566"/>
                      <a:pt x="324247" y="161412"/>
                      <a:pt x="323909" y="199920"/>
                    </a:cubicBezTo>
                    <a:cubicBezTo>
                      <a:pt x="323909" y="215459"/>
                      <a:pt x="316142" y="222890"/>
                      <a:pt x="300269" y="222890"/>
                    </a:cubicBezTo>
                    <a:cubicBezTo>
                      <a:pt x="259406" y="222890"/>
                      <a:pt x="218543" y="222890"/>
                      <a:pt x="177680" y="222890"/>
                    </a:cubicBezTo>
                    <a:cubicBezTo>
                      <a:pt x="172952" y="222890"/>
                      <a:pt x="168561" y="222890"/>
                      <a:pt x="162145" y="222890"/>
                    </a:cubicBezTo>
                    <a:cubicBezTo>
                      <a:pt x="162145" y="235726"/>
                      <a:pt x="162145" y="247887"/>
                      <a:pt x="162145" y="259709"/>
                    </a:cubicBezTo>
                    <a:cubicBezTo>
                      <a:pt x="162482" y="269843"/>
                      <a:pt x="159105" y="277950"/>
                      <a:pt x="148974" y="282004"/>
                    </a:cubicBezTo>
                    <a:cubicBezTo>
                      <a:pt x="139518" y="285719"/>
                      <a:pt x="131751" y="282004"/>
                      <a:pt x="124996" y="275248"/>
                    </a:cubicBezTo>
                    <a:cubicBezTo>
                      <a:pt x="85822" y="236064"/>
                      <a:pt x="46985" y="197218"/>
                      <a:pt x="8148" y="158034"/>
                    </a:cubicBezTo>
                    <a:cubicBezTo>
                      <a:pt x="-2659" y="147225"/>
                      <a:pt x="-2659" y="136753"/>
                      <a:pt x="7810" y="125944"/>
                    </a:cubicBezTo>
                    <a:cubicBezTo>
                      <a:pt x="46985" y="86423"/>
                      <a:pt x="86497" y="47239"/>
                      <a:pt x="125672" y="7717"/>
                    </a:cubicBezTo>
                    <a:cubicBezTo>
                      <a:pt x="132426" y="961"/>
                      <a:pt x="140193" y="-2416"/>
                      <a:pt x="149649" y="1975"/>
                    </a:cubicBezTo>
                    <a:cubicBezTo>
                      <a:pt x="158768" y="6028"/>
                      <a:pt x="162145" y="13798"/>
                      <a:pt x="162145" y="23593"/>
                    </a:cubicBezTo>
                    <a:cubicBezTo>
                      <a:pt x="161807" y="35754"/>
                      <a:pt x="161807" y="47577"/>
                      <a:pt x="161807" y="61088"/>
                    </a:cubicBezTo>
                    <a:close/>
                    <a:moveTo>
                      <a:pt x="120606" y="212081"/>
                    </a:moveTo>
                    <a:cubicBezTo>
                      <a:pt x="123308" y="186409"/>
                      <a:pt x="127360" y="182693"/>
                      <a:pt x="153027" y="182693"/>
                    </a:cubicBezTo>
                    <a:cubicBezTo>
                      <a:pt x="191864" y="182693"/>
                      <a:pt x="230363" y="182693"/>
                      <a:pt x="269200" y="182693"/>
                    </a:cubicBezTo>
                    <a:cubicBezTo>
                      <a:pt x="273590" y="182693"/>
                      <a:pt x="277980" y="182693"/>
                      <a:pt x="282033" y="182693"/>
                    </a:cubicBezTo>
                    <a:cubicBezTo>
                      <a:pt x="282033" y="154656"/>
                      <a:pt x="282033" y="128309"/>
                      <a:pt x="282033" y="101623"/>
                    </a:cubicBezTo>
                    <a:cubicBezTo>
                      <a:pt x="236104" y="101623"/>
                      <a:pt x="190850" y="101623"/>
                      <a:pt x="145935" y="101623"/>
                    </a:cubicBezTo>
                    <a:cubicBezTo>
                      <a:pt x="129049" y="101623"/>
                      <a:pt x="122295" y="94867"/>
                      <a:pt x="121281" y="78316"/>
                    </a:cubicBezTo>
                    <a:cubicBezTo>
                      <a:pt x="121281" y="76289"/>
                      <a:pt x="120944" y="74600"/>
                      <a:pt x="120944" y="75275"/>
                    </a:cubicBezTo>
                    <a:cubicBezTo>
                      <a:pt x="98317" y="97907"/>
                      <a:pt x="75015" y="121215"/>
                      <a:pt x="52388" y="143847"/>
                    </a:cubicBezTo>
                    <a:cubicBezTo>
                      <a:pt x="74002" y="165466"/>
                      <a:pt x="96966" y="188435"/>
                      <a:pt x="120606" y="212081"/>
                    </a:cubicBezTo>
                    <a:close/>
                  </a:path>
                </a:pathLst>
              </a:custGeom>
              <a:grpFill/>
              <a:ln w="3371" cap="flat">
                <a:noFill/>
                <a:prstDash val="solid"/>
                <a:miter/>
              </a:ln>
            </p:spPr>
            <p:txBody>
              <a:bodyPr rtlCol="0" anchor="ctr"/>
              <a:lstStyle/>
              <a:p>
                <a:endParaRPr lang="en-US"/>
              </a:p>
            </p:txBody>
          </p:sp>
          <p:sp>
            <p:nvSpPr>
              <p:cNvPr id="54" name="Freeform 254">
                <a:extLst>
                  <a:ext uri="{FF2B5EF4-FFF2-40B4-BE49-F238E27FC236}">
                    <a16:creationId xmlns:a16="http://schemas.microsoft.com/office/drawing/2014/main" id="{4A0ED875-CC9C-17BC-951D-03B4D452CD43}"/>
                  </a:ext>
                </a:extLst>
              </p:cNvPr>
              <p:cNvSpPr/>
              <p:nvPr/>
            </p:nvSpPr>
            <p:spPr>
              <a:xfrm>
                <a:off x="1313570" y="5814438"/>
                <a:ext cx="323866" cy="283340"/>
              </a:xfrm>
              <a:custGeom>
                <a:avLst/>
                <a:gdLst>
                  <a:gd name="connsiteX0" fmla="*/ 161764 w 323866"/>
                  <a:gd name="connsiteY0" fmla="*/ 222617 h 283340"/>
                  <a:gd name="connsiteX1" fmla="*/ 27017 w 323866"/>
                  <a:gd name="connsiteY1" fmla="*/ 222617 h 283340"/>
                  <a:gd name="connsiteX2" fmla="*/ 0 w 323866"/>
                  <a:gd name="connsiteY2" fmla="*/ 195256 h 283340"/>
                  <a:gd name="connsiteX3" fmla="*/ 0 w 323866"/>
                  <a:gd name="connsiteY3" fmla="*/ 86487 h 283340"/>
                  <a:gd name="connsiteX4" fmla="*/ 26004 w 323866"/>
                  <a:gd name="connsiteY4" fmla="*/ 60815 h 283340"/>
                  <a:gd name="connsiteX5" fmla="*/ 161764 w 323866"/>
                  <a:gd name="connsiteY5" fmla="*/ 60815 h 283340"/>
                  <a:gd name="connsiteX6" fmla="*/ 161764 w 323866"/>
                  <a:gd name="connsiteY6" fmla="*/ 25347 h 283340"/>
                  <a:gd name="connsiteX7" fmla="*/ 174597 w 323866"/>
                  <a:gd name="connsiteY7" fmla="*/ 1702 h 283340"/>
                  <a:gd name="connsiteX8" fmla="*/ 199588 w 323866"/>
                  <a:gd name="connsiteY8" fmla="*/ 8796 h 283340"/>
                  <a:gd name="connsiteX9" fmla="*/ 314748 w 323866"/>
                  <a:gd name="connsiteY9" fmla="*/ 124320 h 283340"/>
                  <a:gd name="connsiteX10" fmla="*/ 314748 w 323866"/>
                  <a:gd name="connsiteY10" fmla="*/ 159113 h 283340"/>
                  <a:gd name="connsiteX11" fmla="*/ 199588 w 323866"/>
                  <a:gd name="connsiteY11" fmla="*/ 274637 h 283340"/>
                  <a:gd name="connsiteX12" fmla="*/ 174597 w 323866"/>
                  <a:gd name="connsiteY12" fmla="*/ 281731 h 283340"/>
                  <a:gd name="connsiteX13" fmla="*/ 162102 w 323866"/>
                  <a:gd name="connsiteY13" fmla="*/ 259099 h 283340"/>
                  <a:gd name="connsiteX14" fmla="*/ 161764 w 323866"/>
                  <a:gd name="connsiteY14" fmla="*/ 222617 h 283340"/>
                  <a:gd name="connsiteX15" fmla="*/ 271859 w 323866"/>
                  <a:gd name="connsiteY15" fmla="*/ 142561 h 283340"/>
                  <a:gd name="connsiteX16" fmla="*/ 202965 w 323866"/>
                  <a:gd name="connsiteY16" fmla="*/ 73651 h 283340"/>
                  <a:gd name="connsiteX17" fmla="*/ 168181 w 323866"/>
                  <a:gd name="connsiteY17" fmla="*/ 101350 h 283340"/>
                  <a:gd name="connsiteX18" fmla="*/ 86117 w 323866"/>
                  <a:gd name="connsiteY18" fmla="*/ 101350 h 283340"/>
                  <a:gd name="connsiteX19" fmla="*/ 40863 w 323866"/>
                  <a:gd name="connsiteY19" fmla="*/ 101350 h 283340"/>
                  <a:gd name="connsiteX20" fmla="*/ 40863 w 323866"/>
                  <a:gd name="connsiteY20" fmla="*/ 182420 h 283340"/>
                  <a:gd name="connsiteX21" fmla="*/ 54034 w 323866"/>
                  <a:gd name="connsiteY21" fmla="*/ 182420 h 283340"/>
                  <a:gd name="connsiteX22" fmla="*/ 177975 w 323866"/>
                  <a:gd name="connsiteY22" fmla="*/ 182420 h 283340"/>
                  <a:gd name="connsiteX23" fmla="*/ 201952 w 323866"/>
                  <a:gd name="connsiteY23" fmla="*/ 205390 h 283340"/>
                  <a:gd name="connsiteX24" fmla="*/ 202965 w 323866"/>
                  <a:gd name="connsiteY24" fmla="*/ 211808 h 283340"/>
                  <a:gd name="connsiteX25" fmla="*/ 271859 w 323866"/>
                  <a:gd name="connsiteY25" fmla="*/ 142561 h 283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3866" h="283340">
                    <a:moveTo>
                      <a:pt x="161764" y="222617"/>
                    </a:moveTo>
                    <a:cubicBezTo>
                      <a:pt x="115498" y="222617"/>
                      <a:pt x="71257" y="222617"/>
                      <a:pt x="27017" y="222617"/>
                    </a:cubicBezTo>
                    <a:cubicBezTo>
                      <a:pt x="6417" y="222617"/>
                      <a:pt x="0" y="216199"/>
                      <a:pt x="0" y="195256"/>
                    </a:cubicBezTo>
                    <a:cubicBezTo>
                      <a:pt x="0" y="159113"/>
                      <a:pt x="0" y="122631"/>
                      <a:pt x="0" y="86487"/>
                    </a:cubicBezTo>
                    <a:cubicBezTo>
                      <a:pt x="0" y="67571"/>
                      <a:pt x="7092" y="60815"/>
                      <a:pt x="26004" y="60815"/>
                    </a:cubicBezTo>
                    <a:cubicBezTo>
                      <a:pt x="70582" y="60815"/>
                      <a:pt x="115160" y="60815"/>
                      <a:pt x="161764" y="60815"/>
                    </a:cubicBezTo>
                    <a:cubicBezTo>
                      <a:pt x="161764" y="48655"/>
                      <a:pt x="162102" y="37170"/>
                      <a:pt x="161764" y="25347"/>
                    </a:cubicBezTo>
                    <a:cubicBezTo>
                      <a:pt x="161427" y="14876"/>
                      <a:pt x="164128" y="6093"/>
                      <a:pt x="174597" y="1702"/>
                    </a:cubicBezTo>
                    <a:cubicBezTo>
                      <a:pt x="184729" y="-2689"/>
                      <a:pt x="192496" y="2040"/>
                      <a:pt x="199588" y="8796"/>
                    </a:cubicBezTo>
                    <a:cubicBezTo>
                      <a:pt x="238087" y="47304"/>
                      <a:pt x="276587" y="85474"/>
                      <a:pt x="314748" y="124320"/>
                    </a:cubicBezTo>
                    <a:cubicBezTo>
                      <a:pt x="326906" y="136818"/>
                      <a:pt x="326906" y="146614"/>
                      <a:pt x="314748" y="159113"/>
                    </a:cubicBezTo>
                    <a:cubicBezTo>
                      <a:pt x="276249" y="197621"/>
                      <a:pt x="237750" y="236129"/>
                      <a:pt x="199588" y="274637"/>
                    </a:cubicBezTo>
                    <a:cubicBezTo>
                      <a:pt x="192496" y="281731"/>
                      <a:pt x="184729" y="285784"/>
                      <a:pt x="174597" y="281731"/>
                    </a:cubicBezTo>
                    <a:cubicBezTo>
                      <a:pt x="164804" y="277339"/>
                      <a:pt x="161764" y="269232"/>
                      <a:pt x="162102" y="259099"/>
                    </a:cubicBezTo>
                    <a:cubicBezTo>
                      <a:pt x="161764" y="247276"/>
                      <a:pt x="161764" y="235453"/>
                      <a:pt x="161764" y="222617"/>
                    </a:cubicBezTo>
                    <a:close/>
                    <a:moveTo>
                      <a:pt x="271859" y="142561"/>
                    </a:moveTo>
                    <a:cubicBezTo>
                      <a:pt x="248556" y="119253"/>
                      <a:pt x="225592" y="95946"/>
                      <a:pt x="202965" y="73651"/>
                    </a:cubicBezTo>
                    <a:cubicBezTo>
                      <a:pt x="198913" y="98986"/>
                      <a:pt x="195873" y="101350"/>
                      <a:pt x="168181" y="101350"/>
                    </a:cubicBezTo>
                    <a:cubicBezTo>
                      <a:pt x="140826" y="101350"/>
                      <a:pt x="113471" y="101350"/>
                      <a:pt x="86117" y="101350"/>
                    </a:cubicBezTo>
                    <a:cubicBezTo>
                      <a:pt x="71257" y="101350"/>
                      <a:pt x="56060" y="101350"/>
                      <a:pt x="40863" y="101350"/>
                    </a:cubicBezTo>
                    <a:cubicBezTo>
                      <a:pt x="40863" y="129049"/>
                      <a:pt x="40863" y="155397"/>
                      <a:pt x="40863" y="182420"/>
                    </a:cubicBezTo>
                    <a:cubicBezTo>
                      <a:pt x="45929" y="182420"/>
                      <a:pt x="49981" y="182420"/>
                      <a:pt x="54034" y="182420"/>
                    </a:cubicBezTo>
                    <a:cubicBezTo>
                      <a:pt x="95235" y="182420"/>
                      <a:pt x="136436" y="182420"/>
                      <a:pt x="177975" y="182420"/>
                    </a:cubicBezTo>
                    <a:cubicBezTo>
                      <a:pt x="193847" y="182420"/>
                      <a:pt x="200601" y="189514"/>
                      <a:pt x="201952" y="205390"/>
                    </a:cubicBezTo>
                    <a:cubicBezTo>
                      <a:pt x="201952" y="207417"/>
                      <a:pt x="202628" y="209781"/>
                      <a:pt x="202965" y="211808"/>
                    </a:cubicBezTo>
                    <a:cubicBezTo>
                      <a:pt x="226943" y="187825"/>
                      <a:pt x="249570" y="164855"/>
                      <a:pt x="271859" y="142561"/>
                    </a:cubicBezTo>
                    <a:close/>
                  </a:path>
                </a:pathLst>
              </a:custGeom>
              <a:grpFill/>
              <a:ln w="3371" cap="flat">
                <a:noFill/>
                <a:prstDash val="solid"/>
                <a:miter/>
              </a:ln>
            </p:spPr>
            <p:txBody>
              <a:bodyPr rtlCol="0" anchor="ctr"/>
              <a:lstStyle/>
              <a:p>
                <a:endParaRPr lang="en-US"/>
              </a:p>
            </p:txBody>
          </p:sp>
          <p:sp>
            <p:nvSpPr>
              <p:cNvPr id="56" name="Freeform 255">
                <a:extLst>
                  <a:ext uri="{FF2B5EF4-FFF2-40B4-BE49-F238E27FC236}">
                    <a16:creationId xmlns:a16="http://schemas.microsoft.com/office/drawing/2014/main" id="{5EEDA6FE-CC31-D97F-73D8-66BBDBD3E532}"/>
                  </a:ext>
                </a:extLst>
              </p:cNvPr>
              <p:cNvSpPr/>
              <p:nvPr/>
            </p:nvSpPr>
            <p:spPr>
              <a:xfrm>
                <a:off x="1191265" y="5510777"/>
                <a:ext cx="283731" cy="283871"/>
              </a:xfrm>
              <a:custGeom>
                <a:avLst/>
                <a:gdLst>
                  <a:gd name="connsiteX0" fmla="*/ 221592 w 283731"/>
                  <a:gd name="connsiteY0" fmla="*/ 177002 h 283871"/>
                  <a:gd name="connsiteX1" fmla="*/ 129734 w 283731"/>
                  <a:gd name="connsiteY1" fmla="*/ 268882 h 283871"/>
                  <a:gd name="connsiteX2" fmla="*/ 120616 w 283731"/>
                  <a:gd name="connsiteY2" fmla="*/ 277664 h 283871"/>
                  <a:gd name="connsiteX3" fmla="*/ 92248 w 283731"/>
                  <a:gd name="connsiteY3" fmla="*/ 277664 h 283871"/>
                  <a:gd name="connsiteX4" fmla="*/ 6469 w 283731"/>
                  <a:gd name="connsiteY4" fmla="*/ 191865 h 283871"/>
                  <a:gd name="connsiteX5" fmla="*/ 8833 w 283731"/>
                  <a:gd name="connsiteY5" fmla="*/ 160788 h 283871"/>
                  <a:gd name="connsiteX6" fmla="*/ 96301 w 283731"/>
                  <a:gd name="connsiteY6" fmla="*/ 72963 h 283871"/>
                  <a:gd name="connsiteX7" fmla="*/ 106770 w 283731"/>
                  <a:gd name="connsiteY7" fmla="*/ 62154 h 283871"/>
                  <a:gd name="connsiteX8" fmla="*/ 80091 w 283731"/>
                  <a:gd name="connsiteY8" fmla="*/ 36819 h 283871"/>
                  <a:gd name="connsiteX9" fmla="*/ 73336 w 283731"/>
                  <a:gd name="connsiteY9" fmla="*/ 13174 h 283871"/>
                  <a:gd name="connsiteX10" fmla="*/ 95625 w 283731"/>
                  <a:gd name="connsiteY10" fmla="*/ 0 h 283871"/>
                  <a:gd name="connsiteX11" fmla="*/ 259754 w 283731"/>
                  <a:gd name="connsiteY11" fmla="*/ 0 h 283871"/>
                  <a:gd name="connsiteX12" fmla="*/ 283731 w 283731"/>
                  <a:gd name="connsiteY12" fmla="*/ 23983 h 283871"/>
                  <a:gd name="connsiteX13" fmla="*/ 283731 w 283731"/>
                  <a:gd name="connsiteY13" fmla="*/ 188487 h 283871"/>
                  <a:gd name="connsiteX14" fmla="*/ 270561 w 283731"/>
                  <a:gd name="connsiteY14" fmla="*/ 210782 h 283871"/>
                  <a:gd name="connsiteX15" fmla="*/ 246921 w 283731"/>
                  <a:gd name="connsiteY15" fmla="*/ 204026 h 283871"/>
                  <a:gd name="connsiteX16" fmla="*/ 221592 w 283731"/>
                  <a:gd name="connsiteY16" fmla="*/ 177002 h 283871"/>
                  <a:gd name="connsiteX17" fmla="*/ 107108 w 283731"/>
                  <a:gd name="connsiteY17" fmla="*/ 233414 h 283871"/>
                  <a:gd name="connsiteX18" fmla="*/ 115888 w 283731"/>
                  <a:gd name="connsiteY18" fmla="*/ 224969 h 283871"/>
                  <a:gd name="connsiteX19" fmla="*/ 203356 w 283731"/>
                  <a:gd name="connsiteY19" fmla="*/ 137481 h 283871"/>
                  <a:gd name="connsiteX20" fmla="*/ 236451 w 283731"/>
                  <a:gd name="connsiteY20" fmla="*/ 136468 h 283871"/>
                  <a:gd name="connsiteX21" fmla="*/ 242530 w 283731"/>
                  <a:gd name="connsiteY21" fmla="*/ 140859 h 283871"/>
                  <a:gd name="connsiteX22" fmla="*/ 242530 w 283731"/>
                  <a:gd name="connsiteY22" fmla="*/ 41210 h 283871"/>
                  <a:gd name="connsiteX23" fmla="*/ 143581 w 283731"/>
                  <a:gd name="connsiteY23" fmla="*/ 41210 h 283871"/>
                  <a:gd name="connsiteX24" fmla="*/ 138515 w 283731"/>
                  <a:gd name="connsiteY24" fmla="*/ 88163 h 283871"/>
                  <a:gd name="connsiteX25" fmla="*/ 92924 w 283731"/>
                  <a:gd name="connsiteY25" fmla="*/ 133765 h 283871"/>
                  <a:gd name="connsiteX26" fmla="*/ 49696 w 283731"/>
                  <a:gd name="connsiteY26" fmla="*/ 176665 h 283871"/>
                  <a:gd name="connsiteX27" fmla="*/ 107108 w 283731"/>
                  <a:gd name="connsiteY27" fmla="*/ 233414 h 28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83731" h="283871">
                    <a:moveTo>
                      <a:pt x="221592" y="177002"/>
                    </a:moveTo>
                    <a:cubicBezTo>
                      <a:pt x="189847" y="208755"/>
                      <a:pt x="159791" y="238818"/>
                      <a:pt x="129734" y="268882"/>
                    </a:cubicBezTo>
                    <a:cubicBezTo>
                      <a:pt x="126695" y="271922"/>
                      <a:pt x="123993" y="274962"/>
                      <a:pt x="120616" y="277664"/>
                    </a:cubicBezTo>
                    <a:cubicBezTo>
                      <a:pt x="111160" y="285771"/>
                      <a:pt x="101029" y="286109"/>
                      <a:pt x="92248" y="277664"/>
                    </a:cubicBezTo>
                    <a:cubicBezTo>
                      <a:pt x="63543" y="249290"/>
                      <a:pt x="34837" y="220915"/>
                      <a:pt x="6469" y="191865"/>
                    </a:cubicBezTo>
                    <a:cubicBezTo>
                      <a:pt x="-2987" y="182069"/>
                      <a:pt x="-1974" y="171598"/>
                      <a:pt x="8833" y="160788"/>
                    </a:cubicBezTo>
                    <a:cubicBezTo>
                      <a:pt x="37877" y="131401"/>
                      <a:pt x="67258" y="102351"/>
                      <a:pt x="96301" y="72963"/>
                    </a:cubicBezTo>
                    <a:cubicBezTo>
                      <a:pt x="99340" y="69923"/>
                      <a:pt x="102042" y="66883"/>
                      <a:pt x="106770" y="62154"/>
                    </a:cubicBezTo>
                    <a:cubicBezTo>
                      <a:pt x="97652" y="53371"/>
                      <a:pt x="88871" y="45264"/>
                      <a:pt x="80091" y="36819"/>
                    </a:cubicBezTo>
                    <a:cubicBezTo>
                      <a:pt x="73336" y="30401"/>
                      <a:pt x="69284" y="22632"/>
                      <a:pt x="73336" y="13174"/>
                    </a:cubicBezTo>
                    <a:cubicBezTo>
                      <a:pt x="77389" y="3378"/>
                      <a:pt x="85156" y="0"/>
                      <a:pt x="95625" y="0"/>
                    </a:cubicBezTo>
                    <a:cubicBezTo>
                      <a:pt x="150335" y="0"/>
                      <a:pt x="205044" y="0"/>
                      <a:pt x="259754" y="0"/>
                    </a:cubicBezTo>
                    <a:cubicBezTo>
                      <a:pt x="276302" y="0"/>
                      <a:pt x="283731" y="7431"/>
                      <a:pt x="283731" y="23983"/>
                    </a:cubicBezTo>
                    <a:cubicBezTo>
                      <a:pt x="283731" y="78705"/>
                      <a:pt x="283731" y="133427"/>
                      <a:pt x="283731" y="188487"/>
                    </a:cubicBezTo>
                    <a:cubicBezTo>
                      <a:pt x="283731" y="198621"/>
                      <a:pt x="280692" y="206728"/>
                      <a:pt x="270561" y="210782"/>
                    </a:cubicBezTo>
                    <a:cubicBezTo>
                      <a:pt x="260767" y="214835"/>
                      <a:pt x="253337" y="210782"/>
                      <a:pt x="246921" y="204026"/>
                    </a:cubicBezTo>
                    <a:cubicBezTo>
                      <a:pt x="238816" y="195581"/>
                      <a:pt x="231048" y="186798"/>
                      <a:pt x="221592" y="177002"/>
                    </a:cubicBezTo>
                    <a:close/>
                    <a:moveTo>
                      <a:pt x="107108" y="233414"/>
                    </a:moveTo>
                    <a:cubicBezTo>
                      <a:pt x="110147" y="230711"/>
                      <a:pt x="113186" y="228009"/>
                      <a:pt x="115888" y="224969"/>
                    </a:cubicBezTo>
                    <a:cubicBezTo>
                      <a:pt x="144931" y="195919"/>
                      <a:pt x="173975" y="166531"/>
                      <a:pt x="203356" y="137481"/>
                    </a:cubicBezTo>
                    <a:cubicBezTo>
                      <a:pt x="215176" y="125996"/>
                      <a:pt x="223956" y="125658"/>
                      <a:pt x="236451" y="136468"/>
                    </a:cubicBezTo>
                    <a:cubicBezTo>
                      <a:pt x="238140" y="137819"/>
                      <a:pt x="240166" y="139170"/>
                      <a:pt x="242530" y="140859"/>
                    </a:cubicBezTo>
                    <a:cubicBezTo>
                      <a:pt x="242530" y="107080"/>
                      <a:pt x="242530" y="74314"/>
                      <a:pt x="242530" y="41210"/>
                    </a:cubicBezTo>
                    <a:cubicBezTo>
                      <a:pt x="209097" y="41210"/>
                      <a:pt x="176676" y="41210"/>
                      <a:pt x="143581" y="41210"/>
                    </a:cubicBezTo>
                    <a:cubicBezTo>
                      <a:pt x="159453" y="64856"/>
                      <a:pt x="159115" y="67220"/>
                      <a:pt x="138515" y="88163"/>
                    </a:cubicBezTo>
                    <a:cubicBezTo>
                      <a:pt x="123318" y="103364"/>
                      <a:pt x="108121" y="118565"/>
                      <a:pt x="92924" y="133765"/>
                    </a:cubicBezTo>
                    <a:cubicBezTo>
                      <a:pt x="78402" y="148290"/>
                      <a:pt x="63880" y="162815"/>
                      <a:pt x="49696" y="176665"/>
                    </a:cubicBezTo>
                    <a:cubicBezTo>
                      <a:pt x="69621" y="195919"/>
                      <a:pt x="87858" y="214159"/>
                      <a:pt x="107108" y="233414"/>
                    </a:cubicBezTo>
                    <a:close/>
                  </a:path>
                </a:pathLst>
              </a:custGeom>
              <a:grpFill/>
              <a:ln w="3371" cap="flat">
                <a:noFill/>
                <a:prstDash val="solid"/>
                <a:miter/>
              </a:ln>
            </p:spPr>
            <p:txBody>
              <a:bodyPr rtlCol="0" anchor="ctr"/>
              <a:lstStyle/>
              <a:p>
                <a:endParaRPr lang="en-US"/>
              </a:p>
            </p:txBody>
          </p:sp>
          <p:sp>
            <p:nvSpPr>
              <p:cNvPr id="58" name="Freeform 256">
                <a:extLst>
                  <a:ext uri="{FF2B5EF4-FFF2-40B4-BE49-F238E27FC236}">
                    <a16:creationId xmlns:a16="http://schemas.microsoft.com/office/drawing/2014/main" id="{94B75DD1-7AE2-A130-7DE8-B83281FDFE10}"/>
                  </a:ext>
                </a:extLst>
              </p:cNvPr>
              <p:cNvSpPr/>
              <p:nvPr/>
            </p:nvSpPr>
            <p:spPr>
              <a:xfrm>
                <a:off x="585123" y="5510777"/>
                <a:ext cx="283805" cy="283730"/>
              </a:xfrm>
              <a:custGeom>
                <a:avLst/>
                <a:gdLst>
                  <a:gd name="connsiteX0" fmla="*/ 177299 w 283805"/>
                  <a:gd name="connsiteY0" fmla="*/ 62491 h 283730"/>
                  <a:gd name="connsiteX1" fmla="*/ 267131 w 283805"/>
                  <a:gd name="connsiteY1" fmla="*/ 152344 h 283730"/>
                  <a:gd name="connsiteX2" fmla="*/ 277600 w 283805"/>
                  <a:gd name="connsiteY2" fmla="*/ 163153 h 283730"/>
                  <a:gd name="connsiteX3" fmla="*/ 277600 w 283805"/>
                  <a:gd name="connsiteY3" fmla="*/ 191527 h 283730"/>
                  <a:gd name="connsiteX4" fmla="*/ 191821 w 283805"/>
                  <a:gd name="connsiteY4" fmla="*/ 277326 h 283730"/>
                  <a:gd name="connsiteX5" fmla="*/ 159738 w 283805"/>
                  <a:gd name="connsiteY5" fmla="*/ 273948 h 283730"/>
                  <a:gd name="connsiteX6" fmla="*/ 73959 w 283805"/>
                  <a:gd name="connsiteY6" fmla="*/ 188150 h 283730"/>
                  <a:gd name="connsiteX7" fmla="*/ 64165 w 283805"/>
                  <a:gd name="connsiteY7" fmla="*/ 174638 h 283730"/>
                  <a:gd name="connsiteX8" fmla="*/ 36811 w 283805"/>
                  <a:gd name="connsiteY8" fmla="*/ 203688 h 283730"/>
                  <a:gd name="connsiteX9" fmla="*/ 13171 w 283805"/>
                  <a:gd name="connsiteY9" fmla="*/ 210444 h 283730"/>
                  <a:gd name="connsiteX10" fmla="*/ 0 w 283805"/>
                  <a:gd name="connsiteY10" fmla="*/ 188150 h 283730"/>
                  <a:gd name="connsiteX11" fmla="*/ 0 w 283805"/>
                  <a:gd name="connsiteY11" fmla="*/ 23983 h 283730"/>
                  <a:gd name="connsiteX12" fmla="*/ 23978 w 283805"/>
                  <a:gd name="connsiteY12" fmla="*/ 0 h 283730"/>
                  <a:gd name="connsiteX13" fmla="*/ 188106 w 283805"/>
                  <a:gd name="connsiteY13" fmla="*/ 0 h 283730"/>
                  <a:gd name="connsiteX14" fmla="*/ 210395 w 283805"/>
                  <a:gd name="connsiteY14" fmla="*/ 13174 h 283730"/>
                  <a:gd name="connsiteX15" fmla="*/ 203978 w 283805"/>
                  <a:gd name="connsiteY15" fmla="*/ 37157 h 283730"/>
                  <a:gd name="connsiteX16" fmla="*/ 177299 w 283805"/>
                  <a:gd name="connsiteY16" fmla="*/ 62491 h 283730"/>
                  <a:gd name="connsiteX17" fmla="*/ 141164 w 283805"/>
                  <a:gd name="connsiteY17" fmla="*/ 41548 h 283730"/>
                  <a:gd name="connsiteX18" fmla="*/ 40526 w 283805"/>
                  <a:gd name="connsiteY18" fmla="*/ 41548 h 283730"/>
                  <a:gd name="connsiteX19" fmla="*/ 40526 w 283805"/>
                  <a:gd name="connsiteY19" fmla="*/ 91541 h 283730"/>
                  <a:gd name="connsiteX20" fmla="*/ 40526 w 283805"/>
                  <a:gd name="connsiteY20" fmla="*/ 141197 h 283730"/>
                  <a:gd name="connsiteX21" fmla="*/ 86454 w 283805"/>
                  <a:gd name="connsiteY21" fmla="*/ 143561 h 283730"/>
                  <a:gd name="connsiteX22" fmla="*/ 163115 w 283805"/>
                  <a:gd name="connsiteY22" fmla="*/ 220577 h 283730"/>
                  <a:gd name="connsiteX23" fmla="*/ 173922 w 283805"/>
                  <a:gd name="connsiteY23" fmla="*/ 236116 h 283730"/>
                  <a:gd name="connsiteX24" fmla="*/ 233359 w 283805"/>
                  <a:gd name="connsiteY24" fmla="*/ 176665 h 283730"/>
                  <a:gd name="connsiteX25" fmla="*/ 225254 w 283805"/>
                  <a:gd name="connsiteY25" fmla="*/ 168220 h 283730"/>
                  <a:gd name="connsiteX26" fmla="*/ 138462 w 283805"/>
                  <a:gd name="connsiteY26" fmla="*/ 81408 h 283730"/>
                  <a:gd name="connsiteX27" fmla="*/ 137111 w 283805"/>
                  <a:gd name="connsiteY27" fmla="*/ 45602 h 283730"/>
                  <a:gd name="connsiteX28" fmla="*/ 141164 w 283805"/>
                  <a:gd name="connsiteY28" fmla="*/ 41548 h 28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3805" h="283730">
                    <a:moveTo>
                      <a:pt x="177299" y="62491"/>
                    </a:moveTo>
                    <a:cubicBezTo>
                      <a:pt x="208031" y="93568"/>
                      <a:pt x="237750" y="122956"/>
                      <a:pt x="267131" y="152344"/>
                    </a:cubicBezTo>
                    <a:cubicBezTo>
                      <a:pt x="270846" y="156059"/>
                      <a:pt x="274560" y="159437"/>
                      <a:pt x="277600" y="163153"/>
                    </a:cubicBezTo>
                    <a:cubicBezTo>
                      <a:pt x="285705" y="172611"/>
                      <a:pt x="286043" y="182745"/>
                      <a:pt x="277600" y="191527"/>
                    </a:cubicBezTo>
                    <a:cubicBezTo>
                      <a:pt x="249232" y="220577"/>
                      <a:pt x="220864" y="248952"/>
                      <a:pt x="191821" y="277326"/>
                    </a:cubicBezTo>
                    <a:cubicBezTo>
                      <a:pt x="182027" y="287122"/>
                      <a:pt x="171220" y="285433"/>
                      <a:pt x="159738" y="273948"/>
                    </a:cubicBezTo>
                    <a:cubicBezTo>
                      <a:pt x="131033" y="245574"/>
                      <a:pt x="102327" y="216862"/>
                      <a:pt x="73959" y="188150"/>
                    </a:cubicBezTo>
                    <a:cubicBezTo>
                      <a:pt x="70582" y="184772"/>
                      <a:pt x="68556" y="180718"/>
                      <a:pt x="64165" y="174638"/>
                    </a:cubicBezTo>
                    <a:cubicBezTo>
                      <a:pt x="53359" y="186123"/>
                      <a:pt x="45254" y="194905"/>
                      <a:pt x="36811" y="203688"/>
                    </a:cubicBezTo>
                    <a:cubicBezTo>
                      <a:pt x="30394" y="210444"/>
                      <a:pt x="22627" y="214497"/>
                      <a:pt x="13171" y="210444"/>
                    </a:cubicBezTo>
                    <a:cubicBezTo>
                      <a:pt x="3377" y="206390"/>
                      <a:pt x="0" y="198621"/>
                      <a:pt x="0" y="188150"/>
                    </a:cubicBezTo>
                    <a:cubicBezTo>
                      <a:pt x="0" y="133427"/>
                      <a:pt x="0" y="78705"/>
                      <a:pt x="0" y="23983"/>
                    </a:cubicBezTo>
                    <a:cubicBezTo>
                      <a:pt x="0" y="7431"/>
                      <a:pt x="7430" y="0"/>
                      <a:pt x="23978" y="0"/>
                    </a:cubicBezTo>
                    <a:cubicBezTo>
                      <a:pt x="78687" y="0"/>
                      <a:pt x="133396" y="0"/>
                      <a:pt x="188106" y="0"/>
                    </a:cubicBezTo>
                    <a:cubicBezTo>
                      <a:pt x="198237" y="0"/>
                      <a:pt x="206342" y="3040"/>
                      <a:pt x="210395" y="13174"/>
                    </a:cubicBezTo>
                    <a:cubicBezTo>
                      <a:pt x="214448" y="22970"/>
                      <a:pt x="210395" y="30401"/>
                      <a:pt x="203978" y="37157"/>
                    </a:cubicBezTo>
                    <a:cubicBezTo>
                      <a:pt x="195536" y="45264"/>
                      <a:pt x="187093" y="53371"/>
                      <a:pt x="177299" y="62491"/>
                    </a:cubicBezTo>
                    <a:close/>
                    <a:moveTo>
                      <a:pt x="141164" y="41548"/>
                    </a:moveTo>
                    <a:cubicBezTo>
                      <a:pt x="106717" y="41548"/>
                      <a:pt x="73959" y="41548"/>
                      <a:pt x="40526" y="41548"/>
                    </a:cubicBezTo>
                    <a:cubicBezTo>
                      <a:pt x="40526" y="58776"/>
                      <a:pt x="40526" y="75327"/>
                      <a:pt x="40526" y="91541"/>
                    </a:cubicBezTo>
                    <a:cubicBezTo>
                      <a:pt x="40526" y="107755"/>
                      <a:pt x="40526" y="123969"/>
                      <a:pt x="40526" y="141197"/>
                    </a:cubicBezTo>
                    <a:cubicBezTo>
                      <a:pt x="63152" y="123969"/>
                      <a:pt x="67205" y="124307"/>
                      <a:pt x="86454" y="143561"/>
                    </a:cubicBezTo>
                    <a:cubicBezTo>
                      <a:pt x="112121" y="169233"/>
                      <a:pt x="137787" y="194568"/>
                      <a:pt x="163115" y="220577"/>
                    </a:cubicBezTo>
                    <a:cubicBezTo>
                      <a:pt x="167843" y="225307"/>
                      <a:pt x="170883" y="231387"/>
                      <a:pt x="173922" y="236116"/>
                    </a:cubicBezTo>
                    <a:cubicBezTo>
                      <a:pt x="195873" y="214159"/>
                      <a:pt x="214448" y="195581"/>
                      <a:pt x="233359" y="176665"/>
                    </a:cubicBezTo>
                    <a:cubicBezTo>
                      <a:pt x="230996" y="174300"/>
                      <a:pt x="228294" y="171260"/>
                      <a:pt x="225254" y="168220"/>
                    </a:cubicBezTo>
                    <a:cubicBezTo>
                      <a:pt x="196549" y="139170"/>
                      <a:pt x="167505" y="110458"/>
                      <a:pt x="138462" y="81408"/>
                    </a:cubicBezTo>
                    <a:cubicBezTo>
                      <a:pt x="124954" y="67896"/>
                      <a:pt x="124616" y="59789"/>
                      <a:pt x="137111" y="45602"/>
                    </a:cubicBezTo>
                    <a:cubicBezTo>
                      <a:pt x="138462" y="44926"/>
                      <a:pt x="139475" y="43575"/>
                      <a:pt x="141164" y="41548"/>
                    </a:cubicBezTo>
                    <a:close/>
                  </a:path>
                </a:pathLst>
              </a:custGeom>
              <a:grpFill/>
              <a:ln w="3371" cap="flat">
                <a:noFill/>
                <a:prstDash val="solid"/>
                <a:miter/>
              </a:ln>
            </p:spPr>
            <p:txBody>
              <a:bodyPr rtlCol="0" anchor="ctr"/>
              <a:lstStyle/>
              <a:p>
                <a:endParaRPr lang="en-US"/>
              </a:p>
            </p:txBody>
          </p:sp>
          <p:sp>
            <p:nvSpPr>
              <p:cNvPr id="192" name="Freeform 258">
                <a:extLst>
                  <a:ext uri="{FF2B5EF4-FFF2-40B4-BE49-F238E27FC236}">
                    <a16:creationId xmlns:a16="http://schemas.microsoft.com/office/drawing/2014/main" id="{AD133388-0EAC-07F4-EAD7-86D417F27433}"/>
                  </a:ext>
                </a:extLst>
              </p:cNvPr>
              <p:cNvSpPr/>
              <p:nvPr/>
            </p:nvSpPr>
            <p:spPr>
              <a:xfrm>
                <a:off x="915744" y="5755337"/>
                <a:ext cx="229306" cy="98972"/>
              </a:xfrm>
              <a:custGeom>
                <a:avLst/>
                <a:gdLst>
                  <a:gd name="connsiteX0" fmla="*/ 26342 w 229306"/>
                  <a:gd name="connsiteY0" fmla="*/ 98973 h 98972"/>
                  <a:gd name="connsiteX1" fmla="*/ 0 w 229306"/>
                  <a:gd name="connsiteY1" fmla="*/ 338 h 98972"/>
                  <a:gd name="connsiteX2" fmla="*/ 229307 w 229306"/>
                  <a:gd name="connsiteY2" fmla="*/ 0 h 98972"/>
                  <a:gd name="connsiteX3" fmla="*/ 202628 w 229306"/>
                  <a:gd name="connsiteY3" fmla="*/ 98973 h 98972"/>
                  <a:gd name="connsiteX4" fmla="*/ 26342 w 229306"/>
                  <a:gd name="connsiteY4" fmla="*/ 98973 h 98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306" h="98972">
                    <a:moveTo>
                      <a:pt x="26342" y="98973"/>
                    </a:moveTo>
                    <a:cubicBezTo>
                      <a:pt x="17561" y="66883"/>
                      <a:pt x="9456" y="35468"/>
                      <a:pt x="0" y="338"/>
                    </a:cubicBezTo>
                    <a:cubicBezTo>
                      <a:pt x="76998" y="19592"/>
                      <a:pt x="151971" y="20943"/>
                      <a:pt x="229307" y="0"/>
                    </a:cubicBezTo>
                    <a:cubicBezTo>
                      <a:pt x="219513" y="35806"/>
                      <a:pt x="211070" y="67220"/>
                      <a:pt x="202628" y="98973"/>
                    </a:cubicBezTo>
                    <a:cubicBezTo>
                      <a:pt x="143528" y="98973"/>
                      <a:pt x="85441" y="98973"/>
                      <a:pt x="26342" y="98973"/>
                    </a:cubicBezTo>
                    <a:close/>
                  </a:path>
                </a:pathLst>
              </a:custGeom>
              <a:grpFill/>
              <a:ln w="3371" cap="flat">
                <a:noFill/>
                <a:prstDash val="solid"/>
                <a:miter/>
              </a:ln>
            </p:spPr>
            <p:txBody>
              <a:bodyPr rtlCol="0" anchor="ctr"/>
              <a:lstStyle/>
              <a:p>
                <a:endParaRPr lang="en-US"/>
              </a:p>
            </p:txBody>
          </p:sp>
          <p:sp>
            <p:nvSpPr>
              <p:cNvPr id="193" name="Freeform 259">
                <a:extLst>
                  <a:ext uri="{FF2B5EF4-FFF2-40B4-BE49-F238E27FC236}">
                    <a16:creationId xmlns:a16="http://schemas.microsoft.com/office/drawing/2014/main" id="{DC40F2BB-0EF2-0D17-B6BA-5FFD5FD13F0A}"/>
                  </a:ext>
                </a:extLst>
              </p:cNvPr>
              <p:cNvSpPr/>
              <p:nvPr/>
            </p:nvSpPr>
            <p:spPr>
              <a:xfrm>
                <a:off x="908990" y="5895183"/>
                <a:ext cx="242815" cy="40534"/>
              </a:xfrm>
              <a:custGeom>
                <a:avLst/>
                <a:gdLst>
                  <a:gd name="connsiteX0" fmla="*/ 122590 w 242815"/>
                  <a:gd name="connsiteY0" fmla="*/ 0 h 40534"/>
                  <a:gd name="connsiteX1" fmla="*/ 217487 w 242815"/>
                  <a:gd name="connsiteY1" fmla="*/ 0 h 40534"/>
                  <a:gd name="connsiteX2" fmla="*/ 242815 w 242815"/>
                  <a:gd name="connsiteY2" fmla="*/ 20267 h 40534"/>
                  <a:gd name="connsiteX3" fmla="*/ 217487 w 242815"/>
                  <a:gd name="connsiteY3" fmla="*/ 40535 h 40534"/>
                  <a:gd name="connsiteX4" fmla="*/ 25328 w 242815"/>
                  <a:gd name="connsiteY4" fmla="*/ 40535 h 40534"/>
                  <a:gd name="connsiteX5" fmla="*/ 0 w 242815"/>
                  <a:gd name="connsiteY5" fmla="*/ 20267 h 40534"/>
                  <a:gd name="connsiteX6" fmla="*/ 25328 w 242815"/>
                  <a:gd name="connsiteY6" fmla="*/ 0 h 40534"/>
                  <a:gd name="connsiteX7" fmla="*/ 122590 w 242815"/>
                  <a:gd name="connsiteY7" fmla="*/ 0 h 40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2815" h="40534">
                    <a:moveTo>
                      <a:pt x="122590" y="0"/>
                    </a:moveTo>
                    <a:cubicBezTo>
                      <a:pt x="154335" y="0"/>
                      <a:pt x="185742" y="0"/>
                      <a:pt x="217487" y="0"/>
                    </a:cubicBezTo>
                    <a:cubicBezTo>
                      <a:pt x="233359" y="0"/>
                      <a:pt x="242815" y="7769"/>
                      <a:pt x="242815" y="20267"/>
                    </a:cubicBezTo>
                    <a:cubicBezTo>
                      <a:pt x="242815" y="32766"/>
                      <a:pt x="233359" y="40535"/>
                      <a:pt x="217487" y="40535"/>
                    </a:cubicBezTo>
                    <a:cubicBezTo>
                      <a:pt x="153322" y="40535"/>
                      <a:pt x="89494" y="40535"/>
                      <a:pt x="25328" y="40535"/>
                    </a:cubicBezTo>
                    <a:cubicBezTo>
                      <a:pt x="9456" y="40535"/>
                      <a:pt x="0" y="32766"/>
                      <a:pt x="0" y="20267"/>
                    </a:cubicBezTo>
                    <a:cubicBezTo>
                      <a:pt x="0" y="7769"/>
                      <a:pt x="9118" y="0"/>
                      <a:pt x="25328" y="0"/>
                    </a:cubicBezTo>
                    <a:cubicBezTo>
                      <a:pt x="57411" y="0"/>
                      <a:pt x="90169" y="0"/>
                      <a:pt x="122590" y="0"/>
                    </a:cubicBezTo>
                    <a:close/>
                  </a:path>
                </a:pathLst>
              </a:custGeom>
              <a:grpFill/>
              <a:ln w="3371" cap="flat">
                <a:noFill/>
                <a:prstDash val="solid"/>
                <a:miter/>
              </a:ln>
            </p:spPr>
            <p:txBody>
              <a:bodyPr rtlCol="0" anchor="ctr"/>
              <a:lstStyle/>
              <a:p>
                <a:endParaRPr lang="en-US"/>
              </a:p>
            </p:txBody>
          </p:sp>
          <p:sp>
            <p:nvSpPr>
              <p:cNvPr id="194" name="Freeform 260">
                <a:extLst>
                  <a:ext uri="{FF2B5EF4-FFF2-40B4-BE49-F238E27FC236}">
                    <a16:creationId xmlns:a16="http://schemas.microsoft.com/office/drawing/2014/main" id="{C433F2A0-47A6-7716-817D-EF09D7BA0D48}"/>
                  </a:ext>
                </a:extLst>
              </p:cNvPr>
              <p:cNvSpPr/>
              <p:nvPr/>
            </p:nvSpPr>
            <p:spPr>
              <a:xfrm>
                <a:off x="960322" y="5401333"/>
                <a:ext cx="137143" cy="230711"/>
              </a:xfrm>
              <a:custGeom>
                <a:avLst/>
                <a:gdLst>
                  <a:gd name="connsiteX0" fmla="*/ 0 w 137143"/>
                  <a:gd name="connsiteY0" fmla="*/ 68234 h 230711"/>
                  <a:gd name="connsiteX1" fmla="*/ 68218 w 137143"/>
                  <a:gd name="connsiteY1" fmla="*/ 0 h 230711"/>
                  <a:gd name="connsiteX2" fmla="*/ 137111 w 137143"/>
                  <a:gd name="connsiteY2" fmla="*/ 68909 h 230711"/>
                  <a:gd name="connsiteX3" fmla="*/ 132721 w 137143"/>
                  <a:gd name="connsiteY3" fmla="*/ 69247 h 230711"/>
                  <a:gd name="connsiteX4" fmla="*/ 110432 w 137143"/>
                  <a:gd name="connsiteY4" fmla="*/ 92555 h 230711"/>
                  <a:gd name="connsiteX5" fmla="*/ 110432 w 137143"/>
                  <a:gd name="connsiteY5" fmla="*/ 216524 h 230711"/>
                  <a:gd name="connsiteX6" fmla="*/ 110432 w 137143"/>
                  <a:gd name="connsiteY6" fmla="*/ 230711 h 230711"/>
                  <a:gd name="connsiteX7" fmla="*/ 29381 w 137143"/>
                  <a:gd name="connsiteY7" fmla="*/ 230711 h 230711"/>
                  <a:gd name="connsiteX8" fmla="*/ 29381 w 137143"/>
                  <a:gd name="connsiteY8" fmla="*/ 217200 h 230711"/>
                  <a:gd name="connsiteX9" fmla="*/ 29381 w 137143"/>
                  <a:gd name="connsiteY9" fmla="*/ 101000 h 230711"/>
                  <a:gd name="connsiteX10" fmla="*/ 0 w 137143"/>
                  <a:gd name="connsiteY10" fmla="*/ 68234 h 230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143" h="230711">
                    <a:moveTo>
                      <a:pt x="0" y="68234"/>
                    </a:moveTo>
                    <a:cubicBezTo>
                      <a:pt x="23640" y="44588"/>
                      <a:pt x="46604" y="21619"/>
                      <a:pt x="68218" y="0"/>
                    </a:cubicBezTo>
                    <a:cubicBezTo>
                      <a:pt x="90845" y="22632"/>
                      <a:pt x="114147" y="45940"/>
                      <a:pt x="137111" y="68909"/>
                    </a:cubicBezTo>
                    <a:cubicBezTo>
                      <a:pt x="137449" y="68909"/>
                      <a:pt x="135085" y="68909"/>
                      <a:pt x="132721" y="69247"/>
                    </a:cubicBezTo>
                    <a:cubicBezTo>
                      <a:pt x="117862" y="70261"/>
                      <a:pt x="110770" y="77354"/>
                      <a:pt x="110432" y="92555"/>
                    </a:cubicBezTo>
                    <a:cubicBezTo>
                      <a:pt x="110094" y="133765"/>
                      <a:pt x="110432" y="174976"/>
                      <a:pt x="110432" y="216524"/>
                    </a:cubicBezTo>
                    <a:cubicBezTo>
                      <a:pt x="110432" y="220915"/>
                      <a:pt x="110432" y="225644"/>
                      <a:pt x="110432" y="230711"/>
                    </a:cubicBezTo>
                    <a:cubicBezTo>
                      <a:pt x="83077" y="230711"/>
                      <a:pt x="57411" y="230711"/>
                      <a:pt x="29381" y="230711"/>
                    </a:cubicBezTo>
                    <a:cubicBezTo>
                      <a:pt x="29381" y="226320"/>
                      <a:pt x="29381" y="221929"/>
                      <a:pt x="29381" y="217200"/>
                    </a:cubicBezTo>
                    <a:cubicBezTo>
                      <a:pt x="29381" y="178354"/>
                      <a:pt x="29381" y="139845"/>
                      <a:pt x="29381" y="101000"/>
                    </a:cubicBezTo>
                    <a:cubicBezTo>
                      <a:pt x="29381" y="74990"/>
                      <a:pt x="25666" y="70598"/>
                      <a:pt x="0" y="68234"/>
                    </a:cubicBezTo>
                    <a:close/>
                  </a:path>
                </a:pathLst>
              </a:custGeom>
              <a:noFill/>
              <a:ln w="3371" cap="flat">
                <a:noFill/>
                <a:prstDash val="solid"/>
                <a:miter/>
              </a:ln>
            </p:spPr>
            <p:txBody>
              <a:bodyPr rtlCol="0" anchor="ctr"/>
              <a:lstStyle/>
              <a:p>
                <a:endParaRPr lang="en-US"/>
              </a:p>
            </p:txBody>
          </p:sp>
          <p:sp>
            <p:nvSpPr>
              <p:cNvPr id="195" name="Freeform 261">
                <a:extLst>
                  <a:ext uri="{FF2B5EF4-FFF2-40B4-BE49-F238E27FC236}">
                    <a16:creationId xmlns:a16="http://schemas.microsoft.com/office/drawing/2014/main" id="{AEC815D0-8A2C-CBE5-5FBE-D5E34B9BF6F9}"/>
                  </a:ext>
                </a:extLst>
              </p:cNvPr>
              <p:cNvSpPr/>
              <p:nvPr/>
            </p:nvSpPr>
            <p:spPr>
              <a:xfrm>
                <a:off x="476042" y="5888951"/>
                <a:ext cx="229644" cy="136956"/>
              </a:xfrm>
              <a:custGeom>
                <a:avLst/>
                <a:gdLst>
                  <a:gd name="connsiteX0" fmla="*/ 67880 w 229644"/>
                  <a:gd name="connsiteY0" fmla="*/ 136957 h 136956"/>
                  <a:gd name="connsiteX1" fmla="*/ 0 w 229644"/>
                  <a:gd name="connsiteY1" fmla="*/ 68723 h 136956"/>
                  <a:gd name="connsiteX2" fmla="*/ 68556 w 229644"/>
                  <a:gd name="connsiteY2" fmla="*/ 151 h 136956"/>
                  <a:gd name="connsiteX3" fmla="*/ 68893 w 229644"/>
                  <a:gd name="connsiteY3" fmla="*/ 3191 h 136956"/>
                  <a:gd name="connsiteX4" fmla="*/ 93546 w 229644"/>
                  <a:gd name="connsiteY4" fmla="*/ 26499 h 136956"/>
                  <a:gd name="connsiteX5" fmla="*/ 229645 w 229644"/>
                  <a:gd name="connsiteY5" fmla="*/ 26499 h 136956"/>
                  <a:gd name="connsiteX6" fmla="*/ 229645 w 229644"/>
                  <a:gd name="connsiteY6" fmla="*/ 107569 h 136956"/>
                  <a:gd name="connsiteX7" fmla="*/ 216812 w 229644"/>
                  <a:gd name="connsiteY7" fmla="*/ 107569 h 136956"/>
                  <a:gd name="connsiteX8" fmla="*/ 100638 w 229644"/>
                  <a:gd name="connsiteY8" fmla="*/ 107569 h 136956"/>
                  <a:gd name="connsiteX9" fmla="*/ 67880 w 229644"/>
                  <a:gd name="connsiteY9" fmla="*/ 136957 h 13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644" h="136956">
                    <a:moveTo>
                      <a:pt x="67880" y="136957"/>
                    </a:moveTo>
                    <a:cubicBezTo>
                      <a:pt x="44240" y="113311"/>
                      <a:pt x="21276" y="90341"/>
                      <a:pt x="0" y="68723"/>
                    </a:cubicBezTo>
                    <a:cubicBezTo>
                      <a:pt x="22627" y="46091"/>
                      <a:pt x="45929" y="22783"/>
                      <a:pt x="68556" y="151"/>
                    </a:cubicBezTo>
                    <a:cubicBezTo>
                      <a:pt x="68556" y="-524"/>
                      <a:pt x="68556" y="1165"/>
                      <a:pt x="68893" y="3191"/>
                    </a:cubicBezTo>
                    <a:cubicBezTo>
                      <a:pt x="69907" y="19743"/>
                      <a:pt x="76661" y="26499"/>
                      <a:pt x="93546" y="26499"/>
                    </a:cubicBezTo>
                    <a:cubicBezTo>
                      <a:pt x="138462" y="26499"/>
                      <a:pt x="183716" y="26499"/>
                      <a:pt x="229645" y="26499"/>
                    </a:cubicBezTo>
                    <a:cubicBezTo>
                      <a:pt x="229645" y="53184"/>
                      <a:pt x="229645" y="79532"/>
                      <a:pt x="229645" y="107569"/>
                    </a:cubicBezTo>
                    <a:cubicBezTo>
                      <a:pt x="225592" y="107569"/>
                      <a:pt x="221202" y="107569"/>
                      <a:pt x="216812" y="107569"/>
                    </a:cubicBezTo>
                    <a:cubicBezTo>
                      <a:pt x="177975" y="107569"/>
                      <a:pt x="139475" y="107569"/>
                      <a:pt x="100638" y="107569"/>
                    </a:cubicBezTo>
                    <a:cubicBezTo>
                      <a:pt x="74635" y="107569"/>
                      <a:pt x="70244" y="111285"/>
                      <a:pt x="67880" y="136957"/>
                    </a:cubicBezTo>
                    <a:close/>
                  </a:path>
                </a:pathLst>
              </a:custGeom>
              <a:noFill/>
              <a:ln w="3371" cap="flat">
                <a:noFill/>
                <a:prstDash val="solid"/>
                <a:miter/>
              </a:ln>
            </p:spPr>
            <p:txBody>
              <a:bodyPr rtlCol="0" anchor="ctr"/>
              <a:lstStyle/>
              <a:p>
                <a:endParaRPr lang="en-US"/>
              </a:p>
            </p:txBody>
          </p:sp>
          <p:sp>
            <p:nvSpPr>
              <p:cNvPr id="196" name="Freeform 262">
                <a:extLst>
                  <a:ext uri="{FF2B5EF4-FFF2-40B4-BE49-F238E27FC236}">
                    <a16:creationId xmlns:a16="http://schemas.microsoft.com/office/drawing/2014/main" id="{FA88BC33-645B-4905-051F-63030452D605}"/>
                  </a:ext>
                </a:extLst>
              </p:cNvPr>
              <p:cNvSpPr/>
              <p:nvPr/>
            </p:nvSpPr>
            <p:spPr>
              <a:xfrm>
                <a:off x="1354433" y="5887752"/>
                <a:ext cx="230995" cy="138156"/>
              </a:xfrm>
              <a:custGeom>
                <a:avLst/>
                <a:gdLst>
                  <a:gd name="connsiteX0" fmla="*/ 230996 w 230995"/>
                  <a:gd name="connsiteY0" fmla="*/ 69247 h 138156"/>
                  <a:gd name="connsiteX1" fmla="*/ 162102 w 230995"/>
                  <a:gd name="connsiteY1" fmla="*/ 138156 h 138156"/>
                  <a:gd name="connsiteX2" fmla="*/ 161089 w 230995"/>
                  <a:gd name="connsiteY2" fmla="*/ 131738 h 138156"/>
                  <a:gd name="connsiteX3" fmla="*/ 137111 w 230995"/>
                  <a:gd name="connsiteY3" fmla="*/ 108769 h 138156"/>
                  <a:gd name="connsiteX4" fmla="*/ 13171 w 230995"/>
                  <a:gd name="connsiteY4" fmla="*/ 108769 h 138156"/>
                  <a:gd name="connsiteX5" fmla="*/ 0 w 230995"/>
                  <a:gd name="connsiteY5" fmla="*/ 108769 h 138156"/>
                  <a:gd name="connsiteX6" fmla="*/ 0 w 230995"/>
                  <a:gd name="connsiteY6" fmla="*/ 27699 h 138156"/>
                  <a:gd name="connsiteX7" fmla="*/ 45254 w 230995"/>
                  <a:gd name="connsiteY7" fmla="*/ 27699 h 138156"/>
                  <a:gd name="connsiteX8" fmla="*/ 127318 w 230995"/>
                  <a:gd name="connsiteY8" fmla="*/ 27699 h 138156"/>
                  <a:gd name="connsiteX9" fmla="*/ 162102 w 230995"/>
                  <a:gd name="connsiteY9" fmla="*/ 0 h 138156"/>
                  <a:gd name="connsiteX10" fmla="*/ 230996 w 230995"/>
                  <a:gd name="connsiteY10" fmla="*/ 69247 h 13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995" h="138156">
                    <a:moveTo>
                      <a:pt x="230996" y="69247"/>
                    </a:moveTo>
                    <a:cubicBezTo>
                      <a:pt x="208707" y="91541"/>
                      <a:pt x="185742" y="114511"/>
                      <a:pt x="162102" y="138156"/>
                    </a:cubicBezTo>
                    <a:cubicBezTo>
                      <a:pt x="161764" y="135792"/>
                      <a:pt x="161089" y="133765"/>
                      <a:pt x="161089" y="131738"/>
                    </a:cubicBezTo>
                    <a:cubicBezTo>
                      <a:pt x="160076" y="115862"/>
                      <a:pt x="153322" y="108769"/>
                      <a:pt x="137111" y="108769"/>
                    </a:cubicBezTo>
                    <a:cubicBezTo>
                      <a:pt x="95910" y="108769"/>
                      <a:pt x="54709" y="108769"/>
                      <a:pt x="13171" y="108769"/>
                    </a:cubicBezTo>
                    <a:cubicBezTo>
                      <a:pt x="9118" y="108769"/>
                      <a:pt x="4728" y="108769"/>
                      <a:pt x="0" y="108769"/>
                    </a:cubicBezTo>
                    <a:cubicBezTo>
                      <a:pt x="0" y="81745"/>
                      <a:pt x="0" y="55398"/>
                      <a:pt x="0" y="27699"/>
                    </a:cubicBezTo>
                    <a:cubicBezTo>
                      <a:pt x="15197" y="27699"/>
                      <a:pt x="30057" y="27699"/>
                      <a:pt x="45254" y="27699"/>
                    </a:cubicBezTo>
                    <a:cubicBezTo>
                      <a:pt x="72608" y="27699"/>
                      <a:pt x="99963" y="27699"/>
                      <a:pt x="127318" y="27699"/>
                    </a:cubicBezTo>
                    <a:cubicBezTo>
                      <a:pt x="155010" y="27699"/>
                      <a:pt x="158050" y="25334"/>
                      <a:pt x="162102" y="0"/>
                    </a:cubicBezTo>
                    <a:cubicBezTo>
                      <a:pt x="184729" y="22632"/>
                      <a:pt x="207693" y="45940"/>
                      <a:pt x="230996" y="69247"/>
                    </a:cubicBezTo>
                    <a:close/>
                  </a:path>
                </a:pathLst>
              </a:custGeom>
              <a:noFill/>
              <a:ln w="3371" cap="flat">
                <a:noFill/>
                <a:prstDash val="solid"/>
                <a:miter/>
              </a:ln>
            </p:spPr>
            <p:txBody>
              <a:bodyPr rtlCol="0" anchor="ctr"/>
              <a:lstStyle/>
              <a:p>
                <a:endParaRPr lang="en-US" dirty="0"/>
              </a:p>
            </p:txBody>
          </p:sp>
          <p:sp>
            <p:nvSpPr>
              <p:cNvPr id="197" name="Freeform 263">
                <a:extLst>
                  <a:ext uri="{FF2B5EF4-FFF2-40B4-BE49-F238E27FC236}">
                    <a16:creationId xmlns:a16="http://schemas.microsoft.com/office/drawing/2014/main" id="{7723296D-9013-1D19-5A67-9841AB56E86B}"/>
                  </a:ext>
                </a:extLst>
              </p:cNvPr>
              <p:cNvSpPr/>
              <p:nvPr/>
            </p:nvSpPr>
            <p:spPr>
              <a:xfrm>
                <a:off x="1282163" y="5551650"/>
                <a:ext cx="192833" cy="192540"/>
              </a:xfrm>
              <a:custGeom>
                <a:avLst/>
                <a:gdLst>
                  <a:gd name="connsiteX0" fmla="*/ 57073 w 192833"/>
                  <a:gd name="connsiteY0" fmla="*/ 192541 h 192540"/>
                  <a:gd name="connsiteX1" fmla="*/ 0 w 192833"/>
                  <a:gd name="connsiteY1" fmla="*/ 135454 h 192540"/>
                  <a:gd name="connsiteX2" fmla="*/ 43227 w 192833"/>
                  <a:gd name="connsiteY2" fmla="*/ 92555 h 192540"/>
                  <a:gd name="connsiteX3" fmla="*/ 88818 w 192833"/>
                  <a:gd name="connsiteY3" fmla="*/ 46953 h 192540"/>
                  <a:gd name="connsiteX4" fmla="*/ 93884 w 192833"/>
                  <a:gd name="connsiteY4" fmla="*/ 0 h 192540"/>
                  <a:gd name="connsiteX5" fmla="*/ 192834 w 192833"/>
                  <a:gd name="connsiteY5" fmla="*/ 0 h 192540"/>
                  <a:gd name="connsiteX6" fmla="*/ 192834 w 192833"/>
                  <a:gd name="connsiteY6" fmla="*/ 99648 h 192540"/>
                  <a:gd name="connsiteX7" fmla="*/ 186755 w 192833"/>
                  <a:gd name="connsiteY7" fmla="*/ 95257 h 192540"/>
                  <a:gd name="connsiteX8" fmla="*/ 153659 w 192833"/>
                  <a:gd name="connsiteY8" fmla="*/ 96270 h 192540"/>
                  <a:gd name="connsiteX9" fmla="*/ 66192 w 192833"/>
                  <a:gd name="connsiteY9" fmla="*/ 183758 h 192540"/>
                  <a:gd name="connsiteX10" fmla="*/ 57073 w 192833"/>
                  <a:gd name="connsiteY10" fmla="*/ 192541 h 192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833" h="192540">
                    <a:moveTo>
                      <a:pt x="57073" y="192541"/>
                    </a:moveTo>
                    <a:cubicBezTo>
                      <a:pt x="37824" y="173287"/>
                      <a:pt x="19250" y="154708"/>
                      <a:pt x="0" y="135454"/>
                    </a:cubicBezTo>
                    <a:cubicBezTo>
                      <a:pt x="13846" y="121605"/>
                      <a:pt x="28706" y="107080"/>
                      <a:pt x="43227" y="92555"/>
                    </a:cubicBezTo>
                    <a:cubicBezTo>
                      <a:pt x="58424" y="77354"/>
                      <a:pt x="73621" y="62154"/>
                      <a:pt x="88818" y="46953"/>
                    </a:cubicBezTo>
                    <a:cubicBezTo>
                      <a:pt x="109419" y="26348"/>
                      <a:pt x="109756" y="23645"/>
                      <a:pt x="93884" y="0"/>
                    </a:cubicBezTo>
                    <a:cubicBezTo>
                      <a:pt x="126980" y="0"/>
                      <a:pt x="159400" y="0"/>
                      <a:pt x="192834" y="0"/>
                    </a:cubicBezTo>
                    <a:cubicBezTo>
                      <a:pt x="192834" y="33104"/>
                      <a:pt x="192834" y="65531"/>
                      <a:pt x="192834" y="99648"/>
                    </a:cubicBezTo>
                    <a:cubicBezTo>
                      <a:pt x="190470" y="97959"/>
                      <a:pt x="188444" y="96946"/>
                      <a:pt x="186755" y="95257"/>
                    </a:cubicBezTo>
                    <a:cubicBezTo>
                      <a:pt x="174260" y="84786"/>
                      <a:pt x="165479" y="84786"/>
                      <a:pt x="153659" y="96270"/>
                    </a:cubicBezTo>
                    <a:cubicBezTo>
                      <a:pt x="124278" y="125320"/>
                      <a:pt x="95235" y="154708"/>
                      <a:pt x="66192" y="183758"/>
                    </a:cubicBezTo>
                    <a:cubicBezTo>
                      <a:pt x="63152" y="187136"/>
                      <a:pt x="60113" y="189839"/>
                      <a:pt x="57073" y="192541"/>
                    </a:cubicBezTo>
                    <a:close/>
                  </a:path>
                </a:pathLst>
              </a:custGeom>
              <a:noFill/>
              <a:ln w="3371" cap="flat">
                <a:noFill/>
                <a:prstDash val="solid"/>
                <a:miter/>
              </a:ln>
            </p:spPr>
            <p:txBody>
              <a:bodyPr rtlCol="0" anchor="ctr"/>
              <a:lstStyle/>
              <a:p>
                <a:endParaRPr lang="en-US"/>
              </a:p>
            </p:txBody>
          </p:sp>
          <p:sp>
            <p:nvSpPr>
              <p:cNvPr id="198" name="Freeform 264">
                <a:extLst>
                  <a:ext uri="{FF2B5EF4-FFF2-40B4-BE49-F238E27FC236}">
                    <a16:creationId xmlns:a16="http://schemas.microsoft.com/office/drawing/2014/main" id="{F10C9BB7-7E79-E8AF-B5B6-F4F63923FC43}"/>
                  </a:ext>
                </a:extLst>
              </p:cNvPr>
              <p:cNvSpPr/>
              <p:nvPr/>
            </p:nvSpPr>
            <p:spPr>
              <a:xfrm>
                <a:off x="625988" y="5552324"/>
                <a:ext cx="192833" cy="194905"/>
              </a:xfrm>
              <a:custGeom>
                <a:avLst/>
                <a:gdLst>
                  <a:gd name="connsiteX0" fmla="*/ 100301 w 192833"/>
                  <a:gd name="connsiteY0" fmla="*/ 0 h 194905"/>
                  <a:gd name="connsiteX1" fmla="*/ 96586 w 192833"/>
                  <a:gd name="connsiteY1" fmla="*/ 4391 h 194905"/>
                  <a:gd name="connsiteX2" fmla="*/ 97937 w 192833"/>
                  <a:gd name="connsiteY2" fmla="*/ 40197 h 194905"/>
                  <a:gd name="connsiteX3" fmla="*/ 184729 w 192833"/>
                  <a:gd name="connsiteY3" fmla="*/ 127009 h 194905"/>
                  <a:gd name="connsiteX4" fmla="*/ 192834 w 192833"/>
                  <a:gd name="connsiteY4" fmla="*/ 135454 h 194905"/>
                  <a:gd name="connsiteX5" fmla="*/ 133396 w 192833"/>
                  <a:gd name="connsiteY5" fmla="*/ 194905 h 194905"/>
                  <a:gd name="connsiteX6" fmla="*/ 122590 w 192833"/>
                  <a:gd name="connsiteY6" fmla="*/ 179367 h 194905"/>
                  <a:gd name="connsiteX7" fmla="*/ 45929 w 192833"/>
                  <a:gd name="connsiteY7" fmla="*/ 102351 h 194905"/>
                  <a:gd name="connsiteX8" fmla="*/ 0 w 192833"/>
                  <a:gd name="connsiteY8" fmla="*/ 99986 h 194905"/>
                  <a:gd name="connsiteX9" fmla="*/ 0 w 192833"/>
                  <a:gd name="connsiteY9" fmla="*/ 50331 h 194905"/>
                  <a:gd name="connsiteX10" fmla="*/ 0 w 192833"/>
                  <a:gd name="connsiteY10" fmla="*/ 338 h 194905"/>
                  <a:gd name="connsiteX11" fmla="*/ 100301 w 192833"/>
                  <a:gd name="connsiteY11" fmla="*/ 0 h 194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2833" h="194905">
                    <a:moveTo>
                      <a:pt x="100301" y="0"/>
                    </a:moveTo>
                    <a:cubicBezTo>
                      <a:pt x="98612" y="2027"/>
                      <a:pt x="97599" y="3378"/>
                      <a:pt x="96586" y="4391"/>
                    </a:cubicBezTo>
                    <a:cubicBezTo>
                      <a:pt x="84428" y="18579"/>
                      <a:pt x="84428" y="26685"/>
                      <a:pt x="97937" y="40197"/>
                    </a:cubicBezTo>
                    <a:cubicBezTo>
                      <a:pt x="126642" y="69247"/>
                      <a:pt x="155686" y="97959"/>
                      <a:pt x="184729" y="127009"/>
                    </a:cubicBezTo>
                    <a:cubicBezTo>
                      <a:pt x="187768" y="130050"/>
                      <a:pt x="190470" y="133090"/>
                      <a:pt x="192834" y="135454"/>
                    </a:cubicBezTo>
                    <a:cubicBezTo>
                      <a:pt x="173922" y="154370"/>
                      <a:pt x="155348" y="172949"/>
                      <a:pt x="133396" y="194905"/>
                    </a:cubicBezTo>
                    <a:cubicBezTo>
                      <a:pt x="130019" y="190176"/>
                      <a:pt x="126980" y="184096"/>
                      <a:pt x="122590" y="179367"/>
                    </a:cubicBezTo>
                    <a:cubicBezTo>
                      <a:pt x="97261" y="153357"/>
                      <a:pt x="71595" y="128023"/>
                      <a:pt x="45929" y="102351"/>
                    </a:cubicBezTo>
                    <a:cubicBezTo>
                      <a:pt x="26679" y="83097"/>
                      <a:pt x="22289" y="82759"/>
                      <a:pt x="0" y="99986"/>
                    </a:cubicBezTo>
                    <a:cubicBezTo>
                      <a:pt x="0" y="82421"/>
                      <a:pt x="0" y="66545"/>
                      <a:pt x="0" y="50331"/>
                    </a:cubicBezTo>
                    <a:cubicBezTo>
                      <a:pt x="0" y="33779"/>
                      <a:pt x="0" y="17565"/>
                      <a:pt x="0" y="338"/>
                    </a:cubicBezTo>
                    <a:cubicBezTo>
                      <a:pt x="33096" y="0"/>
                      <a:pt x="65854" y="0"/>
                      <a:pt x="100301" y="0"/>
                    </a:cubicBezTo>
                    <a:close/>
                  </a:path>
                </a:pathLst>
              </a:custGeom>
              <a:noFill/>
              <a:ln w="3371" cap="flat">
                <a:noFill/>
                <a:prstDash val="solid"/>
                <a:miter/>
              </a:ln>
            </p:spPr>
            <p:txBody>
              <a:bodyPr rtlCol="0" anchor="ctr"/>
              <a:lstStyle/>
              <a:p>
                <a:endParaRPr lang="en-US"/>
              </a:p>
            </p:txBody>
          </p:sp>
        </p:grpSp>
        <p:sp>
          <p:nvSpPr>
            <p:cNvPr id="44" name="Freeform 265">
              <a:extLst>
                <a:ext uri="{FF2B5EF4-FFF2-40B4-BE49-F238E27FC236}">
                  <a16:creationId xmlns:a16="http://schemas.microsoft.com/office/drawing/2014/main" id="{75F04333-1DD6-59C5-B5B5-C669A1906922}"/>
                </a:ext>
              </a:extLst>
            </p:cNvPr>
            <p:cNvSpPr/>
            <p:nvPr/>
          </p:nvSpPr>
          <p:spPr>
            <a:xfrm>
              <a:off x="893117" y="6088737"/>
              <a:ext cx="240451" cy="319888"/>
            </a:xfrm>
            <a:custGeom>
              <a:avLst/>
              <a:gdLst>
                <a:gd name="connsiteX0" fmla="*/ 240451 w 240451"/>
                <a:gd name="connsiteY0" fmla="*/ 300972 h 319888"/>
                <a:gd name="connsiteX1" fmla="*/ 167843 w 240451"/>
                <a:gd name="connsiteY1" fmla="*/ 319888 h 319888"/>
                <a:gd name="connsiteX2" fmla="*/ 60451 w 240451"/>
                <a:gd name="connsiteY2" fmla="*/ 270908 h 319888"/>
                <a:gd name="connsiteX3" fmla="*/ 30394 w 240451"/>
                <a:gd name="connsiteY3" fmla="*/ 199972 h 319888"/>
                <a:gd name="connsiteX4" fmla="*/ 0 w 240451"/>
                <a:gd name="connsiteY4" fmla="*/ 199972 h 319888"/>
                <a:gd name="connsiteX5" fmla="*/ 0 w 240451"/>
                <a:gd name="connsiteY5" fmla="*/ 170922 h 319888"/>
                <a:gd name="connsiteX6" fmla="*/ 26679 w 240451"/>
                <a:gd name="connsiteY6" fmla="*/ 170922 h 319888"/>
                <a:gd name="connsiteX7" fmla="*/ 26679 w 240451"/>
                <a:gd name="connsiteY7" fmla="*/ 163153 h 319888"/>
                <a:gd name="connsiteX8" fmla="*/ 27692 w 240451"/>
                <a:gd name="connsiteY8" fmla="*/ 145926 h 319888"/>
                <a:gd name="connsiteX9" fmla="*/ 0 w 240451"/>
                <a:gd name="connsiteY9" fmla="*/ 145926 h 319888"/>
                <a:gd name="connsiteX10" fmla="*/ 0 w 240451"/>
                <a:gd name="connsiteY10" fmla="*/ 116538 h 319888"/>
                <a:gd name="connsiteX11" fmla="*/ 31745 w 240451"/>
                <a:gd name="connsiteY11" fmla="*/ 116538 h 319888"/>
                <a:gd name="connsiteX12" fmla="*/ 67543 w 240451"/>
                <a:gd name="connsiteY12" fmla="*/ 44588 h 319888"/>
                <a:gd name="connsiteX13" fmla="*/ 170207 w 240451"/>
                <a:gd name="connsiteY13" fmla="*/ 0 h 319888"/>
                <a:gd name="connsiteX14" fmla="*/ 238087 w 240451"/>
                <a:gd name="connsiteY14" fmla="*/ 14863 h 319888"/>
                <a:gd name="connsiteX15" fmla="*/ 226267 w 240451"/>
                <a:gd name="connsiteY15" fmla="*/ 59113 h 319888"/>
                <a:gd name="connsiteX16" fmla="*/ 172909 w 240451"/>
                <a:gd name="connsiteY16" fmla="*/ 46277 h 319888"/>
                <a:gd name="connsiteX17" fmla="*/ 112458 w 240451"/>
                <a:gd name="connsiteY17" fmla="*/ 72287 h 319888"/>
                <a:gd name="connsiteX18" fmla="*/ 91520 w 240451"/>
                <a:gd name="connsiteY18" fmla="*/ 116538 h 319888"/>
                <a:gd name="connsiteX19" fmla="*/ 216136 w 240451"/>
                <a:gd name="connsiteY19" fmla="*/ 116538 h 319888"/>
                <a:gd name="connsiteX20" fmla="*/ 216136 w 240451"/>
                <a:gd name="connsiteY20" fmla="*/ 145926 h 319888"/>
                <a:gd name="connsiteX21" fmla="*/ 85779 w 240451"/>
                <a:gd name="connsiteY21" fmla="*/ 145926 h 319888"/>
                <a:gd name="connsiteX22" fmla="*/ 84766 w 240451"/>
                <a:gd name="connsiteY22" fmla="*/ 162477 h 319888"/>
                <a:gd name="connsiteX23" fmla="*/ 84766 w 240451"/>
                <a:gd name="connsiteY23" fmla="*/ 170584 h 319888"/>
                <a:gd name="connsiteX24" fmla="*/ 216136 w 240451"/>
                <a:gd name="connsiteY24" fmla="*/ 170584 h 319888"/>
                <a:gd name="connsiteX25" fmla="*/ 216136 w 240451"/>
                <a:gd name="connsiteY25" fmla="*/ 199634 h 319888"/>
                <a:gd name="connsiteX26" fmla="*/ 90169 w 240451"/>
                <a:gd name="connsiteY26" fmla="*/ 199634 h 319888"/>
                <a:gd name="connsiteX27" fmla="*/ 110770 w 240451"/>
                <a:gd name="connsiteY27" fmla="*/ 246250 h 319888"/>
                <a:gd name="connsiteX28" fmla="*/ 174597 w 240451"/>
                <a:gd name="connsiteY28" fmla="*/ 271922 h 319888"/>
                <a:gd name="connsiteX29" fmla="*/ 230658 w 240451"/>
                <a:gd name="connsiteY29" fmla="*/ 257735 h 319888"/>
                <a:gd name="connsiteX30" fmla="*/ 240451 w 240451"/>
                <a:gd name="connsiteY30" fmla="*/ 300972 h 31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0451" h="319888">
                  <a:moveTo>
                    <a:pt x="240451" y="300972"/>
                  </a:moveTo>
                  <a:cubicBezTo>
                    <a:pt x="224917" y="310430"/>
                    <a:pt x="198237" y="319888"/>
                    <a:pt x="167843" y="319888"/>
                  </a:cubicBezTo>
                  <a:cubicBezTo>
                    <a:pt x="124616" y="319888"/>
                    <a:pt x="85441" y="302661"/>
                    <a:pt x="60451" y="270908"/>
                  </a:cubicBezTo>
                  <a:cubicBezTo>
                    <a:pt x="45253" y="253343"/>
                    <a:pt x="34784" y="229698"/>
                    <a:pt x="30394" y="199972"/>
                  </a:cubicBezTo>
                  <a:lnTo>
                    <a:pt x="0" y="199972"/>
                  </a:lnTo>
                  <a:lnTo>
                    <a:pt x="0" y="170922"/>
                  </a:lnTo>
                  <a:lnTo>
                    <a:pt x="26679" y="170922"/>
                  </a:lnTo>
                  <a:cubicBezTo>
                    <a:pt x="26679" y="168558"/>
                    <a:pt x="26679" y="165855"/>
                    <a:pt x="26679" y="163153"/>
                  </a:cubicBezTo>
                  <a:cubicBezTo>
                    <a:pt x="26679" y="157411"/>
                    <a:pt x="27017" y="151330"/>
                    <a:pt x="27692" y="145926"/>
                  </a:cubicBezTo>
                  <a:lnTo>
                    <a:pt x="0" y="145926"/>
                  </a:lnTo>
                  <a:lnTo>
                    <a:pt x="0" y="116538"/>
                  </a:lnTo>
                  <a:lnTo>
                    <a:pt x="31745" y="116538"/>
                  </a:lnTo>
                  <a:cubicBezTo>
                    <a:pt x="37486" y="87488"/>
                    <a:pt x="50319" y="62829"/>
                    <a:pt x="67543" y="44588"/>
                  </a:cubicBezTo>
                  <a:cubicBezTo>
                    <a:pt x="93209" y="16214"/>
                    <a:pt x="127993" y="0"/>
                    <a:pt x="170207" y="0"/>
                  </a:cubicBezTo>
                  <a:cubicBezTo>
                    <a:pt x="198575" y="0"/>
                    <a:pt x="222553" y="7094"/>
                    <a:pt x="238087" y="14863"/>
                  </a:cubicBezTo>
                  <a:lnTo>
                    <a:pt x="226267" y="59113"/>
                  </a:lnTo>
                  <a:cubicBezTo>
                    <a:pt x="213772" y="52358"/>
                    <a:pt x="194522" y="46277"/>
                    <a:pt x="172909" y="46277"/>
                  </a:cubicBezTo>
                  <a:cubicBezTo>
                    <a:pt x="149269" y="46277"/>
                    <a:pt x="128331" y="54722"/>
                    <a:pt x="112458" y="72287"/>
                  </a:cubicBezTo>
                  <a:cubicBezTo>
                    <a:pt x="102327" y="82759"/>
                    <a:pt x="95235" y="98297"/>
                    <a:pt x="91520" y="116538"/>
                  </a:cubicBezTo>
                  <a:lnTo>
                    <a:pt x="216136" y="116538"/>
                  </a:lnTo>
                  <a:lnTo>
                    <a:pt x="216136" y="145926"/>
                  </a:lnTo>
                  <a:lnTo>
                    <a:pt x="85779" y="145926"/>
                  </a:lnTo>
                  <a:cubicBezTo>
                    <a:pt x="84766" y="150993"/>
                    <a:pt x="84766" y="156735"/>
                    <a:pt x="84766" y="162477"/>
                  </a:cubicBezTo>
                  <a:cubicBezTo>
                    <a:pt x="84766" y="165180"/>
                    <a:pt x="84766" y="167544"/>
                    <a:pt x="84766" y="170584"/>
                  </a:cubicBezTo>
                  <a:lnTo>
                    <a:pt x="216136" y="170584"/>
                  </a:lnTo>
                  <a:lnTo>
                    <a:pt x="216136" y="199634"/>
                  </a:lnTo>
                  <a:lnTo>
                    <a:pt x="90169" y="199634"/>
                  </a:lnTo>
                  <a:cubicBezTo>
                    <a:pt x="93546" y="220240"/>
                    <a:pt x="100638" y="235440"/>
                    <a:pt x="110770" y="246250"/>
                  </a:cubicBezTo>
                  <a:cubicBezTo>
                    <a:pt x="126980" y="263815"/>
                    <a:pt x="149607" y="271922"/>
                    <a:pt x="174597" y="271922"/>
                  </a:cubicBezTo>
                  <a:cubicBezTo>
                    <a:pt x="197900" y="271922"/>
                    <a:pt x="219851" y="263815"/>
                    <a:pt x="230658" y="257735"/>
                  </a:cubicBezTo>
                  <a:lnTo>
                    <a:pt x="240451" y="300972"/>
                  </a:lnTo>
                  <a:close/>
                </a:path>
              </a:pathLst>
            </a:custGeom>
            <a:grpFill/>
            <a:ln w="3371" cap="flat">
              <a:noFill/>
              <a:prstDash val="solid"/>
              <a:miter/>
            </a:ln>
          </p:spPr>
          <p:txBody>
            <a:bodyPr rtlCol="0" anchor="ctr"/>
            <a:lstStyle/>
            <a:p>
              <a:endParaRPr lang="en-US"/>
            </a:p>
          </p:txBody>
        </p:sp>
      </p:grpSp>
      <p:grpSp>
        <p:nvGrpSpPr>
          <p:cNvPr id="199" name="Graphic 503">
            <a:extLst>
              <a:ext uri="{FF2B5EF4-FFF2-40B4-BE49-F238E27FC236}">
                <a16:creationId xmlns:a16="http://schemas.microsoft.com/office/drawing/2014/main" id="{B27F6EFF-B43F-9E7D-FECA-2E9AE1E94FFA}"/>
              </a:ext>
            </a:extLst>
          </p:cNvPr>
          <p:cNvGrpSpPr/>
          <p:nvPr/>
        </p:nvGrpSpPr>
        <p:grpSpPr>
          <a:xfrm>
            <a:off x="4307140" y="1983803"/>
            <a:ext cx="970525" cy="1039848"/>
            <a:chOff x="549429" y="4010313"/>
            <a:chExt cx="970778" cy="1040119"/>
          </a:xfrm>
          <a:noFill/>
        </p:grpSpPr>
        <p:sp>
          <p:nvSpPr>
            <p:cNvPr id="200" name="Freeform 2692">
              <a:extLst>
                <a:ext uri="{FF2B5EF4-FFF2-40B4-BE49-F238E27FC236}">
                  <a16:creationId xmlns:a16="http://schemas.microsoft.com/office/drawing/2014/main" id="{68DACB0D-8F5D-219C-0ECF-63D6919DD02E}"/>
                </a:ext>
              </a:extLst>
            </p:cNvPr>
            <p:cNvSpPr/>
            <p:nvPr/>
          </p:nvSpPr>
          <p:spPr>
            <a:xfrm>
              <a:off x="757627" y="4218007"/>
              <a:ext cx="564507" cy="563741"/>
            </a:xfrm>
            <a:custGeom>
              <a:avLst/>
              <a:gdLst>
                <a:gd name="connsiteX0" fmla="*/ 564507 w 564507"/>
                <a:gd name="connsiteY0" fmla="*/ 281871 h 563741"/>
                <a:gd name="connsiteX1" fmla="*/ 282254 w 564507"/>
                <a:gd name="connsiteY1" fmla="*/ 563741 h 563741"/>
                <a:gd name="connsiteX2" fmla="*/ 0 w 564507"/>
                <a:gd name="connsiteY2" fmla="*/ 281871 h 563741"/>
                <a:gd name="connsiteX3" fmla="*/ 282254 w 564507"/>
                <a:gd name="connsiteY3" fmla="*/ 0 h 563741"/>
                <a:gd name="connsiteX4" fmla="*/ 564507 w 564507"/>
                <a:gd name="connsiteY4" fmla="*/ 281871 h 563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507" h="563741">
                  <a:moveTo>
                    <a:pt x="564507" y="281871"/>
                  </a:moveTo>
                  <a:cubicBezTo>
                    <a:pt x="564507" y="437543"/>
                    <a:pt x="438138" y="563741"/>
                    <a:pt x="282254" y="563741"/>
                  </a:cubicBezTo>
                  <a:cubicBezTo>
                    <a:pt x="126369" y="563741"/>
                    <a:pt x="0" y="437543"/>
                    <a:pt x="0" y="281871"/>
                  </a:cubicBezTo>
                  <a:cubicBezTo>
                    <a:pt x="0" y="126198"/>
                    <a:pt x="126369" y="0"/>
                    <a:pt x="282254" y="0"/>
                  </a:cubicBezTo>
                  <a:cubicBezTo>
                    <a:pt x="438138" y="0"/>
                    <a:pt x="564507" y="126198"/>
                    <a:pt x="564507" y="281871"/>
                  </a:cubicBezTo>
                  <a:close/>
                </a:path>
              </a:pathLst>
            </a:custGeom>
            <a:noFill/>
            <a:ln w="28575" cap="rnd">
              <a:solidFill>
                <a:srgbClr val="007772"/>
              </a:solidFill>
              <a:prstDash val="solid"/>
              <a:round/>
            </a:ln>
          </p:spPr>
          <p:txBody>
            <a:bodyPr rtlCol="0" anchor="ctr"/>
            <a:lstStyle/>
            <a:p>
              <a:endParaRPr lang="en-US" sz="1799"/>
            </a:p>
          </p:txBody>
        </p:sp>
        <p:grpSp>
          <p:nvGrpSpPr>
            <p:cNvPr id="201" name="Graphic 503">
              <a:extLst>
                <a:ext uri="{FF2B5EF4-FFF2-40B4-BE49-F238E27FC236}">
                  <a16:creationId xmlns:a16="http://schemas.microsoft.com/office/drawing/2014/main" id="{0702F25E-C90A-BC14-7B52-76954E4693EB}"/>
                </a:ext>
              </a:extLst>
            </p:cNvPr>
            <p:cNvGrpSpPr/>
            <p:nvPr/>
          </p:nvGrpSpPr>
          <p:grpSpPr>
            <a:xfrm>
              <a:off x="640434" y="4100973"/>
              <a:ext cx="772483" cy="799457"/>
              <a:chOff x="640434" y="4100973"/>
              <a:chExt cx="772483" cy="799457"/>
            </a:xfrm>
          </p:grpSpPr>
          <p:grpSp>
            <p:nvGrpSpPr>
              <p:cNvPr id="214" name="Graphic 503">
                <a:extLst>
                  <a:ext uri="{FF2B5EF4-FFF2-40B4-BE49-F238E27FC236}">
                    <a16:creationId xmlns:a16="http://schemas.microsoft.com/office/drawing/2014/main" id="{412B4415-8AC4-B0CD-78FD-73D5A37FEE4A}"/>
                  </a:ext>
                </a:extLst>
              </p:cNvPr>
              <p:cNvGrpSpPr/>
              <p:nvPr/>
            </p:nvGrpSpPr>
            <p:grpSpPr>
              <a:xfrm>
                <a:off x="1039881" y="4100973"/>
                <a:ext cx="16506" cy="799457"/>
                <a:chOff x="1039881" y="4100973"/>
                <a:chExt cx="16506" cy="799457"/>
              </a:xfrm>
            </p:grpSpPr>
            <p:sp>
              <p:nvSpPr>
                <p:cNvPr id="249" name="Freeform 2722">
                  <a:extLst>
                    <a:ext uri="{FF2B5EF4-FFF2-40B4-BE49-F238E27FC236}">
                      <a16:creationId xmlns:a16="http://schemas.microsoft.com/office/drawing/2014/main" id="{91B4AA5C-2C7C-6E3E-A916-182CF22C17FA}"/>
                    </a:ext>
                  </a:extLst>
                </p:cNvPr>
                <p:cNvSpPr/>
                <p:nvPr/>
              </p:nvSpPr>
              <p:spPr>
                <a:xfrm>
                  <a:off x="1039881" y="4100973"/>
                  <a:ext cx="16506" cy="113737"/>
                </a:xfrm>
                <a:custGeom>
                  <a:avLst/>
                  <a:gdLst>
                    <a:gd name="connsiteX0" fmla="*/ 0 w 16506"/>
                    <a:gd name="connsiteY0" fmla="*/ 113737 h 113737"/>
                    <a:gd name="connsiteX1" fmla="*/ 0 w 16506"/>
                    <a:gd name="connsiteY1" fmla="*/ 0 h 113737"/>
                  </a:gdLst>
                  <a:ahLst/>
                  <a:cxnLst>
                    <a:cxn ang="0">
                      <a:pos x="connsiteX0" y="connsiteY0"/>
                    </a:cxn>
                    <a:cxn ang="0">
                      <a:pos x="connsiteX1" y="connsiteY1"/>
                    </a:cxn>
                  </a:cxnLst>
                  <a:rect l="l" t="t" r="r" b="b"/>
                  <a:pathLst>
                    <a:path w="16506" h="113737">
                      <a:moveTo>
                        <a:pt x="0" y="113737"/>
                      </a:moveTo>
                      <a:lnTo>
                        <a:pt x="0" y="0"/>
                      </a:lnTo>
                    </a:path>
                  </a:pathLst>
                </a:custGeom>
                <a:ln w="28575" cap="rnd">
                  <a:solidFill>
                    <a:srgbClr val="007772"/>
                  </a:solidFill>
                  <a:prstDash val="solid"/>
                  <a:round/>
                </a:ln>
              </p:spPr>
              <p:txBody>
                <a:bodyPr rtlCol="0" anchor="ctr"/>
                <a:lstStyle/>
                <a:p>
                  <a:endParaRPr lang="en-US" sz="1799"/>
                </a:p>
              </p:txBody>
            </p:sp>
            <p:sp>
              <p:nvSpPr>
                <p:cNvPr id="250" name="Freeform 2723">
                  <a:extLst>
                    <a:ext uri="{FF2B5EF4-FFF2-40B4-BE49-F238E27FC236}">
                      <a16:creationId xmlns:a16="http://schemas.microsoft.com/office/drawing/2014/main" id="{B0F84E2B-C4DF-17BD-4C17-FC151B734B99}"/>
                    </a:ext>
                  </a:extLst>
                </p:cNvPr>
                <p:cNvSpPr/>
                <p:nvPr/>
              </p:nvSpPr>
              <p:spPr>
                <a:xfrm>
                  <a:off x="1039881" y="4786694"/>
                  <a:ext cx="16506" cy="113737"/>
                </a:xfrm>
                <a:custGeom>
                  <a:avLst/>
                  <a:gdLst>
                    <a:gd name="connsiteX0" fmla="*/ 0 w 16506"/>
                    <a:gd name="connsiteY0" fmla="*/ 113737 h 113737"/>
                    <a:gd name="connsiteX1" fmla="*/ 0 w 16506"/>
                    <a:gd name="connsiteY1" fmla="*/ 0 h 113737"/>
                  </a:gdLst>
                  <a:ahLst/>
                  <a:cxnLst>
                    <a:cxn ang="0">
                      <a:pos x="connsiteX0" y="connsiteY0"/>
                    </a:cxn>
                    <a:cxn ang="0">
                      <a:pos x="connsiteX1" y="connsiteY1"/>
                    </a:cxn>
                  </a:cxnLst>
                  <a:rect l="l" t="t" r="r" b="b"/>
                  <a:pathLst>
                    <a:path w="16506" h="113737">
                      <a:moveTo>
                        <a:pt x="0" y="113737"/>
                      </a:moveTo>
                      <a:lnTo>
                        <a:pt x="0" y="0"/>
                      </a:lnTo>
                    </a:path>
                  </a:pathLst>
                </a:custGeom>
                <a:ln w="28575" cap="rnd">
                  <a:solidFill>
                    <a:srgbClr val="007772"/>
                  </a:solidFill>
                  <a:prstDash val="solid"/>
                  <a:round/>
                </a:ln>
              </p:spPr>
              <p:txBody>
                <a:bodyPr rtlCol="0" anchor="ctr"/>
                <a:lstStyle/>
                <a:p>
                  <a:endParaRPr lang="en-US" sz="1799"/>
                </a:p>
              </p:txBody>
            </p:sp>
          </p:grpSp>
          <p:sp>
            <p:nvSpPr>
              <p:cNvPr id="230" name="Freeform 2703">
                <a:extLst>
                  <a:ext uri="{FF2B5EF4-FFF2-40B4-BE49-F238E27FC236}">
                    <a16:creationId xmlns:a16="http://schemas.microsoft.com/office/drawing/2014/main" id="{B420D2C3-D38C-5BFA-0BD3-E3B7B0CC1CC8}"/>
                  </a:ext>
                </a:extLst>
              </p:cNvPr>
              <p:cNvSpPr/>
              <p:nvPr/>
            </p:nvSpPr>
            <p:spPr>
              <a:xfrm>
                <a:off x="640434" y="4499878"/>
                <a:ext cx="113891" cy="16483"/>
              </a:xfrm>
              <a:custGeom>
                <a:avLst/>
                <a:gdLst>
                  <a:gd name="connsiteX0" fmla="*/ 113892 w 113891"/>
                  <a:gd name="connsiteY0" fmla="*/ 0 h 16483"/>
                  <a:gd name="connsiteX1" fmla="*/ 0 w 113891"/>
                  <a:gd name="connsiteY1" fmla="*/ 0 h 16483"/>
                </a:gdLst>
                <a:ahLst/>
                <a:cxnLst>
                  <a:cxn ang="0">
                    <a:pos x="connsiteX0" y="connsiteY0"/>
                  </a:cxn>
                  <a:cxn ang="0">
                    <a:pos x="connsiteX1" y="connsiteY1"/>
                  </a:cxn>
                </a:cxnLst>
                <a:rect l="l" t="t" r="r" b="b"/>
                <a:pathLst>
                  <a:path w="113891" h="16483">
                    <a:moveTo>
                      <a:pt x="113892" y="0"/>
                    </a:moveTo>
                    <a:lnTo>
                      <a:pt x="0" y="0"/>
                    </a:lnTo>
                  </a:path>
                </a:pathLst>
              </a:custGeom>
              <a:ln w="28575" cap="rnd">
                <a:solidFill>
                  <a:srgbClr val="007772"/>
                </a:solidFill>
                <a:prstDash val="solid"/>
                <a:round/>
              </a:ln>
            </p:spPr>
            <p:txBody>
              <a:bodyPr rtlCol="0" anchor="ctr"/>
              <a:lstStyle/>
              <a:p>
                <a:endParaRPr lang="en-US" sz="1799"/>
              </a:p>
            </p:txBody>
          </p:sp>
          <p:grpSp>
            <p:nvGrpSpPr>
              <p:cNvPr id="231" name="Graphic 503">
                <a:extLst>
                  <a:ext uri="{FF2B5EF4-FFF2-40B4-BE49-F238E27FC236}">
                    <a16:creationId xmlns:a16="http://schemas.microsoft.com/office/drawing/2014/main" id="{B6EF7107-B246-1BF3-213E-2AB6CB9FB631}"/>
                  </a:ext>
                </a:extLst>
              </p:cNvPr>
              <p:cNvGrpSpPr/>
              <p:nvPr/>
            </p:nvGrpSpPr>
            <p:grpSpPr>
              <a:xfrm>
                <a:off x="757627" y="4218007"/>
                <a:ext cx="566157" cy="565389"/>
                <a:chOff x="757627" y="4218007"/>
                <a:chExt cx="566157" cy="565389"/>
              </a:xfrm>
            </p:grpSpPr>
            <p:sp>
              <p:nvSpPr>
                <p:cNvPr id="247" name="Freeform 2720">
                  <a:extLst>
                    <a:ext uri="{FF2B5EF4-FFF2-40B4-BE49-F238E27FC236}">
                      <a16:creationId xmlns:a16="http://schemas.microsoft.com/office/drawing/2014/main" id="{1BF17D24-A832-FF81-C540-A789D9D28A7A}"/>
                    </a:ext>
                  </a:extLst>
                </p:cNvPr>
                <p:cNvSpPr/>
                <p:nvPr/>
              </p:nvSpPr>
              <p:spPr>
                <a:xfrm>
                  <a:off x="1242906" y="4702627"/>
                  <a:ext cx="80879" cy="80769"/>
                </a:xfrm>
                <a:custGeom>
                  <a:avLst/>
                  <a:gdLst>
                    <a:gd name="connsiteX0" fmla="*/ 0 w 80879"/>
                    <a:gd name="connsiteY0" fmla="*/ 0 h 80769"/>
                    <a:gd name="connsiteX1" fmla="*/ 80880 w 80879"/>
                    <a:gd name="connsiteY1" fmla="*/ 80770 h 80769"/>
                  </a:gdLst>
                  <a:ahLst/>
                  <a:cxnLst>
                    <a:cxn ang="0">
                      <a:pos x="connsiteX0" y="connsiteY0"/>
                    </a:cxn>
                    <a:cxn ang="0">
                      <a:pos x="connsiteX1" y="connsiteY1"/>
                    </a:cxn>
                  </a:cxnLst>
                  <a:rect l="l" t="t" r="r" b="b"/>
                  <a:pathLst>
                    <a:path w="80879" h="80769">
                      <a:moveTo>
                        <a:pt x="0" y="0"/>
                      </a:moveTo>
                      <a:lnTo>
                        <a:pt x="80880" y="80770"/>
                      </a:lnTo>
                    </a:path>
                  </a:pathLst>
                </a:custGeom>
                <a:ln w="28575" cap="rnd">
                  <a:solidFill>
                    <a:srgbClr val="007772"/>
                  </a:solidFill>
                  <a:prstDash val="solid"/>
                  <a:round/>
                </a:ln>
              </p:spPr>
              <p:txBody>
                <a:bodyPr rtlCol="0" anchor="ctr"/>
                <a:lstStyle/>
                <a:p>
                  <a:endParaRPr lang="en-US" sz="1799"/>
                </a:p>
              </p:txBody>
            </p:sp>
            <p:sp>
              <p:nvSpPr>
                <p:cNvPr id="248" name="Freeform 2721">
                  <a:extLst>
                    <a:ext uri="{FF2B5EF4-FFF2-40B4-BE49-F238E27FC236}">
                      <a16:creationId xmlns:a16="http://schemas.microsoft.com/office/drawing/2014/main" id="{E978EBE3-EFC2-4242-D2D4-230AD4129287}"/>
                    </a:ext>
                  </a:extLst>
                </p:cNvPr>
                <p:cNvSpPr/>
                <p:nvPr/>
              </p:nvSpPr>
              <p:spPr>
                <a:xfrm>
                  <a:off x="757627" y="4218007"/>
                  <a:ext cx="80879" cy="80769"/>
                </a:xfrm>
                <a:custGeom>
                  <a:avLst/>
                  <a:gdLst>
                    <a:gd name="connsiteX0" fmla="*/ 0 w 80879"/>
                    <a:gd name="connsiteY0" fmla="*/ 0 h 80769"/>
                    <a:gd name="connsiteX1" fmla="*/ 80880 w 80879"/>
                    <a:gd name="connsiteY1" fmla="*/ 80770 h 80769"/>
                  </a:gdLst>
                  <a:ahLst/>
                  <a:cxnLst>
                    <a:cxn ang="0">
                      <a:pos x="connsiteX0" y="connsiteY0"/>
                    </a:cxn>
                    <a:cxn ang="0">
                      <a:pos x="connsiteX1" y="connsiteY1"/>
                    </a:cxn>
                  </a:cxnLst>
                  <a:rect l="l" t="t" r="r" b="b"/>
                  <a:pathLst>
                    <a:path w="80879" h="80769">
                      <a:moveTo>
                        <a:pt x="0" y="0"/>
                      </a:moveTo>
                      <a:lnTo>
                        <a:pt x="80880" y="80770"/>
                      </a:lnTo>
                    </a:path>
                  </a:pathLst>
                </a:custGeom>
                <a:ln w="28575" cap="rnd">
                  <a:solidFill>
                    <a:srgbClr val="007772"/>
                  </a:solidFill>
                  <a:prstDash val="solid"/>
                  <a:round/>
                </a:ln>
              </p:spPr>
              <p:txBody>
                <a:bodyPr rtlCol="0" anchor="ctr"/>
                <a:lstStyle/>
                <a:p>
                  <a:endParaRPr lang="en-US" sz="1799"/>
                </a:p>
              </p:txBody>
            </p:sp>
          </p:grpSp>
          <p:grpSp>
            <p:nvGrpSpPr>
              <p:cNvPr id="232" name="Graphic 503">
                <a:extLst>
                  <a:ext uri="{FF2B5EF4-FFF2-40B4-BE49-F238E27FC236}">
                    <a16:creationId xmlns:a16="http://schemas.microsoft.com/office/drawing/2014/main" id="{459529E4-4311-5E41-1EDC-0F1B713BF8F0}"/>
                  </a:ext>
                </a:extLst>
              </p:cNvPr>
              <p:cNvGrpSpPr/>
              <p:nvPr/>
            </p:nvGrpSpPr>
            <p:grpSpPr>
              <a:xfrm>
                <a:off x="757627" y="4218007"/>
                <a:ext cx="566157" cy="565389"/>
                <a:chOff x="757627" y="4218007"/>
                <a:chExt cx="566157" cy="565389"/>
              </a:xfrm>
            </p:grpSpPr>
            <p:sp>
              <p:nvSpPr>
                <p:cNvPr id="245" name="Freeform 2718">
                  <a:extLst>
                    <a:ext uri="{FF2B5EF4-FFF2-40B4-BE49-F238E27FC236}">
                      <a16:creationId xmlns:a16="http://schemas.microsoft.com/office/drawing/2014/main" id="{9189C447-8A11-F428-A908-D0209FE31455}"/>
                    </a:ext>
                  </a:extLst>
                </p:cNvPr>
                <p:cNvSpPr/>
                <p:nvPr/>
              </p:nvSpPr>
              <p:spPr>
                <a:xfrm>
                  <a:off x="757627" y="4702627"/>
                  <a:ext cx="80879" cy="80769"/>
                </a:xfrm>
                <a:custGeom>
                  <a:avLst/>
                  <a:gdLst>
                    <a:gd name="connsiteX0" fmla="*/ 80880 w 80879"/>
                    <a:gd name="connsiteY0" fmla="*/ 0 h 80769"/>
                    <a:gd name="connsiteX1" fmla="*/ 0 w 80879"/>
                    <a:gd name="connsiteY1" fmla="*/ 80770 h 80769"/>
                  </a:gdLst>
                  <a:ahLst/>
                  <a:cxnLst>
                    <a:cxn ang="0">
                      <a:pos x="connsiteX0" y="connsiteY0"/>
                    </a:cxn>
                    <a:cxn ang="0">
                      <a:pos x="connsiteX1" y="connsiteY1"/>
                    </a:cxn>
                  </a:cxnLst>
                  <a:rect l="l" t="t" r="r" b="b"/>
                  <a:pathLst>
                    <a:path w="80879" h="80769">
                      <a:moveTo>
                        <a:pt x="80880" y="0"/>
                      </a:moveTo>
                      <a:lnTo>
                        <a:pt x="0" y="80770"/>
                      </a:lnTo>
                    </a:path>
                  </a:pathLst>
                </a:custGeom>
                <a:ln w="28575" cap="rnd">
                  <a:solidFill>
                    <a:srgbClr val="007772"/>
                  </a:solidFill>
                  <a:prstDash val="solid"/>
                  <a:round/>
                </a:ln>
              </p:spPr>
              <p:txBody>
                <a:bodyPr rtlCol="0" anchor="ctr"/>
                <a:lstStyle/>
                <a:p>
                  <a:endParaRPr lang="en-US" sz="1799"/>
                </a:p>
              </p:txBody>
            </p:sp>
            <p:sp>
              <p:nvSpPr>
                <p:cNvPr id="246" name="Freeform 2719">
                  <a:extLst>
                    <a:ext uri="{FF2B5EF4-FFF2-40B4-BE49-F238E27FC236}">
                      <a16:creationId xmlns:a16="http://schemas.microsoft.com/office/drawing/2014/main" id="{E4959683-628D-292D-F5CB-DD31224D905E}"/>
                    </a:ext>
                  </a:extLst>
                </p:cNvPr>
                <p:cNvSpPr/>
                <p:nvPr/>
              </p:nvSpPr>
              <p:spPr>
                <a:xfrm>
                  <a:off x="1242906" y="4218007"/>
                  <a:ext cx="80879" cy="80769"/>
                </a:xfrm>
                <a:custGeom>
                  <a:avLst/>
                  <a:gdLst>
                    <a:gd name="connsiteX0" fmla="*/ 80880 w 80879"/>
                    <a:gd name="connsiteY0" fmla="*/ 0 h 80769"/>
                    <a:gd name="connsiteX1" fmla="*/ 0 w 80879"/>
                    <a:gd name="connsiteY1" fmla="*/ 80770 h 80769"/>
                  </a:gdLst>
                  <a:ahLst/>
                  <a:cxnLst>
                    <a:cxn ang="0">
                      <a:pos x="connsiteX0" y="connsiteY0"/>
                    </a:cxn>
                    <a:cxn ang="0">
                      <a:pos x="connsiteX1" y="connsiteY1"/>
                    </a:cxn>
                  </a:cxnLst>
                  <a:rect l="l" t="t" r="r" b="b"/>
                  <a:pathLst>
                    <a:path w="80879" h="80769">
                      <a:moveTo>
                        <a:pt x="80880" y="0"/>
                      </a:moveTo>
                      <a:lnTo>
                        <a:pt x="0" y="80770"/>
                      </a:lnTo>
                    </a:path>
                  </a:pathLst>
                </a:custGeom>
                <a:ln w="28575" cap="rnd">
                  <a:solidFill>
                    <a:srgbClr val="007772"/>
                  </a:solidFill>
                  <a:prstDash val="solid"/>
                  <a:round/>
                </a:ln>
              </p:spPr>
              <p:txBody>
                <a:bodyPr rtlCol="0" anchor="ctr"/>
                <a:lstStyle/>
                <a:p>
                  <a:endParaRPr lang="en-US" sz="1799"/>
                </a:p>
              </p:txBody>
            </p:sp>
          </p:grpSp>
          <p:grpSp>
            <p:nvGrpSpPr>
              <p:cNvPr id="233" name="Graphic 503">
                <a:extLst>
                  <a:ext uri="{FF2B5EF4-FFF2-40B4-BE49-F238E27FC236}">
                    <a16:creationId xmlns:a16="http://schemas.microsoft.com/office/drawing/2014/main" id="{FB6CEA92-19A0-3F15-20BB-F6E9B8CBD727}"/>
                  </a:ext>
                </a:extLst>
              </p:cNvPr>
              <p:cNvGrpSpPr/>
              <p:nvPr/>
            </p:nvGrpSpPr>
            <p:grpSpPr>
              <a:xfrm>
                <a:off x="881423" y="4133941"/>
                <a:ext cx="318566" cy="733522"/>
                <a:chOff x="881423" y="4133941"/>
                <a:chExt cx="318566" cy="733522"/>
              </a:xfrm>
            </p:grpSpPr>
            <p:sp>
              <p:nvSpPr>
                <p:cNvPr id="243" name="Freeform 2716">
                  <a:extLst>
                    <a:ext uri="{FF2B5EF4-FFF2-40B4-BE49-F238E27FC236}">
                      <a16:creationId xmlns:a16="http://schemas.microsoft.com/office/drawing/2014/main" id="{F1B8471A-940B-1421-FE54-60BD18BDAFEF}"/>
                    </a:ext>
                  </a:extLst>
                </p:cNvPr>
                <p:cNvSpPr/>
                <p:nvPr/>
              </p:nvSpPr>
              <p:spPr>
                <a:xfrm>
                  <a:off x="881423" y="4761968"/>
                  <a:ext cx="44566" cy="105495"/>
                </a:xfrm>
                <a:custGeom>
                  <a:avLst/>
                  <a:gdLst>
                    <a:gd name="connsiteX0" fmla="*/ 44566 w 44566"/>
                    <a:gd name="connsiteY0" fmla="*/ 0 h 105495"/>
                    <a:gd name="connsiteX1" fmla="*/ 0 w 44566"/>
                    <a:gd name="connsiteY1" fmla="*/ 105495 h 105495"/>
                  </a:gdLst>
                  <a:ahLst/>
                  <a:cxnLst>
                    <a:cxn ang="0">
                      <a:pos x="connsiteX0" y="connsiteY0"/>
                    </a:cxn>
                    <a:cxn ang="0">
                      <a:pos x="connsiteX1" y="connsiteY1"/>
                    </a:cxn>
                  </a:cxnLst>
                  <a:rect l="l" t="t" r="r" b="b"/>
                  <a:pathLst>
                    <a:path w="44566" h="105495">
                      <a:moveTo>
                        <a:pt x="44566" y="0"/>
                      </a:moveTo>
                      <a:lnTo>
                        <a:pt x="0" y="105495"/>
                      </a:lnTo>
                    </a:path>
                  </a:pathLst>
                </a:custGeom>
                <a:ln w="28575" cap="rnd">
                  <a:solidFill>
                    <a:srgbClr val="007772"/>
                  </a:solidFill>
                  <a:prstDash val="solid"/>
                  <a:round/>
                </a:ln>
              </p:spPr>
              <p:txBody>
                <a:bodyPr rtlCol="0" anchor="ctr"/>
                <a:lstStyle/>
                <a:p>
                  <a:endParaRPr lang="en-US" sz="1799"/>
                </a:p>
              </p:txBody>
            </p:sp>
            <p:sp>
              <p:nvSpPr>
                <p:cNvPr id="244" name="Freeform 2717">
                  <a:extLst>
                    <a:ext uri="{FF2B5EF4-FFF2-40B4-BE49-F238E27FC236}">
                      <a16:creationId xmlns:a16="http://schemas.microsoft.com/office/drawing/2014/main" id="{B09F1EB8-7ACD-DA4B-FF46-807D98C10E09}"/>
                    </a:ext>
                  </a:extLst>
                </p:cNvPr>
                <p:cNvSpPr/>
                <p:nvPr/>
              </p:nvSpPr>
              <p:spPr>
                <a:xfrm>
                  <a:off x="1153773" y="4133941"/>
                  <a:ext cx="46216" cy="103847"/>
                </a:xfrm>
                <a:custGeom>
                  <a:avLst/>
                  <a:gdLst>
                    <a:gd name="connsiteX0" fmla="*/ 46217 w 46216"/>
                    <a:gd name="connsiteY0" fmla="*/ 0 h 103847"/>
                    <a:gd name="connsiteX1" fmla="*/ 0 w 46216"/>
                    <a:gd name="connsiteY1" fmla="*/ 103847 h 103847"/>
                  </a:gdLst>
                  <a:ahLst/>
                  <a:cxnLst>
                    <a:cxn ang="0">
                      <a:pos x="connsiteX0" y="connsiteY0"/>
                    </a:cxn>
                    <a:cxn ang="0">
                      <a:pos x="connsiteX1" y="connsiteY1"/>
                    </a:cxn>
                  </a:cxnLst>
                  <a:rect l="l" t="t" r="r" b="b"/>
                  <a:pathLst>
                    <a:path w="46216" h="103847">
                      <a:moveTo>
                        <a:pt x="46217" y="0"/>
                      </a:moveTo>
                      <a:lnTo>
                        <a:pt x="0" y="103847"/>
                      </a:lnTo>
                    </a:path>
                  </a:pathLst>
                </a:custGeom>
                <a:ln w="28575" cap="rnd">
                  <a:solidFill>
                    <a:srgbClr val="007772"/>
                  </a:solidFill>
                  <a:prstDash val="solid"/>
                  <a:round/>
                </a:ln>
              </p:spPr>
              <p:txBody>
                <a:bodyPr rtlCol="0" anchor="ctr"/>
                <a:lstStyle/>
                <a:p>
                  <a:endParaRPr lang="en-US" sz="1799"/>
                </a:p>
              </p:txBody>
            </p:sp>
          </p:grpSp>
          <p:grpSp>
            <p:nvGrpSpPr>
              <p:cNvPr id="234" name="Graphic 503">
                <a:extLst>
                  <a:ext uri="{FF2B5EF4-FFF2-40B4-BE49-F238E27FC236}">
                    <a16:creationId xmlns:a16="http://schemas.microsoft.com/office/drawing/2014/main" id="{0C96AE99-DC49-B867-84E6-91D5F805CA3E}"/>
                  </a:ext>
                </a:extLst>
              </p:cNvPr>
              <p:cNvGrpSpPr/>
              <p:nvPr/>
            </p:nvGrpSpPr>
            <p:grpSpPr>
              <a:xfrm>
                <a:off x="892977" y="4128996"/>
                <a:ext cx="293807" cy="743413"/>
                <a:chOff x="892977" y="4128996"/>
                <a:chExt cx="293807" cy="743413"/>
              </a:xfrm>
            </p:grpSpPr>
            <p:sp>
              <p:nvSpPr>
                <p:cNvPr id="241" name="Freeform 2714">
                  <a:extLst>
                    <a:ext uri="{FF2B5EF4-FFF2-40B4-BE49-F238E27FC236}">
                      <a16:creationId xmlns:a16="http://schemas.microsoft.com/office/drawing/2014/main" id="{FEA8A2FC-36EB-059C-CD33-CA91036BE7F7}"/>
                    </a:ext>
                  </a:extLst>
                </p:cNvPr>
                <p:cNvSpPr/>
                <p:nvPr/>
              </p:nvSpPr>
              <p:spPr>
                <a:xfrm>
                  <a:off x="1145520" y="4765265"/>
                  <a:ext cx="41265" cy="107143"/>
                </a:xfrm>
                <a:custGeom>
                  <a:avLst/>
                  <a:gdLst>
                    <a:gd name="connsiteX0" fmla="*/ 0 w 41265"/>
                    <a:gd name="connsiteY0" fmla="*/ 0 h 107143"/>
                    <a:gd name="connsiteX1" fmla="*/ 41265 w 41265"/>
                    <a:gd name="connsiteY1" fmla="*/ 107144 h 107143"/>
                  </a:gdLst>
                  <a:ahLst/>
                  <a:cxnLst>
                    <a:cxn ang="0">
                      <a:pos x="connsiteX0" y="connsiteY0"/>
                    </a:cxn>
                    <a:cxn ang="0">
                      <a:pos x="connsiteX1" y="connsiteY1"/>
                    </a:cxn>
                  </a:cxnLst>
                  <a:rect l="l" t="t" r="r" b="b"/>
                  <a:pathLst>
                    <a:path w="41265" h="107143">
                      <a:moveTo>
                        <a:pt x="0" y="0"/>
                      </a:moveTo>
                      <a:lnTo>
                        <a:pt x="41265" y="107144"/>
                      </a:lnTo>
                    </a:path>
                  </a:pathLst>
                </a:custGeom>
                <a:ln w="28575" cap="rnd">
                  <a:solidFill>
                    <a:srgbClr val="007772"/>
                  </a:solidFill>
                  <a:prstDash val="solid"/>
                  <a:round/>
                </a:ln>
              </p:spPr>
              <p:txBody>
                <a:bodyPr rtlCol="0" anchor="ctr"/>
                <a:lstStyle/>
                <a:p>
                  <a:endParaRPr lang="en-US" sz="1799"/>
                </a:p>
              </p:txBody>
            </p:sp>
            <p:sp>
              <p:nvSpPr>
                <p:cNvPr id="242" name="Freeform 2715">
                  <a:extLst>
                    <a:ext uri="{FF2B5EF4-FFF2-40B4-BE49-F238E27FC236}">
                      <a16:creationId xmlns:a16="http://schemas.microsoft.com/office/drawing/2014/main" id="{662DF3F9-0B9C-CDD2-DC19-301A7FA90DA3}"/>
                    </a:ext>
                  </a:extLst>
                </p:cNvPr>
                <p:cNvSpPr/>
                <p:nvPr/>
              </p:nvSpPr>
              <p:spPr>
                <a:xfrm>
                  <a:off x="892977" y="4128996"/>
                  <a:ext cx="42915" cy="105495"/>
                </a:xfrm>
                <a:custGeom>
                  <a:avLst/>
                  <a:gdLst>
                    <a:gd name="connsiteX0" fmla="*/ 0 w 42915"/>
                    <a:gd name="connsiteY0" fmla="*/ 0 h 105495"/>
                    <a:gd name="connsiteX1" fmla="*/ 42916 w 42915"/>
                    <a:gd name="connsiteY1" fmla="*/ 105496 h 105495"/>
                  </a:gdLst>
                  <a:ahLst/>
                  <a:cxnLst>
                    <a:cxn ang="0">
                      <a:pos x="connsiteX0" y="connsiteY0"/>
                    </a:cxn>
                    <a:cxn ang="0">
                      <a:pos x="connsiteX1" y="connsiteY1"/>
                    </a:cxn>
                  </a:cxnLst>
                  <a:rect l="l" t="t" r="r" b="b"/>
                  <a:pathLst>
                    <a:path w="42915" h="105495">
                      <a:moveTo>
                        <a:pt x="0" y="0"/>
                      </a:moveTo>
                      <a:lnTo>
                        <a:pt x="42916" y="105496"/>
                      </a:lnTo>
                    </a:path>
                  </a:pathLst>
                </a:custGeom>
                <a:ln w="28575" cap="rnd">
                  <a:solidFill>
                    <a:srgbClr val="007772"/>
                  </a:solidFill>
                  <a:prstDash val="solid"/>
                  <a:round/>
                </a:ln>
              </p:spPr>
              <p:txBody>
                <a:bodyPr rtlCol="0" anchor="ctr"/>
                <a:lstStyle/>
                <a:p>
                  <a:endParaRPr lang="en-US" sz="1799"/>
                </a:p>
              </p:txBody>
            </p:sp>
          </p:grpSp>
          <p:grpSp>
            <p:nvGrpSpPr>
              <p:cNvPr id="235" name="Graphic 503">
                <a:extLst>
                  <a:ext uri="{FF2B5EF4-FFF2-40B4-BE49-F238E27FC236}">
                    <a16:creationId xmlns:a16="http://schemas.microsoft.com/office/drawing/2014/main" id="{4172E282-13FF-78F4-FAB5-E3F59870F8A0}"/>
                  </a:ext>
                </a:extLst>
              </p:cNvPr>
              <p:cNvGrpSpPr/>
              <p:nvPr/>
            </p:nvGrpSpPr>
            <p:grpSpPr>
              <a:xfrm>
                <a:off x="668495" y="4353173"/>
                <a:ext cx="744423" cy="293409"/>
                <a:chOff x="668495" y="4353173"/>
                <a:chExt cx="744423" cy="293409"/>
              </a:xfrm>
            </p:grpSpPr>
            <p:sp>
              <p:nvSpPr>
                <p:cNvPr id="239" name="Freeform 2712">
                  <a:extLst>
                    <a:ext uri="{FF2B5EF4-FFF2-40B4-BE49-F238E27FC236}">
                      <a16:creationId xmlns:a16="http://schemas.microsoft.com/office/drawing/2014/main" id="{A5536927-701B-E4E1-9947-F0001DAB1BF3}"/>
                    </a:ext>
                  </a:extLst>
                </p:cNvPr>
                <p:cNvSpPr/>
                <p:nvPr/>
              </p:nvSpPr>
              <p:spPr>
                <a:xfrm>
                  <a:off x="1307279" y="4353173"/>
                  <a:ext cx="105638" cy="42857"/>
                </a:xfrm>
                <a:custGeom>
                  <a:avLst/>
                  <a:gdLst>
                    <a:gd name="connsiteX0" fmla="*/ 0 w 105638"/>
                    <a:gd name="connsiteY0" fmla="*/ 42857 h 42857"/>
                    <a:gd name="connsiteX1" fmla="*/ 105639 w 105638"/>
                    <a:gd name="connsiteY1" fmla="*/ 0 h 42857"/>
                  </a:gdLst>
                  <a:ahLst/>
                  <a:cxnLst>
                    <a:cxn ang="0">
                      <a:pos x="connsiteX0" y="connsiteY0"/>
                    </a:cxn>
                    <a:cxn ang="0">
                      <a:pos x="connsiteX1" y="connsiteY1"/>
                    </a:cxn>
                  </a:cxnLst>
                  <a:rect l="l" t="t" r="r" b="b"/>
                  <a:pathLst>
                    <a:path w="105638" h="42857">
                      <a:moveTo>
                        <a:pt x="0" y="42857"/>
                      </a:moveTo>
                      <a:lnTo>
                        <a:pt x="105639" y="0"/>
                      </a:lnTo>
                    </a:path>
                  </a:pathLst>
                </a:custGeom>
                <a:ln w="28575" cap="rnd">
                  <a:solidFill>
                    <a:srgbClr val="007772"/>
                  </a:solidFill>
                  <a:prstDash val="solid"/>
                  <a:round/>
                </a:ln>
              </p:spPr>
              <p:txBody>
                <a:bodyPr rtlCol="0" anchor="ctr"/>
                <a:lstStyle/>
                <a:p>
                  <a:endParaRPr lang="en-US" sz="1799"/>
                </a:p>
              </p:txBody>
            </p:sp>
            <p:sp>
              <p:nvSpPr>
                <p:cNvPr id="240" name="Freeform 2713">
                  <a:extLst>
                    <a:ext uri="{FF2B5EF4-FFF2-40B4-BE49-F238E27FC236}">
                      <a16:creationId xmlns:a16="http://schemas.microsoft.com/office/drawing/2014/main" id="{78B9B8BE-A5A6-DE05-CB39-85B1019BAF1D}"/>
                    </a:ext>
                  </a:extLst>
                </p:cNvPr>
                <p:cNvSpPr/>
                <p:nvPr/>
              </p:nvSpPr>
              <p:spPr>
                <a:xfrm>
                  <a:off x="668495" y="4605373"/>
                  <a:ext cx="105638" cy="41209"/>
                </a:xfrm>
                <a:custGeom>
                  <a:avLst/>
                  <a:gdLst>
                    <a:gd name="connsiteX0" fmla="*/ 0 w 105638"/>
                    <a:gd name="connsiteY0" fmla="*/ 41209 h 41209"/>
                    <a:gd name="connsiteX1" fmla="*/ 105639 w 105638"/>
                    <a:gd name="connsiteY1" fmla="*/ 0 h 41209"/>
                  </a:gdLst>
                  <a:ahLst/>
                  <a:cxnLst>
                    <a:cxn ang="0">
                      <a:pos x="connsiteX0" y="connsiteY0"/>
                    </a:cxn>
                    <a:cxn ang="0">
                      <a:pos x="connsiteX1" y="connsiteY1"/>
                    </a:cxn>
                  </a:cxnLst>
                  <a:rect l="l" t="t" r="r" b="b"/>
                  <a:pathLst>
                    <a:path w="105638" h="41209">
                      <a:moveTo>
                        <a:pt x="0" y="41209"/>
                      </a:moveTo>
                      <a:lnTo>
                        <a:pt x="105639" y="0"/>
                      </a:lnTo>
                    </a:path>
                  </a:pathLst>
                </a:custGeom>
                <a:ln w="28575" cap="rnd">
                  <a:solidFill>
                    <a:srgbClr val="007772"/>
                  </a:solidFill>
                  <a:prstDash val="solid"/>
                  <a:round/>
                </a:ln>
              </p:spPr>
              <p:txBody>
                <a:bodyPr rtlCol="0" anchor="ctr"/>
                <a:lstStyle/>
                <a:p>
                  <a:endParaRPr lang="en-US" sz="1799"/>
                </a:p>
              </p:txBody>
            </p:sp>
          </p:grpSp>
          <p:grpSp>
            <p:nvGrpSpPr>
              <p:cNvPr id="236" name="Graphic 503">
                <a:extLst>
                  <a:ext uri="{FF2B5EF4-FFF2-40B4-BE49-F238E27FC236}">
                    <a16:creationId xmlns:a16="http://schemas.microsoft.com/office/drawing/2014/main" id="{289AFD56-3877-C691-3A97-D1086A796BBC}"/>
                  </a:ext>
                </a:extLst>
              </p:cNvPr>
              <p:cNvGrpSpPr/>
              <p:nvPr/>
            </p:nvGrpSpPr>
            <p:grpSpPr>
              <a:xfrm>
                <a:off x="673447" y="4341635"/>
                <a:ext cx="734519" cy="318134"/>
                <a:chOff x="673447" y="4341635"/>
                <a:chExt cx="734519" cy="318134"/>
              </a:xfrm>
            </p:grpSpPr>
            <p:sp>
              <p:nvSpPr>
                <p:cNvPr id="237" name="Freeform 2710">
                  <a:extLst>
                    <a:ext uri="{FF2B5EF4-FFF2-40B4-BE49-F238E27FC236}">
                      <a16:creationId xmlns:a16="http://schemas.microsoft.com/office/drawing/2014/main" id="{A0CC0F68-F2B3-9ADF-8B6B-9CE7684E625A}"/>
                    </a:ext>
                  </a:extLst>
                </p:cNvPr>
                <p:cNvSpPr/>
                <p:nvPr/>
              </p:nvSpPr>
              <p:spPr>
                <a:xfrm>
                  <a:off x="1302327" y="4613615"/>
                  <a:ext cx="105638" cy="46154"/>
                </a:xfrm>
                <a:custGeom>
                  <a:avLst/>
                  <a:gdLst>
                    <a:gd name="connsiteX0" fmla="*/ 0 w 105638"/>
                    <a:gd name="connsiteY0" fmla="*/ 0 h 46154"/>
                    <a:gd name="connsiteX1" fmla="*/ 105639 w 105638"/>
                    <a:gd name="connsiteY1" fmla="*/ 46154 h 46154"/>
                  </a:gdLst>
                  <a:ahLst/>
                  <a:cxnLst>
                    <a:cxn ang="0">
                      <a:pos x="connsiteX0" y="connsiteY0"/>
                    </a:cxn>
                    <a:cxn ang="0">
                      <a:pos x="connsiteX1" y="connsiteY1"/>
                    </a:cxn>
                  </a:cxnLst>
                  <a:rect l="l" t="t" r="r" b="b"/>
                  <a:pathLst>
                    <a:path w="105638" h="46154">
                      <a:moveTo>
                        <a:pt x="0" y="0"/>
                      </a:moveTo>
                      <a:lnTo>
                        <a:pt x="105639" y="46154"/>
                      </a:lnTo>
                    </a:path>
                  </a:pathLst>
                </a:custGeom>
                <a:ln w="28575" cap="rnd">
                  <a:solidFill>
                    <a:srgbClr val="007772"/>
                  </a:solidFill>
                  <a:prstDash val="solid"/>
                  <a:round/>
                </a:ln>
              </p:spPr>
              <p:txBody>
                <a:bodyPr rtlCol="0" anchor="ctr"/>
                <a:lstStyle/>
                <a:p>
                  <a:endParaRPr lang="en-US" sz="1799"/>
                </a:p>
              </p:txBody>
            </p:sp>
            <p:sp>
              <p:nvSpPr>
                <p:cNvPr id="238" name="Freeform 2711">
                  <a:extLst>
                    <a:ext uri="{FF2B5EF4-FFF2-40B4-BE49-F238E27FC236}">
                      <a16:creationId xmlns:a16="http://schemas.microsoft.com/office/drawing/2014/main" id="{192ED383-79D5-2470-7E20-1A240CE01165}"/>
                    </a:ext>
                  </a:extLst>
                </p:cNvPr>
                <p:cNvSpPr/>
                <p:nvPr/>
              </p:nvSpPr>
              <p:spPr>
                <a:xfrm>
                  <a:off x="673447" y="4341635"/>
                  <a:ext cx="103988" cy="44505"/>
                </a:xfrm>
                <a:custGeom>
                  <a:avLst/>
                  <a:gdLst>
                    <a:gd name="connsiteX0" fmla="*/ 0 w 103988"/>
                    <a:gd name="connsiteY0" fmla="*/ 0 h 44505"/>
                    <a:gd name="connsiteX1" fmla="*/ 103988 w 103988"/>
                    <a:gd name="connsiteY1" fmla="*/ 44506 h 44505"/>
                  </a:gdLst>
                  <a:ahLst/>
                  <a:cxnLst>
                    <a:cxn ang="0">
                      <a:pos x="connsiteX0" y="connsiteY0"/>
                    </a:cxn>
                    <a:cxn ang="0">
                      <a:pos x="connsiteX1" y="connsiteY1"/>
                    </a:cxn>
                  </a:cxnLst>
                  <a:rect l="l" t="t" r="r" b="b"/>
                  <a:pathLst>
                    <a:path w="103988" h="44505">
                      <a:moveTo>
                        <a:pt x="0" y="0"/>
                      </a:moveTo>
                      <a:lnTo>
                        <a:pt x="103988" y="44506"/>
                      </a:lnTo>
                    </a:path>
                  </a:pathLst>
                </a:custGeom>
                <a:ln w="28575" cap="rnd">
                  <a:solidFill>
                    <a:srgbClr val="007772"/>
                  </a:solidFill>
                  <a:prstDash val="solid"/>
                  <a:round/>
                </a:ln>
              </p:spPr>
              <p:txBody>
                <a:bodyPr rtlCol="0" anchor="ctr"/>
                <a:lstStyle/>
                <a:p>
                  <a:endParaRPr lang="en-US" sz="1799"/>
                </a:p>
              </p:txBody>
            </p:sp>
          </p:grpSp>
        </p:grpSp>
        <p:sp>
          <p:nvSpPr>
            <p:cNvPr id="202" name="Freeform 2694">
              <a:extLst>
                <a:ext uri="{FF2B5EF4-FFF2-40B4-BE49-F238E27FC236}">
                  <a16:creationId xmlns:a16="http://schemas.microsoft.com/office/drawing/2014/main" id="{09D65428-9C23-EB3A-03D6-37523A428AE7}"/>
                </a:ext>
              </a:extLst>
            </p:cNvPr>
            <p:cNvSpPr/>
            <p:nvPr/>
          </p:nvSpPr>
          <p:spPr>
            <a:xfrm>
              <a:off x="549429" y="4010313"/>
              <a:ext cx="962520" cy="979129"/>
            </a:xfrm>
            <a:custGeom>
              <a:avLst/>
              <a:gdLst>
                <a:gd name="connsiteX0" fmla="*/ 711633 w 962520"/>
                <a:gd name="connsiteY0" fmla="*/ 979129 h 979129"/>
                <a:gd name="connsiteX1" fmla="*/ 500356 w 962520"/>
                <a:gd name="connsiteY1" fmla="*/ 979129 h 979129"/>
                <a:gd name="connsiteX2" fmla="*/ 222 w 962520"/>
                <a:gd name="connsiteY2" fmla="*/ 502752 h 979129"/>
                <a:gd name="connsiteX3" fmla="*/ 490452 w 962520"/>
                <a:gd name="connsiteY3" fmla="*/ 0 h 979129"/>
                <a:gd name="connsiteX4" fmla="*/ 955923 w 962520"/>
                <a:gd name="connsiteY4" fmla="*/ 332970 h 979129"/>
                <a:gd name="connsiteX5" fmla="*/ 845332 w 962520"/>
                <a:gd name="connsiteY5" fmla="*/ 489565 h 979129"/>
                <a:gd name="connsiteX6" fmla="*/ 777657 w 962520"/>
                <a:gd name="connsiteY6" fmla="*/ 489565 h 97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2520" h="979129">
                  <a:moveTo>
                    <a:pt x="711633" y="979129"/>
                  </a:moveTo>
                  <a:lnTo>
                    <a:pt x="500356" y="979129"/>
                  </a:lnTo>
                  <a:cubicBezTo>
                    <a:pt x="232958" y="979129"/>
                    <a:pt x="6825" y="769787"/>
                    <a:pt x="222" y="502752"/>
                  </a:cubicBezTo>
                  <a:cubicBezTo>
                    <a:pt x="-8031" y="225826"/>
                    <a:pt x="214801" y="0"/>
                    <a:pt x="490452" y="0"/>
                  </a:cubicBezTo>
                  <a:cubicBezTo>
                    <a:pt x="766103" y="0"/>
                    <a:pt x="889898" y="140111"/>
                    <a:pt x="955923" y="332970"/>
                  </a:cubicBezTo>
                  <a:cubicBezTo>
                    <a:pt x="982333" y="408795"/>
                    <a:pt x="926212" y="489565"/>
                    <a:pt x="845332" y="489565"/>
                  </a:cubicBezTo>
                  <a:lnTo>
                    <a:pt x="777657" y="489565"/>
                  </a:lnTo>
                </a:path>
              </a:pathLst>
            </a:custGeom>
            <a:noFill/>
            <a:ln w="28575" cap="rnd">
              <a:solidFill>
                <a:srgbClr val="007772"/>
              </a:solidFill>
              <a:prstDash val="solid"/>
              <a:round/>
            </a:ln>
          </p:spPr>
          <p:txBody>
            <a:bodyPr rtlCol="0" anchor="ctr"/>
            <a:lstStyle/>
            <a:p>
              <a:endParaRPr lang="en-US" sz="1799"/>
            </a:p>
          </p:txBody>
        </p:sp>
        <p:grpSp>
          <p:nvGrpSpPr>
            <p:cNvPr id="203" name="Graphic 503">
              <a:extLst>
                <a:ext uri="{FF2B5EF4-FFF2-40B4-BE49-F238E27FC236}">
                  <a16:creationId xmlns:a16="http://schemas.microsoft.com/office/drawing/2014/main" id="{99013EBB-9128-E739-77F0-5B41388DE617}"/>
                </a:ext>
              </a:extLst>
            </p:cNvPr>
            <p:cNvGrpSpPr/>
            <p:nvPr/>
          </p:nvGrpSpPr>
          <p:grpSpPr>
            <a:xfrm>
              <a:off x="1266014" y="4928453"/>
              <a:ext cx="254193" cy="121978"/>
              <a:chOff x="1266014" y="4928453"/>
              <a:chExt cx="254193" cy="121978"/>
            </a:xfrm>
            <a:noFill/>
          </p:grpSpPr>
          <p:grpSp>
            <p:nvGrpSpPr>
              <p:cNvPr id="204" name="Graphic 503">
                <a:extLst>
                  <a:ext uri="{FF2B5EF4-FFF2-40B4-BE49-F238E27FC236}">
                    <a16:creationId xmlns:a16="http://schemas.microsoft.com/office/drawing/2014/main" id="{C179A590-E400-9735-E887-1B4BD4AECF4D}"/>
                  </a:ext>
                </a:extLst>
              </p:cNvPr>
              <p:cNvGrpSpPr/>
              <p:nvPr/>
            </p:nvGrpSpPr>
            <p:grpSpPr>
              <a:xfrm>
                <a:off x="1266014" y="4928453"/>
                <a:ext cx="189819" cy="121978"/>
                <a:chOff x="1266014" y="4928453"/>
                <a:chExt cx="189819" cy="121978"/>
              </a:xfrm>
              <a:noFill/>
            </p:grpSpPr>
            <p:sp>
              <p:nvSpPr>
                <p:cNvPr id="208" name="Freeform 2700">
                  <a:extLst>
                    <a:ext uri="{FF2B5EF4-FFF2-40B4-BE49-F238E27FC236}">
                      <a16:creationId xmlns:a16="http://schemas.microsoft.com/office/drawing/2014/main" id="{39963DD3-1054-6CA0-309A-3C547799152D}"/>
                    </a:ext>
                  </a:extLst>
                </p:cNvPr>
                <p:cNvSpPr/>
                <p:nvPr/>
              </p:nvSpPr>
              <p:spPr>
                <a:xfrm>
                  <a:off x="1266014" y="4953179"/>
                  <a:ext cx="56120" cy="72528"/>
                </a:xfrm>
                <a:custGeom>
                  <a:avLst/>
                  <a:gdLst>
                    <a:gd name="connsiteX0" fmla="*/ 0 w 56120"/>
                    <a:gd name="connsiteY0" fmla="*/ 0 h 72528"/>
                    <a:gd name="connsiteX1" fmla="*/ 56121 w 56120"/>
                    <a:gd name="connsiteY1" fmla="*/ 0 h 72528"/>
                    <a:gd name="connsiteX2" fmla="*/ 56121 w 56120"/>
                    <a:gd name="connsiteY2" fmla="*/ 72528 h 72528"/>
                    <a:gd name="connsiteX3" fmla="*/ 0 w 56120"/>
                    <a:gd name="connsiteY3" fmla="*/ 72528 h 72528"/>
                  </a:gdLst>
                  <a:ahLst/>
                  <a:cxnLst>
                    <a:cxn ang="0">
                      <a:pos x="connsiteX0" y="connsiteY0"/>
                    </a:cxn>
                    <a:cxn ang="0">
                      <a:pos x="connsiteX1" y="connsiteY1"/>
                    </a:cxn>
                    <a:cxn ang="0">
                      <a:pos x="connsiteX2" y="connsiteY2"/>
                    </a:cxn>
                    <a:cxn ang="0">
                      <a:pos x="connsiteX3" y="connsiteY3"/>
                    </a:cxn>
                  </a:cxnLst>
                  <a:rect l="l" t="t" r="r" b="b"/>
                  <a:pathLst>
                    <a:path w="56120" h="72528">
                      <a:moveTo>
                        <a:pt x="0" y="0"/>
                      </a:moveTo>
                      <a:lnTo>
                        <a:pt x="56121" y="0"/>
                      </a:lnTo>
                      <a:lnTo>
                        <a:pt x="56121" y="72528"/>
                      </a:lnTo>
                      <a:lnTo>
                        <a:pt x="0" y="72528"/>
                      </a:lnTo>
                      <a:close/>
                    </a:path>
                  </a:pathLst>
                </a:custGeom>
                <a:noFill/>
                <a:ln w="28575" cap="rnd">
                  <a:solidFill>
                    <a:srgbClr val="007772"/>
                  </a:solidFill>
                  <a:prstDash val="solid"/>
                  <a:round/>
                </a:ln>
              </p:spPr>
              <p:txBody>
                <a:bodyPr rtlCol="0" anchor="ctr"/>
                <a:lstStyle/>
                <a:p>
                  <a:endParaRPr lang="en-US" sz="1799"/>
                </a:p>
              </p:txBody>
            </p:sp>
            <p:sp>
              <p:nvSpPr>
                <p:cNvPr id="209" name="Freeform 2701">
                  <a:extLst>
                    <a:ext uri="{FF2B5EF4-FFF2-40B4-BE49-F238E27FC236}">
                      <a16:creationId xmlns:a16="http://schemas.microsoft.com/office/drawing/2014/main" id="{3B0C2B82-99B7-7188-438D-EC2DD5865617}"/>
                    </a:ext>
                  </a:extLst>
                </p:cNvPr>
                <p:cNvSpPr/>
                <p:nvPr/>
              </p:nvSpPr>
              <p:spPr>
                <a:xfrm>
                  <a:off x="1322135" y="4928453"/>
                  <a:ext cx="133699" cy="121978"/>
                </a:xfrm>
                <a:custGeom>
                  <a:avLst/>
                  <a:gdLst>
                    <a:gd name="connsiteX0" fmla="*/ 28060 w 133699"/>
                    <a:gd name="connsiteY0" fmla="*/ 0 h 121978"/>
                    <a:gd name="connsiteX1" fmla="*/ 133699 w 133699"/>
                    <a:gd name="connsiteY1" fmla="*/ 0 h 121978"/>
                    <a:gd name="connsiteX2" fmla="*/ 133699 w 133699"/>
                    <a:gd name="connsiteY2" fmla="*/ 121979 h 121978"/>
                    <a:gd name="connsiteX3" fmla="*/ 28060 w 133699"/>
                    <a:gd name="connsiteY3" fmla="*/ 121979 h 121978"/>
                    <a:gd name="connsiteX4" fmla="*/ 0 w 133699"/>
                    <a:gd name="connsiteY4" fmla="*/ 93957 h 121978"/>
                    <a:gd name="connsiteX5" fmla="*/ 0 w 133699"/>
                    <a:gd name="connsiteY5" fmla="*/ 28022 h 121978"/>
                    <a:gd name="connsiteX6" fmla="*/ 28060 w 133699"/>
                    <a:gd name="connsiteY6" fmla="*/ 0 h 12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699" h="121978">
                      <a:moveTo>
                        <a:pt x="28060" y="0"/>
                      </a:moveTo>
                      <a:lnTo>
                        <a:pt x="133699" y="0"/>
                      </a:lnTo>
                      <a:lnTo>
                        <a:pt x="133699" y="121979"/>
                      </a:lnTo>
                      <a:lnTo>
                        <a:pt x="28060" y="121979"/>
                      </a:lnTo>
                      <a:cubicBezTo>
                        <a:pt x="13205" y="121979"/>
                        <a:pt x="0" y="108792"/>
                        <a:pt x="0" y="93957"/>
                      </a:cubicBezTo>
                      <a:lnTo>
                        <a:pt x="0" y="28022"/>
                      </a:lnTo>
                      <a:cubicBezTo>
                        <a:pt x="0" y="13187"/>
                        <a:pt x="13205" y="0"/>
                        <a:pt x="28060" y="0"/>
                      </a:cubicBezTo>
                      <a:close/>
                    </a:path>
                  </a:pathLst>
                </a:custGeom>
                <a:noFill/>
                <a:ln w="28575" cap="rnd">
                  <a:solidFill>
                    <a:srgbClr val="007772"/>
                  </a:solidFill>
                  <a:prstDash val="solid"/>
                  <a:round/>
                </a:ln>
              </p:spPr>
              <p:txBody>
                <a:bodyPr rtlCol="0" anchor="ctr"/>
                <a:lstStyle/>
                <a:p>
                  <a:endParaRPr lang="en-US" sz="1799"/>
                </a:p>
              </p:txBody>
            </p:sp>
          </p:grpSp>
          <p:grpSp>
            <p:nvGrpSpPr>
              <p:cNvPr id="205" name="Graphic 503">
                <a:extLst>
                  <a:ext uri="{FF2B5EF4-FFF2-40B4-BE49-F238E27FC236}">
                    <a16:creationId xmlns:a16="http://schemas.microsoft.com/office/drawing/2014/main" id="{AA9A8ED5-0D65-73C4-2CAA-013D0085BB02}"/>
                  </a:ext>
                </a:extLst>
              </p:cNvPr>
              <p:cNvGrpSpPr/>
              <p:nvPr/>
            </p:nvGrpSpPr>
            <p:grpSpPr>
              <a:xfrm>
                <a:off x="1454183" y="4958124"/>
                <a:ext cx="66024" cy="64286"/>
                <a:chOff x="1454183" y="4958124"/>
                <a:chExt cx="66024" cy="64286"/>
              </a:xfrm>
            </p:grpSpPr>
            <p:sp>
              <p:nvSpPr>
                <p:cNvPr id="206" name="Freeform 2698">
                  <a:extLst>
                    <a:ext uri="{FF2B5EF4-FFF2-40B4-BE49-F238E27FC236}">
                      <a16:creationId xmlns:a16="http://schemas.microsoft.com/office/drawing/2014/main" id="{9CCA6FA2-3F67-1F98-9A3F-95FF654CCE73}"/>
                    </a:ext>
                  </a:extLst>
                </p:cNvPr>
                <p:cNvSpPr/>
                <p:nvPr/>
              </p:nvSpPr>
              <p:spPr>
                <a:xfrm>
                  <a:off x="1454183" y="4958124"/>
                  <a:ext cx="66024" cy="16483"/>
                </a:xfrm>
                <a:custGeom>
                  <a:avLst/>
                  <a:gdLst>
                    <a:gd name="connsiteX0" fmla="*/ 0 w 66024"/>
                    <a:gd name="connsiteY0" fmla="*/ 0 h 16483"/>
                    <a:gd name="connsiteX1" fmla="*/ 66024 w 66024"/>
                    <a:gd name="connsiteY1" fmla="*/ 0 h 16483"/>
                  </a:gdLst>
                  <a:ahLst/>
                  <a:cxnLst>
                    <a:cxn ang="0">
                      <a:pos x="connsiteX0" y="connsiteY0"/>
                    </a:cxn>
                    <a:cxn ang="0">
                      <a:pos x="connsiteX1" y="connsiteY1"/>
                    </a:cxn>
                  </a:cxnLst>
                  <a:rect l="l" t="t" r="r" b="b"/>
                  <a:pathLst>
                    <a:path w="66024" h="16483">
                      <a:moveTo>
                        <a:pt x="0" y="0"/>
                      </a:moveTo>
                      <a:lnTo>
                        <a:pt x="66024" y="0"/>
                      </a:lnTo>
                    </a:path>
                  </a:pathLst>
                </a:custGeom>
                <a:ln w="28575" cap="rnd">
                  <a:solidFill>
                    <a:srgbClr val="007772"/>
                  </a:solidFill>
                  <a:prstDash val="solid"/>
                  <a:round/>
                </a:ln>
              </p:spPr>
              <p:txBody>
                <a:bodyPr rtlCol="0" anchor="ctr"/>
                <a:lstStyle/>
                <a:p>
                  <a:endParaRPr lang="en-US" sz="1799"/>
                </a:p>
              </p:txBody>
            </p:sp>
            <p:sp>
              <p:nvSpPr>
                <p:cNvPr id="207" name="Freeform 2699">
                  <a:extLst>
                    <a:ext uri="{FF2B5EF4-FFF2-40B4-BE49-F238E27FC236}">
                      <a16:creationId xmlns:a16="http://schemas.microsoft.com/office/drawing/2014/main" id="{C1AF4D20-86A7-C36D-B61B-159F1CD717D0}"/>
                    </a:ext>
                  </a:extLst>
                </p:cNvPr>
                <p:cNvSpPr/>
                <p:nvPr/>
              </p:nvSpPr>
              <p:spPr>
                <a:xfrm>
                  <a:off x="1454183" y="5022410"/>
                  <a:ext cx="66024" cy="16483"/>
                </a:xfrm>
                <a:custGeom>
                  <a:avLst/>
                  <a:gdLst>
                    <a:gd name="connsiteX0" fmla="*/ 0 w 66024"/>
                    <a:gd name="connsiteY0" fmla="*/ 0 h 16483"/>
                    <a:gd name="connsiteX1" fmla="*/ 66024 w 66024"/>
                    <a:gd name="connsiteY1" fmla="*/ 0 h 16483"/>
                  </a:gdLst>
                  <a:ahLst/>
                  <a:cxnLst>
                    <a:cxn ang="0">
                      <a:pos x="connsiteX0" y="connsiteY0"/>
                    </a:cxn>
                    <a:cxn ang="0">
                      <a:pos x="connsiteX1" y="connsiteY1"/>
                    </a:cxn>
                  </a:cxnLst>
                  <a:rect l="l" t="t" r="r" b="b"/>
                  <a:pathLst>
                    <a:path w="66024" h="16483">
                      <a:moveTo>
                        <a:pt x="0" y="0"/>
                      </a:moveTo>
                      <a:lnTo>
                        <a:pt x="66024" y="0"/>
                      </a:lnTo>
                    </a:path>
                  </a:pathLst>
                </a:custGeom>
                <a:ln w="28575" cap="rnd">
                  <a:solidFill>
                    <a:srgbClr val="007772"/>
                  </a:solidFill>
                  <a:prstDash val="solid"/>
                  <a:round/>
                </a:ln>
              </p:spPr>
              <p:txBody>
                <a:bodyPr rtlCol="0" anchor="ctr"/>
                <a:lstStyle/>
                <a:p>
                  <a:endParaRPr lang="en-US" sz="1799"/>
                </a:p>
              </p:txBody>
            </p:sp>
          </p:grpSp>
        </p:grpSp>
      </p:grpSp>
      <p:grpSp>
        <p:nvGrpSpPr>
          <p:cNvPr id="251" name="Graphic 503">
            <a:extLst>
              <a:ext uri="{FF2B5EF4-FFF2-40B4-BE49-F238E27FC236}">
                <a16:creationId xmlns:a16="http://schemas.microsoft.com/office/drawing/2014/main" id="{F0C6DBF5-FAD1-B460-E0F9-1939A4F88218}"/>
              </a:ext>
            </a:extLst>
          </p:cNvPr>
          <p:cNvGrpSpPr/>
          <p:nvPr/>
        </p:nvGrpSpPr>
        <p:grpSpPr>
          <a:xfrm>
            <a:off x="7072103" y="4599296"/>
            <a:ext cx="884541" cy="1133780"/>
            <a:chOff x="16444937" y="2258100"/>
            <a:chExt cx="884771" cy="1134075"/>
          </a:xfrm>
          <a:noFill/>
        </p:grpSpPr>
        <p:grpSp>
          <p:nvGrpSpPr>
            <p:cNvPr id="252" name="Graphic 503">
              <a:extLst>
                <a:ext uri="{FF2B5EF4-FFF2-40B4-BE49-F238E27FC236}">
                  <a16:creationId xmlns:a16="http://schemas.microsoft.com/office/drawing/2014/main" id="{F98E1D6B-63F1-2969-4BC6-BF83AB01396E}"/>
                </a:ext>
              </a:extLst>
            </p:cNvPr>
            <p:cNvGrpSpPr/>
            <p:nvPr/>
          </p:nvGrpSpPr>
          <p:grpSpPr>
            <a:xfrm>
              <a:off x="16444937" y="2811951"/>
              <a:ext cx="762625" cy="580224"/>
              <a:chOff x="16444937" y="2811951"/>
              <a:chExt cx="762625" cy="580224"/>
            </a:xfrm>
            <a:noFill/>
          </p:grpSpPr>
          <p:grpSp>
            <p:nvGrpSpPr>
              <p:cNvPr id="261" name="Graphic 503">
                <a:extLst>
                  <a:ext uri="{FF2B5EF4-FFF2-40B4-BE49-F238E27FC236}">
                    <a16:creationId xmlns:a16="http://schemas.microsoft.com/office/drawing/2014/main" id="{D5C2DA17-8A79-2CB7-7AC8-4D6C43DDBD7E}"/>
                  </a:ext>
                </a:extLst>
              </p:cNvPr>
              <p:cNvGrpSpPr/>
              <p:nvPr/>
            </p:nvGrpSpPr>
            <p:grpSpPr>
              <a:xfrm>
                <a:off x="16444937" y="2811951"/>
                <a:ext cx="628927" cy="580224"/>
                <a:chOff x="16444937" y="2811951"/>
                <a:chExt cx="628927" cy="580224"/>
              </a:xfrm>
              <a:noFill/>
            </p:grpSpPr>
            <p:sp>
              <p:nvSpPr>
                <p:cNvPr id="268" name="Freeform 1401">
                  <a:extLst>
                    <a:ext uri="{FF2B5EF4-FFF2-40B4-BE49-F238E27FC236}">
                      <a16:creationId xmlns:a16="http://schemas.microsoft.com/office/drawing/2014/main" id="{129F53FC-F2B0-A2BA-7FA5-CF51EB71F393}"/>
                    </a:ext>
                  </a:extLst>
                </p:cNvPr>
                <p:cNvSpPr/>
                <p:nvPr/>
              </p:nvSpPr>
              <p:spPr>
                <a:xfrm>
                  <a:off x="16444937" y="2811951"/>
                  <a:ext cx="232781" cy="426926"/>
                </a:xfrm>
                <a:custGeom>
                  <a:avLst/>
                  <a:gdLst>
                    <a:gd name="connsiteX0" fmla="*/ 112287 w 232781"/>
                    <a:gd name="connsiteY0" fmla="*/ 426927 h 426926"/>
                    <a:gd name="connsiteX1" fmla="*/ 46 w 232781"/>
                    <a:gd name="connsiteY1" fmla="*/ 214287 h 426926"/>
                    <a:gd name="connsiteX2" fmla="*/ 112287 w 232781"/>
                    <a:gd name="connsiteY2" fmla="*/ 0 h 426926"/>
                    <a:gd name="connsiteX3" fmla="*/ 232782 w 232781"/>
                    <a:gd name="connsiteY3" fmla="*/ 212639 h 426926"/>
                    <a:gd name="connsiteX4" fmla="*/ 110637 w 232781"/>
                    <a:gd name="connsiteY4" fmla="*/ 426927 h 426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81" h="426926">
                      <a:moveTo>
                        <a:pt x="112287" y="426927"/>
                      </a:moveTo>
                      <a:cubicBezTo>
                        <a:pt x="41311" y="380772"/>
                        <a:pt x="1697" y="298354"/>
                        <a:pt x="46" y="214287"/>
                      </a:cubicBezTo>
                      <a:cubicBezTo>
                        <a:pt x="-1604" y="128573"/>
                        <a:pt x="41311" y="47803"/>
                        <a:pt x="112287" y="0"/>
                      </a:cubicBezTo>
                      <a:cubicBezTo>
                        <a:pt x="186564" y="46154"/>
                        <a:pt x="231131" y="123627"/>
                        <a:pt x="232782" y="212639"/>
                      </a:cubicBezTo>
                      <a:cubicBezTo>
                        <a:pt x="232782" y="298354"/>
                        <a:pt x="181613" y="379124"/>
                        <a:pt x="110637" y="426927"/>
                      </a:cubicBezTo>
                      <a:close/>
                    </a:path>
                  </a:pathLst>
                </a:custGeom>
                <a:noFill/>
                <a:ln w="28575" cap="rnd">
                  <a:solidFill>
                    <a:srgbClr val="007772"/>
                  </a:solidFill>
                  <a:prstDash val="solid"/>
                  <a:miter/>
                </a:ln>
              </p:spPr>
              <p:txBody>
                <a:bodyPr rtlCol="0" anchor="ctr"/>
                <a:lstStyle/>
                <a:p>
                  <a:endParaRPr lang="en-US" sz="1799"/>
                </a:p>
              </p:txBody>
            </p:sp>
            <p:sp>
              <p:nvSpPr>
                <p:cNvPr id="269" name="Freeform 1402">
                  <a:extLst>
                    <a:ext uri="{FF2B5EF4-FFF2-40B4-BE49-F238E27FC236}">
                      <a16:creationId xmlns:a16="http://schemas.microsoft.com/office/drawing/2014/main" id="{669BCF99-89A4-FE24-91D3-F104B67C930F}"/>
                    </a:ext>
                  </a:extLst>
                </p:cNvPr>
                <p:cNvSpPr/>
                <p:nvPr/>
              </p:nvSpPr>
              <p:spPr>
                <a:xfrm>
                  <a:off x="16557224" y="3047668"/>
                  <a:ext cx="516640" cy="344508"/>
                </a:xfrm>
                <a:custGeom>
                  <a:avLst/>
                  <a:gdLst>
                    <a:gd name="connsiteX0" fmla="*/ 0 w 516640"/>
                    <a:gd name="connsiteY0" fmla="*/ 0 h 344508"/>
                    <a:gd name="connsiteX1" fmla="*/ 0 w 516640"/>
                    <a:gd name="connsiteY1" fmla="*/ 331322 h 344508"/>
                    <a:gd name="connsiteX2" fmla="*/ 13206 w 516640"/>
                    <a:gd name="connsiteY2" fmla="*/ 344508 h 344508"/>
                    <a:gd name="connsiteX3" fmla="*/ 503435 w 516640"/>
                    <a:gd name="connsiteY3" fmla="*/ 344508 h 344508"/>
                    <a:gd name="connsiteX4" fmla="*/ 516640 w 516640"/>
                    <a:gd name="connsiteY4" fmla="*/ 331322 h 344508"/>
                    <a:gd name="connsiteX5" fmla="*/ 516640 w 516640"/>
                    <a:gd name="connsiteY5" fmla="*/ 191211 h 344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6640" h="344508">
                      <a:moveTo>
                        <a:pt x="0" y="0"/>
                      </a:moveTo>
                      <a:lnTo>
                        <a:pt x="0" y="331322"/>
                      </a:lnTo>
                      <a:cubicBezTo>
                        <a:pt x="0" y="337915"/>
                        <a:pt x="4953" y="344508"/>
                        <a:pt x="13206" y="344508"/>
                      </a:cubicBezTo>
                      <a:lnTo>
                        <a:pt x="503435" y="344508"/>
                      </a:lnTo>
                      <a:cubicBezTo>
                        <a:pt x="510038" y="344508"/>
                        <a:pt x="516640" y="339564"/>
                        <a:pt x="516640" y="331322"/>
                      </a:cubicBezTo>
                      <a:lnTo>
                        <a:pt x="516640" y="191211"/>
                      </a:lnTo>
                    </a:path>
                  </a:pathLst>
                </a:custGeom>
                <a:noFill/>
                <a:ln w="28575" cap="rnd">
                  <a:solidFill>
                    <a:srgbClr val="007772"/>
                  </a:solidFill>
                  <a:prstDash val="solid"/>
                  <a:miter/>
                </a:ln>
              </p:spPr>
              <p:txBody>
                <a:bodyPr rtlCol="0" anchor="ctr"/>
                <a:lstStyle/>
                <a:p>
                  <a:endParaRPr lang="en-US" sz="1799"/>
                </a:p>
              </p:txBody>
            </p:sp>
          </p:grpSp>
          <p:grpSp>
            <p:nvGrpSpPr>
              <p:cNvPr id="262" name="Graphic 503">
                <a:extLst>
                  <a:ext uri="{FF2B5EF4-FFF2-40B4-BE49-F238E27FC236}">
                    <a16:creationId xmlns:a16="http://schemas.microsoft.com/office/drawing/2014/main" id="{C32D662A-750D-FCAE-4251-EEB291A4D5D2}"/>
                  </a:ext>
                </a:extLst>
              </p:cNvPr>
              <p:cNvGrpSpPr/>
              <p:nvPr/>
            </p:nvGrpSpPr>
            <p:grpSpPr>
              <a:xfrm>
                <a:off x="16935213" y="2843270"/>
                <a:ext cx="272349" cy="397255"/>
                <a:chOff x="16935213" y="2843270"/>
                <a:chExt cx="272349" cy="397255"/>
              </a:xfrm>
              <a:noFill/>
            </p:grpSpPr>
            <p:sp>
              <p:nvSpPr>
                <p:cNvPr id="263" name="Freeform 1404">
                  <a:extLst>
                    <a:ext uri="{FF2B5EF4-FFF2-40B4-BE49-F238E27FC236}">
                      <a16:creationId xmlns:a16="http://schemas.microsoft.com/office/drawing/2014/main" id="{56BB9E94-EA05-0D48-124C-55CFE1ACE1DC}"/>
                    </a:ext>
                  </a:extLst>
                </p:cNvPr>
                <p:cNvSpPr/>
                <p:nvPr/>
              </p:nvSpPr>
              <p:spPr>
                <a:xfrm>
                  <a:off x="16935213" y="2955359"/>
                  <a:ext cx="272349" cy="285167"/>
                </a:xfrm>
                <a:custGeom>
                  <a:avLst/>
                  <a:gdLst>
                    <a:gd name="connsiteX0" fmla="*/ 0 w 272349"/>
                    <a:gd name="connsiteY0" fmla="*/ 0 h 285167"/>
                    <a:gd name="connsiteX1" fmla="*/ 272350 w 272349"/>
                    <a:gd name="connsiteY1" fmla="*/ 0 h 285167"/>
                    <a:gd name="connsiteX2" fmla="*/ 272350 w 272349"/>
                    <a:gd name="connsiteY2" fmla="*/ 227474 h 285167"/>
                    <a:gd name="connsiteX3" fmla="*/ 214579 w 272349"/>
                    <a:gd name="connsiteY3" fmla="*/ 285167 h 285167"/>
                    <a:gd name="connsiteX4" fmla="*/ 57771 w 272349"/>
                    <a:gd name="connsiteY4" fmla="*/ 285167 h 285167"/>
                    <a:gd name="connsiteX5" fmla="*/ 0 w 272349"/>
                    <a:gd name="connsiteY5" fmla="*/ 227474 h 285167"/>
                    <a:gd name="connsiteX6" fmla="*/ 0 w 272349"/>
                    <a:gd name="connsiteY6" fmla="*/ 0 h 285167"/>
                    <a:gd name="connsiteX7" fmla="*/ 0 w 272349"/>
                    <a:gd name="connsiteY7" fmla="*/ 0 h 285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349" h="285167">
                      <a:moveTo>
                        <a:pt x="0" y="0"/>
                      </a:moveTo>
                      <a:lnTo>
                        <a:pt x="272350" y="0"/>
                      </a:lnTo>
                      <a:lnTo>
                        <a:pt x="272350" y="227474"/>
                      </a:lnTo>
                      <a:cubicBezTo>
                        <a:pt x="272350" y="258794"/>
                        <a:pt x="245941" y="285167"/>
                        <a:pt x="214579" y="285167"/>
                      </a:cubicBezTo>
                      <a:lnTo>
                        <a:pt x="57771" y="285167"/>
                      </a:lnTo>
                      <a:cubicBezTo>
                        <a:pt x="26409" y="285167"/>
                        <a:pt x="0" y="258794"/>
                        <a:pt x="0" y="227474"/>
                      </a:cubicBezTo>
                      <a:lnTo>
                        <a:pt x="0" y="0"/>
                      </a:lnTo>
                      <a:lnTo>
                        <a:pt x="0" y="0"/>
                      </a:lnTo>
                      <a:close/>
                    </a:path>
                  </a:pathLst>
                </a:custGeom>
                <a:noFill/>
                <a:ln w="28575" cap="flat">
                  <a:solidFill>
                    <a:srgbClr val="007772"/>
                  </a:solidFill>
                  <a:prstDash val="solid"/>
                  <a:miter/>
                </a:ln>
              </p:spPr>
              <p:txBody>
                <a:bodyPr rtlCol="0" anchor="ctr"/>
                <a:lstStyle/>
                <a:p>
                  <a:endParaRPr lang="en-US" sz="1799"/>
                </a:p>
              </p:txBody>
            </p:sp>
            <p:grpSp>
              <p:nvGrpSpPr>
                <p:cNvPr id="264" name="Graphic 503">
                  <a:extLst>
                    <a:ext uri="{FF2B5EF4-FFF2-40B4-BE49-F238E27FC236}">
                      <a16:creationId xmlns:a16="http://schemas.microsoft.com/office/drawing/2014/main" id="{C2A0297F-47AE-5081-9103-9D9DD45BFEAA}"/>
                    </a:ext>
                  </a:extLst>
                </p:cNvPr>
                <p:cNvGrpSpPr/>
                <p:nvPr/>
              </p:nvGrpSpPr>
              <p:grpSpPr>
                <a:xfrm>
                  <a:off x="16992984" y="2843270"/>
                  <a:ext cx="158458" cy="112088"/>
                  <a:chOff x="16992984" y="2843270"/>
                  <a:chExt cx="158458" cy="112088"/>
                </a:xfrm>
              </p:grpSpPr>
              <p:sp>
                <p:nvSpPr>
                  <p:cNvPr id="265" name="Freeform 1406">
                    <a:extLst>
                      <a:ext uri="{FF2B5EF4-FFF2-40B4-BE49-F238E27FC236}">
                        <a16:creationId xmlns:a16="http://schemas.microsoft.com/office/drawing/2014/main" id="{C0B4F45F-26B3-AA84-8725-B029AE236FD0}"/>
                      </a:ext>
                    </a:extLst>
                  </p:cNvPr>
                  <p:cNvSpPr/>
                  <p:nvPr/>
                </p:nvSpPr>
                <p:spPr>
                  <a:xfrm>
                    <a:off x="16992984" y="2843270"/>
                    <a:ext cx="16506" cy="112088"/>
                  </a:xfrm>
                  <a:custGeom>
                    <a:avLst/>
                    <a:gdLst>
                      <a:gd name="connsiteX0" fmla="*/ 0 w 16506"/>
                      <a:gd name="connsiteY0" fmla="*/ 0 h 112088"/>
                      <a:gd name="connsiteX1" fmla="*/ 0 w 16506"/>
                      <a:gd name="connsiteY1" fmla="*/ 112089 h 112088"/>
                    </a:gdLst>
                    <a:ahLst/>
                    <a:cxnLst>
                      <a:cxn ang="0">
                        <a:pos x="connsiteX0" y="connsiteY0"/>
                      </a:cxn>
                      <a:cxn ang="0">
                        <a:pos x="connsiteX1" y="connsiteY1"/>
                      </a:cxn>
                    </a:cxnLst>
                    <a:rect l="l" t="t" r="r" b="b"/>
                    <a:pathLst>
                      <a:path w="16506" h="112088">
                        <a:moveTo>
                          <a:pt x="0" y="0"/>
                        </a:moveTo>
                        <a:lnTo>
                          <a:pt x="0" y="112089"/>
                        </a:lnTo>
                      </a:path>
                    </a:pathLst>
                  </a:custGeom>
                  <a:ln w="28575" cap="rnd">
                    <a:solidFill>
                      <a:srgbClr val="007772"/>
                    </a:solidFill>
                    <a:prstDash val="solid"/>
                    <a:miter/>
                  </a:ln>
                </p:spPr>
                <p:txBody>
                  <a:bodyPr rtlCol="0" anchor="ctr"/>
                  <a:lstStyle/>
                  <a:p>
                    <a:endParaRPr lang="en-US" sz="1799"/>
                  </a:p>
                </p:txBody>
              </p:sp>
              <p:sp>
                <p:nvSpPr>
                  <p:cNvPr id="266" name="Freeform 1407">
                    <a:extLst>
                      <a:ext uri="{FF2B5EF4-FFF2-40B4-BE49-F238E27FC236}">
                        <a16:creationId xmlns:a16="http://schemas.microsoft.com/office/drawing/2014/main" id="{AEE87CAE-26E6-EEE5-BB1A-6DEAA722C825}"/>
                      </a:ext>
                    </a:extLst>
                  </p:cNvPr>
                  <p:cNvSpPr/>
                  <p:nvPr/>
                </p:nvSpPr>
                <p:spPr>
                  <a:xfrm>
                    <a:off x="17151442" y="2843270"/>
                    <a:ext cx="16506" cy="112088"/>
                  </a:xfrm>
                  <a:custGeom>
                    <a:avLst/>
                    <a:gdLst>
                      <a:gd name="connsiteX0" fmla="*/ 0 w 16506"/>
                      <a:gd name="connsiteY0" fmla="*/ 0 h 112088"/>
                      <a:gd name="connsiteX1" fmla="*/ 0 w 16506"/>
                      <a:gd name="connsiteY1" fmla="*/ 112089 h 112088"/>
                    </a:gdLst>
                    <a:ahLst/>
                    <a:cxnLst>
                      <a:cxn ang="0">
                        <a:pos x="connsiteX0" y="connsiteY0"/>
                      </a:cxn>
                      <a:cxn ang="0">
                        <a:pos x="connsiteX1" y="connsiteY1"/>
                      </a:cxn>
                    </a:cxnLst>
                    <a:rect l="l" t="t" r="r" b="b"/>
                    <a:pathLst>
                      <a:path w="16506" h="112088">
                        <a:moveTo>
                          <a:pt x="0" y="0"/>
                        </a:moveTo>
                        <a:lnTo>
                          <a:pt x="0" y="112089"/>
                        </a:lnTo>
                      </a:path>
                    </a:pathLst>
                  </a:custGeom>
                  <a:ln w="28575" cap="rnd">
                    <a:solidFill>
                      <a:srgbClr val="007772"/>
                    </a:solidFill>
                    <a:prstDash val="solid"/>
                    <a:miter/>
                  </a:ln>
                </p:spPr>
                <p:txBody>
                  <a:bodyPr rtlCol="0" anchor="ctr"/>
                  <a:lstStyle/>
                  <a:p>
                    <a:endParaRPr lang="en-US" sz="1799"/>
                  </a:p>
                </p:txBody>
              </p:sp>
              <p:sp>
                <p:nvSpPr>
                  <p:cNvPr id="267" name="Freeform 1408">
                    <a:extLst>
                      <a:ext uri="{FF2B5EF4-FFF2-40B4-BE49-F238E27FC236}">
                        <a16:creationId xmlns:a16="http://schemas.microsoft.com/office/drawing/2014/main" id="{7AB41776-FBD8-AC21-CE25-45713D84240B}"/>
                      </a:ext>
                    </a:extLst>
                  </p:cNvPr>
                  <p:cNvSpPr/>
                  <p:nvPr/>
                </p:nvSpPr>
                <p:spPr>
                  <a:xfrm>
                    <a:off x="17072213" y="2843270"/>
                    <a:ext cx="16506" cy="112088"/>
                  </a:xfrm>
                  <a:custGeom>
                    <a:avLst/>
                    <a:gdLst>
                      <a:gd name="connsiteX0" fmla="*/ 1 w 16506"/>
                      <a:gd name="connsiteY0" fmla="*/ 0 h 112088"/>
                      <a:gd name="connsiteX1" fmla="*/ 1 w 16506"/>
                      <a:gd name="connsiteY1" fmla="*/ 112089 h 112088"/>
                    </a:gdLst>
                    <a:ahLst/>
                    <a:cxnLst>
                      <a:cxn ang="0">
                        <a:pos x="connsiteX0" y="connsiteY0"/>
                      </a:cxn>
                      <a:cxn ang="0">
                        <a:pos x="connsiteX1" y="connsiteY1"/>
                      </a:cxn>
                    </a:cxnLst>
                    <a:rect l="l" t="t" r="r" b="b"/>
                    <a:pathLst>
                      <a:path w="16506" h="112088">
                        <a:moveTo>
                          <a:pt x="1" y="0"/>
                        </a:moveTo>
                        <a:lnTo>
                          <a:pt x="1" y="112089"/>
                        </a:lnTo>
                      </a:path>
                    </a:pathLst>
                  </a:custGeom>
                  <a:ln w="28575" cap="rnd">
                    <a:solidFill>
                      <a:srgbClr val="007772"/>
                    </a:solidFill>
                    <a:prstDash val="solid"/>
                    <a:miter/>
                  </a:ln>
                </p:spPr>
                <p:txBody>
                  <a:bodyPr rtlCol="0" anchor="ctr"/>
                  <a:lstStyle/>
                  <a:p>
                    <a:endParaRPr lang="en-US" sz="1799"/>
                  </a:p>
                </p:txBody>
              </p:sp>
            </p:grpSp>
          </p:grpSp>
        </p:grpSp>
        <p:grpSp>
          <p:nvGrpSpPr>
            <p:cNvPr id="253" name="Graphic 503">
              <a:extLst>
                <a:ext uri="{FF2B5EF4-FFF2-40B4-BE49-F238E27FC236}">
                  <a16:creationId xmlns:a16="http://schemas.microsoft.com/office/drawing/2014/main" id="{63DE9EFF-671B-F9CB-D2A1-897AD22427A7}"/>
                </a:ext>
              </a:extLst>
            </p:cNvPr>
            <p:cNvGrpSpPr/>
            <p:nvPr/>
          </p:nvGrpSpPr>
          <p:grpSpPr>
            <a:xfrm>
              <a:off x="16816369" y="2258100"/>
              <a:ext cx="513338" cy="510993"/>
              <a:chOff x="16816369" y="2258100"/>
              <a:chExt cx="513338" cy="510993"/>
            </a:xfrm>
            <a:noFill/>
          </p:grpSpPr>
          <p:grpSp>
            <p:nvGrpSpPr>
              <p:cNvPr id="254" name="Graphic 503">
                <a:extLst>
                  <a:ext uri="{FF2B5EF4-FFF2-40B4-BE49-F238E27FC236}">
                    <a16:creationId xmlns:a16="http://schemas.microsoft.com/office/drawing/2014/main" id="{D0CEA9B5-9442-EB36-9FCA-A5BE3F21CE14}"/>
                  </a:ext>
                </a:extLst>
              </p:cNvPr>
              <p:cNvGrpSpPr/>
              <p:nvPr/>
            </p:nvGrpSpPr>
            <p:grpSpPr>
              <a:xfrm>
                <a:off x="16816369" y="2258100"/>
                <a:ext cx="513338" cy="510993"/>
                <a:chOff x="16816369" y="2258100"/>
                <a:chExt cx="513338" cy="510993"/>
              </a:xfrm>
              <a:noFill/>
            </p:grpSpPr>
            <p:sp>
              <p:nvSpPr>
                <p:cNvPr id="258" name="Freeform 1411">
                  <a:extLst>
                    <a:ext uri="{FF2B5EF4-FFF2-40B4-BE49-F238E27FC236}">
                      <a16:creationId xmlns:a16="http://schemas.microsoft.com/office/drawing/2014/main" id="{8CF1CA99-6341-73F1-3F64-3F6C653A11EB}"/>
                    </a:ext>
                  </a:extLst>
                </p:cNvPr>
                <p:cNvSpPr/>
                <p:nvPr/>
              </p:nvSpPr>
              <p:spPr>
                <a:xfrm>
                  <a:off x="16816369" y="2258100"/>
                  <a:ext cx="513338" cy="510993"/>
                </a:xfrm>
                <a:custGeom>
                  <a:avLst/>
                  <a:gdLst>
                    <a:gd name="connsiteX0" fmla="*/ 64374 w 513338"/>
                    <a:gd name="connsiteY0" fmla="*/ 0 h 510993"/>
                    <a:gd name="connsiteX1" fmla="*/ 0 w 513338"/>
                    <a:gd name="connsiteY1" fmla="*/ 64286 h 510993"/>
                    <a:gd name="connsiteX2" fmla="*/ 0 w 513338"/>
                    <a:gd name="connsiteY2" fmla="*/ 446707 h 510993"/>
                    <a:gd name="connsiteX3" fmla="*/ 64374 w 513338"/>
                    <a:gd name="connsiteY3" fmla="*/ 510993 h 510993"/>
                    <a:gd name="connsiteX4" fmla="*/ 447315 w 513338"/>
                    <a:gd name="connsiteY4" fmla="*/ 510993 h 510993"/>
                    <a:gd name="connsiteX5" fmla="*/ 513339 w 513338"/>
                    <a:gd name="connsiteY5" fmla="*/ 446707 h 510993"/>
                    <a:gd name="connsiteX6" fmla="*/ 513339 w 513338"/>
                    <a:gd name="connsiteY6" fmla="*/ 64286 h 510993"/>
                    <a:gd name="connsiteX7" fmla="*/ 447315 w 513338"/>
                    <a:gd name="connsiteY7" fmla="*/ 0 h 510993"/>
                    <a:gd name="connsiteX8" fmla="*/ 64374 w 513338"/>
                    <a:gd name="connsiteY8" fmla="*/ 0 h 51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338" h="510993">
                      <a:moveTo>
                        <a:pt x="64374" y="0"/>
                      </a:moveTo>
                      <a:cubicBezTo>
                        <a:pt x="28060" y="0"/>
                        <a:pt x="0" y="29671"/>
                        <a:pt x="0" y="64286"/>
                      </a:cubicBezTo>
                      <a:lnTo>
                        <a:pt x="0" y="446707"/>
                      </a:lnTo>
                      <a:cubicBezTo>
                        <a:pt x="0" y="482971"/>
                        <a:pt x="29711" y="510993"/>
                        <a:pt x="64374" y="510993"/>
                      </a:cubicBezTo>
                      <a:lnTo>
                        <a:pt x="447315" y="510993"/>
                      </a:lnTo>
                      <a:cubicBezTo>
                        <a:pt x="483627" y="510993"/>
                        <a:pt x="513339" y="481323"/>
                        <a:pt x="513339" y="446707"/>
                      </a:cubicBezTo>
                      <a:lnTo>
                        <a:pt x="513339" y="64286"/>
                      </a:lnTo>
                      <a:cubicBezTo>
                        <a:pt x="513339" y="28022"/>
                        <a:pt x="483627" y="0"/>
                        <a:pt x="447315" y="0"/>
                      </a:cubicBezTo>
                      <a:lnTo>
                        <a:pt x="64374" y="0"/>
                      </a:lnTo>
                      <a:close/>
                    </a:path>
                  </a:pathLst>
                </a:custGeom>
                <a:noFill/>
                <a:ln w="28575" cap="flat">
                  <a:solidFill>
                    <a:srgbClr val="007772"/>
                  </a:solidFill>
                  <a:prstDash val="solid"/>
                  <a:miter/>
                </a:ln>
              </p:spPr>
              <p:txBody>
                <a:bodyPr rtlCol="0" anchor="ctr"/>
                <a:lstStyle/>
                <a:p>
                  <a:endParaRPr lang="en-US" sz="1799"/>
                </a:p>
              </p:txBody>
            </p:sp>
            <p:sp>
              <p:nvSpPr>
                <p:cNvPr id="259" name="Freeform 1412">
                  <a:extLst>
                    <a:ext uri="{FF2B5EF4-FFF2-40B4-BE49-F238E27FC236}">
                      <a16:creationId xmlns:a16="http://schemas.microsoft.com/office/drawing/2014/main" id="{53C0A703-517C-8FDF-AF94-D4CE7739C5D8}"/>
                    </a:ext>
                  </a:extLst>
                </p:cNvPr>
                <p:cNvSpPr/>
                <p:nvPr/>
              </p:nvSpPr>
              <p:spPr>
                <a:xfrm>
                  <a:off x="16857634" y="2333925"/>
                  <a:ext cx="429158" cy="359343"/>
                </a:xfrm>
                <a:custGeom>
                  <a:avLst/>
                  <a:gdLst>
                    <a:gd name="connsiteX0" fmla="*/ 346628 w 429158"/>
                    <a:gd name="connsiteY0" fmla="*/ 359344 h 359343"/>
                    <a:gd name="connsiteX1" fmla="*/ 82531 w 429158"/>
                    <a:gd name="connsiteY1" fmla="*/ 359344 h 359343"/>
                    <a:gd name="connsiteX2" fmla="*/ 69326 w 429158"/>
                    <a:gd name="connsiteY2" fmla="*/ 354399 h 359343"/>
                    <a:gd name="connsiteX3" fmla="*/ 0 w 429158"/>
                    <a:gd name="connsiteY3" fmla="*/ 179672 h 359343"/>
                    <a:gd name="connsiteX4" fmla="*/ 69326 w 429158"/>
                    <a:gd name="connsiteY4" fmla="*/ 4945 h 359343"/>
                    <a:gd name="connsiteX5" fmla="*/ 82531 w 429158"/>
                    <a:gd name="connsiteY5" fmla="*/ 0 h 359343"/>
                    <a:gd name="connsiteX6" fmla="*/ 346628 w 429158"/>
                    <a:gd name="connsiteY6" fmla="*/ 0 h 359343"/>
                    <a:gd name="connsiteX7" fmla="*/ 359832 w 429158"/>
                    <a:gd name="connsiteY7" fmla="*/ 4945 h 359343"/>
                    <a:gd name="connsiteX8" fmla="*/ 429158 w 429158"/>
                    <a:gd name="connsiteY8" fmla="*/ 179672 h 359343"/>
                    <a:gd name="connsiteX9" fmla="*/ 359832 w 429158"/>
                    <a:gd name="connsiteY9" fmla="*/ 354399 h 359343"/>
                    <a:gd name="connsiteX10" fmla="*/ 346628 w 429158"/>
                    <a:gd name="connsiteY10" fmla="*/ 359344 h 35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9158" h="359343">
                      <a:moveTo>
                        <a:pt x="346628" y="359344"/>
                      </a:moveTo>
                      <a:lnTo>
                        <a:pt x="82531" y="359344"/>
                      </a:lnTo>
                      <a:cubicBezTo>
                        <a:pt x="77579" y="359344"/>
                        <a:pt x="72626" y="357695"/>
                        <a:pt x="69326" y="354399"/>
                      </a:cubicBezTo>
                      <a:cubicBezTo>
                        <a:pt x="24759" y="306596"/>
                        <a:pt x="0" y="245606"/>
                        <a:pt x="0" y="179672"/>
                      </a:cubicBezTo>
                      <a:cubicBezTo>
                        <a:pt x="0" y="113737"/>
                        <a:pt x="24759" y="52748"/>
                        <a:pt x="69326" y="4945"/>
                      </a:cubicBezTo>
                      <a:cubicBezTo>
                        <a:pt x="72626" y="1648"/>
                        <a:pt x="77579" y="0"/>
                        <a:pt x="82531" y="0"/>
                      </a:cubicBezTo>
                      <a:lnTo>
                        <a:pt x="346628" y="0"/>
                      </a:lnTo>
                      <a:cubicBezTo>
                        <a:pt x="351579" y="0"/>
                        <a:pt x="356531" y="1648"/>
                        <a:pt x="359832" y="4945"/>
                      </a:cubicBezTo>
                      <a:cubicBezTo>
                        <a:pt x="404399" y="52748"/>
                        <a:pt x="429158" y="113737"/>
                        <a:pt x="429158" y="179672"/>
                      </a:cubicBezTo>
                      <a:cubicBezTo>
                        <a:pt x="429158" y="245606"/>
                        <a:pt x="404399" y="306596"/>
                        <a:pt x="359832" y="354399"/>
                      </a:cubicBezTo>
                      <a:cubicBezTo>
                        <a:pt x="356531" y="357695"/>
                        <a:pt x="351579" y="359344"/>
                        <a:pt x="346628" y="359344"/>
                      </a:cubicBezTo>
                      <a:close/>
                    </a:path>
                  </a:pathLst>
                </a:custGeom>
                <a:noFill/>
                <a:ln w="28575" cap="flat">
                  <a:solidFill>
                    <a:srgbClr val="007772"/>
                  </a:solidFill>
                  <a:prstDash val="solid"/>
                  <a:miter/>
                </a:ln>
              </p:spPr>
              <p:txBody>
                <a:bodyPr rtlCol="0" anchor="ctr"/>
                <a:lstStyle/>
                <a:p>
                  <a:endParaRPr lang="en-US" sz="1799"/>
                </a:p>
              </p:txBody>
            </p:sp>
            <p:sp>
              <p:nvSpPr>
                <p:cNvPr id="260" name="Freeform 1413">
                  <a:extLst>
                    <a:ext uri="{FF2B5EF4-FFF2-40B4-BE49-F238E27FC236}">
                      <a16:creationId xmlns:a16="http://schemas.microsoft.com/office/drawing/2014/main" id="{23342A86-AB78-6321-5B04-46B2C34B78CF}"/>
                    </a:ext>
                  </a:extLst>
                </p:cNvPr>
                <p:cNvSpPr/>
                <p:nvPr/>
              </p:nvSpPr>
              <p:spPr>
                <a:xfrm>
                  <a:off x="17019393" y="2505355"/>
                  <a:ext cx="105639" cy="118682"/>
                </a:xfrm>
                <a:custGeom>
                  <a:avLst/>
                  <a:gdLst>
                    <a:gd name="connsiteX0" fmla="*/ 87483 w 105639"/>
                    <a:gd name="connsiteY0" fmla="*/ 118682 h 118682"/>
                    <a:gd name="connsiteX1" fmla="*/ 18156 w 105639"/>
                    <a:gd name="connsiteY1" fmla="*/ 118682 h 118682"/>
                    <a:gd name="connsiteX2" fmla="*/ 0 w 105639"/>
                    <a:gd name="connsiteY2" fmla="*/ 100550 h 118682"/>
                    <a:gd name="connsiteX3" fmla="*/ 0 w 105639"/>
                    <a:gd name="connsiteY3" fmla="*/ 52748 h 118682"/>
                    <a:gd name="connsiteX4" fmla="*/ 52821 w 105639"/>
                    <a:gd name="connsiteY4" fmla="*/ 0 h 118682"/>
                    <a:gd name="connsiteX5" fmla="*/ 105639 w 105639"/>
                    <a:gd name="connsiteY5" fmla="*/ 52748 h 118682"/>
                    <a:gd name="connsiteX6" fmla="*/ 105639 w 105639"/>
                    <a:gd name="connsiteY6" fmla="*/ 100550 h 118682"/>
                    <a:gd name="connsiteX7" fmla="*/ 87483 w 105639"/>
                    <a:gd name="connsiteY7" fmla="*/ 118682 h 118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39" h="118682">
                      <a:moveTo>
                        <a:pt x="87483" y="118682"/>
                      </a:moveTo>
                      <a:lnTo>
                        <a:pt x="18156" y="118682"/>
                      </a:lnTo>
                      <a:cubicBezTo>
                        <a:pt x="8253" y="118682"/>
                        <a:pt x="0" y="110440"/>
                        <a:pt x="0" y="100550"/>
                      </a:cubicBezTo>
                      <a:lnTo>
                        <a:pt x="0" y="52748"/>
                      </a:lnTo>
                      <a:cubicBezTo>
                        <a:pt x="0" y="23077"/>
                        <a:pt x="23109" y="0"/>
                        <a:pt x="52821" y="0"/>
                      </a:cubicBezTo>
                      <a:cubicBezTo>
                        <a:pt x="82530" y="0"/>
                        <a:pt x="105639" y="23077"/>
                        <a:pt x="105639" y="52748"/>
                      </a:cubicBezTo>
                      <a:lnTo>
                        <a:pt x="105639" y="100550"/>
                      </a:lnTo>
                      <a:cubicBezTo>
                        <a:pt x="105639" y="110440"/>
                        <a:pt x="97386" y="118682"/>
                        <a:pt x="87483" y="118682"/>
                      </a:cubicBezTo>
                      <a:close/>
                    </a:path>
                  </a:pathLst>
                </a:custGeom>
                <a:noFill/>
                <a:ln w="28575" cap="flat">
                  <a:solidFill>
                    <a:srgbClr val="007772"/>
                  </a:solidFill>
                  <a:prstDash val="solid"/>
                  <a:miter/>
                </a:ln>
              </p:spPr>
              <p:txBody>
                <a:bodyPr rtlCol="0" anchor="ctr"/>
                <a:lstStyle/>
                <a:p>
                  <a:endParaRPr lang="en-US" sz="1799"/>
                </a:p>
              </p:txBody>
            </p:sp>
          </p:grpSp>
          <p:grpSp>
            <p:nvGrpSpPr>
              <p:cNvPr id="255" name="Graphic 503">
                <a:extLst>
                  <a:ext uri="{FF2B5EF4-FFF2-40B4-BE49-F238E27FC236}">
                    <a16:creationId xmlns:a16="http://schemas.microsoft.com/office/drawing/2014/main" id="{83A60684-73AE-0475-45A9-4B0F073D9FAA}"/>
                  </a:ext>
                </a:extLst>
              </p:cNvPr>
              <p:cNvGrpSpPr/>
              <p:nvPr/>
            </p:nvGrpSpPr>
            <p:grpSpPr>
              <a:xfrm>
                <a:off x="16992984" y="2403157"/>
                <a:ext cx="158458" cy="85715"/>
                <a:chOff x="16992984" y="2403157"/>
                <a:chExt cx="158458" cy="85715"/>
              </a:xfrm>
            </p:grpSpPr>
            <p:sp>
              <p:nvSpPr>
                <p:cNvPr id="256" name="Freeform 1415">
                  <a:extLst>
                    <a:ext uri="{FF2B5EF4-FFF2-40B4-BE49-F238E27FC236}">
                      <a16:creationId xmlns:a16="http://schemas.microsoft.com/office/drawing/2014/main" id="{5E15BCE8-D775-EB89-B0A5-BD7253604BA3}"/>
                    </a:ext>
                  </a:extLst>
                </p:cNvPr>
                <p:cNvSpPr/>
                <p:nvPr/>
              </p:nvSpPr>
              <p:spPr>
                <a:xfrm>
                  <a:off x="16992984" y="2403157"/>
                  <a:ext cx="16506" cy="85715"/>
                </a:xfrm>
                <a:custGeom>
                  <a:avLst/>
                  <a:gdLst>
                    <a:gd name="connsiteX0" fmla="*/ 0 w 16506"/>
                    <a:gd name="connsiteY0" fmla="*/ 0 h 85715"/>
                    <a:gd name="connsiteX1" fmla="*/ 0 w 16506"/>
                    <a:gd name="connsiteY1" fmla="*/ 85715 h 85715"/>
                  </a:gdLst>
                  <a:ahLst/>
                  <a:cxnLst>
                    <a:cxn ang="0">
                      <a:pos x="connsiteX0" y="connsiteY0"/>
                    </a:cxn>
                    <a:cxn ang="0">
                      <a:pos x="connsiteX1" y="connsiteY1"/>
                    </a:cxn>
                  </a:cxnLst>
                  <a:rect l="l" t="t" r="r" b="b"/>
                  <a:pathLst>
                    <a:path w="16506" h="85715">
                      <a:moveTo>
                        <a:pt x="0" y="0"/>
                      </a:moveTo>
                      <a:lnTo>
                        <a:pt x="0" y="85715"/>
                      </a:lnTo>
                    </a:path>
                  </a:pathLst>
                </a:custGeom>
                <a:ln w="28575" cap="rnd">
                  <a:solidFill>
                    <a:srgbClr val="007772"/>
                  </a:solidFill>
                  <a:prstDash val="solid"/>
                  <a:miter/>
                </a:ln>
              </p:spPr>
              <p:txBody>
                <a:bodyPr rtlCol="0" anchor="ctr"/>
                <a:lstStyle/>
                <a:p>
                  <a:endParaRPr lang="en-US" sz="1799"/>
                </a:p>
              </p:txBody>
            </p:sp>
            <p:sp>
              <p:nvSpPr>
                <p:cNvPr id="257" name="Freeform 1416">
                  <a:extLst>
                    <a:ext uri="{FF2B5EF4-FFF2-40B4-BE49-F238E27FC236}">
                      <a16:creationId xmlns:a16="http://schemas.microsoft.com/office/drawing/2014/main" id="{30C6CF06-BFA1-3AAF-241F-6B4EEA322D93}"/>
                    </a:ext>
                  </a:extLst>
                </p:cNvPr>
                <p:cNvSpPr/>
                <p:nvPr/>
              </p:nvSpPr>
              <p:spPr>
                <a:xfrm>
                  <a:off x="17151442" y="2403157"/>
                  <a:ext cx="16506" cy="85715"/>
                </a:xfrm>
                <a:custGeom>
                  <a:avLst/>
                  <a:gdLst>
                    <a:gd name="connsiteX0" fmla="*/ 0 w 16506"/>
                    <a:gd name="connsiteY0" fmla="*/ 0 h 85715"/>
                    <a:gd name="connsiteX1" fmla="*/ 0 w 16506"/>
                    <a:gd name="connsiteY1" fmla="*/ 85715 h 85715"/>
                  </a:gdLst>
                  <a:ahLst/>
                  <a:cxnLst>
                    <a:cxn ang="0">
                      <a:pos x="connsiteX0" y="connsiteY0"/>
                    </a:cxn>
                    <a:cxn ang="0">
                      <a:pos x="connsiteX1" y="connsiteY1"/>
                    </a:cxn>
                  </a:cxnLst>
                  <a:rect l="l" t="t" r="r" b="b"/>
                  <a:pathLst>
                    <a:path w="16506" h="85715">
                      <a:moveTo>
                        <a:pt x="0" y="0"/>
                      </a:moveTo>
                      <a:lnTo>
                        <a:pt x="0" y="85715"/>
                      </a:lnTo>
                    </a:path>
                  </a:pathLst>
                </a:custGeom>
                <a:ln w="28575" cap="rnd">
                  <a:solidFill>
                    <a:srgbClr val="007772"/>
                  </a:solidFill>
                  <a:prstDash val="solid"/>
                  <a:miter/>
                </a:ln>
              </p:spPr>
              <p:txBody>
                <a:bodyPr rtlCol="0" anchor="ctr"/>
                <a:lstStyle/>
                <a:p>
                  <a:endParaRPr lang="en-US" sz="1799"/>
                </a:p>
              </p:txBody>
            </p:sp>
          </p:grpSp>
        </p:grpSp>
      </p:grpSp>
      <p:grpSp>
        <p:nvGrpSpPr>
          <p:cNvPr id="289" name="Graphic 503">
            <a:extLst>
              <a:ext uri="{FF2B5EF4-FFF2-40B4-BE49-F238E27FC236}">
                <a16:creationId xmlns:a16="http://schemas.microsoft.com/office/drawing/2014/main" id="{7168EF14-7A7D-5A24-1D0C-4423CEDB0027}"/>
              </a:ext>
            </a:extLst>
          </p:cNvPr>
          <p:cNvGrpSpPr/>
          <p:nvPr/>
        </p:nvGrpSpPr>
        <p:grpSpPr>
          <a:xfrm>
            <a:off x="10466426" y="2302953"/>
            <a:ext cx="1080865" cy="903981"/>
            <a:chOff x="10912153" y="617976"/>
            <a:chExt cx="1285822" cy="1134075"/>
          </a:xfrm>
          <a:noFill/>
        </p:grpSpPr>
        <p:grpSp>
          <p:nvGrpSpPr>
            <p:cNvPr id="290" name="Graphic 503">
              <a:extLst>
                <a:ext uri="{FF2B5EF4-FFF2-40B4-BE49-F238E27FC236}">
                  <a16:creationId xmlns:a16="http://schemas.microsoft.com/office/drawing/2014/main" id="{0EEC9F22-30C7-BFE2-8CEB-90B8FB80C4FB}"/>
                </a:ext>
              </a:extLst>
            </p:cNvPr>
            <p:cNvGrpSpPr/>
            <p:nvPr/>
          </p:nvGrpSpPr>
          <p:grpSpPr>
            <a:xfrm>
              <a:off x="11354516" y="617976"/>
              <a:ext cx="516639" cy="1134075"/>
              <a:chOff x="11354516" y="617976"/>
              <a:chExt cx="516639" cy="1134075"/>
            </a:xfrm>
            <a:noFill/>
          </p:grpSpPr>
          <p:sp>
            <p:nvSpPr>
              <p:cNvPr id="305" name="Freeform 644">
                <a:extLst>
                  <a:ext uri="{FF2B5EF4-FFF2-40B4-BE49-F238E27FC236}">
                    <a16:creationId xmlns:a16="http://schemas.microsoft.com/office/drawing/2014/main" id="{6A89D07E-1AC6-03F5-840C-9C9B01F9A8D0}"/>
                  </a:ext>
                </a:extLst>
              </p:cNvPr>
              <p:cNvSpPr/>
              <p:nvPr/>
            </p:nvSpPr>
            <p:spPr>
              <a:xfrm>
                <a:off x="11613660" y="654240"/>
                <a:ext cx="16506" cy="1097811"/>
              </a:xfrm>
              <a:custGeom>
                <a:avLst/>
                <a:gdLst>
                  <a:gd name="connsiteX0" fmla="*/ 0 w 16506"/>
                  <a:gd name="connsiteY0" fmla="*/ 0 h 1097811"/>
                  <a:gd name="connsiteX1" fmla="*/ 0 w 16506"/>
                  <a:gd name="connsiteY1" fmla="*/ 1097812 h 1097811"/>
                </a:gdLst>
                <a:ahLst/>
                <a:cxnLst>
                  <a:cxn ang="0">
                    <a:pos x="connsiteX0" y="connsiteY0"/>
                  </a:cxn>
                  <a:cxn ang="0">
                    <a:pos x="connsiteX1" y="connsiteY1"/>
                  </a:cxn>
                </a:cxnLst>
                <a:rect l="l" t="t" r="r" b="b"/>
                <a:pathLst>
                  <a:path w="16506" h="1097811">
                    <a:moveTo>
                      <a:pt x="0" y="0"/>
                    </a:moveTo>
                    <a:lnTo>
                      <a:pt x="0" y="1097812"/>
                    </a:lnTo>
                  </a:path>
                </a:pathLst>
              </a:custGeom>
              <a:ln w="28575" cap="rnd">
                <a:solidFill>
                  <a:srgbClr val="007772"/>
                </a:solidFill>
                <a:prstDash val="solid"/>
                <a:round/>
              </a:ln>
            </p:spPr>
            <p:txBody>
              <a:bodyPr rtlCol="0" anchor="ctr"/>
              <a:lstStyle/>
              <a:p>
                <a:endParaRPr lang="en-US" sz="1799"/>
              </a:p>
            </p:txBody>
          </p:sp>
          <p:grpSp>
            <p:nvGrpSpPr>
              <p:cNvPr id="306" name="Graphic 503">
                <a:extLst>
                  <a:ext uri="{FF2B5EF4-FFF2-40B4-BE49-F238E27FC236}">
                    <a16:creationId xmlns:a16="http://schemas.microsoft.com/office/drawing/2014/main" id="{0498E7F1-1D9F-9D72-2A8D-E07CDCD2E9FE}"/>
                  </a:ext>
                </a:extLst>
              </p:cNvPr>
              <p:cNvGrpSpPr/>
              <p:nvPr/>
            </p:nvGrpSpPr>
            <p:grpSpPr>
              <a:xfrm>
                <a:off x="11463455" y="1119079"/>
                <a:ext cx="283904" cy="303299"/>
                <a:chOff x="11463455" y="1119079"/>
                <a:chExt cx="283904" cy="303299"/>
              </a:xfrm>
            </p:grpSpPr>
            <p:sp>
              <p:nvSpPr>
                <p:cNvPr id="308" name="Freeform 647">
                  <a:extLst>
                    <a:ext uri="{FF2B5EF4-FFF2-40B4-BE49-F238E27FC236}">
                      <a16:creationId xmlns:a16="http://schemas.microsoft.com/office/drawing/2014/main" id="{177895BD-DA16-383C-2FEF-1D68DC596707}"/>
                    </a:ext>
                  </a:extLst>
                </p:cNvPr>
                <p:cNvSpPr/>
                <p:nvPr/>
              </p:nvSpPr>
              <p:spPr>
                <a:xfrm>
                  <a:off x="11463455" y="1422379"/>
                  <a:ext cx="146903" cy="16483"/>
                </a:xfrm>
                <a:custGeom>
                  <a:avLst/>
                  <a:gdLst>
                    <a:gd name="connsiteX0" fmla="*/ 0 w 146903"/>
                    <a:gd name="connsiteY0" fmla="*/ 0 h 16483"/>
                    <a:gd name="connsiteX1" fmla="*/ 146904 w 146903"/>
                    <a:gd name="connsiteY1" fmla="*/ 0 h 16483"/>
                  </a:gdLst>
                  <a:ahLst/>
                  <a:cxnLst>
                    <a:cxn ang="0">
                      <a:pos x="connsiteX0" y="connsiteY0"/>
                    </a:cxn>
                    <a:cxn ang="0">
                      <a:pos x="connsiteX1" y="connsiteY1"/>
                    </a:cxn>
                  </a:cxnLst>
                  <a:rect l="l" t="t" r="r" b="b"/>
                  <a:pathLst>
                    <a:path w="146903" h="16483">
                      <a:moveTo>
                        <a:pt x="0" y="0"/>
                      </a:moveTo>
                      <a:lnTo>
                        <a:pt x="146904" y="0"/>
                      </a:lnTo>
                    </a:path>
                  </a:pathLst>
                </a:custGeom>
                <a:ln w="28575" cap="rnd">
                  <a:solidFill>
                    <a:srgbClr val="007772"/>
                  </a:solidFill>
                  <a:prstDash val="solid"/>
                  <a:round/>
                </a:ln>
              </p:spPr>
              <p:txBody>
                <a:bodyPr rtlCol="0" anchor="ctr"/>
                <a:lstStyle/>
                <a:p>
                  <a:endParaRPr lang="en-US" sz="1799"/>
                </a:p>
              </p:txBody>
            </p:sp>
            <p:sp>
              <p:nvSpPr>
                <p:cNvPr id="309" name="Freeform 648">
                  <a:extLst>
                    <a:ext uri="{FF2B5EF4-FFF2-40B4-BE49-F238E27FC236}">
                      <a16:creationId xmlns:a16="http://schemas.microsoft.com/office/drawing/2014/main" id="{25845D15-F0FE-DFD8-CAB9-382160641C72}"/>
                    </a:ext>
                  </a:extLst>
                </p:cNvPr>
                <p:cNvSpPr/>
                <p:nvPr/>
              </p:nvSpPr>
              <p:spPr>
                <a:xfrm>
                  <a:off x="11616962" y="1328422"/>
                  <a:ext cx="130397" cy="16483"/>
                </a:xfrm>
                <a:custGeom>
                  <a:avLst/>
                  <a:gdLst>
                    <a:gd name="connsiteX0" fmla="*/ 0 w 130397"/>
                    <a:gd name="connsiteY0" fmla="*/ 0 h 16483"/>
                    <a:gd name="connsiteX1" fmla="*/ 130398 w 130397"/>
                    <a:gd name="connsiteY1" fmla="*/ 0 h 16483"/>
                  </a:gdLst>
                  <a:ahLst/>
                  <a:cxnLst>
                    <a:cxn ang="0">
                      <a:pos x="connsiteX0" y="connsiteY0"/>
                    </a:cxn>
                    <a:cxn ang="0">
                      <a:pos x="connsiteX1" y="connsiteY1"/>
                    </a:cxn>
                  </a:cxnLst>
                  <a:rect l="l" t="t" r="r" b="b"/>
                  <a:pathLst>
                    <a:path w="130397" h="16483">
                      <a:moveTo>
                        <a:pt x="0" y="0"/>
                      </a:moveTo>
                      <a:lnTo>
                        <a:pt x="130398" y="0"/>
                      </a:lnTo>
                    </a:path>
                  </a:pathLst>
                </a:custGeom>
                <a:ln w="28575" cap="rnd">
                  <a:solidFill>
                    <a:srgbClr val="007772"/>
                  </a:solidFill>
                  <a:prstDash val="solid"/>
                  <a:round/>
                </a:ln>
              </p:spPr>
              <p:txBody>
                <a:bodyPr rtlCol="0" anchor="ctr"/>
                <a:lstStyle/>
                <a:p>
                  <a:endParaRPr lang="en-US" sz="1799"/>
                </a:p>
              </p:txBody>
            </p:sp>
            <p:sp>
              <p:nvSpPr>
                <p:cNvPr id="310" name="Freeform 649">
                  <a:extLst>
                    <a:ext uri="{FF2B5EF4-FFF2-40B4-BE49-F238E27FC236}">
                      <a16:creationId xmlns:a16="http://schemas.microsoft.com/office/drawing/2014/main" id="{3224A992-F05E-25C7-8CB8-06B60041324E}"/>
                    </a:ext>
                  </a:extLst>
                </p:cNvPr>
                <p:cNvSpPr/>
                <p:nvPr/>
              </p:nvSpPr>
              <p:spPr>
                <a:xfrm>
                  <a:off x="11613660" y="1119079"/>
                  <a:ext cx="74277" cy="16483"/>
                </a:xfrm>
                <a:custGeom>
                  <a:avLst/>
                  <a:gdLst>
                    <a:gd name="connsiteX0" fmla="*/ 0 w 74277"/>
                    <a:gd name="connsiteY0" fmla="*/ 0 h 16483"/>
                    <a:gd name="connsiteX1" fmla="*/ 74277 w 74277"/>
                    <a:gd name="connsiteY1" fmla="*/ 0 h 16483"/>
                  </a:gdLst>
                  <a:ahLst/>
                  <a:cxnLst>
                    <a:cxn ang="0">
                      <a:pos x="connsiteX0" y="connsiteY0"/>
                    </a:cxn>
                    <a:cxn ang="0">
                      <a:pos x="connsiteX1" y="connsiteY1"/>
                    </a:cxn>
                  </a:cxnLst>
                  <a:rect l="l" t="t" r="r" b="b"/>
                  <a:pathLst>
                    <a:path w="74277" h="16483">
                      <a:moveTo>
                        <a:pt x="0" y="0"/>
                      </a:moveTo>
                      <a:lnTo>
                        <a:pt x="74277" y="0"/>
                      </a:lnTo>
                    </a:path>
                  </a:pathLst>
                </a:custGeom>
                <a:ln w="28575" cap="rnd">
                  <a:solidFill>
                    <a:srgbClr val="007772"/>
                  </a:solidFill>
                  <a:prstDash val="solid"/>
                  <a:round/>
                </a:ln>
              </p:spPr>
              <p:txBody>
                <a:bodyPr rtlCol="0" anchor="ctr"/>
                <a:lstStyle/>
                <a:p>
                  <a:endParaRPr lang="en-US" sz="1799"/>
                </a:p>
              </p:txBody>
            </p:sp>
          </p:grpSp>
          <p:sp>
            <p:nvSpPr>
              <p:cNvPr id="307" name="Freeform 646">
                <a:extLst>
                  <a:ext uri="{FF2B5EF4-FFF2-40B4-BE49-F238E27FC236}">
                    <a16:creationId xmlns:a16="http://schemas.microsoft.com/office/drawing/2014/main" id="{72EF780D-2A00-75D0-502E-8EDDC66EB604}"/>
                  </a:ext>
                </a:extLst>
              </p:cNvPr>
              <p:cNvSpPr/>
              <p:nvPr/>
            </p:nvSpPr>
            <p:spPr>
              <a:xfrm>
                <a:off x="11354516" y="617976"/>
                <a:ext cx="516639" cy="924733"/>
              </a:xfrm>
              <a:custGeom>
                <a:avLst/>
                <a:gdLst>
                  <a:gd name="connsiteX0" fmla="*/ 259144 w 516639"/>
                  <a:gd name="connsiteY0" fmla="*/ 0 h 924733"/>
                  <a:gd name="connsiteX1" fmla="*/ 0 w 516639"/>
                  <a:gd name="connsiteY1" fmla="*/ 924733 h 924733"/>
                  <a:gd name="connsiteX2" fmla="*/ 516639 w 516639"/>
                  <a:gd name="connsiteY2" fmla="*/ 924733 h 924733"/>
                  <a:gd name="connsiteX3" fmla="*/ 259144 w 516639"/>
                  <a:gd name="connsiteY3" fmla="*/ 0 h 924733"/>
                </a:gdLst>
                <a:ahLst/>
                <a:cxnLst>
                  <a:cxn ang="0">
                    <a:pos x="connsiteX0" y="connsiteY0"/>
                  </a:cxn>
                  <a:cxn ang="0">
                    <a:pos x="connsiteX1" y="connsiteY1"/>
                  </a:cxn>
                  <a:cxn ang="0">
                    <a:pos x="connsiteX2" y="connsiteY2"/>
                  </a:cxn>
                  <a:cxn ang="0">
                    <a:pos x="connsiteX3" y="connsiteY3"/>
                  </a:cxn>
                </a:cxnLst>
                <a:rect l="l" t="t" r="r" b="b"/>
                <a:pathLst>
                  <a:path w="516639" h="924733">
                    <a:moveTo>
                      <a:pt x="259144" y="0"/>
                    </a:moveTo>
                    <a:lnTo>
                      <a:pt x="0" y="924733"/>
                    </a:lnTo>
                    <a:lnTo>
                      <a:pt x="516639" y="924733"/>
                    </a:lnTo>
                    <a:lnTo>
                      <a:pt x="259144" y="0"/>
                    </a:lnTo>
                    <a:close/>
                  </a:path>
                </a:pathLst>
              </a:custGeom>
              <a:noFill/>
              <a:ln w="28575" cap="rnd">
                <a:solidFill>
                  <a:srgbClr val="007772"/>
                </a:solidFill>
                <a:prstDash val="solid"/>
                <a:round/>
              </a:ln>
            </p:spPr>
            <p:txBody>
              <a:bodyPr rtlCol="0" anchor="ctr"/>
              <a:lstStyle/>
              <a:p>
                <a:endParaRPr lang="en-US" sz="1799"/>
              </a:p>
            </p:txBody>
          </p:sp>
        </p:grpSp>
        <p:grpSp>
          <p:nvGrpSpPr>
            <p:cNvPr id="291" name="Graphic 503">
              <a:extLst>
                <a:ext uri="{FF2B5EF4-FFF2-40B4-BE49-F238E27FC236}">
                  <a16:creationId xmlns:a16="http://schemas.microsoft.com/office/drawing/2014/main" id="{CE6F48AB-562D-D995-14CA-60D7C93F070E}"/>
                </a:ext>
              </a:extLst>
            </p:cNvPr>
            <p:cNvGrpSpPr/>
            <p:nvPr/>
          </p:nvGrpSpPr>
          <p:grpSpPr>
            <a:xfrm>
              <a:off x="11777070" y="617976"/>
              <a:ext cx="420904" cy="1134075"/>
              <a:chOff x="11777070" y="617976"/>
              <a:chExt cx="420904" cy="1134075"/>
            </a:xfrm>
            <a:noFill/>
          </p:grpSpPr>
          <p:sp>
            <p:nvSpPr>
              <p:cNvPr id="298" name="Freeform 637">
                <a:extLst>
                  <a:ext uri="{FF2B5EF4-FFF2-40B4-BE49-F238E27FC236}">
                    <a16:creationId xmlns:a16="http://schemas.microsoft.com/office/drawing/2014/main" id="{852F5769-409D-D12D-A779-E233FC64FBFD}"/>
                  </a:ext>
                </a:extLst>
              </p:cNvPr>
              <p:cNvSpPr/>
              <p:nvPr/>
            </p:nvSpPr>
            <p:spPr>
              <a:xfrm>
                <a:off x="11940480" y="654240"/>
                <a:ext cx="16506" cy="1097811"/>
              </a:xfrm>
              <a:custGeom>
                <a:avLst/>
                <a:gdLst>
                  <a:gd name="connsiteX0" fmla="*/ 0 w 16506"/>
                  <a:gd name="connsiteY0" fmla="*/ 0 h 1097811"/>
                  <a:gd name="connsiteX1" fmla="*/ 0 w 16506"/>
                  <a:gd name="connsiteY1" fmla="*/ 1097812 h 1097811"/>
                </a:gdLst>
                <a:ahLst/>
                <a:cxnLst>
                  <a:cxn ang="0">
                    <a:pos x="connsiteX0" y="connsiteY0"/>
                  </a:cxn>
                  <a:cxn ang="0">
                    <a:pos x="connsiteX1" y="connsiteY1"/>
                  </a:cxn>
                </a:cxnLst>
                <a:rect l="l" t="t" r="r" b="b"/>
                <a:pathLst>
                  <a:path w="16506" h="1097811">
                    <a:moveTo>
                      <a:pt x="0" y="0"/>
                    </a:moveTo>
                    <a:lnTo>
                      <a:pt x="0" y="1097812"/>
                    </a:lnTo>
                  </a:path>
                </a:pathLst>
              </a:custGeom>
              <a:ln w="28575" cap="rnd">
                <a:solidFill>
                  <a:srgbClr val="007772"/>
                </a:solidFill>
                <a:prstDash val="solid"/>
                <a:round/>
              </a:ln>
            </p:spPr>
            <p:txBody>
              <a:bodyPr rtlCol="0" anchor="ctr"/>
              <a:lstStyle/>
              <a:p>
                <a:endParaRPr lang="en-US" sz="1799"/>
              </a:p>
            </p:txBody>
          </p:sp>
          <p:grpSp>
            <p:nvGrpSpPr>
              <p:cNvPr id="299" name="Graphic 503">
                <a:extLst>
                  <a:ext uri="{FF2B5EF4-FFF2-40B4-BE49-F238E27FC236}">
                    <a16:creationId xmlns:a16="http://schemas.microsoft.com/office/drawing/2014/main" id="{93B281EA-AD87-5249-9EA9-DE9E51B1FCA6}"/>
                  </a:ext>
                </a:extLst>
              </p:cNvPr>
              <p:cNvGrpSpPr/>
              <p:nvPr/>
            </p:nvGrpSpPr>
            <p:grpSpPr>
              <a:xfrm>
                <a:off x="11839793" y="1011936"/>
                <a:ext cx="249241" cy="410443"/>
                <a:chOff x="11839793" y="1011936"/>
                <a:chExt cx="249241" cy="410443"/>
              </a:xfrm>
            </p:grpSpPr>
            <p:grpSp>
              <p:nvGrpSpPr>
                <p:cNvPr id="301" name="Graphic 503">
                  <a:extLst>
                    <a:ext uri="{FF2B5EF4-FFF2-40B4-BE49-F238E27FC236}">
                      <a16:creationId xmlns:a16="http://schemas.microsoft.com/office/drawing/2014/main" id="{766EBD68-16ED-A199-371B-1A869D94695D}"/>
                    </a:ext>
                  </a:extLst>
                </p:cNvPr>
                <p:cNvGrpSpPr/>
                <p:nvPr/>
              </p:nvGrpSpPr>
              <p:grpSpPr>
                <a:xfrm>
                  <a:off x="11942131" y="1011936"/>
                  <a:ext cx="146903" cy="410443"/>
                  <a:chOff x="11942131" y="1011936"/>
                  <a:chExt cx="146903" cy="410443"/>
                </a:xfrm>
              </p:grpSpPr>
              <p:sp>
                <p:nvSpPr>
                  <p:cNvPr id="303" name="Freeform 642">
                    <a:extLst>
                      <a:ext uri="{FF2B5EF4-FFF2-40B4-BE49-F238E27FC236}">
                        <a16:creationId xmlns:a16="http://schemas.microsoft.com/office/drawing/2014/main" id="{1FB77B20-B173-4B8B-3705-D5C40298A0E3}"/>
                      </a:ext>
                    </a:extLst>
                  </p:cNvPr>
                  <p:cNvSpPr/>
                  <p:nvPr/>
                </p:nvSpPr>
                <p:spPr>
                  <a:xfrm>
                    <a:off x="11942131" y="1422379"/>
                    <a:ext cx="146903" cy="16483"/>
                  </a:xfrm>
                  <a:custGeom>
                    <a:avLst/>
                    <a:gdLst>
                      <a:gd name="connsiteX0" fmla="*/ 146904 w 146903"/>
                      <a:gd name="connsiteY0" fmla="*/ 0 h 16483"/>
                      <a:gd name="connsiteX1" fmla="*/ 0 w 146903"/>
                      <a:gd name="connsiteY1" fmla="*/ 0 h 16483"/>
                    </a:gdLst>
                    <a:ahLst/>
                    <a:cxnLst>
                      <a:cxn ang="0">
                        <a:pos x="connsiteX0" y="connsiteY0"/>
                      </a:cxn>
                      <a:cxn ang="0">
                        <a:pos x="connsiteX1" y="connsiteY1"/>
                      </a:cxn>
                    </a:cxnLst>
                    <a:rect l="l" t="t" r="r" b="b"/>
                    <a:pathLst>
                      <a:path w="146903" h="16483">
                        <a:moveTo>
                          <a:pt x="146904" y="0"/>
                        </a:moveTo>
                        <a:lnTo>
                          <a:pt x="0" y="0"/>
                        </a:lnTo>
                      </a:path>
                    </a:pathLst>
                  </a:custGeom>
                  <a:ln w="28575" cap="rnd">
                    <a:solidFill>
                      <a:srgbClr val="007772"/>
                    </a:solidFill>
                    <a:prstDash val="solid"/>
                    <a:round/>
                  </a:ln>
                </p:spPr>
                <p:txBody>
                  <a:bodyPr rtlCol="0" anchor="ctr"/>
                  <a:lstStyle/>
                  <a:p>
                    <a:endParaRPr lang="en-US" sz="1799"/>
                  </a:p>
                </p:txBody>
              </p:sp>
              <p:sp>
                <p:nvSpPr>
                  <p:cNvPr id="304" name="Freeform 643">
                    <a:extLst>
                      <a:ext uri="{FF2B5EF4-FFF2-40B4-BE49-F238E27FC236}">
                        <a16:creationId xmlns:a16="http://schemas.microsoft.com/office/drawing/2014/main" id="{CBBB07C6-751D-0CF2-EB7A-35DCFF8BB586}"/>
                      </a:ext>
                    </a:extLst>
                  </p:cNvPr>
                  <p:cNvSpPr/>
                  <p:nvPr/>
                </p:nvSpPr>
                <p:spPr>
                  <a:xfrm>
                    <a:off x="11942131" y="1011936"/>
                    <a:ext cx="64373" cy="16483"/>
                  </a:xfrm>
                  <a:custGeom>
                    <a:avLst/>
                    <a:gdLst>
                      <a:gd name="connsiteX0" fmla="*/ 64374 w 64373"/>
                      <a:gd name="connsiteY0" fmla="*/ 0 h 16483"/>
                      <a:gd name="connsiteX1" fmla="*/ 0 w 64373"/>
                      <a:gd name="connsiteY1" fmla="*/ 0 h 16483"/>
                    </a:gdLst>
                    <a:ahLst/>
                    <a:cxnLst>
                      <a:cxn ang="0">
                        <a:pos x="connsiteX0" y="connsiteY0"/>
                      </a:cxn>
                      <a:cxn ang="0">
                        <a:pos x="connsiteX1" y="connsiteY1"/>
                      </a:cxn>
                    </a:cxnLst>
                    <a:rect l="l" t="t" r="r" b="b"/>
                    <a:pathLst>
                      <a:path w="64373" h="16483">
                        <a:moveTo>
                          <a:pt x="64374" y="0"/>
                        </a:moveTo>
                        <a:lnTo>
                          <a:pt x="0" y="0"/>
                        </a:lnTo>
                      </a:path>
                    </a:pathLst>
                  </a:custGeom>
                  <a:ln w="28575" cap="rnd">
                    <a:solidFill>
                      <a:srgbClr val="007772"/>
                    </a:solidFill>
                    <a:prstDash val="solid"/>
                    <a:round/>
                  </a:ln>
                </p:spPr>
                <p:txBody>
                  <a:bodyPr rtlCol="0" anchor="ctr"/>
                  <a:lstStyle/>
                  <a:p>
                    <a:endParaRPr lang="en-US" sz="1799"/>
                  </a:p>
                </p:txBody>
              </p:sp>
            </p:grpSp>
            <p:sp>
              <p:nvSpPr>
                <p:cNvPr id="302" name="Freeform 641">
                  <a:extLst>
                    <a:ext uri="{FF2B5EF4-FFF2-40B4-BE49-F238E27FC236}">
                      <a16:creationId xmlns:a16="http://schemas.microsoft.com/office/drawing/2014/main" id="{1D24BE0D-B995-BA7B-9E6F-CC0B4971A028}"/>
                    </a:ext>
                  </a:extLst>
                </p:cNvPr>
                <p:cNvSpPr/>
                <p:nvPr/>
              </p:nvSpPr>
              <p:spPr>
                <a:xfrm>
                  <a:off x="11839793" y="1219630"/>
                  <a:ext cx="100686" cy="16483"/>
                </a:xfrm>
                <a:custGeom>
                  <a:avLst/>
                  <a:gdLst>
                    <a:gd name="connsiteX0" fmla="*/ 100687 w 100686"/>
                    <a:gd name="connsiteY0" fmla="*/ 0 h 16483"/>
                    <a:gd name="connsiteX1" fmla="*/ 0 w 100686"/>
                    <a:gd name="connsiteY1" fmla="*/ 0 h 16483"/>
                  </a:gdLst>
                  <a:ahLst/>
                  <a:cxnLst>
                    <a:cxn ang="0">
                      <a:pos x="connsiteX0" y="connsiteY0"/>
                    </a:cxn>
                    <a:cxn ang="0">
                      <a:pos x="connsiteX1" y="connsiteY1"/>
                    </a:cxn>
                  </a:cxnLst>
                  <a:rect l="l" t="t" r="r" b="b"/>
                  <a:pathLst>
                    <a:path w="100686" h="16483">
                      <a:moveTo>
                        <a:pt x="100687" y="0"/>
                      </a:moveTo>
                      <a:lnTo>
                        <a:pt x="0" y="0"/>
                      </a:lnTo>
                    </a:path>
                  </a:pathLst>
                </a:custGeom>
                <a:ln w="28575" cap="rnd">
                  <a:solidFill>
                    <a:srgbClr val="007772"/>
                  </a:solidFill>
                  <a:prstDash val="solid"/>
                  <a:round/>
                </a:ln>
              </p:spPr>
              <p:txBody>
                <a:bodyPr rtlCol="0" anchor="ctr"/>
                <a:lstStyle/>
                <a:p>
                  <a:endParaRPr lang="en-US" sz="1799"/>
                </a:p>
              </p:txBody>
            </p:sp>
          </p:grpSp>
          <p:sp>
            <p:nvSpPr>
              <p:cNvPr id="300" name="Freeform 639">
                <a:extLst>
                  <a:ext uri="{FF2B5EF4-FFF2-40B4-BE49-F238E27FC236}">
                    <a16:creationId xmlns:a16="http://schemas.microsoft.com/office/drawing/2014/main" id="{B0DDFC6D-0759-616D-CBB5-877BCB221F88}"/>
                  </a:ext>
                </a:extLst>
              </p:cNvPr>
              <p:cNvSpPr/>
              <p:nvPr/>
            </p:nvSpPr>
            <p:spPr>
              <a:xfrm>
                <a:off x="11777070" y="617976"/>
                <a:ext cx="420904" cy="924733"/>
              </a:xfrm>
              <a:custGeom>
                <a:avLst/>
                <a:gdLst>
                  <a:gd name="connsiteX0" fmla="*/ 0 w 420904"/>
                  <a:gd name="connsiteY0" fmla="*/ 585170 h 924733"/>
                  <a:gd name="connsiteX1" fmla="*/ 163410 w 420904"/>
                  <a:gd name="connsiteY1" fmla="*/ 0 h 924733"/>
                  <a:gd name="connsiteX2" fmla="*/ 420904 w 420904"/>
                  <a:gd name="connsiteY2" fmla="*/ 924733 h 924733"/>
                  <a:gd name="connsiteX3" fmla="*/ 94085 w 420904"/>
                  <a:gd name="connsiteY3" fmla="*/ 924733 h 924733"/>
                </a:gdLst>
                <a:ahLst/>
                <a:cxnLst>
                  <a:cxn ang="0">
                    <a:pos x="connsiteX0" y="connsiteY0"/>
                  </a:cxn>
                  <a:cxn ang="0">
                    <a:pos x="connsiteX1" y="connsiteY1"/>
                  </a:cxn>
                  <a:cxn ang="0">
                    <a:pos x="connsiteX2" y="connsiteY2"/>
                  </a:cxn>
                  <a:cxn ang="0">
                    <a:pos x="connsiteX3" y="connsiteY3"/>
                  </a:cxn>
                </a:cxnLst>
                <a:rect l="l" t="t" r="r" b="b"/>
                <a:pathLst>
                  <a:path w="420904" h="924733">
                    <a:moveTo>
                      <a:pt x="0" y="585170"/>
                    </a:moveTo>
                    <a:lnTo>
                      <a:pt x="163410" y="0"/>
                    </a:lnTo>
                    <a:lnTo>
                      <a:pt x="420904" y="924733"/>
                    </a:lnTo>
                    <a:lnTo>
                      <a:pt x="94085" y="924733"/>
                    </a:lnTo>
                  </a:path>
                </a:pathLst>
              </a:custGeom>
              <a:noFill/>
              <a:ln w="28575" cap="rnd">
                <a:solidFill>
                  <a:srgbClr val="007772"/>
                </a:solidFill>
                <a:prstDash val="solid"/>
                <a:round/>
              </a:ln>
            </p:spPr>
            <p:txBody>
              <a:bodyPr rtlCol="0" anchor="ctr"/>
              <a:lstStyle/>
              <a:p>
                <a:endParaRPr lang="en-US" sz="1799"/>
              </a:p>
            </p:txBody>
          </p:sp>
        </p:grpSp>
        <p:grpSp>
          <p:nvGrpSpPr>
            <p:cNvPr id="292" name="Graphic 503">
              <a:extLst>
                <a:ext uri="{FF2B5EF4-FFF2-40B4-BE49-F238E27FC236}">
                  <a16:creationId xmlns:a16="http://schemas.microsoft.com/office/drawing/2014/main" id="{69FEC191-6CE7-150D-3551-3D56E05A66A8}"/>
                </a:ext>
              </a:extLst>
            </p:cNvPr>
            <p:cNvGrpSpPr/>
            <p:nvPr/>
          </p:nvGrpSpPr>
          <p:grpSpPr>
            <a:xfrm>
              <a:off x="10912153" y="812483"/>
              <a:ext cx="592567" cy="939568"/>
              <a:chOff x="10912153" y="812483"/>
              <a:chExt cx="592567" cy="939568"/>
            </a:xfrm>
            <a:noFill/>
          </p:grpSpPr>
          <p:sp>
            <p:nvSpPr>
              <p:cNvPr id="294" name="Freeform 633">
                <a:extLst>
                  <a:ext uri="{FF2B5EF4-FFF2-40B4-BE49-F238E27FC236}">
                    <a16:creationId xmlns:a16="http://schemas.microsoft.com/office/drawing/2014/main" id="{4F378320-3204-9CBD-14FE-39496CBF8316}"/>
                  </a:ext>
                </a:extLst>
              </p:cNvPr>
              <p:cNvSpPr/>
              <p:nvPr/>
            </p:nvSpPr>
            <p:spPr>
              <a:xfrm>
                <a:off x="10912153" y="812483"/>
                <a:ext cx="592567" cy="613192"/>
              </a:xfrm>
              <a:custGeom>
                <a:avLst/>
                <a:gdLst>
                  <a:gd name="connsiteX0" fmla="*/ 592568 w 592567"/>
                  <a:gd name="connsiteY0" fmla="*/ 191211 h 613192"/>
                  <a:gd name="connsiteX1" fmla="*/ 307013 w 592567"/>
                  <a:gd name="connsiteY1" fmla="*/ 0 h 613192"/>
                  <a:gd name="connsiteX2" fmla="*/ 0 w 592567"/>
                  <a:gd name="connsiteY2" fmla="*/ 306596 h 613192"/>
                  <a:gd name="connsiteX3" fmla="*/ 307013 w 592567"/>
                  <a:gd name="connsiteY3" fmla="*/ 613192 h 613192"/>
                  <a:gd name="connsiteX4" fmla="*/ 491881 w 592567"/>
                  <a:gd name="connsiteY4" fmla="*/ 552203 h 613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567" h="613192">
                    <a:moveTo>
                      <a:pt x="592568" y="191211"/>
                    </a:moveTo>
                    <a:cubicBezTo>
                      <a:pt x="546351" y="79122"/>
                      <a:pt x="437410" y="0"/>
                      <a:pt x="307013" y="0"/>
                    </a:cubicBezTo>
                    <a:cubicBezTo>
                      <a:pt x="176615" y="0"/>
                      <a:pt x="0" y="136814"/>
                      <a:pt x="0" y="306596"/>
                    </a:cubicBezTo>
                    <a:cubicBezTo>
                      <a:pt x="0" y="476378"/>
                      <a:pt x="137001" y="613192"/>
                      <a:pt x="307013" y="613192"/>
                    </a:cubicBezTo>
                    <a:cubicBezTo>
                      <a:pt x="477025" y="613192"/>
                      <a:pt x="439062" y="590115"/>
                      <a:pt x="491881" y="552203"/>
                    </a:cubicBezTo>
                  </a:path>
                </a:pathLst>
              </a:custGeom>
              <a:noFill/>
              <a:ln w="28575" cap="rnd">
                <a:solidFill>
                  <a:srgbClr val="007772"/>
                </a:solidFill>
                <a:prstDash val="solid"/>
                <a:round/>
              </a:ln>
            </p:spPr>
            <p:txBody>
              <a:bodyPr rtlCol="0" anchor="ctr"/>
              <a:lstStyle/>
              <a:p>
                <a:endParaRPr lang="en-US" sz="1799"/>
              </a:p>
            </p:txBody>
          </p:sp>
          <p:sp>
            <p:nvSpPr>
              <p:cNvPr id="295" name="Freeform 634">
                <a:extLst>
                  <a:ext uri="{FF2B5EF4-FFF2-40B4-BE49-F238E27FC236}">
                    <a16:creationId xmlns:a16="http://schemas.microsoft.com/office/drawing/2014/main" id="{3DABB292-46A2-7387-E054-481FA7A698DE}"/>
                  </a:ext>
                </a:extLst>
              </p:cNvPr>
              <p:cNvSpPr/>
              <p:nvPr/>
            </p:nvSpPr>
            <p:spPr>
              <a:xfrm>
                <a:off x="11220816" y="1189959"/>
                <a:ext cx="105639" cy="562092"/>
              </a:xfrm>
              <a:custGeom>
                <a:avLst/>
                <a:gdLst>
                  <a:gd name="connsiteX0" fmla="*/ 105639 w 105639"/>
                  <a:gd name="connsiteY0" fmla="*/ 0 h 562092"/>
                  <a:gd name="connsiteX1" fmla="*/ 0 w 105639"/>
                  <a:gd name="connsiteY1" fmla="*/ 74176 h 562092"/>
                  <a:gd name="connsiteX2" fmla="*/ 0 w 105639"/>
                  <a:gd name="connsiteY2" fmla="*/ 562093 h 562092"/>
                </a:gdLst>
                <a:ahLst/>
                <a:cxnLst>
                  <a:cxn ang="0">
                    <a:pos x="connsiteX0" y="connsiteY0"/>
                  </a:cxn>
                  <a:cxn ang="0">
                    <a:pos x="connsiteX1" y="connsiteY1"/>
                  </a:cxn>
                  <a:cxn ang="0">
                    <a:pos x="connsiteX2" y="connsiteY2"/>
                  </a:cxn>
                </a:cxnLst>
                <a:rect l="l" t="t" r="r" b="b"/>
                <a:pathLst>
                  <a:path w="105639" h="562092">
                    <a:moveTo>
                      <a:pt x="105639" y="0"/>
                    </a:moveTo>
                    <a:lnTo>
                      <a:pt x="0" y="74176"/>
                    </a:lnTo>
                    <a:lnTo>
                      <a:pt x="0" y="562093"/>
                    </a:lnTo>
                  </a:path>
                </a:pathLst>
              </a:custGeom>
              <a:noFill/>
              <a:ln w="28575" cap="rnd">
                <a:solidFill>
                  <a:srgbClr val="007772"/>
                </a:solidFill>
                <a:prstDash val="solid"/>
                <a:round/>
              </a:ln>
            </p:spPr>
            <p:txBody>
              <a:bodyPr rtlCol="0" anchor="ctr"/>
              <a:lstStyle/>
              <a:p>
                <a:endParaRPr lang="en-US" sz="1799"/>
              </a:p>
            </p:txBody>
          </p:sp>
          <p:sp>
            <p:nvSpPr>
              <p:cNvPr id="296" name="Freeform 635">
                <a:extLst>
                  <a:ext uri="{FF2B5EF4-FFF2-40B4-BE49-F238E27FC236}">
                    <a16:creationId xmlns:a16="http://schemas.microsoft.com/office/drawing/2014/main" id="{5BDED299-1A2B-6485-53CD-358B8DE1FCD3}"/>
                  </a:ext>
                </a:extLst>
              </p:cNvPr>
              <p:cNvSpPr/>
              <p:nvPr/>
            </p:nvSpPr>
            <p:spPr>
              <a:xfrm>
                <a:off x="11116828" y="1231168"/>
                <a:ext cx="103988" cy="59341"/>
              </a:xfrm>
              <a:custGeom>
                <a:avLst/>
                <a:gdLst>
                  <a:gd name="connsiteX0" fmla="*/ 103988 w 103988"/>
                  <a:gd name="connsiteY0" fmla="*/ 59341 h 59341"/>
                  <a:gd name="connsiteX1" fmla="*/ 0 w 103988"/>
                  <a:gd name="connsiteY1" fmla="*/ 0 h 59341"/>
                </a:gdLst>
                <a:ahLst/>
                <a:cxnLst>
                  <a:cxn ang="0">
                    <a:pos x="connsiteX0" y="connsiteY0"/>
                  </a:cxn>
                  <a:cxn ang="0">
                    <a:pos x="connsiteX1" y="connsiteY1"/>
                  </a:cxn>
                </a:cxnLst>
                <a:rect l="l" t="t" r="r" b="b"/>
                <a:pathLst>
                  <a:path w="103988" h="59341">
                    <a:moveTo>
                      <a:pt x="103988" y="59341"/>
                    </a:moveTo>
                    <a:lnTo>
                      <a:pt x="0" y="0"/>
                    </a:lnTo>
                  </a:path>
                </a:pathLst>
              </a:custGeom>
              <a:ln w="28575" cap="rnd">
                <a:solidFill>
                  <a:srgbClr val="007772"/>
                </a:solidFill>
                <a:prstDash val="solid"/>
                <a:round/>
              </a:ln>
            </p:spPr>
            <p:txBody>
              <a:bodyPr rtlCol="0" anchor="ctr"/>
              <a:lstStyle/>
              <a:p>
                <a:endParaRPr lang="en-US" sz="1799"/>
              </a:p>
            </p:txBody>
          </p:sp>
          <p:sp>
            <p:nvSpPr>
              <p:cNvPr id="297" name="Freeform 636">
                <a:extLst>
                  <a:ext uri="{FF2B5EF4-FFF2-40B4-BE49-F238E27FC236}">
                    <a16:creationId xmlns:a16="http://schemas.microsoft.com/office/drawing/2014/main" id="{99B2E1B9-3D7E-A16C-0CFA-5A92D6DBA38D}"/>
                  </a:ext>
                </a:extLst>
              </p:cNvPr>
              <p:cNvSpPr/>
              <p:nvPr/>
            </p:nvSpPr>
            <p:spPr>
              <a:xfrm>
                <a:off x="11220816" y="1079519"/>
                <a:ext cx="16506" cy="207694"/>
              </a:xfrm>
              <a:custGeom>
                <a:avLst/>
                <a:gdLst>
                  <a:gd name="connsiteX0" fmla="*/ 0 w 16506"/>
                  <a:gd name="connsiteY0" fmla="*/ 0 h 207694"/>
                  <a:gd name="connsiteX1" fmla="*/ 0 w 16506"/>
                  <a:gd name="connsiteY1" fmla="*/ 207694 h 207694"/>
                </a:gdLst>
                <a:ahLst/>
                <a:cxnLst>
                  <a:cxn ang="0">
                    <a:pos x="connsiteX0" y="connsiteY0"/>
                  </a:cxn>
                  <a:cxn ang="0">
                    <a:pos x="connsiteX1" y="connsiteY1"/>
                  </a:cxn>
                </a:cxnLst>
                <a:rect l="l" t="t" r="r" b="b"/>
                <a:pathLst>
                  <a:path w="16506" h="207694">
                    <a:moveTo>
                      <a:pt x="0" y="0"/>
                    </a:moveTo>
                    <a:lnTo>
                      <a:pt x="0" y="207694"/>
                    </a:lnTo>
                  </a:path>
                </a:pathLst>
              </a:custGeom>
              <a:ln w="28575" cap="rnd">
                <a:solidFill>
                  <a:srgbClr val="007772"/>
                </a:solidFill>
                <a:prstDash val="solid"/>
                <a:round/>
              </a:ln>
            </p:spPr>
            <p:txBody>
              <a:bodyPr rtlCol="0" anchor="ctr"/>
              <a:lstStyle/>
              <a:p>
                <a:endParaRPr lang="en-US" sz="1799"/>
              </a:p>
            </p:txBody>
          </p:sp>
        </p:grpSp>
        <p:sp>
          <p:nvSpPr>
            <p:cNvPr id="293" name="Freeform 632">
              <a:extLst>
                <a:ext uri="{FF2B5EF4-FFF2-40B4-BE49-F238E27FC236}">
                  <a16:creationId xmlns:a16="http://schemas.microsoft.com/office/drawing/2014/main" id="{9493E685-1073-8E59-8F9B-99ACDB5819D3}"/>
                </a:ext>
              </a:extLst>
            </p:cNvPr>
            <p:cNvSpPr/>
            <p:nvPr/>
          </p:nvSpPr>
          <p:spPr>
            <a:xfrm>
              <a:off x="11083816" y="1752052"/>
              <a:ext cx="1005218" cy="16483"/>
            </a:xfrm>
            <a:custGeom>
              <a:avLst/>
              <a:gdLst>
                <a:gd name="connsiteX0" fmla="*/ 0 w 1005218"/>
                <a:gd name="connsiteY0" fmla="*/ 0 h 16483"/>
                <a:gd name="connsiteX1" fmla="*/ 1005219 w 1005218"/>
                <a:gd name="connsiteY1" fmla="*/ 0 h 16483"/>
              </a:gdLst>
              <a:ahLst/>
              <a:cxnLst>
                <a:cxn ang="0">
                  <a:pos x="connsiteX0" y="connsiteY0"/>
                </a:cxn>
                <a:cxn ang="0">
                  <a:pos x="connsiteX1" y="connsiteY1"/>
                </a:cxn>
              </a:cxnLst>
              <a:rect l="l" t="t" r="r" b="b"/>
              <a:pathLst>
                <a:path w="1005218" h="16483">
                  <a:moveTo>
                    <a:pt x="0" y="0"/>
                  </a:moveTo>
                  <a:lnTo>
                    <a:pt x="1005219" y="0"/>
                  </a:lnTo>
                </a:path>
              </a:pathLst>
            </a:custGeom>
            <a:ln w="28575" cap="rnd">
              <a:solidFill>
                <a:srgbClr val="007772"/>
              </a:solidFill>
              <a:prstDash val="solid"/>
              <a:round/>
            </a:ln>
          </p:spPr>
          <p:txBody>
            <a:bodyPr rtlCol="0" anchor="ctr"/>
            <a:lstStyle/>
            <a:p>
              <a:endParaRPr lang="en-US" sz="1799"/>
            </a:p>
          </p:txBody>
        </p:sp>
      </p:gr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85080F60-9115-398A-1C9D-90865C8C0B2E}"/>
              </a:ext>
            </a:extLst>
          </p:cNvPr>
          <p:cNvSpPr>
            <a:spLocks noGrp="1"/>
          </p:cNvSpPr>
          <p:nvPr>
            <p:ph type="pic" sz="quarter" idx="10"/>
          </p:nvPr>
        </p:nvSpPr>
        <p:spPr>
          <a:xfrm>
            <a:off x="1114362" y="3017356"/>
            <a:ext cx="4981638" cy="2649798"/>
          </a:xfrm>
        </p:spPr>
        <p:txBody>
          <a:bodyPr/>
          <a:lstStyle/>
          <a:p>
            <a:endParaRPr lang="pl-PL"/>
          </a:p>
        </p:txBody>
      </p:sp>
      <p:sp>
        <p:nvSpPr>
          <p:cNvPr id="3" name="Symbol zastępczy tekstu 2">
            <a:extLst>
              <a:ext uri="{FF2B5EF4-FFF2-40B4-BE49-F238E27FC236}">
                <a16:creationId xmlns:a16="http://schemas.microsoft.com/office/drawing/2014/main" id="{28C9BD39-A664-0B84-CBE9-3A147CB44DA5}"/>
              </a:ext>
            </a:extLst>
          </p:cNvPr>
          <p:cNvSpPr>
            <a:spLocks noGrp="1"/>
          </p:cNvSpPr>
          <p:nvPr>
            <p:ph type="body" sz="quarter" idx="13"/>
          </p:nvPr>
        </p:nvSpPr>
        <p:spPr/>
        <p:txBody>
          <a:bodyPr lIns="91440" tIns="45720" rIns="91440" bIns="45720" anchor="t">
            <a:normAutofit/>
          </a:bodyPr>
          <a:lstStyle/>
          <a:p>
            <a:pPr algn="ctr"/>
            <a:r>
              <a:rPr lang="pl-PL" b="1" err="1">
                <a:latin typeface="Calibri"/>
                <a:ea typeface="Calibri"/>
                <a:cs typeface="Calibri"/>
              </a:rPr>
              <a:t>Agrovoltaics</a:t>
            </a:r>
            <a:endParaRPr lang="pl-PL" sz="1800" err="1">
              <a:solidFill>
                <a:srgbClr val="3C4043"/>
              </a:solidFill>
              <a:latin typeface="Roboto"/>
              <a:ea typeface="Roboto"/>
              <a:cs typeface="Roboto"/>
            </a:endParaRPr>
          </a:p>
          <a:p>
            <a:endParaRPr lang="pl-PL" dirty="0"/>
          </a:p>
        </p:txBody>
      </p:sp>
      <p:sp>
        <p:nvSpPr>
          <p:cNvPr id="4" name="Symbol zastępczy tekstu 3">
            <a:extLst>
              <a:ext uri="{FF2B5EF4-FFF2-40B4-BE49-F238E27FC236}">
                <a16:creationId xmlns:a16="http://schemas.microsoft.com/office/drawing/2014/main" id="{8F562680-CEDC-88A5-E52D-3B8484532040}"/>
              </a:ext>
            </a:extLst>
          </p:cNvPr>
          <p:cNvSpPr>
            <a:spLocks noGrp="1"/>
          </p:cNvSpPr>
          <p:nvPr>
            <p:ph type="body" sz="quarter" idx="14"/>
          </p:nvPr>
        </p:nvSpPr>
        <p:spPr/>
        <p:txBody>
          <a:bodyPr lIns="91440" tIns="45720" rIns="91440" bIns="45720" anchor="t">
            <a:noAutofit/>
          </a:bodyPr>
          <a:lstStyle/>
          <a:p>
            <a:pPr algn="just"/>
            <a:r>
              <a:rPr lang="pl-PL" dirty="0">
                <a:ea typeface="+mn-lt"/>
                <a:cs typeface="+mn-lt"/>
              </a:rPr>
              <a:t>The </a:t>
            </a:r>
            <a:r>
              <a:rPr lang="pl-PL" dirty="0" err="1">
                <a:ea typeface="+mn-lt"/>
                <a:cs typeface="+mn-lt"/>
              </a:rPr>
              <a:t>goal</a:t>
            </a:r>
            <a:r>
              <a:rPr lang="pl-PL" dirty="0">
                <a:ea typeface="+mn-lt"/>
                <a:cs typeface="+mn-lt"/>
              </a:rPr>
              <a:t> </a:t>
            </a:r>
            <a:r>
              <a:rPr lang="pl-PL" dirty="0" err="1">
                <a:ea typeface="+mn-lt"/>
                <a:cs typeface="+mn-lt"/>
              </a:rPr>
              <a:t>is</a:t>
            </a:r>
            <a:r>
              <a:rPr lang="pl-PL" dirty="0">
                <a:ea typeface="+mn-lt"/>
                <a:cs typeface="+mn-lt"/>
              </a:rPr>
              <a:t> to </a:t>
            </a:r>
            <a:r>
              <a:rPr lang="pl-PL" dirty="0" err="1">
                <a:ea typeface="+mn-lt"/>
                <a:cs typeface="+mn-lt"/>
              </a:rPr>
              <a:t>combine</a:t>
            </a:r>
            <a:r>
              <a:rPr lang="pl-PL" dirty="0">
                <a:ea typeface="+mn-lt"/>
                <a:cs typeface="+mn-lt"/>
              </a:rPr>
              <a:t> </a:t>
            </a:r>
            <a:r>
              <a:rPr lang="pl-PL" dirty="0" err="1">
                <a:ea typeface="+mn-lt"/>
                <a:cs typeface="+mn-lt"/>
              </a:rPr>
              <a:t>agricultural</a:t>
            </a:r>
            <a:r>
              <a:rPr lang="pl-PL" dirty="0">
                <a:ea typeface="+mn-lt"/>
                <a:cs typeface="+mn-lt"/>
              </a:rPr>
              <a:t> </a:t>
            </a:r>
            <a:r>
              <a:rPr lang="pl-PL" dirty="0" err="1">
                <a:ea typeface="+mn-lt"/>
                <a:cs typeface="+mn-lt"/>
              </a:rPr>
              <a:t>crops</a:t>
            </a:r>
            <a:r>
              <a:rPr lang="pl-PL" dirty="0">
                <a:ea typeface="+mn-lt"/>
                <a:cs typeface="+mn-lt"/>
              </a:rPr>
              <a:t> and </a:t>
            </a:r>
            <a:r>
              <a:rPr lang="pl-PL" dirty="0" err="1">
                <a:ea typeface="+mn-lt"/>
                <a:cs typeface="+mn-lt"/>
              </a:rPr>
              <a:t>livestock</a:t>
            </a:r>
            <a:r>
              <a:rPr lang="pl-PL" dirty="0">
                <a:ea typeface="+mn-lt"/>
                <a:cs typeface="+mn-lt"/>
              </a:rPr>
              <a:t> </a:t>
            </a:r>
            <a:r>
              <a:rPr lang="pl-PL" dirty="0" err="1">
                <a:ea typeface="+mn-lt"/>
                <a:cs typeface="+mn-lt"/>
              </a:rPr>
              <a:t>production</a:t>
            </a:r>
            <a:r>
              <a:rPr lang="pl-PL" dirty="0">
                <a:ea typeface="+mn-lt"/>
                <a:cs typeface="+mn-lt"/>
              </a:rPr>
              <a:t> with </a:t>
            </a:r>
            <a:r>
              <a:rPr lang="pl-PL" dirty="0" err="1">
                <a:ea typeface="+mn-lt"/>
                <a:cs typeface="+mn-lt"/>
              </a:rPr>
              <a:t>electricity</a:t>
            </a:r>
            <a:r>
              <a:rPr lang="pl-PL" dirty="0">
                <a:ea typeface="+mn-lt"/>
                <a:cs typeface="+mn-lt"/>
              </a:rPr>
              <a:t> </a:t>
            </a:r>
            <a:r>
              <a:rPr lang="pl-PL" dirty="0" err="1">
                <a:ea typeface="+mn-lt"/>
                <a:cs typeface="+mn-lt"/>
              </a:rPr>
              <a:t>production</a:t>
            </a:r>
            <a:r>
              <a:rPr lang="pl-PL" dirty="0">
                <a:ea typeface="+mn-lt"/>
                <a:cs typeface="+mn-lt"/>
              </a:rPr>
              <a:t>. It </a:t>
            </a:r>
            <a:r>
              <a:rPr lang="pl-PL" dirty="0" err="1">
                <a:ea typeface="+mn-lt"/>
                <a:cs typeface="+mn-lt"/>
              </a:rPr>
              <a:t>differs</a:t>
            </a:r>
            <a:r>
              <a:rPr lang="pl-PL" dirty="0">
                <a:ea typeface="+mn-lt"/>
                <a:cs typeface="+mn-lt"/>
              </a:rPr>
              <a:t> from </a:t>
            </a:r>
            <a:r>
              <a:rPr lang="pl-PL" dirty="0" err="1">
                <a:ea typeface="+mn-lt"/>
                <a:cs typeface="+mn-lt"/>
              </a:rPr>
              <a:t>large-scale</a:t>
            </a:r>
            <a:r>
              <a:rPr lang="pl-PL" dirty="0">
                <a:ea typeface="+mn-lt"/>
                <a:cs typeface="+mn-lt"/>
              </a:rPr>
              <a:t> </a:t>
            </a:r>
            <a:r>
              <a:rPr lang="pl-PL" dirty="0" err="1">
                <a:ea typeface="+mn-lt"/>
                <a:cs typeface="+mn-lt"/>
              </a:rPr>
              <a:t>photovoltaics</a:t>
            </a:r>
            <a:r>
              <a:rPr lang="pl-PL" dirty="0">
                <a:ea typeface="+mn-lt"/>
                <a:cs typeface="+mn-lt"/>
              </a:rPr>
              <a:t> in </a:t>
            </a:r>
            <a:r>
              <a:rPr lang="pl-PL" dirty="0" err="1">
                <a:ea typeface="+mn-lt"/>
                <a:cs typeface="+mn-lt"/>
              </a:rPr>
              <a:t>that</a:t>
            </a:r>
            <a:r>
              <a:rPr lang="pl-PL" dirty="0">
                <a:ea typeface="+mn-lt"/>
                <a:cs typeface="+mn-lt"/>
              </a:rPr>
              <a:t> </a:t>
            </a:r>
            <a:r>
              <a:rPr lang="pl-PL" dirty="0" err="1">
                <a:ea typeface="+mn-lt"/>
                <a:cs typeface="+mn-lt"/>
              </a:rPr>
              <a:t>agricultural</a:t>
            </a:r>
            <a:r>
              <a:rPr lang="pl-PL" dirty="0">
                <a:ea typeface="+mn-lt"/>
                <a:cs typeface="+mn-lt"/>
              </a:rPr>
              <a:t> </a:t>
            </a:r>
            <a:r>
              <a:rPr lang="pl-PL" dirty="0" err="1">
                <a:ea typeface="+mn-lt"/>
                <a:cs typeface="+mn-lt"/>
              </a:rPr>
              <a:t>production</a:t>
            </a:r>
            <a:r>
              <a:rPr lang="pl-PL" dirty="0">
                <a:ea typeface="+mn-lt"/>
                <a:cs typeface="+mn-lt"/>
              </a:rPr>
              <a:t> </a:t>
            </a:r>
            <a:r>
              <a:rPr lang="pl-PL" dirty="0" err="1">
                <a:ea typeface="+mn-lt"/>
                <a:cs typeface="+mn-lt"/>
              </a:rPr>
              <a:t>remains</a:t>
            </a:r>
            <a:r>
              <a:rPr lang="pl-PL" dirty="0">
                <a:ea typeface="+mn-lt"/>
                <a:cs typeface="+mn-lt"/>
              </a:rPr>
              <a:t> the </a:t>
            </a:r>
            <a:r>
              <a:rPr lang="pl-PL" dirty="0" err="1">
                <a:ea typeface="+mn-lt"/>
                <a:cs typeface="+mn-lt"/>
              </a:rPr>
              <a:t>priority</a:t>
            </a:r>
            <a:r>
              <a:rPr lang="pl-PL" dirty="0">
                <a:ea typeface="+mn-lt"/>
                <a:cs typeface="+mn-lt"/>
              </a:rPr>
              <a:t>, and the </a:t>
            </a:r>
            <a:r>
              <a:rPr lang="pl-PL" dirty="0" err="1">
                <a:ea typeface="+mn-lt"/>
                <a:cs typeface="+mn-lt"/>
              </a:rPr>
              <a:t>photovoltaic</a:t>
            </a:r>
            <a:r>
              <a:rPr lang="pl-PL" dirty="0">
                <a:ea typeface="+mn-lt"/>
                <a:cs typeface="+mn-lt"/>
              </a:rPr>
              <a:t> </a:t>
            </a:r>
            <a:r>
              <a:rPr lang="pl-PL" dirty="0" err="1">
                <a:ea typeface="+mn-lt"/>
                <a:cs typeface="+mn-lt"/>
              </a:rPr>
              <a:t>installation</a:t>
            </a:r>
            <a:r>
              <a:rPr lang="pl-PL" dirty="0">
                <a:ea typeface="+mn-lt"/>
                <a:cs typeface="+mn-lt"/>
              </a:rPr>
              <a:t> </a:t>
            </a:r>
            <a:r>
              <a:rPr lang="pl-PL" dirty="0" err="1">
                <a:ea typeface="+mn-lt"/>
                <a:cs typeface="+mn-lt"/>
              </a:rPr>
              <a:t>utilizes</a:t>
            </a:r>
            <a:r>
              <a:rPr lang="pl-PL" dirty="0">
                <a:ea typeface="+mn-lt"/>
                <a:cs typeface="+mn-lt"/>
              </a:rPr>
              <a:t> </a:t>
            </a:r>
            <a:r>
              <a:rPr lang="pl-PL" dirty="0" err="1">
                <a:ea typeface="+mn-lt"/>
                <a:cs typeface="+mn-lt"/>
              </a:rPr>
              <a:t>available</a:t>
            </a:r>
            <a:r>
              <a:rPr lang="pl-PL" dirty="0">
                <a:ea typeface="+mn-lt"/>
                <a:cs typeface="+mn-lt"/>
              </a:rPr>
              <a:t> </a:t>
            </a:r>
            <a:r>
              <a:rPr lang="pl-PL" dirty="0" err="1">
                <a:ea typeface="+mn-lt"/>
                <a:cs typeface="+mn-lt"/>
              </a:rPr>
              <a:t>space</a:t>
            </a:r>
            <a:r>
              <a:rPr lang="pl-PL" dirty="0">
                <a:ea typeface="+mn-lt"/>
                <a:cs typeface="+mn-lt"/>
              </a:rPr>
              <a:t>, </a:t>
            </a:r>
            <a:r>
              <a:rPr lang="pl-PL" dirty="0" err="1">
                <a:ea typeface="+mn-lt"/>
                <a:cs typeface="+mn-lt"/>
              </a:rPr>
              <a:t>further</a:t>
            </a:r>
            <a:r>
              <a:rPr lang="pl-PL" dirty="0">
                <a:ea typeface="+mn-lt"/>
                <a:cs typeface="+mn-lt"/>
              </a:rPr>
              <a:t> </a:t>
            </a:r>
            <a:r>
              <a:rPr lang="pl-PL" dirty="0" err="1">
                <a:ea typeface="+mn-lt"/>
                <a:cs typeface="+mn-lt"/>
              </a:rPr>
              <a:t>supporting</a:t>
            </a:r>
            <a:r>
              <a:rPr lang="pl-PL" dirty="0">
                <a:ea typeface="+mn-lt"/>
                <a:cs typeface="+mn-lt"/>
              </a:rPr>
              <a:t> </a:t>
            </a:r>
            <a:r>
              <a:rPr lang="pl-PL" dirty="0" err="1">
                <a:ea typeface="+mn-lt"/>
                <a:cs typeface="+mn-lt"/>
              </a:rPr>
              <a:t>production</a:t>
            </a:r>
            <a:r>
              <a:rPr lang="pl-PL" dirty="0">
                <a:ea typeface="+mn-lt"/>
                <a:cs typeface="+mn-lt"/>
              </a:rPr>
              <a:t>.</a:t>
            </a:r>
            <a:endParaRPr lang="en-US" dirty="0">
              <a:ea typeface="Calibri" panose="020F0502020204030204"/>
              <a:cs typeface="Calibri" panose="020F0502020204030204"/>
            </a:endParaRPr>
          </a:p>
        </p:txBody>
      </p:sp>
      <p:pic>
        <p:nvPicPr>
          <p:cNvPr id="5" name="Multimedia online 4" title="How Agri-Voltaics are Changing Agriculture | The Power of Solar Panels">
            <a:hlinkClick r:id="" action="ppaction://media"/>
            <a:extLst>
              <a:ext uri="{FF2B5EF4-FFF2-40B4-BE49-F238E27FC236}">
                <a16:creationId xmlns:a16="http://schemas.microsoft.com/office/drawing/2014/main" id="{EC404DB5-496A-FE7E-CD68-A35710215DA3}"/>
              </a:ext>
            </a:extLst>
          </p:cNvPr>
          <p:cNvPicPr>
            <a:picLocks noRot="1" noChangeAspect="1"/>
          </p:cNvPicPr>
          <p:nvPr>
            <a:videoFile r:link="rId1"/>
          </p:nvPr>
        </p:nvPicPr>
        <p:blipFill>
          <a:blip r:embed="rId3"/>
          <a:stretch>
            <a:fillRect/>
          </a:stretch>
        </p:blipFill>
        <p:spPr>
          <a:xfrm>
            <a:off x="1114362" y="2936042"/>
            <a:ext cx="4981638" cy="2812426"/>
          </a:xfrm>
          <a:prstGeom prst="rect">
            <a:avLst/>
          </a:prstGeom>
        </p:spPr>
      </p:pic>
      <p:sp>
        <p:nvSpPr>
          <p:cNvPr id="7" name="TextBox 6">
            <a:extLst>
              <a:ext uri="{FF2B5EF4-FFF2-40B4-BE49-F238E27FC236}">
                <a16:creationId xmlns:a16="http://schemas.microsoft.com/office/drawing/2014/main" id="{DF3EB22B-28FF-C5FF-1EAB-A9552E0656CB}"/>
              </a:ext>
            </a:extLst>
          </p:cNvPr>
          <p:cNvSpPr txBox="1"/>
          <p:nvPr/>
        </p:nvSpPr>
        <p:spPr>
          <a:xfrm>
            <a:off x="6972765" y="5425302"/>
            <a:ext cx="4178083" cy="646331"/>
          </a:xfrm>
          <a:prstGeom prst="rect">
            <a:avLst/>
          </a:prstGeom>
          <a:noFill/>
        </p:spPr>
        <p:txBody>
          <a:bodyPr wrap="square">
            <a:spAutoFit/>
          </a:bodyPr>
          <a:lstStyle/>
          <a:p>
            <a:r>
              <a:rPr lang="en-US" dirty="0">
                <a:hlinkClick r:id="rId4"/>
              </a:rPr>
              <a:t>How Agri-</a:t>
            </a:r>
            <a:r>
              <a:rPr lang="en-US" dirty="0" err="1">
                <a:hlinkClick r:id="rId4"/>
              </a:rPr>
              <a:t>Voltaics</a:t>
            </a:r>
            <a:r>
              <a:rPr lang="en-US" dirty="0">
                <a:hlinkClick r:id="rId4"/>
              </a:rPr>
              <a:t> are Changing Agriculture | The Power of Solar Panels | </a:t>
            </a:r>
            <a:r>
              <a:rPr lang="en-US" dirty="0" err="1">
                <a:hlinkClick r:id="rId4"/>
              </a:rPr>
              <a:t>EyeTech</a:t>
            </a:r>
            <a:endParaRPr lang="en-IE" dirty="0"/>
          </a:p>
        </p:txBody>
      </p:sp>
    </p:spTree>
    <p:extLst>
      <p:ext uri="{BB962C8B-B14F-4D97-AF65-F5344CB8AC3E}">
        <p14:creationId xmlns:p14="http://schemas.microsoft.com/office/powerpoint/2010/main" val="106517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niebo, na wolnym powietrzu, chmura, kwiat&#10;&#10;Zawartość wygenerowana przez sztuczną inteligencję może być niepoprawna.">
            <a:extLst>
              <a:ext uri="{FF2B5EF4-FFF2-40B4-BE49-F238E27FC236}">
                <a16:creationId xmlns:a16="http://schemas.microsoft.com/office/drawing/2014/main" id="{BD4C00D6-6A69-F578-1D4D-68763B3E89A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Symbol zastępczy tekstu 2">
            <a:extLst>
              <a:ext uri="{FF2B5EF4-FFF2-40B4-BE49-F238E27FC236}">
                <a16:creationId xmlns:a16="http://schemas.microsoft.com/office/drawing/2014/main" id="{2B2AA5CF-5AED-EF17-7A3E-4A132A2531E0}"/>
              </a:ext>
            </a:extLst>
          </p:cNvPr>
          <p:cNvSpPr>
            <a:spLocks noGrp="1"/>
          </p:cNvSpPr>
          <p:nvPr>
            <p:ph type="body" sz="quarter" idx="13"/>
          </p:nvPr>
        </p:nvSpPr>
        <p:spPr>
          <a:xfrm>
            <a:off x="882473" y="441384"/>
            <a:ext cx="5607690" cy="697353"/>
          </a:xfrm>
        </p:spPr>
        <p:txBody>
          <a:bodyPr>
            <a:normAutofit fontScale="85000" lnSpcReduction="10000"/>
          </a:bodyPr>
          <a:lstStyle/>
          <a:p>
            <a:r>
              <a:rPr lang="pl-PL" b="1" dirty="0" err="1">
                <a:solidFill>
                  <a:srgbClr val="007772"/>
                </a:solidFill>
              </a:rPr>
              <a:t>Advantages</a:t>
            </a:r>
            <a:r>
              <a:rPr lang="pl-PL" b="1" dirty="0">
                <a:solidFill>
                  <a:srgbClr val="007772"/>
                </a:solidFill>
              </a:rPr>
              <a:t> of </a:t>
            </a:r>
            <a:r>
              <a:rPr lang="pl-PL" b="1" dirty="0" err="1">
                <a:solidFill>
                  <a:srgbClr val="007772"/>
                </a:solidFill>
              </a:rPr>
              <a:t>agriphotovoltaics</a:t>
            </a:r>
            <a:endParaRPr lang="pl-PL" b="1" dirty="0">
              <a:solidFill>
                <a:srgbClr val="007772"/>
              </a:solidFill>
            </a:endParaRPr>
          </a:p>
        </p:txBody>
      </p:sp>
      <p:sp>
        <p:nvSpPr>
          <p:cNvPr id="4" name="Symbol zastępczy tekstu 3">
            <a:extLst>
              <a:ext uri="{FF2B5EF4-FFF2-40B4-BE49-F238E27FC236}">
                <a16:creationId xmlns:a16="http://schemas.microsoft.com/office/drawing/2014/main" id="{30A1955D-B1B6-953A-8196-7131A5D0CD24}"/>
              </a:ext>
            </a:extLst>
          </p:cNvPr>
          <p:cNvSpPr>
            <a:spLocks noGrp="1"/>
          </p:cNvSpPr>
          <p:nvPr>
            <p:ph type="body" sz="quarter" idx="14"/>
          </p:nvPr>
        </p:nvSpPr>
        <p:spPr>
          <a:xfrm>
            <a:off x="673256" y="1138737"/>
            <a:ext cx="6026124" cy="3686908"/>
          </a:xfrm>
        </p:spPr>
        <p:txBody>
          <a:bodyPr/>
          <a:lstStyle/>
          <a:p>
            <a:pPr marL="342900" indent="-342900">
              <a:buFont typeface="Wingdings" panose="05000000000000000000" pitchFamily="2" charset="2"/>
              <a:buChar char="Ø"/>
            </a:pPr>
            <a:r>
              <a:rPr lang="en-US" b="1" dirty="0">
                <a:solidFill>
                  <a:schemeClr val="tx1">
                    <a:lumMod val="65000"/>
                    <a:lumOff val="35000"/>
                  </a:schemeClr>
                </a:solidFill>
              </a:rPr>
              <a:t>Better use of agricultural space – </a:t>
            </a:r>
            <a:r>
              <a:rPr lang="en-US" dirty="0">
                <a:solidFill>
                  <a:schemeClr val="tx1">
                    <a:lumMod val="65000"/>
                    <a:lumOff val="35000"/>
                  </a:schemeClr>
                </a:solidFill>
              </a:rPr>
              <a:t>growing crops and producing energy at the same time, rather than competing for land, especially in areas with limited agricultural space (e.g. the Netherlands)</a:t>
            </a:r>
            <a:r>
              <a:rPr lang="en-US" b="1" dirty="0">
                <a:solidFill>
                  <a:schemeClr val="tx1">
                    <a:lumMod val="65000"/>
                    <a:lumOff val="35000"/>
                  </a:schemeClr>
                </a:solidFill>
              </a:rPr>
              <a:t>
Protection against extreme weather conditions - </a:t>
            </a:r>
            <a:r>
              <a:rPr lang="en-US" dirty="0">
                <a:solidFill>
                  <a:schemeClr val="tx1">
                    <a:lumMod val="65000"/>
                    <a:lumOff val="35000"/>
                  </a:schemeClr>
                </a:solidFill>
              </a:rPr>
              <a:t>panels reduce heat stress for plants in hot weather, protect against hail, strong wind</a:t>
            </a:r>
            <a:r>
              <a:rPr lang="en-US" b="1" dirty="0">
                <a:solidFill>
                  <a:schemeClr val="tx1">
                    <a:lumMod val="65000"/>
                    <a:lumOff val="35000"/>
                  </a:schemeClr>
                </a:solidFill>
              </a:rPr>
              <a:t>
Reduce evaporation and save water – </a:t>
            </a:r>
            <a:r>
              <a:rPr lang="en-US" dirty="0">
                <a:solidFill>
                  <a:schemeClr val="tx1">
                    <a:lumMod val="65000"/>
                    <a:lumOff val="35000"/>
                  </a:schemeClr>
                </a:solidFill>
              </a:rPr>
              <a:t>reduce irrigation requirements</a:t>
            </a:r>
            <a:r>
              <a:rPr lang="en-US" b="1" dirty="0">
                <a:solidFill>
                  <a:schemeClr val="tx1">
                    <a:lumMod val="65000"/>
                    <a:lumOff val="35000"/>
                  </a:schemeClr>
                </a:solidFill>
              </a:rPr>
              <a:t>
Increased yield of shade crops</a:t>
            </a:r>
            <a:endParaRPr lang="pl-PL" dirty="0">
              <a:solidFill>
                <a:schemeClr val="tx1">
                  <a:lumMod val="65000"/>
                  <a:lumOff val="35000"/>
                </a:schemeClr>
              </a:solidFill>
            </a:endParaRPr>
          </a:p>
        </p:txBody>
      </p:sp>
    </p:spTree>
    <p:extLst>
      <p:ext uri="{BB962C8B-B14F-4D97-AF65-F5344CB8AC3E}">
        <p14:creationId xmlns:p14="http://schemas.microsoft.com/office/powerpoint/2010/main" val="1597773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AA48C-0399-1D28-8937-16D16BFECB58}"/>
            </a:ext>
          </a:extLst>
        </p:cNvPr>
        <p:cNvGrpSpPr/>
        <p:nvPr/>
      </p:nvGrpSpPr>
      <p:grpSpPr>
        <a:xfrm>
          <a:off x="0" y="0"/>
          <a:ext cx="0" cy="0"/>
          <a:chOff x="0" y="0"/>
          <a:chExt cx="0" cy="0"/>
        </a:xfrm>
      </p:grpSpPr>
      <p:pic>
        <p:nvPicPr>
          <p:cNvPr id="4" name="Picture Placeholder 13" descr="Plants growing out of soil">
            <a:extLst>
              <a:ext uri="{FF2B5EF4-FFF2-40B4-BE49-F238E27FC236}">
                <a16:creationId xmlns:a16="http://schemas.microsoft.com/office/drawing/2014/main" id="{93E885AF-F52D-2466-BCE4-45298D3E0AF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15" name="TextBox 14">
            <a:extLst>
              <a:ext uri="{FF2B5EF4-FFF2-40B4-BE49-F238E27FC236}">
                <a16:creationId xmlns:a16="http://schemas.microsoft.com/office/drawing/2014/main" id="{E07C0303-4263-B284-6C08-E304472F62EF}"/>
              </a:ext>
            </a:extLst>
          </p:cNvPr>
          <p:cNvSpPr txBox="1"/>
          <p:nvPr/>
        </p:nvSpPr>
        <p:spPr>
          <a:xfrm>
            <a:off x="1271395" y="2279025"/>
            <a:ext cx="8218261"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SUCCESSFUL IMPLEMENTATIONS OF SOLAR SYSTEMS</a:t>
            </a:r>
          </a:p>
        </p:txBody>
      </p:sp>
      <p:sp>
        <p:nvSpPr>
          <p:cNvPr id="6" name="Rectangle 5">
            <a:extLst>
              <a:ext uri="{FF2B5EF4-FFF2-40B4-BE49-F238E27FC236}">
                <a16:creationId xmlns:a16="http://schemas.microsoft.com/office/drawing/2014/main" id="{C2BE6AC7-B4B7-58A6-B389-9F004D73BF9A}"/>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F48BB64-2401-E924-E691-5E3B5CCE3A6B}"/>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0A472BFF-6A3B-D06C-B5AE-A0E7708D3188}"/>
              </a:ext>
            </a:extLst>
          </p:cNvPr>
          <p:cNvSpPr>
            <a:spLocks noGrp="1"/>
          </p:cNvSpPr>
          <p:nvPr>
            <p:ph type="body" sz="quarter" idx="17"/>
          </p:nvPr>
        </p:nvSpPr>
        <p:spPr>
          <a:xfrm>
            <a:off x="9241981" y="871477"/>
            <a:ext cx="2066906" cy="582221"/>
          </a:xfrm>
        </p:spPr>
        <p:txBody>
          <a:bodyPr/>
          <a:lstStyle/>
          <a:p>
            <a:r>
              <a:rPr lang="en-US" dirty="0"/>
              <a:t>0</a:t>
            </a:r>
            <a:r>
              <a:rPr lang="pl-PL" dirty="0"/>
              <a:t>3</a:t>
            </a:r>
            <a:endParaRPr lang="en-US" dirty="0"/>
          </a:p>
        </p:txBody>
      </p:sp>
      <p:grpSp>
        <p:nvGrpSpPr>
          <p:cNvPr id="10" name="Group 9">
            <a:extLst>
              <a:ext uri="{FF2B5EF4-FFF2-40B4-BE49-F238E27FC236}">
                <a16:creationId xmlns:a16="http://schemas.microsoft.com/office/drawing/2014/main" id="{FF86EF7D-26D0-B3B7-ECD9-1225E1319300}"/>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62E4AA4F-5E87-7F7D-739E-C267199D25F6}"/>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E0648E4-4094-91F4-D4BB-F676C08F2F8F}"/>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214931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ymbol zastępczy obrazu 6">
            <a:extLst>
              <a:ext uri="{FF2B5EF4-FFF2-40B4-BE49-F238E27FC236}">
                <a16:creationId xmlns:a16="http://schemas.microsoft.com/office/drawing/2014/main" id="{AAF6F77E-A2A7-DE5B-992E-A715E6E1C2F7}"/>
              </a:ext>
            </a:extLst>
          </p:cNvPr>
          <p:cNvSpPr>
            <a:spLocks noGrp="1"/>
          </p:cNvSpPr>
          <p:nvPr>
            <p:ph type="pic" sz="quarter" idx="10"/>
          </p:nvPr>
        </p:nvSpPr>
        <p:spPr>
          <a:xfrm>
            <a:off x="1114362" y="3068335"/>
            <a:ext cx="4981638" cy="2691464"/>
          </a:xfrm>
        </p:spPr>
        <p:txBody>
          <a:bodyPr/>
          <a:lstStyle/>
          <a:p>
            <a:endParaRPr lang="pl-PL"/>
          </a:p>
        </p:txBody>
      </p:sp>
      <p:sp>
        <p:nvSpPr>
          <p:cNvPr id="2" name="Symbol zastępczy tekstu 1">
            <a:extLst>
              <a:ext uri="{FF2B5EF4-FFF2-40B4-BE49-F238E27FC236}">
                <a16:creationId xmlns:a16="http://schemas.microsoft.com/office/drawing/2014/main" id="{95954D4C-DC2D-409A-AB15-C7F04DA96CDC}"/>
              </a:ext>
            </a:extLst>
          </p:cNvPr>
          <p:cNvSpPr>
            <a:spLocks noGrp="1"/>
          </p:cNvSpPr>
          <p:nvPr>
            <p:ph type="body" sz="quarter" idx="13"/>
          </p:nvPr>
        </p:nvSpPr>
        <p:spPr>
          <a:xfrm>
            <a:off x="2227006" y="815819"/>
            <a:ext cx="9253793" cy="1002348"/>
          </a:xfrm>
        </p:spPr>
        <p:txBody>
          <a:bodyPr>
            <a:noAutofit/>
          </a:bodyPr>
          <a:lstStyle/>
          <a:p>
            <a:r>
              <a:rPr lang="en-US" b="1" dirty="0"/>
              <a:t>Benefits of using solar pumps in specific farms</a:t>
            </a:r>
            <a:endParaRPr lang="pl-PL" b="1" dirty="0"/>
          </a:p>
        </p:txBody>
      </p:sp>
      <p:sp>
        <p:nvSpPr>
          <p:cNvPr id="3" name="Symbol zastępczy tekstu 2">
            <a:extLst>
              <a:ext uri="{FF2B5EF4-FFF2-40B4-BE49-F238E27FC236}">
                <a16:creationId xmlns:a16="http://schemas.microsoft.com/office/drawing/2014/main" id="{E25C845C-A445-83D2-ED1F-DB5E3D249B59}"/>
              </a:ext>
            </a:extLst>
          </p:cNvPr>
          <p:cNvSpPr>
            <a:spLocks noGrp="1"/>
          </p:cNvSpPr>
          <p:nvPr>
            <p:ph type="body" sz="quarter" idx="14"/>
          </p:nvPr>
        </p:nvSpPr>
        <p:spPr>
          <a:xfrm>
            <a:off x="6973469" y="2061958"/>
            <a:ext cx="4507330" cy="3170441"/>
          </a:xfrm>
        </p:spPr>
        <p:txBody>
          <a:bodyPr/>
          <a:lstStyle/>
          <a:p>
            <a:pPr marL="342900" indent="-342900">
              <a:buFont typeface="Wingdings" panose="05000000000000000000" pitchFamily="2" charset="2"/>
              <a:buChar char="Ø"/>
            </a:pPr>
            <a:r>
              <a:rPr lang="en-US" dirty="0"/>
              <a:t>No receipts
Yields during drought periods 
Ease of Use
Equipment Mobility</a:t>
            </a:r>
            <a:endParaRPr lang="pl-PL" dirty="0"/>
          </a:p>
          <a:p>
            <a:r>
              <a:rPr lang="en-US" dirty="0"/>
              <a:t>Check out the entire set that makes up solar pumps and in which farms they have been used</a:t>
            </a:r>
            <a:endParaRPr lang="pl-PL" dirty="0"/>
          </a:p>
          <a:p>
            <a:r>
              <a:rPr lang="en-US" dirty="0">
                <a:hlinkClick r:id="rId3"/>
              </a:rPr>
              <a:t>Solar Water Pump for Smallholder Farmers - The </a:t>
            </a:r>
            <a:r>
              <a:rPr lang="en-US" dirty="0" err="1">
                <a:hlinkClick r:id="rId3"/>
              </a:rPr>
              <a:t>Futurepump</a:t>
            </a:r>
            <a:r>
              <a:rPr lang="en-US" dirty="0">
                <a:hlinkClick r:id="rId3"/>
              </a:rPr>
              <a:t> SF2</a:t>
            </a:r>
            <a:endParaRPr lang="pl-PL" dirty="0"/>
          </a:p>
        </p:txBody>
      </p:sp>
      <p:pic>
        <p:nvPicPr>
          <p:cNvPr id="6" name="Multimedia online 5" title="Solar Water Pump for Smallholder Farmers - The Futurepump SF2">
            <a:hlinkClick r:id="" action="ppaction://media"/>
            <a:extLst>
              <a:ext uri="{FF2B5EF4-FFF2-40B4-BE49-F238E27FC236}">
                <a16:creationId xmlns:a16="http://schemas.microsoft.com/office/drawing/2014/main" id="{FBF4EE93-8C32-5687-F330-45F376536862}"/>
              </a:ext>
            </a:extLst>
          </p:cNvPr>
          <p:cNvPicPr>
            <a:picLocks noRot="1" noChangeAspect="1"/>
          </p:cNvPicPr>
          <p:nvPr>
            <a:videoFile r:link="rId1"/>
          </p:nvPr>
        </p:nvPicPr>
        <p:blipFill>
          <a:blip r:embed="rId4"/>
          <a:stretch>
            <a:fillRect/>
          </a:stretch>
        </p:blipFill>
        <p:spPr>
          <a:xfrm>
            <a:off x="1093049" y="2935342"/>
            <a:ext cx="5002951" cy="2824457"/>
          </a:xfrm>
          <a:prstGeom prst="rect">
            <a:avLst/>
          </a:prstGeom>
        </p:spPr>
      </p:pic>
    </p:spTree>
    <p:extLst>
      <p:ext uri="{BB962C8B-B14F-4D97-AF65-F5344CB8AC3E}">
        <p14:creationId xmlns:p14="http://schemas.microsoft.com/office/powerpoint/2010/main" val="142805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0D66E-9F58-14E2-D8C8-31885865FE8E}"/>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B1BCD834-B31D-9230-6166-B28E0A3EA1B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FA388A78-1E66-5FA2-EA9A-1D800D40CFA8}"/>
              </a:ext>
            </a:extLst>
          </p:cNvPr>
          <p:cNvSpPr txBox="1"/>
          <p:nvPr/>
        </p:nvSpPr>
        <p:spPr>
          <a:xfrm>
            <a:off x="754028" y="2268415"/>
            <a:ext cx="3589373" cy="646331"/>
          </a:xfrm>
          <a:prstGeom prst="rect">
            <a:avLst/>
          </a:prstGeom>
          <a:solidFill>
            <a:srgbClr val="EEA821"/>
          </a:solidFill>
        </p:spPr>
        <p:txBody>
          <a:bodyPr wrap="square" rtlCol="0">
            <a:spAutoFit/>
          </a:bodyPr>
          <a:lstStyle/>
          <a:p>
            <a:pPr algn="ctr"/>
            <a:r>
              <a:rPr lang="en-US" sz="3600" b="1" spc="324"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9BC5E8E0-6A38-F179-980D-6DA7710E6CBB}"/>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780A7F3-F66B-F0B1-19F9-2B43D8BD4714}"/>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11DC6B5F-A624-2B68-32DE-21F4AD51DD14}"/>
              </a:ext>
            </a:extLst>
          </p:cNvPr>
          <p:cNvSpPr>
            <a:spLocks noGrp="1"/>
          </p:cNvSpPr>
          <p:nvPr>
            <p:ph type="body" sz="quarter" idx="17"/>
          </p:nvPr>
        </p:nvSpPr>
        <p:spPr>
          <a:xfrm>
            <a:off x="9241981" y="871477"/>
            <a:ext cx="2066906" cy="582221"/>
          </a:xfrm>
        </p:spPr>
        <p:txBody>
          <a:bodyPr/>
          <a:lstStyle/>
          <a:p>
            <a:r>
              <a:rPr lang="en-US" dirty="0"/>
              <a:t>0</a:t>
            </a:r>
            <a:r>
              <a:rPr lang="pl-PL" dirty="0"/>
              <a:t>4</a:t>
            </a:r>
            <a:endParaRPr lang="en-US" dirty="0"/>
          </a:p>
        </p:txBody>
      </p:sp>
      <p:grpSp>
        <p:nvGrpSpPr>
          <p:cNvPr id="10" name="Group 9">
            <a:extLst>
              <a:ext uri="{FF2B5EF4-FFF2-40B4-BE49-F238E27FC236}">
                <a16:creationId xmlns:a16="http://schemas.microsoft.com/office/drawing/2014/main" id="{3A0368E4-F2F7-1121-D956-0FAE7EAC446F}"/>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001CE696-7EFB-D6C5-6931-4C509D0F2304}"/>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EA714E3-B3F9-AACB-A9FA-2983B9A6783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500573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5199151" y="4791366"/>
            <a:ext cx="5708335"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US" sz="900"/>
          </a:p>
        </p:txBody>
      </p:sp>
      <p:sp>
        <p:nvSpPr>
          <p:cNvPr id="208" name="Freeform 173"/>
          <p:cNvSpPr>
            <a:spLocks noChangeArrowheads="1"/>
          </p:cNvSpPr>
          <p:nvPr/>
        </p:nvSpPr>
        <p:spPr bwMode="auto">
          <a:xfrm>
            <a:off x="5878286" y="2910257"/>
            <a:ext cx="5442717"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dirty="0"/>
          </a:p>
        </p:txBody>
      </p:sp>
      <p:sp>
        <p:nvSpPr>
          <p:cNvPr id="211" name="Freeform 176"/>
          <p:cNvSpPr>
            <a:spLocks noChangeArrowheads="1"/>
          </p:cNvSpPr>
          <p:nvPr/>
        </p:nvSpPr>
        <p:spPr bwMode="auto">
          <a:xfrm>
            <a:off x="5293442" y="1125797"/>
            <a:ext cx="6100176"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dirty="0"/>
          </a:p>
        </p:txBody>
      </p:sp>
      <p:sp>
        <p:nvSpPr>
          <p:cNvPr id="212" name="Freeform 177"/>
          <p:cNvSpPr>
            <a:spLocks noChangeArrowheads="1"/>
          </p:cNvSpPr>
          <p:nvPr/>
        </p:nvSpPr>
        <p:spPr bwMode="auto">
          <a:xfrm>
            <a:off x="5404234" y="71798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206" name="Freeform 171"/>
          <p:cNvSpPr>
            <a:spLocks noChangeArrowheads="1"/>
          </p:cNvSpPr>
          <p:nvPr/>
        </p:nvSpPr>
        <p:spPr bwMode="auto">
          <a:xfrm>
            <a:off x="5307586" y="438355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US" sz="90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5735437" y="828100"/>
            <a:ext cx="2508144" cy="430887"/>
          </a:xfrm>
          <a:prstGeom prst="rect">
            <a:avLst/>
          </a:prstGeom>
          <a:noFill/>
        </p:spPr>
        <p:txBody>
          <a:bodyPr wrap="square" rtlCol="0">
            <a:spAutoFit/>
          </a:bodyPr>
          <a:lstStyle/>
          <a:p>
            <a:r>
              <a:rPr lang="pl-PL" sz="2200" b="1" dirty="0" err="1">
                <a:solidFill>
                  <a:schemeClr val="bg1"/>
                </a:solidFill>
                <a:latin typeface="Calibri" panose="020F0502020204030204" pitchFamily="34" charset="0"/>
                <a:ea typeface="Lato" charset="0"/>
                <a:cs typeface="Calibri" panose="020F0502020204030204" pitchFamily="34" charset="0"/>
              </a:rPr>
              <a:t>Answer</a:t>
            </a:r>
            <a:r>
              <a:rPr lang="pl-PL" sz="2200" b="1" dirty="0">
                <a:solidFill>
                  <a:schemeClr val="bg1"/>
                </a:solidFill>
                <a:latin typeface="Calibri" panose="020F0502020204030204" pitchFamily="34" charset="0"/>
                <a:ea typeface="Lato" charset="0"/>
                <a:cs typeface="Calibri" panose="020F0502020204030204" pitchFamily="34" charset="0"/>
              </a:rPr>
              <a:t> A</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5513047" y="4473277"/>
            <a:ext cx="2234390" cy="430887"/>
          </a:xfrm>
          <a:prstGeom prst="rect">
            <a:avLst/>
          </a:prstGeom>
          <a:noFill/>
        </p:spPr>
        <p:txBody>
          <a:bodyPr wrap="square" rtlCol="0">
            <a:spAutoFit/>
          </a:bodyPr>
          <a:lstStyle/>
          <a:p>
            <a:r>
              <a:rPr lang="pl-PL" sz="2200" b="1" dirty="0" err="1">
                <a:solidFill>
                  <a:schemeClr val="bg1"/>
                </a:solidFill>
                <a:latin typeface="Calibri" panose="020F0502020204030204" pitchFamily="34" charset="0"/>
                <a:ea typeface="Lato" charset="0"/>
                <a:cs typeface="Calibri" panose="020F0502020204030204" pitchFamily="34" charset="0"/>
              </a:rPr>
              <a:t>Answer</a:t>
            </a:r>
            <a:r>
              <a:rPr lang="pl-PL" sz="2200" b="1" dirty="0">
                <a:solidFill>
                  <a:schemeClr val="bg1"/>
                </a:solidFill>
                <a:latin typeface="Calibri" panose="020F0502020204030204" pitchFamily="34" charset="0"/>
                <a:ea typeface="Lato" charset="0"/>
                <a:cs typeface="Calibri" panose="020F0502020204030204" pitchFamily="34" charset="0"/>
              </a:rPr>
              <a:t> C</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57" name="Rectángulo 602">
            <a:extLst>
              <a:ext uri="{FF2B5EF4-FFF2-40B4-BE49-F238E27FC236}">
                <a16:creationId xmlns:a16="http://schemas.microsoft.com/office/drawing/2014/main" id="{412B025F-8F7A-8C10-ADDC-78BA76DC48A8}"/>
              </a:ext>
            </a:extLst>
          </p:cNvPr>
          <p:cNvSpPr/>
          <p:nvPr/>
        </p:nvSpPr>
        <p:spPr>
          <a:xfrm>
            <a:off x="5624639" y="1500605"/>
            <a:ext cx="5544103" cy="338554"/>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Every day I bring water and water the plants with a watering can</a:t>
            </a:r>
            <a:r>
              <a:rPr lang="pl-PL" sz="1600" dirty="0">
                <a:solidFill>
                  <a:schemeClr val="bg1"/>
                </a:solidFill>
                <a:latin typeface="Calibri" panose="020F0502020204030204" pitchFamily="34" charset="0"/>
                <a:ea typeface="Lato" charset="0"/>
                <a:cs typeface="Calibri" panose="020F0502020204030204" pitchFamily="34" charset="0"/>
              </a:rPr>
              <a:t>. </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6099464" y="3257562"/>
            <a:ext cx="5069278"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Install a water tank with an irrigation system and solar panels to provide energy</a:t>
            </a:r>
          </a:p>
        </p:txBody>
      </p:sp>
      <p:sp>
        <p:nvSpPr>
          <p:cNvPr id="63" name="Rectángulo 602">
            <a:extLst>
              <a:ext uri="{FF2B5EF4-FFF2-40B4-BE49-F238E27FC236}">
                <a16:creationId xmlns:a16="http://schemas.microsoft.com/office/drawing/2014/main" id="{94ABEF3A-8016-83F9-4644-80A1E2284961}"/>
              </a:ext>
            </a:extLst>
          </p:cNvPr>
          <p:cNvSpPr/>
          <p:nvPr/>
        </p:nvSpPr>
        <p:spPr>
          <a:xfrm>
            <a:off x="5664302" y="5119040"/>
            <a:ext cx="5037910"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Installs a water tank with an irrigation system and a power generator</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p:txBody>
          <a:bodyPr/>
          <a:lstStyle/>
          <a:p>
            <a:r>
              <a:rPr lang="en-IE" b="1" dirty="0">
                <a:solidFill>
                  <a:srgbClr val="007772"/>
                </a:solidFill>
                <a:highlight>
                  <a:srgbClr val="EEA821"/>
                </a:highlight>
              </a:rPr>
              <a:t>Learner Exercise: </a:t>
            </a:r>
            <a:r>
              <a:rPr lang="pl-PL" b="1" dirty="0">
                <a:solidFill>
                  <a:srgbClr val="007772"/>
                </a:solidFill>
              </a:rPr>
              <a:t>Scenario </a:t>
            </a:r>
            <a:endParaRPr lang="en-US" b="1" dirty="0">
              <a:solidFill>
                <a:srgbClr val="007772"/>
              </a:solidFill>
            </a:endParaRPr>
          </a:p>
        </p:txBody>
      </p:sp>
      <p:sp>
        <p:nvSpPr>
          <p:cNvPr id="2" name="Freeform 177">
            <a:extLst>
              <a:ext uri="{FF2B5EF4-FFF2-40B4-BE49-F238E27FC236}">
                <a16:creationId xmlns:a16="http://schemas.microsoft.com/office/drawing/2014/main" id="{7AAB3630-78E9-EACC-32FD-478E185304F2}"/>
              </a:ext>
            </a:extLst>
          </p:cNvPr>
          <p:cNvSpPr>
            <a:spLocks noChangeArrowheads="1"/>
          </p:cNvSpPr>
          <p:nvPr/>
        </p:nvSpPr>
        <p:spPr bwMode="auto">
          <a:xfrm>
            <a:off x="5624640" y="2550568"/>
            <a:ext cx="2618941"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3" name="CuadroTexto 598">
            <a:extLst>
              <a:ext uri="{FF2B5EF4-FFF2-40B4-BE49-F238E27FC236}">
                <a16:creationId xmlns:a16="http://schemas.microsoft.com/office/drawing/2014/main" id="{304F10FB-0C13-2756-A6E4-976507D5039A}"/>
              </a:ext>
            </a:extLst>
          </p:cNvPr>
          <p:cNvSpPr txBox="1"/>
          <p:nvPr/>
        </p:nvSpPr>
        <p:spPr>
          <a:xfrm>
            <a:off x="5735438" y="2650019"/>
            <a:ext cx="3968400" cy="430887"/>
          </a:xfrm>
          <a:prstGeom prst="rect">
            <a:avLst/>
          </a:prstGeom>
          <a:noFill/>
        </p:spPr>
        <p:txBody>
          <a:bodyPr wrap="square" rtlCol="0">
            <a:spAutoFit/>
          </a:bodyPr>
          <a:lstStyle/>
          <a:p>
            <a:r>
              <a:rPr lang="pl-PL" sz="2200" b="1" dirty="0" err="1">
                <a:solidFill>
                  <a:schemeClr val="bg1"/>
                </a:solidFill>
                <a:latin typeface="Calibri" panose="020F0502020204030204" pitchFamily="34" charset="0"/>
                <a:ea typeface="Lato" charset="0"/>
                <a:cs typeface="Calibri" panose="020F0502020204030204" pitchFamily="34" charset="0"/>
              </a:rPr>
              <a:t>Answer</a:t>
            </a:r>
            <a:r>
              <a:rPr lang="pl-PL" sz="2200" b="1" dirty="0">
                <a:solidFill>
                  <a:schemeClr val="bg1"/>
                </a:solidFill>
                <a:latin typeface="Calibri" panose="020F0502020204030204" pitchFamily="34" charset="0"/>
                <a:ea typeface="Lato" charset="0"/>
                <a:cs typeface="Calibri" panose="020F0502020204030204" pitchFamily="34" charset="0"/>
              </a:rPr>
              <a:t> B</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7" name="pole tekstowe 6">
            <a:extLst>
              <a:ext uri="{FF2B5EF4-FFF2-40B4-BE49-F238E27FC236}">
                <a16:creationId xmlns:a16="http://schemas.microsoft.com/office/drawing/2014/main" id="{C4FCFE78-A963-E480-19AB-DA4BD9A1DF7A}"/>
              </a:ext>
            </a:extLst>
          </p:cNvPr>
          <p:cNvSpPr txBox="1"/>
          <p:nvPr/>
        </p:nvSpPr>
        <p:spPr>
          <a:xfrm>
            <a:off x="690465" y="2068300"/>
            <a:ext cx="3554964" cy="3046988"/>
          </a:xfrm>
          <a:prstGeom prst="rect">
            <a:avLst/>
          </a:prstGeom>
          <a:noFill/>
        </p:spPr>
        <p:txBody>
          <a:bodyPr wrap="square" rtlCol="0">
            <a:spAutoFit/>
          </a:bodyPr>
          <a:lstStyle/>
          <a:p>
            <a:r>
              <a:rPr lang="en-US" sz="2400" dirty="0">
                <a:solidFill>
                  <a:schemeClr val="tx1">
                    <a:lumMod val="65000"/>
                    <a:lumOff val="35000"/>
                  </a:schemeClr>
                </a:solidFill>
              </a:rPr>
              <a:t>You have a field where you have established a tomato crop under cover. The location of the crop is quite far from power lines. Cultivation requires constant watering. </a:t>
            </a:r>
            <a:r>
              <a:rPr lang="en-US" sz="2400" b="1" dirty="0">
                <a:solidFill>
                  <a:schemeClr val="tx1">
                    <a:lumMod val="65000"/>
                    <a:lumOff val="35000"/>
                  </a:schemeClr>
                </a:solidFill>
              </a:rPr>
              <a:t>Choose the best strategy.</a:t>
            </a:r>
            <a:endParaRPr lang="pl-PL" sz="2400" b="1" dirty="0">
              <a:solidFill>
                <a:schemeClr val="tx1">
                  <a:lumMod val="65000"/>
                  <a:lumOff val="35000"/>
                </a:schemeClr>
              </a:solidFill>
            </a:endParaRP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1959186" y="16004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dirty="0"/>
          </a:p>
        </p:txBody>
      </p:sp>
      <p:sp>
        <p:nvSpPr>
          <p:cNvPr id="359" name="Freeform 246"/>
          <p:cNvSpPr>
            <a:spLocks noChangeArrowheads="1"/>
          </p:cNvSpPr>
          <p:nvPr/>
        </p:nvSpPr>
        <p:spPr bwMode="auto">
          <a:xfrm>
            <a:off x="1906527" y="14574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360" name="Freeform 247"/>
          <p:cNvSpPr>
            <a:spLocks noChangeArrowheads="1"/>
          </p:cNvSpPr>
          <p:nvPr/>
        </p:nvSpPr>
        <p:spPr bwMode="auto">
          <a:xfrm>
            <a:off x="4622136" y="25910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dirty="0"/>
          </a:p>
        </p:txBody>
      </p:sp>
      <p:sp>
        <p:nvSpPr>
          <p:cNvPr id="362" name="Freeform 249"/>
          <p:cNvSpPr>
            <a:spLocks noChangeArrowheads="1"/>
          </p:cNvSpPr>
          <p:nvPr/>
        </p:nvSpPr>
        <p:spPr bwMode="auto">
          <a:xfrm>
            <a:off x="4590445" y="606104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p>
            <a:endParaRPr lang="en-US" sz="900"/>
          </a:p>
        </p:txBody>
      </p:sp>
      <p:sp>
        <p:nvSpPr>
          <p:cNvPr id="363" name="Freeform 250"/>
          <p:cNvSpPr>
            <a:spLocks noChangeArrowheads="1"/>
          </p:cNvSpPr>
          <p:nvPr/>
        </p:nvSpPr>
        <p:spPr bwMode="auto">
          <a:xfrm>
            <a:off x="7285087" y="16004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365" name="Freeform 252"/>
          <p:cNvSpPr>
            <a:spLocks noChangeArrowheads="1"/>
          </p:cNvSpPr>
          <p:nvPr/>
        </p:nvSpPr>
        <p:spPr bwMode="auto">
          <a:xfrm>
            <a:off x="7232429" y="14574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07772"/>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pl-PL" b="1" i="0" dirty="0">
                <a:solidFill>
                  <a:srgbClr val="007772"/>
                </a:solidFill>
                <a:effectLst/>
                <a:latin typeface="Calibri" panose="020F0502020204030204" pitchFamily="34" charset="0"/>
              </a:rPr>
              <a:t>Feedback on </a:t>
            </a:r>
            <a:r>
              <a:rPr lang="pl-PL" b="1" i="0" dirty="0" err="1">
                <a:solidFill>
                  <a:srgbClr val="007772"/>
                </a:solidFill>
                <a:effectLst/>
                <a:latin typeface="Calibri" panose="020F0502020204030204" pitchFamily="34" charset="0"/>
              </a:rPr>
              <a:t>answers</a:t>
            </a:r>
            <a:endParaRPr lang="en-US" dirty="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2020825" y="1826275"/>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4665729" y="3107407"/>
            <a:ext cx="2359072"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B</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7285088" y="1826275"/>
            <a:ext cx="2334470"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C</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54061" y="3046007"/>
            <a:ext cx="2387128"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Title Four</a:t>
            </a:r>
          </a:p>
        </p:txBody>
      </p:sp>
      <p:sp>
        <p:nvSpPr>
          <p:cNvPr id="109" name="Rectángulo 602">
            <a:extLst>
              <a:ext uri="{FF2B5EF4-FFF2-40B4-BE49-F238E27FC236}">
                <a16:creationId xmlns:a16="http://schemas.microsoft.com/office/drawing/2014/main" id="{299BA70E-D7BE-AF1E-6279-0AE0359BBEE1}"/>
              </a:ext>
            </a:extLst>
          </p:cNvPr>
          <p:cNvSpPr/>
          <p:nvPr/>
        </p:nvSpPr>
        <p:spPr>
          <a:xfrm>
            <a:off x="1991789" y="2496325"/>
            <a:ext cx="2291547" cy="2062103"/>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The chosen method is time-consuming and not very profitable. Choose another option and the time you would spend on this watering variant can be spent on other activities or relaxation</a:t>
            </a:r>
          </a:p>
        </p:txBody>
      </p:sp>
      <p:sp>
        <p:nvSpPr>
          <p:cNvPr id="110" name="Rectángulo 603">
            <a:extLst>
              <a:ext uri="{FF2B5EF4-FFF2-40B4-BE49-F238E27FC236}">
                <a16:creationId xmlns:a16="http://schemas.microsoft.com/office/drawing/2014/main" id="{FEA976F0-F028-C39C-CC4D-7CEEBD1425C6}"/>
              </a:ext>
            </a:extLst>
          </p:cNvPr>
          <p:cNvSpPr/>
          <p:nvPr/>
        </p:nvSpPr>
        <p:spPr>
          <a:xfrm>
            <a:off x="4665729" y="3686080"/>
            <a:ext cx="2290877" cy="1815882"/>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The perfect choice! The plants will receive the right amount of water, and the panels will provide clean electricity. 
You care about your crop and the environment!</a:t>
            </a:r>
          </a:p>
        </p:txBody>
      </p:sp>
      <p:sp>
        <p:nvSpPr>
          <p:cNvPr id="111" name="Rectángulo 604">
            <a:extLst>
              <a:ext uri="{FF2B5EF4-FFF2-40B4-BE49-F238E27FC236}">
                <a16:creationId xmlns:a16="http://schemas.microsoft.com/office/drawing/2014/main" id="{EB4F1245-980E-A971-C7B8-34641DBABE71}"/>
              </a:ext>
            </a:extLst>
          </p:cNvPr>
          <p:cNvSpPr/>
          <p:nvPr/>
        </p:nvSpPr>
        <p:spPr>
          <a:xfrm>
            <a:off x="7285085" y="2498728"/>
            <a:ext cx="2334469" cy="2308324"/>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Not a bad choice. You will provide your plants with the right level of hydration.  Maybe you will also think about caring for the environment and becoming independent of fossil fuels?</a:t>
            </a:r>
          </a:p>
        </p:txBody>
      </p:sp>
      <p:grpSp>
        <p:nvGrpSpPr>
          <p:cNvPr id="12" name="Graphic 3">
            <a:extLst>
              <a:ext uri="{FF2B5EF4-FFF2-40B4-BE49-F238E27FC236}">
                <a16:creationId xmlns:a16="http://schemas.microsoft.com/office/drawing/2014/main" id="{B0417498-BF92-13DA-0FBF-DB1C75DDFABA}"/>
              </a:ext>
            </a:extLst>
          </p:cNvPr>
          <p:cNvGrpSpPr/>
          <p:nvPr/>
        </p:nvGrpSpPr>
        <p:grpSpPr>
          <a:xfrm>
            <a:off x="8652743" y="5365607"/>
            <a:ext cx="837349" cy="785687"/>
            <a:chOff x="6615628" y="2116894"/>
            <a:chExt cx="1066935" cy="1001108"/>
          </a:xfrm>
          <a:solidFill>
            <a:srgbClr val="007772"/>
          </a:solidFill>
        </p:grpSpPr>
        <p:sp>
          <p:nvSpPr>
            <p:cNvPr id="13" name="Freeform 1130">
              <a:extLst>
                <a:ext uri="{FF2B5EF4-FFF2-40B4-BE49-F238E27FC236}">
                  <a16:creationId xmlns:a16="http://schemas.microsoft.com/office/drawing/2014/main" id="{62C7AD4E-DA23-A31C-FB4F-6F1D88085EBF}"/>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14" name="Freeform 1131">
              <a:extLst>
                <a:ext uri="{FF2B5EF4-FFF2-40B4-BE49-F238E27FC236}">
                  <a16:creationId xmlns:a16="http://schemas.microsoft.com/office/drawing/2014/main" id="{4B9791F3-1048-D5D2-9F42-A54AA905410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15" name="Freeform 1132">
              <a:extLst>
                <a:ext uri="{FF2B5EF4-FFF2-40B4-BE49-F238E27FC236}">
                  <a16:creationId xmlns:a16="http://schemas.microsoft.com/office/drawing/2014/main" id="{4A900B26-E8B4-1AA9-8F9A-D54F3B9F228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16" name="Freeform 1133">
              <a:extLst>
                <a:ext uri="{FF2B5EF4-FFF2-40B4-BE49-F238E27FC236}">
                  <a16:creationId xmlns:a16="http://schemas.microsoft.com/office/drawing/2014/main" id="{6D0F0E46-C24C-2FC3-5158-886F100D91D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17" name="Freeform 1134">
              <a:extLst>
                <a:ext uri="{FF2B5EF4-FFF2-40B4-BE49-F238E27FC236}">
                  <a16:creationId xmlns:a16="http://schemas.microsoft.com/office/drawing/2014/main" id="{A37BCCF5-A34E-A511-0855-66DAD818A9E7}"/>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18" name="Freeform 1135">
              <a:extLst>
                <a:ext uri="{FF2B5EF4-FFF2-40B4-BE49-F238E27FC236}">
                  <a16:creationId xmlns:a16="http://schemas.microsoft.com/office/drawing/2014/main" id="{C1A74468-28BB-3EB5-C3D4-9C37A430F82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19" name="Freeform 1136">
              <a:extLst>
                <a:ext uri="{FF2B5EF4-FFF2-40B4-BE49-F238E27FC236}">
                  <a16:creationId xmlns:a16="http://schemas.microsoft.com/office/drawing/2014/main" id="{7A8F20E1-2062-A25D-9677-F385F8313AB1}"/>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0" name="Freeform 1137">
              <a:extLst>
                <a:ext uri="{FF2B5EF4-FFF2-40B4-BE49-F238E27FC236}">
                  <a16:creationId xmlns:a16="http://schemas.microsoft.com/office/drawing/2014/main" id="{8F7F2018-578E-F2C2-B9FC-39F7D8FD55B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1" name="Freeform 1138">
              <a:extLst>
                <a:ext uri="{FF2B5EF4-FFF2-40B4-BE49-F238E27FC236}">
                  <a16:creationId xmlns:a16="http://schemas.microsoft.com/office/drawing/2014/main" id="{B09C9D84-DC59-AB94-C8F4-055678D5818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22" name="Freeform 1139">
              <a:extLst>
                <a:ext uri="{FF2B5EF4-FFF2-40B4-BE49-F238E27FC236}">
                  <a16:creationId xmlns:a16="http://schemas.microsoft.com/office/drawing/2014/main" id="{0321D84A-4345-69BE-00CE-438416F72311}"/>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23" name="Freeform 1140">
              <a:extLst>
                <a:ext uri="{FF2B5EF4-FFF2-40B4-BE49-F238E27FC236}">
                  <a16:creationId xmlns:a16="http://schemas.microsoft.com/office/drawing/2014/main" id="{9B986489-2A1F-0273-9F50-3F46A94CEA97}"/>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24" name="Freeform 1141">
              <a:extLst>
                <a:ext uri="{FF2B5EF4-FFF2-40B4-BE49-F238E27FC236}">
                  <a16:creationId xmlns:a16="http://schemas.microsoft.com/office/drawing/2014/main" id="{842E9B58-1A52-20E0-56A5-6465C792A858}"/>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dirty="0"/>
            </a:p>
          </p:txBody>
        </p:sp>
      </p:grpSp>
      <p:grpSp>
        <p:nvGrpSpPr>
          <p:cNvPr id="25" name="Group 24">
            <a:extLst>
              <a:ext uri="{FF2B5EF4-FFF2-40B4-BE49-F238E27FC236}">
                <a16:creationId xmlns:a16="http://schemas.microsoft.com/office/drawing/2014/main" id="{2172F1B2-2506-8981-2871-3AC983DD193E}"/>
              </a:ext>
            </a:extLst>
          </p:cNvPr>
          <p:cNvGrpSpPr/>
          <p:nvPr/>
        </p:nvGrpSpPr>
        <p:grpSpPr>
          <a:xfrm>
            <a:off x="3455527" y="5488923"/>
            <a:ext cx="676288" cy="676171"/>
            <a:chOff x="3258209" y="1217582"/>
            <a:chExt cx="4712093" cy="4711281"/>
          </a:xfrm>
          <a:solidFill>
            <a:srgbClr val="007772"/>
          </a:solidFill>
        </p:grpSpPr>
        <p:sp>
          <p:nvSpPr>
            <p:cNvPr id="26" name="Freeform 31">
              <a:extLst>
                <a:ext uri="{FF2B5EF4-FFF2-40B4-BE49-F238E27FC236}">
                  <a16:creationId xmlns:a16="http://schemas.microsoft.com/office/drawing/2014/main" id="{B422242F-48DA-6CE5-2CDD-798D4BB06A37}"/>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27" name="Freeform 32">
              <a:extLst>
                <a:ext uri="{FF2B5EF4-FFF2-40B4-BE49-F238E27FC236}">
                  <a16:creationId xmlns:a16="http://schemas.microsoft.com/office/drawing/2014/main" id="{B86F2684-0289-6F67-3364-133F74D2791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dirty="0"/>
            </a:p>
          </p:txBody>
        </p:sp>
        <p:grpSp>
          <p:nvGrpSpPr>
            <p:cNvPr id="28" name="Group 27">
              <a:extLst>
                <a:ext uri="{FF2B5EF4-FFF2-40B4-BE49-F238E27FC236}">
                  <a16:creationId xmlns:a16="http://schemas.microsoft.com/office/drawing/2014/main" id="{42C122E1-F5A2-54F3-4A78-F4D0C837A2F9}"/>
                </a:ext>
              </a:extLst>
            </p:cNvPr>
            <p:cNvGrpSpPr/>
            <p:nvPr/>
          </p:nvGrpSpPr>
          <p:grpSpPr>
            <a:xfrm>
              <a:off x="3258209" y="1217582"/>
              <a:ext cx="4712093" cy="4711281"/>
              <a:chOff x="3258209" y="1217582"/>
              <a:chExt cx="4712093" cy="4711281"/>
            </a:xfrm>
            <a:grpFill/>
          </p:grpSpPr>
          <p:sp>
            <p:nvSpPr>
              <p:cNvPr id="29" name="Freeform 16">
                <a:extLst>
                  <a:ext uri="{FF2B5EF4-FFF2-40B4-BE49-F238E27FC236}">
                    <a16:creationId xmlns:a16="http://schemas.microsoft.com/office/drawing/2014/main" id="{1667DB68-B3E4-957C-3585-7CEE1799A1C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0" name="Freeform 18">
                <a:extLst>
                  <a:ext uri="{FF2B5EF4-FFF2-40B4-BE49-F238E27FC236}">
                    <a16:creationId xmlns:a16="http://schemas.microsoft.com/office/drawing/2014/main" id="{ADF2FED7-FDA9-5060-3B63-530FC9E3676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1" name="Freeform 19">
                <a:extLst>
                  <a:ext uri="{FF2B5EF4-FFF2-40B4-BE49-F238E27FC236}">
                    <a16:creationId xmlns:a16="http://schemas.microsoft.com/office/drawing/2014/main" id="{963E8961-AF11-CDC0-CBD4-3234496AB414}"/>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2" name="Freeform 20">
                <a:extLst>
                  <a:ext uri="{FF2B5EF4-FFF2-40B4-BE49-F238E27FC236}">
                    <a16:creationId xmlns:a16="http://schemas.microsoft.com/office/drawing/2014/main" id="{A34137FC-9F9B-8BA0-DC31-607A6CE6347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3" name="Freeform 21">
                <a:extLst>
                  <a:ext uri="{FF2B5EF4-FFF2-40B4-BE49-F238E27FC236}">
                    <a16:creationId xmlns:a16="http://schemas.microsoft.com/office/drawing/2014/main" id="{A4165CB1-2279-53F8-7AC0-9A413A41762D}"/>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4" name="Freeform 22">
                <a:extLst>
                  <a:ext uri="{FF2B5EF4-FFF2-40B4-BE49-F238E27FC236}">
                    <a16:creationId xmlns:a16="http://schemas.microsoft.com/office/drawing/2014/main" id="{B73C1BFE-8CA9-8C80-E095-02115A838F28}"/>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5" name="Freeform 23">
                <a:extLst>
                  <a:ext uri="{FF2B5EF4-FFF2-40B4-BE49-F238E27FC236}">
                    <a16:creationId xmlns:a16="http://schemas.microsoft.com/office/drawing/2014/main" id="{661FC961-6F01-A5D8-FA4A-E0C7C31DC133}"/>
                  </a:ext>
                </a:extLst>
              </p:cNvPr>
              <p:cNvSpPr/>
              <p:nvPr/>
            </p:nvSpPr>
            <p:spPr>
              <a:xfrm>
                <a:off x="4447415" y="3653667"/>
                <a:ext cx="2001048" cy="80727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dirty="0"/>
              </a:p>
            </p:txBody>
          </p:sp>
          <p:sp>
            <p:nvSpPr>
              <p:cNvPr id="36" name="Freeform 24">
                <a:extLst>
                  <a:ext uri="{FF2B5EF4-FFF2-40B4-BE49-F238E27FC236}">
                    <a16:creationId xmlns:a16="http://schemas.microsoft.com/office/drawing/2014/main" id="{332A0384-1A26-8535-6D0E-3E662670BBC7}"/>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7" name="Freeform 25">
                <a:extLst>
                  <a:ext uri="{FF2B5EF4-FFF2-40B4-BE49-F238E27FC236}">
                    <a16:creationId xmlns:a16="http://schemas.microsoft.com/office/drawing/2014/main" id="{5F57652E-65B3-1175-6F8C-3DCD90065C5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dirty="0"/>
              </a:p>
            </p:txBody>
          </p:sp>
          <p:sp>
            <p:nvSpPr>
              <p:cNvPr id="38" name="Freeform 26">
                <a:extLst>
                  <a:ext uri="{FF2B5EF4-FFF2-40B4-BE49-F238E27FC236}">
                    <a16:creationId xmlns:a16="http://schemas.microsoft.com/office/drawing/2014/main" id="{14DC963B-2F43-1987-FC88-3DF8258788ED}"/>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9" name="Freeform 27">
                <a:extLst>
                  <a:ext uri="{FF2B5EF4-FFF2-40B4-BE49-F238E27FC236}">
                    <a16:creationId xmlns:a16="http://schemas.microsoft.com/office/drawing/2014/main" id="{380D86FE-6173-E98C-AFF5-CCAB1DC6FE5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0" name="Freeform 28">
                <a:extLst>
                  <a:ext uri="{FF2B5EF4-FFF2-40B4-BE49-F238E27FC236}">
                    <a16:creationId xmlns:a16="http://schemas.microsoft.com/office/drawing/2014/main" id="{A9698385-3A0F-90F2-A9A1-64170159A14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1" name="Freeform 29">
                <a:extLst>
                  <a:ext uri="{FF2B5EF4-FFF2-40B4-BE49-F238E27FC236}">
                    <a16:creationId xmlns:a16="http://schemas.microsoft.com/office/drawing/2014/main" id="{BFD7DC8C-A140-C637-17E1-78DA5222619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2" name="Freeform 30">
                <a:extLst>
                  <a:ext uri="{FF2B5EF4-FFF2-40B4-BE49-F238E27FC236}">
                    <a16:creationId xmlns:a16="http://schemas.microsoft.com/office/drawing/2014/main" id="{3471BE90-568B-6037-7E89-1975A9AA191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3" name="Freeform 1038">
            <a:extLst>
              <a:ext uri="{FF2B5EF4-FFF2-40B4-BE49-F238E27FC236}">
                <a16:creationId xmlns:a16="http://schemas.microsoft.com/office/drawing/2014/main" id="{3AADFA6A-CFEC-927A-1873-AACF9E7D460F}"/>
              </a:ext>
            </a:extLst>
          </p:cNvPr>
          <p:cNvSpPr/>
          <p:nvPr/>
        </p:nvSpPr>
        <p:spPr>
          <a:xfrm>
            <a:off x="5784009" y="1423554"/>
            <a:ext cx="772300" cy="871495"/>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007772"/>
          </a:solidFill>
          <a:ln w="27426" cap="flat">
            <a:noFill/>
            <a:prstDash val="solid"/>
            <a:miter/>
          </a:ln>
        </p:spPr>
        <p:txBody>
          <a:bodyPr rtlCol="0" anchor="ctr"/>
          <a:lstStyle/>
          <a:p>
            <a:endParaRPr lang="en-US" dirty="0"/>
          </a:p>
        </p:txBody>
      </p:sp>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Google Shape;388;p8"/>
          <p:cNvSpPr txBox="1">
            <a:spLocks noGrp="1"/>
          </p:cNvSpPr>
          <p:nvPr>
            <p:ph type="body" idx="1"/>
          </p:nvPr>
        </p:nvSpPr>
        <p:spPr>
          <a:xfrm>
            <a:off x="1651560" y="832752"/>
            <a:ext cx="96494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04040"/>
              </a:buClr>
              <a:buSzPts val="3600"/>
              <a:buNone/>
            </a:pPr>
            <a:r>
              <a:rPr lang="en-US" b="1">
                <a:solidFill>
                  <a:schemeClr val="accent4"/>
                </a:solidFill>
              </a:rPr>
              <a:t>GREAT JOB!</a:t>
            </a:r>
            <a:endParaRPr>
              <a:solidFill>
                <a:schemeClr val="accent4"/>
              </a:solidFill>
            </a:endParaRPr>
          </a:p>
        </p:txBody>
      </p:sp>
      <p:sp>
        <p:nvSpPr>
          <p:cNvPr id="389" name="Google Shape;389;p8"/>
          <p:cNvSpPr txBox="1">
            <a:spLocks noGrp="1"/>
          </p:cNvSpPr>
          <p:nvPr>
            <p:ph type="body" idx="3"/>
          </p:nvPr>
        </p:nvSpPr>
        <p:spPr>
          <a:xfrm>
            <a:off x="886806" y="1437571"/>
            <a:ext cx="9637200" cy="1228500"/>
          </a:xfrm>
          <a:prstGeom prst="rect">
            <a:avLst/>
          </a:prstGeom>
          <a:noFill/>
          <a:ln>
            <a:noFill/>
          </a:ln>
        </p:spPr>
        <p:txBody>
          <a:bodyPr spcFirstLastPara="1" wrap="square" lIns="91425" tIns="45700" rIns="91425" bIns="45700" anchor="t" anchorCtr="0">
            <a:noAutofit/>
          </a:bodyPr>
          <a:lstStyle/>
          <a:p>
            <a:pPr marL="0" lvl="0" indent="0"/>
            <a:r>
              <a:rPr lang="en-US" dirty="0">
                <a:solidFill>
                  <a:schemeClr val="tx1">
                    <a:lumMod val="65000"/>
                    <a:lumOff val="35000"/>
                  </a:schemeClr>
                </a:solidFill>
              </a:rPr>
              <a:t>Now you know that you can combine many different activities to get the maximum benefit for your farm and the environment. If you've completed all the modules, it's time for the quiz! If not, go back to the module you skipped.</a:t>
            </a:r>
            <a:endParaRPr dirty="0">
              <a:solidFill>
                <a:schemeClr val="tx1">
                  <a:lumMod val="65000"/>
                  <a:lumOff val="35000"/>
                </a:schemeClr>
              </a:solidFill>
            </a:endParaRPr>
          </a:p>
        </p:txBody>
      </p:sp>
      <p:sp>
        <p:nvSpPr>
          <p:cNvPr id="390" name="Google Shape;390;p8"/>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8"/>
          <p:cNvSpPr/>
          <p:nvPr/>
        </p:nvSpPr>
        <p:spPr>
          <a:xfrm>
            <a:off x="0" y="3172000"/>
            <a:ext cx="1407900" cy="1486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Symbol zastępczy obrazu 8" descr="Obraz zawierający ziemia, kula, Fotografia martwej natury&#10;&#10;Zawartość wygenerowana przez sztuczną inteligencję może być niepoprawna.">
            <a:extLst>
              <a:ext uri="{FF2B5EF4-FFF2-40B4-BE49-F238E27FC236}">
                <a16:creationId xmlns:a16="http://schemas.microsoft.com/office/drawing/2014/main" id="{53FDD5DD-60A3-4079-3858-B0A3C670C227}"/>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21964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err="1">
                <a:solidFill>
                  <a:schemeClr val="bg1"/>
                </a:solidFill>
              </a:rPr>
              <a:t>www.</a:t>
            </a:r>
            <a:r>
              <a:rPr lang="en-US" sz="4000" b="1" dirty="0" err="1">
                <a:solidFill>
                  <a:schemeClr val="bg1"/>
                </a:solidFill>
                <a:latin typeface="Calibri" panose="020F0502020204030204" pitchFamily="34" charset="0"/>
                <a:cs typeface="Calibri" panose="020F0502020204030204" pitchFamily="34" charset="0"/>
              </a:rPr>
              <a:t>smartskills</a:t>
            </a:r>
            <a:r>
              <a:rPr lang="en-US" sz="4000" dirty="0" err="1">
                <a:solidFill>
                  <a:schemeClr val="bg1"/>
                </a:solidFill>
              </a:rPr>
              <a:t>.eu</a:t>
            </a:r>
            <a:endParaRPr lang="en-US" sz="4000" dirty="0">
              <a:solidFill>
                <a:schemeClr val="bg1"/>
              </a:solidFill>
            </a:endParaRP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66709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8" y="3092489"/>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84732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71775" y="1070114"/>
            <a:ext cx="3170539" cy="1040278"/>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652794" y="449805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705611" y="2889131"/>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8468" y="1293563"/>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the basics of irrigation technology using renewable energy sources.</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660174" y="3424465"/>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 </a:t>
            </a:r>
            <a:r>
              <a:rPr lang="pl-PL" sz="1600" dirty="0">
                <a:solidFill>
                  <a:schemeClr val="bg1"/>
                </a:solidFill>
                <a:latin typeface="Calibri" panose="020F0502020204030204" pitchFamily="34" charset="0"/>
                <a:ea typeface="Lato" charset="0"/>
                <a:cs typeface="Calibri" panose="020F0502020204030204" pitchFamily="34" charset="0"/>
              </a:rPr>
              <a:t>b</a:t>
            </a:r>
            <a:r>
              <a:rPr lang="en-US" sz="1600" dirty="0" err="1">
                <a:solidFill>
                  <a:schemeClr val="bg1"/>
                </a:solidFill>
                <a:latin typeface="Calibri" panose="020F0502020204030204" pitchFamily="34" charset="0"/>
                <a:ea typeface="Lato" charset="0"/>
                <a:cs typeface="Calibri" panose="020F0502020204030204" pitchFamily="34" charset="0"/>
              </a:rPr>
              <a:t>enefits</a:t>
            </a:r>
            <a:r>
              <a:rPr lang="en-US" sz="1600" dirty="0">
                <a:solidFill>
                  <a:schemeClr val="bg1"/>
                </a:solidFill>
                <a:latin typeface="Calibri" panose="020F0502020204030204" pitchFamily="34" charset="0"/>
                <a:ea typeface="Lato" charset="0"/>
                <a:cs typeface="Calibri" panose="020F0502020204030204" pitchFamily="34" charset="0"/>
              </a:rPr>
              <a:t> and limitations of renewable energy in agriculture </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8890113" y="5171990"/>
            <a:ext cx="2714879"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opportunities for combining photovoltaics with other areas of agriculture</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213839" cy="4951046"/>
          </a:xfrm>
        </p:spPr>
        <p:txBody>
          <a:bodyPr/>
          <a:lstStyle/>
          <a:p>
            <a:pPr marL="0" indent="0"/>
            <a:r>
              <a:rPr lang="en-US" dirty="0">
                <a:solidFill>
                  <a:schemeClr val="tx1">
                    <a:lumMod val="75000"/>
                    <a:lumOff val="25000"/>
                  </a:schemeClr>
                </a:solidFill>
              </a:rPr>
              <a:t>This module aims to introduce to the world of irrigation systems powered by renewable energy, with a focus on solar technologies. You will learn how solar installations for pumping and distributing water work and what their main advantages are. You will also learn about the challenges and limitations of using renewable energy sources in agriculture. This module will show you how to combine agriculture with the green energy of the future</a:t>
            </a:r>
            <a:r>
              <a:rPr lang="pl-PL" dirty="0">
                <a:solidFill>
                  <a:schemeClr val="tx1">
                    <a:lumMod val="75000"/>
                    <a:lumOff val="25000"/>
                  </a:schemeClr>
                </a:solidFill>
              </a:rPr>
              <a:t>.</a:t>
            </a:r>
            <a:endParaRPr lang="en-GB" noProof="0" dirty="0">
              <a:solidFill>
                <a:schemeClr val="tx1">
                  <a:lumMod val="75000"/>
                  <a:lumOff val="25000"/>
                </a:schemeClr>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9286279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14500" y="2257815"/>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014887" y="2243771"/>
            <a:ext cx="4541325" cy="566444"/>
          </a:xfrm>
          <a:prstGeom prst="rect">
            <a:avLst/>
          </a:prstGeom>
        </p:spPr>
        <p:txBody>
          <a:bodyPr/>
          <a:lstStyle/>
          <a:p>
            <a:r>
              <a:rPr lang="en-US" noProof="0" dirty="0"/>
              <a:t>Solar-powered irrigation technologies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14500" y="2835677"/>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014887" y="2821633"/>
            <a:ext cx="6234260" cy="566444"/>
          </a:xfrm>
          <a:prstGeom prst="rect">
            <a:avLst/>
          </a:prstGeom>
        </p:spPr>
        <p:txBody>
          <a:bodyPr/>
          <a:lstStyle/>
          <a:p>
            <a:r>
              <a:rPr lang="en-US" dirty="0"/>
              <a:t>Pros &amp; Cons of renewable energy in agriculture</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14500" y="3414746"/>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014887" y="3414745"/>
            <a:ext cx="6397419" cy="566444"/>
          </a:xfrm>
          <a:prstGeom prst="rect">
            <a:avLst/>
          </a:prstGeom>
        </p:spPr>
        <p:txBody>
          <a:bodyPr/>
          <a:lstStyle/>
          <a:p>
            <a:r>
              <a:rPr lang="en-US" noProof="0" dirty="0"/>
              <a:t>Successful implementations of solar systems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314500" y="3997074"/>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014887" y="3983028"/>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77831" y="1541917"/>
            <a:ext cx="4891069" cy="4057649"/>
          </a:xfrm>
          <a:prstGeom prst="rect">
            <a:avLst/>
          </a:prstGeom>
        </p:spPr>
        <p:txBody>
          <a:bodyPr/>
          <a:lstStyle/>
          <a:p>
            <a:r>
              <a:rPr lang="en-US" noProof="0" dirty="0"/>
              <a:t>This module explores how renewable energy—especially solar power—can drive irrigation systems in agriculture. Learners examine the components, benefits, and limitations of solar pumping, alongside concepts like agrivoltaics, highlighting how green energy supports sustainable farming and boosts resilience in off-grid or rural areas</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69015"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463991" y="2806829"/>
            <a:ext cx="6498623"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544048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ubrania, na wolnym powietrzu, niebo, osoba&#10;&#10;Zawartość wygenerowana przez sztuczną inteligencję może być niepoprawna.">
            <a:extLst>
              <a:ext uri="{FF2B5EF4-FFF2-40B4-BE49-F238E27FC236}">
                <a16:creationId xmlns:a16="http://schemas.microsoft.com/office/drawing/2014/main" id="{9A006F87-3310-6F8D-7401-C9B9E7CE98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15" name="TextBox 14">
            <a:extLst>
              <a:ext uri="{FF2B5EF4-FFF2-40B4-BE49-F238E27FC236}">
                <a16:creationId xmlns:a16="http://schemas.microsoft.com/office/drawing/2014/main" id="{04695EEA-D075-3642-8CB0-45ED61E791B1}"/>
              </a:ext>
            </a:extLst>
          </p:cNvPr>
          <p:cNvSpPr txBox="1"/>
          <p:nvPr/>
        </p:nvSpPr>
        <p:spPr>
          <a:xfrm>
            <a:off x="437726" y="2279025"/>
            <a:ext cx="9051930"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SOLAR-POWERED IRRIGATION TECHNOLOGIES</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555228" y="351208"/>
            <a:ext cx="9649486" cy="697353"/>
          </a:xfrm>
        </p:spPr>
        <p:txBody>
          <a:bodyPr/>
          <a:lstStyle/>
          <a:p>
            <a:r>
              <a:rPr lang="en-US" b="1" dirty="0">
                <a:solidFill>
                  <a:srgbClr val="007772"/>
                </a:solidFill>
              </a:rPr>
              <a:t>Using solar energy in agriculture</a:t>
            </a:r>
            <a:endParaRPr lang="en-US" dirty="0"/>
          </a:p>
        </p:txBody>
      </p:sp>
      <p:sp>
        <p:nvSpPr>
          <p:cNvPr id="12" name="Text Placeholder 11"/>
          <p:cNvSpPr>
            <a:spLocks noGrp="1"/>
          </p:cNvSpPr>
          <p:nvPr>
            <p:ph type="body" sz="quarter" idx="14"/>
          </p:nvPr>
        </p:nvSpPr>
        <p:spPr>
          <a:xfrm>
            <a:off x="1407911" y="1350126"/>
            <a:ext cx="9376178" cy="1228628"/>
          </a:xfrm>
        </p:spPr>
        <p:txBody>
          <a:bodyPr/>
          <a:lstStyle/>
          <a:p>
            <a:r>
              <a:rPr lang="en-US" dirty="0">
                <a:solidFill>
                  <a:schemeClr val="tx1">
                    <a:lumMod val="65000"/>
                    <a:lumOff val="35000"/>
                  </a:schemeClr>
                </a:solidFill>
              </a:rPr>
              <a:t>Solar energy allows for a revolution in water use in agriculture by providing a modern and sustainable way to irrigate crops. Solar-powered water pumps are used to pump small amounts of water. For rural areas, where the installation of solar panels is not a problem, the use of such a solution brings a number of benefits</a:t>
            </a:r>
            <a:r>
              <a:rPr lang="pl-PL" dirty="0">
                <a:solidFill>
                  <a:schemeClr val="tx1">
                    <a:lumMod val="65000"/>
                    <a:lumOff val="35000"/>
                  </a:schemeClr>
                </a:solidFill>
              </a:rPr>
              <a:t>. </a:t>
            </a:r>
            <a:endParaRPr lang="en-US" dirty="0">
              <a:solidFill>
                <a:schemeClr val="tx1">
                  <a:lumMod val="65000"/>
                  <a:lumOff val="35000"/>
                </a:schemeClr>
              </a:solidFill>
            </a:endParaRPr>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1C261B-0539-BF45-6F89-52892D09CF71}"/>
              </a:ext>
            </a:extLst>
          </p:cNvPr>
          <p:cNvSpPr/>
          <p:nvPr/>
        </p:nvSpPr>
        <p:spPr>
          <a:xfrm>
            <a:off x="0" y="2946400"/>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Symbol zastępczy obrazu 5" descr="Obraz zawierający drzewo, na wolnym powietrzu, światło słoneczne, słońce&#10;&#10;Zawartość wygenerowana przez sztuczną inteligencję może być niepoprawna.">
            <a:extLst>
              <a:ext uri="{FF2B5EF4-FFF2-40B4-BE49-F238E27FC236}">
                <a16:creationId xmlns:a16="http://schemas.microsoft.com/office/drawing/2014/main" id="{C6723ABB-D3C2-FBE7-F2F3-217959A3CE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35154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AC34C1F-F698-B638-F8B6-06451D40C9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902181"/>
            <a:ext cx="6738184" cy="5053638"/>
          </a:xfrm>
          <a:prstGeom prst="rect">
            <a:avLst/>
          </a:prstGeom>
        </p:spPr>
      </p:pic>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6455528" y="762000"/>
            <a:ext cx="5466986" cy="697353"/>
          </a:xfrm>
        </p:spPr>
        <p:txBody>
          <a:bodyPr>
            <a:normAutofit/>
          </a:bodyPr>
          <a:lstStyle/>
          <a:p>
            <a:r>
              <a:rPr lang="pl-PL" b="1" dirty="0"/>
              <a:t>Solar </a:t>
            </a:r>
            <a:r>
              <a:rPr lang="pl-PL" b="1" dirty="0" err="1"/>
              <a:t>Water</a:t>
            </a:r>
            <a:r>
              <a:rPr lang="pl-PL" b="1" dirty="0"/>
              <a:t> Pump</a:t>
            </a:r>
            <a:endParaRPr lang="en-US" b="1"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6544980" y="1627080"/>
            <a:ext cx="5295567" cy="2745806"/>
          </a:xfrm>
        </p:spPr>
        <p:txBody>
          <a:bodyPr/>
          <a:lstStyle/>
          <a:p>
            <a:r>
              <a:rPr lang="en-US" dirty="0"/>
              <a:t>It is a clean, simple and energy-efficient alternative to traditional electric and fuel-powered pump sets. They foster an environmentally friendly approach by reducing the negative impact of agricultural activities. The advantage is that solar energy can be used or exploited in any region, whether developed or poor.
The use of solar energy in water pumping systems can significantly help and accelerate the development of agriculture</a:t>
            </a:r>
          </a:p>
        </p:txBody>
      </p:sp>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288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6C99BC5D-050E-96A7-F639-2B132DB99CB6}"/>
              </a:ext>
            </a:extLst>
          </p:cNvPr>
          <p:cNvPicPr>
            <a:picLocks noChangeAspect="1"/>
          </p:cNvPicPr>
          <p:nvPr/>
        </p:nvPicPr>
        <p:blipFill>
          <a:blip r:embed="rId2"/>
          <a:stretch>
            <a:fillRect/>
          </a:stretch>
        </p:blipFill>
        <p:spPr>
          <a:xfrm>
            <a:off x="4248701" y="1899139"/>
            <a:ext cx="7734970" cy="4816257"/>
          </a:xfrm>
          <a:prstGeom prst="rect">
            <a:avLst/>
          </a:prstGeom>
        </p:spPr>
      </p:pic>
      <p:sp>
        <p:nvSpPr>
          <p:cNvPr id="5" name="Text Placeholder 4"/>
          <p:cNvSpPr>
            <a:spLocks noGrp="1"/>
          </p:cNvSpPr>
          <p:nvPr>
            <p:ph type="body" sz="quarter" idx="13"/>
          </p:nvPr>
        </p:nvSpPr>
        <p:spPr>
          <a:xfrm>
            <a:off x="1687302" y="574926"/>
            <a:ext cx="9649486" cy="697353"/>
          </a:xfrm>
        </p:spPr>
        <p:txBody>
          <a:bodyPr>
            <a:normAutofit/>
          </a:bodyPr>
          <a:lstStyle/>
          <a:p>
            <a:r>
              <a:rPr lang="pl-PL" b="1" dirty="0">
                <a:solidFill>
                  <a:srgbClr val="007772"/>
                </a:solidFill>
              </a:rPr>
              <a:t>Solar </a:t>
            </a:r>
            <a:r>
              <a:rPr lang="pl-PL" b="1" dirty="0" err="1">
                <a:solidFill>
                  <a:srgbClr val="007772"/>
                </a:solidFill>
              </a:rPr>
              <a:t>Pumping</a:t>
            </a:r>
            <a:r>
              <a:rPr lang="pl-PL" b="1" dirty="0">
                <a:solidFill>
                  <a:srgbClr val="007772"/>
                </a:solidFill>
              </a:rPr>
              <a:t> System Components</a:t>
            </a:r>
            <a:endParaRPr lang="en-US" dirty="0"/>
          </a:p>
        </p:txBody>
      </p:sp>
      <p:sp>
        <p:nvSpPr>
          <p:cNvPr id="6" name="Text Placeholder 5"/>
          <p:cNvSpPr>
            <a:spLocks noGrp="1"/>
          </p:cNvSpPr>
          <p:nvPr>
            <p:ph type="body" sz="quarter" idx="14"/>
          </p:nvPr>
        </p:nvSpPr>
        <p:spPr>
          <a:xfrm>
            <a:off x="587829" y="2449645"/>
            <a:ext cx="3660871" cy="3948626"/>
          </a:xfrm>
        </p:spPr>
        <p:txBody>
          <a:bodyPr/>
          <a:lstStyle/>
          <a:p>
            <a:pPr marL="342900" indent="-342900">
              <a:buFont typeface="Wingdings" panose="05000000000000000000" pitchFamily="2" charset="2"/>
              <a:buChar char="Ø"/>
            </a:pPr>
            <a:r>
              <a:rPr lang="pl-PL" dirty="0" err="1">
                <a:solidFill>
                  <a:schemeClr val="tx1">
                    <a:lumMod val="65000"/>
                    <a:lumOff val="35000"/>
                  </a:schemeClr>
                </a:solidFill>
              </a:rPr>
              <a:t>photovoltaic</a:t>
            </a:r>
            <a:r>
              <a:rPr lang="pl-PL" dirty="0">
                <a:solidFill>
                  <a:schemeClr val="tx1">
                    <a:lumMod val="65000"/>
                    <a:lumOff val="35000"/>
                  </a:schemeClr>
                </a:solidFill>
              </a:rPr>
              <a:t> (PV) system,
 </a:t>
            </a:r>
            <a:r>
              <a:rPr lang="pl-PL" dirty="0" err="1">
                <a:solidFill>
                  <a:schemeClr val="tx1">
                    <a:lumMod val="65000"/>
                    <a:lumOff val="35000"/>
                  </a:schemeClr>
                </a:solidFill>
              </a:rPr>
              <a:t>Electric</a:t>
            </a:r>
            <a:r>
              <a:rPr lang="pl-PL" dirty="0">
                <a:solidFill>
                  <a:schemeClr val="tx1">
                    <a:lumMod val="65000"/>
                    <a:lumOff val="35000"/>
                  </a:schemeClr>
                </a:solidFill>
              </a:rPr>
              <a:t> Motor Pump:</a:t>
            </a:r>
          </a:p>
          <a:p>
            <a:pPr marL="342900" indent="-342900">
              <a:buFont typeface="Arial" panose="020B0604020202020204" pitchFamily="34" charset="0"/>
              <a:buChar char="•"/>
            </a:pPr>
            <a:r>
              <a:rPr lang="pl-PL" dirty="0" err="1">
                <a:solidFill>
                  <a:schemeClr val="tx1">
                    <a:lumMod val="65000"/>
                    <a:lumOff val="35000"/>
                  </a:schemeClr>
                </a:solidFill>
              </a:rPr>
              <a:t>submersible</a:t>
            </a:r>
            <a:r>
              <a:rPr lang="pl-PL" dirty="0">
                <a:solidFill>
                  <a:schemeClr val="tx1">
                    <a:lumMod val="65000"/>
                    <a:lumOff val="35000"/>
                  </a:schemeClr>
                </a:solidFill>
              </a:rPr>
              <a:t> 
</a:t>
            </a:r>
            <a:r>
              <a:rPr lang="pl-PL" dirty="0" err="1">
                <a:solidFill>
                  <a:schemeClr val="tx1">
                    <a:lumMod val="65000"/>
                    <a:lumOff val="35000"/>
                  </a:schemeClr>
                </a:solidFill>
              </a:rPr>
              <a:t>surface</a:t>
            </a:r>
            <a:endParaRPr lang="en-US" dirty="0">
              <a:solidFill>
                <a:schemeClr val="tx1">
                  <a:lumMod val="65000"/>
                  <a:lumOff val="35000"/>
                </a:schemeClr>
              </a:solidFill>
            </a:endParaRPr>
          </a:p>
        </p:txBody>
      </p:sp>
    </p:spTree>
    <p:extLst>
      <p:ext uri="{BB962C8B-B14F-4D97-AF65-F5344CB8AC3E}">
        <p14:creationId xmlns:p14="http://schemas.microsoft.com/office/powerpoint/2010/main" val="1557448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0C4D8-8663-19E0-733D-E342E42D8E05}"/>
            </a:ext>
          </a:extLst>
        </p:cNvPr>
        <p:cNvGrpSpPr/>
        <p:nvPr/>
      </p:nvGrpSpPr>
      <p:grpSpPr>
        <a:xfrm>
          <a:off x="0" y="0"/>
          <a:ext cx="0" cy="0"/>
          <a:chOff x="0" y="0"/>
          <a:chExt cx="0" cy="0"/>
        </a:xfrm>
      </p:grpSpPr>
      <p:pic>
        <p:nvPicPr>
          <p:cNvPr id="8" name="Symbol zastępczy obrazu 7" descr="Obraz zawierający na wolnym powietrzu, niebo, młyn, ogniwo słoneczne&#10;&#10;Zawartość wygenerowana przez sztuczną inteligencję może być niepoprawna.">
            <a:extLst>
              <a:ext uri="{FF2B5EF4-FFF2-40B4-BE49-F238E27FC236}">
                <a16:creationId xmlns:a16="http://schemas.microsoft.com/office/drawing/2014/main" id="{A670469D-EB1D-1FA9-9915-B5B3418267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3117162"/>
            <a:ext cx="7708195" cy="3396829"/>
          </a:xfrm>
        </p:spPr>
      </p:pic>
      <p:sp>
        <p:nvSpPr>
          <p:cNvPr id="15" name="TextBox 14">
            <a:extLst>
              <a:ext uri="{FF2B5EF4-FFF2-40B4-BE49-F238E27FC236}">
                <a16:creationId xmlns:a16="http://schemas.microsoft.com/office/drawing/2014/main" id="{1014D9DB-C21B-A3CF-4BB3-55FD353BC70F}"/>
              </a:ext>
            </a:extLst>
          </p:cNvPr>
          <p:cNvSpPr txBox="1"/>
          <p:nvPr/>
        </p:nvSpPr>
        <p:spPr>
          <a:xfrm>
            <a:off x="628984" y="2037527"/>
            <a:ext cx="8612997"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BENEFITS &amp; LIMITATIONS OF RENEWABLE ENERGY IN AGRICULTURE</a:t>
            </a:r>
          </a:p>
        </p:txBody>
      </p:sp>
      <p:sp>
        <p:nvSpPr>
          <p:cNvPr id="6" name="Rectangle 5">
            <a:extLst>
              <a:ext uri="{FF2B5EF4-FFF2-40B4-BE49-F238E27FC236}">
                <a16:creationId xmlns:a16="http://schemas.microsoft.com/office/drawing/2014/main" id="{9913EEE8-A101-94D0-ABE8-71AE4C191B92}"/>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F40AE08-3163-9395-FA05-EE774696B7BF}"/>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CD47958E-6A6F-1E2A-B0A2-592641C3389B}"/>
              </a:ext>
            </a:extLst>
          </p:cNvPr>
          <p:cNvSpPr>
            <a:spLocks noGrp="1"/>
          </p:cNvSpPr>
          <p:nvPr>
            <p:ph type="body" sz="quarter" idx="17"/>
          </p:nvPr>
        </p:nvSpPr>
        <p:spPr>
          <a:xfrm>
            <a:off x="9241981" y="871477"/>
            <a:ext cx="2066906" cy="582221"/>
          </a:xfrm>
        </p:spPr>
        <p:txBody>
          <a:bodyPr/>
          <a:lstStyle/>
          <a:p>
            <a:r>
              <a:rPr lang="en-US" dirty="0"/>
              <a:t>0</a:t>
            </a:r>
            <a:r>
              <a:rPr lang="pl-PL" dirty="0"/>
              <a:t>2</a:t>
            </a:r>
            <a:endParaRPr lang="en-US" dirty="0"/>
          </a:p>
        </p:txBody>
      </p:sp>
      <p:grpSp>
        <p:nvGrpSpPr>
          <p:cNvPr id="10" name="Group 9">
            <a:extLst>
              <a:ext uri="{FF2B5EF4-FFF2-40B4-BE49-F238E27FC236}">
                <a16:creationId xmlns:a16="http://schemas.microsoft.com/office/drawing/2014/main" id="{358672F4-ED36-EEBF-AD3A-C0C4EED9269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16328C3-D514-675B-F453-41B320978007}"/>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F5813A3-777D-63ED-AFA8-71186EC61A5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72295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Freeform 246"/>
          <p:cNvSpPr>
            <a:spLocks noChangeArrowheads="1"/>
          </p:cNvSpPr>
          <p:nvPr/>
        </p:nvSpPr>
        <p:spPr bwMode="auto">
          <a:xfrm>
            <a:off x="3550777" y="2479368"/>
            <a:ext cx="2352962" cy="2728438"/>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a:p>
        </p:txBody>
      </p:sp>
      <p:sp>
        <p:nvSpPr>
          <p:cNvPr id="228" name="Freeform 170"/>
          <p:cNvSpPr>
            <a:spLocks noChangeArrowheads="1"/>
          </p:cNvSpPr>
          <p:nvPr/>
        </p:nvSpPr>
        <p:spPr bwMode="auto">
          <a:xfrm>
            <a:off x="1016018" y="2441444"/>
            <a:ext cx="2352963" cy="281818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dirty="0"/>
          </a:p>
        </p:txBody>
      </p:sp>
      <p:sp>
        <p:nvSpPr>
          <p:cNvPr id="229" name="Freeform 171"/>
          <p:cNvSpPr>
            <a:spLocks noChangeArrowheads="1"/>
          </p:cNvSpPr>
          <p:nvPr/>
        </p:nvSpPr>
        <p:spPr bwMode="auto">
          <a:xfrm>
            <a:off x="905601" y="1406498"/>
            <a:ext cx="2524432"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EEA821"/>
          </a:solidFill>
          <a:ln>
            <a:noFill/>
          </a:ln>
          <a:effectLst/>
        </p:spPr>
        <p:txBody>
          <a:bodyPr wrap="none" anchor="ctr"/>
          <a:lstStyle/>
          <a:p>
            <a:endParaRPr lang="en-US" sz="900"/>
          </a:p>
        </p:txBody>
      </p:sp>
      <p:sp>
        <p:nvSpPr>
          <p:cNvPr id="231" name="Freeform 173"/>
          <p:cNvSpPr>
            <a:spLocks noChangeArrowheads="1"/>
          </p:cNvSpPr>
          <p:nvPr/>
        </p:nvSpPr>
        <p:spPr bwMode="auto">
          <a:xfrm>
            <a:off x="925030" y="5189328"/>
            <a:ext cx="2524432" cy="844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EEA821"/>
          </a:solidFill>
          <a:ln>
            <a:noFill/>
          </a:ln>
          <a:effectLst/>
        </p:spPr>
        <p:txBody>
          <a:bodyPr wrap="none" anchor="ctr"/>
          <a:lstStyle/>
          <a:p>
            <a:endParaRPr lang="en-US" sz="900"/>
          </a:p>
        </p:txBody>
      </p:sp>
      <p:sp>
        <p:nvSpPr>
          <p:cNvPr id="305" name="Freeform 247"/>
          <p:cNvSpPr>
            <a:spLocks noChangeArrowheads="1"/>
          </p:cNvSpPr>
          <p:nvPr/>
        </p:nvSpPr>
        <p:spPr bwMode="auto">
          <a:xfrm>
            <a:off x="3424352" y="1444421"/>
            <a:ext cx="2524435"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007772">
              <a:alpha val="72000"/>
            </a:srgbClr>
          </a:solidFill>
          <a:ln>
            <a:noFill/>
          </a:ln>
          <a:effectLst/>
        </p:spPr>
        <p:txBody>
          <a:bodyPr wrap="none" anchor="ctr"/>
          <a:lstStyle/>
          <a:p>
            <a:endParaRPr lang="en-US" sz="900"/>
          </a:p>
        </p:txBody>
      </p:sp>
      <p:sp>
        <p:nvSpPr>
          <p:cNvPr id="382" name="Freeform 324"/>
          <p:cNvSpPr>
            <a:spLocks noChangeArrowheads="1"/>
          </p:cNvSpPr>
          <p:nvPr/>
        </p:nvSpPr>
        <p:spPr bwMode="auto">
          <a:xfrm>
            <a:off x="8515058" y="2463348"/>
            <a:ext cx="2356137" cy="2952293"/>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07772"/>
          </a:solidFill>
          <a:ln>
            <a:noFill/>
          </a:ln>
          <a:effectLst/>
        </p:spPr>
        <p:txBody>
          <a:bodyPr wrap="none" anchor="ctr"/>
          <a:lstStyle/>
          <a:p>
            <a:endParaRPr lang="en-US" sz="900"/>
          </a:p>
        </p:txBody>
      </p:sp>
      <p:sp>
        <p:nvSpPr>
          <p:cNvPr id="383" name="Freeform 325"/>
          <p:cNvSpPr>
            <a:spLocks noChangeArrowheads="1"/>
          </p:cNvSpPr>
          <p:nvPr/>
        </p:nvSpPr>
        <p:spPr bwMode="auto">
          <a:xfrm>
            <a:off x="8400093" y="1442359"/>
            <a:ext cx="2524432"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EEA821"/>
          </a:solidFill>
          <a:ln>
            <a:noFill/>
          </a:ln>
          <a:effectLst/>
        </p:spPr>
        <p:txBody>
          <a:bodyPr wrap="none" anchor="ctr"/>
          <a:lstStyle/>
          <a:p>
            <a:endParaRPr lang="en-US" sz="900"/>
          </a:p>
        </p:txBody>
      </p:sp>
      <p:sp>
        <p:nvSpPr>
          <p:cNvPr id="385" name="Freeform 327"/>
          <p:cNvSpPr>
            <a:spLocks noChangeArrowheads="1"/>
          </p:cNvSpPr>
          <p:nvPr/>
        </p:nvSpPr>
        <p:spPr bwMode="auto">
          <a:xfrm>
            <a:off x="8412383" y="5189328"/>
            <a:ext cx="2524432" cy="844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EEA821"/>
          </a:solidFill>
          <a:ln>
            <a:noFill/>
          </a:ln>
          <a:effectLst/>
        </p:spPr>
        <p:txBody>
          <a:bodyPr wrap="none" anchor="ctr"/>
          <a:lstStyle/>
          <a:p>
            <a:endParaRPr lang="en-US" sz="900"/>
          </a:p>
        </p:txBody>
      </p:sp>
      <p:sp>
        <p:nvSpPr>
          <p:cNvPr id="599" name="CuadroTexto 598"/>
          <p:cNvSpPr txBox="1"/>
          <p:nvPr/>
        </p:nvSpPr>
        <p:spPr>
          <a:xfrm>
            <a:off x="956140" y="1733889"/>
            <a:ext cx="2438699"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Reduce energy costs</a:t>
            </a:r>
          </a:p>
        </p:txBody>
      </p:sp>
      <p:sp>
        <p:nvSpPr>
          <p:cNvPr id="600" name="CuadroTexto 599"/>
          <p:cNvSpPr txBox="1"/>
          <p:nvPr/>
        </p:nvSpPr>
        <p:spPr>
          <a:xfrm>
            <a:off x="3550777" y="1738620"/>
            <a:ext cx="2352962"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Increasing energy independence</a:t>
            </a:r>
          </a:p>
        </p:txBody>
      </p:sp>
      <p:sp>
        <p:nvSpPr>
          <p:cNvPr id="601" name="CuadroTexto 600"/>
          <p:cNvSpPr txBox="1"/>
          <p:nvPr/>
        </p:nvSpPr>
        <p:spPr>
          <a:xfrm>
            <a:off x="8176882" y="1761764"/>
            <a:ext cx="2975044" cy="707886"/>
          </a:xfrm>
          <a:prstGeom prst="rect">
            <a:avLst/>
          </a:prstGeom>
          <a:noFill/>
        </p:spPr>
        <p:txBody>
          <a:bodyPr wrap="square" rtlCol="0">
            <a:spAutoFit/>
          </a:bodyPr>
          <a:lstStyle/>
          <a:p>
            <a:pPr algn="ctr"/>
            <a:r>
              <a:rPr lang="en-US" sz="2000" b="1" dirty="0">
                <a:solidFill>
                  <a:schemeClr val="bg1"/>
                </a:solidFill>
              </a:rPr>
              <a:t>Source of income 
</a:t>
            </a:r>
            <a:r>
              <a:rPr lang="pl-PL" sz="2000" b="1" dirty="0">
                <a:solidFill>
                  <a:schemeClr val="bg1"/>
                </a:solidFill>
              </a:rPr>
              <a:t>f</a:t>
            </a:r>
            <a:r>
              <a:rPr lang="en-US" sz="2000" b="1" dirty="0" err="1">
                <a:solidFill>
                  <a:schemeClr val="bg1"/>
                </a:solidFill>
              </a:rPr>
              <a:t>inancial</a:t>
            </a:r>
            <a:r>
              <a:rPr lang="en-US" sz="2000" b="1" dirty="0">
                <a:solidFill>
                  <a:schemeClr val="bg1"/>
                </a:solidFill>
              </a:rPr>
              <a:t> support</a:t>
            </a:r>
          </a:p>
        </p:txBody>
      </p:sp>
      <p:sp>
        <p:nvSpPr>
          <p:cNvPr id="603" name="Rectángulo 602"/>
          <p:cNvSpPr/>
          <p:nvPr/>
        </p:nvSpPr>
        <p:spPr>
          <a:xfrm>
            <a:off x="1250335" y="3378619"/>
            <a:ext cx="1952290" cy="338554"/>
          </a:xfrm>
          <a:prstGeom prst="rect">
            <a:avLst/>
          </a:prstGeom>
        </p:spPr>
        <p:txBody>
          <a:bodyPr wrap="square">
            <a:spAutoFit/>
          </a:bodyPr>
          <a:lstStyle/>
          <a:p>
            <a:pPr algn="ct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p:cNvSpPr/>
          <p:nvPr/>
        </p:nvSpPr>
        <p:spPr>
          <a:xfrm>
            <a:off x="986582" y="2998423"/>
            <a:ext cx="2408257" cy="1569660"/>
          </a:xfrm>
          <a:prstGeom prst="rect">
            <a:avLst/>
          </a:prstGeom>
        </p:spPr>
        <p:txBody>
          <a:bodyPr wrap="square">
            <a:spAutoFit/>
          </a:bodyPr>
          <a:lstStyle/>
          <a:p>
            <a:pPr marL="285750" indent="-285750">
              <a:buFont typeface="Wingdings" panose="05000000000000000000" pitchFamily="2" charset="2"/>
              <a:buChar char="Ø"/>
            </a:pPr>
            <a:r>
              <a:rPr lang="en-US" sz="1600" dirty="0">
                <a:solidFill>
                  <a:schemeClr val="bg1"/>
                </a:solidFill>
                <a:latin typeface="Calibri" panose="020F0502020204030204" pitchFamily="34" charset="0"/>
                <a:ea typeface="Lato" charset="0"/>
                <a:cs typeface="Calibri" panose="020F0502020204030204" pitchFamily="34" charset="0"/>
              </a:rPr>
              <a:t>independence from electricity prices
reduction of fossil fuel purchase costs
 </a:t>
            </a:r>
            <a:r>
              <a:rPr lang="pl-PL" sz="1600" dirty="0">
                <a:solidFill>
                  <a:schemeClr val="bg1"/>
                </a:solidFill>
                <a:latin typeface="Calibri" panose="020F0502020204030204" pitchFamily="34" charset="0"/>
                <a:ea typeface="Lato" charset="0"/>
                <a:cs typeface="Calibri" panose="020F0502020204030204" pitchFamily="34" charset="0"/>
              </a:rPr>
              <a:t>f</a:t>
            </a:r>
            <a:r>
              <a:rPr lang="en-US" sz="1600" dirty="0" err="1">
                <a:solidFill>
                  <a:schemeClr val="bg1"/>
                </a:solidFill>
                <a:latin typeface="Calibri" panose="020F0502020204030204" pitchFamily="34" charset="0"/>
                <a:ea typeface="Lato" charset="0"/>
                <a:cs typeface="Calibri" panose="020F0502020204030204" pitchFamily="34" charset="0"/>
              </a:rPr>
              <a:t>ree</a:t>
            </a:r>
            <a:r>
              <a:rPr lang="en-US" sz="1600" dirty="0">
                <a:solidFill>
                  <a:schemeClr val="bg1"/>
                </a:solidFill>
                <a:latin typeface="Calibri" panose="020F0502020204030204" pitchFamily="34" charset="0"/>
                <a:ea typeface="Lato" charset="0"/>
                <a:cs typeface="Calibri" panose="020F0502020204030204" pitchFamily="34" charset="0"/>
              </a:rPr>
              <a:t> electricity in windy regions</a:t>
            </a:r>
          </a:p>
        </p:txBody>
      </p:sp>
      <p:sp>
        <p:nvSpPr>
          <p:cNvPr id="606" name="Rectángulo 605"/>
          <p:cNvSpPr/>
          <p:nvPr/>
        </p:nvSpPr>
        <p:spPr>
          <a:xfrm>
            <a:off x="8527918" y="2807344"/>
            <a:ext cx="2421094" cy="1569660"/>
          </a:xfrm>
          <a:prstGeom prst="rect">
            <a:avLst/>
          </a:prstGeom>
        </p:spPr>
        <p:txBody>
          <a:bodyPr wrap="square">
            <a:spAutoFit/>
          </a:bodyPr>
          <a:lstStyle/>
          <a:p>
            <a:pPr marL="285750" indent="-285750">
              <a:buFont typeface="Wingdings" panose="05000000000000000000" pitchFamily="2" charset="2"/>
              <a:buChar char="Ø"/>
            </a:pPr>
            <a:r>
              <a:rPr lang="pl-PL" sz="1600" dirty="0">
                <a:solidFill>
                  <a:schemeClr val="bg1"/>
                </a:solidFill>
                <a:latin typeface="Calibri" panose="020F0502020204030204" pitchFamily="34" charset="0"/>
                <a:ea typeface="Lato" charset="0"/>
                <a:cs typeface="Calibri" panose="020F0502020204030204" pitchFamily="34" charset="0"/>
              </a:rPr>
              <a:t>s</a:t>
            </a:r>
            <a:r>
              <a:rPr lang="en-US" sz="1600" dirty="0">
                <a:solidFill>
                  <a:schemeClr val="bg1"/>
                </a:solidFill>
                <a:latin typeface="Calibri" panose="020F0502020204030204" pitchFamily="34" charset="0"/>
                <a:ea typeface="Lato" charset="0"/>
                <a:cs typeface="Calibri" panose="020F0502020204030204" pitchFamily="34" charset="0"/>
              </a:rPr>
              <a:t>ale of surplus energy
</a:t>
            </a:r>
            <a:r>
              <a:rPr lang="pl-PL" sz="1600" dirty="0">
                <a:solidFill>
                  <a:schemeClr val="bg1"/>
                </a:solidFill>
                <a:latin typeface="Calibri" panose="020F0502020204030204" pitchFamily="34" charset="0"/>
                <a:ea typeface="Lato" charset="0"/>
                <a:cs typeface="Calibri" panose="020F0502020204030204" pitchFamily="34" charset="0"/>
              </a:rPr>
              <a:t>l</a:t>
            </a:r>
            <a:r>
              <a:rPr lang="en-US" sz="1600" dirty="0">
                <a:solidFill>
                  <a:schemeClr val="bg1"/>
                </a:solidFill>
                <a:latin typeface="Calibri" panose="020F0502020204030204" pitchFamily="34" charset="0"/>
                <a:ea typeface="Lato" charset="0"/>
                <a:cs typeface="Calibri" panose="020F0502020204030204" pitchFamily="34" charset="0"/>
              </a:rPr>
              <a:t>and rental for wind</a:t>
            </a:r>
            <a:r>
              <a:rPr lang="pl-PL" sz="1600" dirty="0">
                <a:solidFill>
                  <a:schemeClr val="bg1"/>
                </a:solidFill>
                <a:latin typeface="Calibri" panose="020F0502020204030204" pitchFamily="34" charset="0"/>
                <a:ea typeface="Lato" charset="0"/>
                <a:cs typeface="Calibri" panose="020F0502020204030204" pitchFamily="34" charset="0"/>
              </a:rPr>
              <a:t> and </a:t>
            </a:r>
            <a:r>
              <a:rPr lang="pl-PL" sz="1600" dirty="0" err="1">
                <a:solidFill>
                  <a:schemeClr val="bg1"/>
                </a:solidFill>
                <a:latin typeface="Calibri" panose="020F0502020204030204" pitchFamily="34" charset="0"/>
                <a:ea typeface="Lato" charset="0"/>
                <a:cs typeface="Calibri" panose="020F0502020204030204" pitchFamily="34" charset="0"/>
              </a:rPr>
              <a:t>photovoltaic</a:t>
            </a:r>
            <a:r>
              <a:rPr lang="en-US" sz="1600" dirty="0">
                <a:solidFill>
                  <a:schemeClr val="bg1"/>
                </a:solidFill>
                <a:latin typeface="Calibri" panose="020F0502020204030204" pitchFamily="34" charset="0"/>
                <a:ea typeface="Lato" charset="0"/>
                <a:cs typeface="Calibri" panose="020F0502020204030204" pitchFamily="34" charset="0"/>
              </a:rPr>
              <a:t> farms
subsidies (e.g. the EU supports RES in agriculture</a:t>
            </a:r>
            <a:r>
              <a:rPr lang="pl-PL" sz="1600" dirty="0">
                <a:solidFill>
                  <a:schemeClr val="bg1"/>
                </a:solidFill>
                <a:latin typeface="Calibri" panose="020F0502020204030204" pitchFamily="34" charset="0"/>
                <a:ea typeface="Lato" charset="0"/>
                <a:cs typeface="Calibri" panose="020F0502020204030204" pitchFamily="34" charset="0"/>
              </a:rPr>
              <a:t>)</a:t>
            </a: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59" name="Graphic 3">
            <a:extLst>
              <a:ext uri="{FF2B5EF4-FFF2-40B4-BE49-F238E27FC236}">
                <a16:creationId xmlns:a16="http://schemas.microsoft.com/office/drawing/2014/main" id="{C72ECC97-F93C-22B0-E2D2-4FE8AA37DA69}"/>
              </a:ext>
            </a:extLst>
          </p:cNvPr>
          <p:cNvGrpSpPr/>
          <p:nvPr/>
        </p:nvGrpSpPr>
        <p:grpSpPr>
          <a:xfrm>
            <a:off x="10958618" y="1636792"/>
            <a:ext cx="1019943" cy="785687"/>
            <a:chOff x="6615628" y="2116894"/>
            <a:chExt cx="1066935" cy="1001108"/>
          </a:xfrm>
          <a:solidFill>
            <a:srgbClr val="007772"/>
          </a:solidFill>
        </p:grpSpPr>
        <p:sp>
          <p:nvSpPr>
            <p:cNvPr id="60" name="Freeform 1130">
              <a:extLst>
                <a:ext uri="{FF2B5EF4-FFF2-40B4-BE49-F238E27FC236}">
                  <a16:creationId xmlns:a16="http://schemas.microsoft.com/office/drawing/2014/main" id="{79F017C7-0873-2C11-48F5-777F1811ADB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61" name="Freeform 1131">
              <a:extLst>
                <a:ext uri="{FF2B5EF4-FFF2-40B4-BE49-F238E27FC236}">
                  <a16:creationId xmlns:a16="http://schemas.microsoft.com/office/drawing/2014/main" id="{9E37413C-97A2-3816-0EBC-8DA2917EAFB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62" name="Freeform 1132">
              <a:extLst>
                <a:ext uri="{FF2B5EF4-FFF2-40B4-BE49-F238E27FC236}">
                  <a16:creationId xmlns:a16="http://schemas.microsoft.com/office/drawing/2014/main" id="{EB950071-E812-7CD0-251D-9A66A8B4724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63" name="Freeform 1133">
              <a:extLst>
                <a:ext uri="{FF2B5EF4-FFF2-40B4-BE49-F238E27FC236}">
                  <a16:creationId xmlns:a16="http://schemas.microsoft.com/office/drawing/2014/main" id="{283CEF13-A39A-D352-5A6D-D6F635E1A50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64" name="Freeform 1134">
              <a:extLst>
                <a:ext uri="{FF2B5EF4-FFF2-40B4-BE49-F238E27FC236}">
                  <a16:creationId xmlns:a16="http://schemas.microsoft.com/office/drawing/2014/main" id="{F45A46C2-F7B7-0CAB-4EBE-8A9583FFF51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65" name="Freeform 1135">
              <a:extLst>
                <a:ext uri="{FF2B5EF4-FFF2-40B4-BE49-F238E27FC236}">
                  <a16:creationId xmlns:a16="http://schemas.microsoft.com/office/drawing/2014/main" id="{DFB1352F-4152-59C6-18A2-6626C7468FA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66" name="Freeform 1136">
              <a:extLst>
                <a:ext uri="{FF2B5EF4-FFF2-40B4-BE49-F238E27FC236}">
                  <a16:creationId xmlns:a16="http://schemas.microsoft.com/office/drawing/2014/main" id="{F8A08DD7-8F19-1D83-CE0F-4F8F329FB2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67" name="Freeform 1137">
              <a:extLst>
                <a:ext uri="{FF2B5EF4-FFF2-40B4-BE49-F238E27FC236}">
                  <a16:creationId xmlns:a16="http://schemas.microsoft.com/office/drawing/2014/main" id="{224F7FEA-0016-4537-D842-34451F614A1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8" name="Freeform 1138">
              <a:extLst>
                <a:ext uri="{FF2B5EF4-FFF2-40B4-BE49-F238E27FC236}">
                  <a16:creationId xmlns:a16="http://schemas.microsoft.com/office/drawing/2014/main" id="{40EDB70A-0DB2-F5A3-524C-BB7129000D4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9" name="Freeform 1139">
              <a:extLst>
                <a:ext uri="{FF2B5EF4-FFF2-40B4-BE49-F238E27FC236}">
                  <a16:creationId xmlns:a16="http://schemas.microsoft.com/office/drawing/2014/main" id="{D95649FC-8B73-7F60-D776-1DE038D875D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70" name="Freeform 1140">
              <a:extLst>
                <a:ext uri="{FF2B5EF4-FFF2-40B4-BE49-F238E27FC236}">
                  <a16:creationId xmlns:a16="http://schemas.microsoft.com/office/drawing/2014/main" id="{BB5DA24E-ED4F-D019-AED5-8B9FFBBD44F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71" name="Freeform 1141">
              <a:extLst>
                <a:ext uri="{FF2B5EF4-FFF2-40B4-BE49-F238E27FC236}">
                  <a16:creationId xmlns:a16="http://schemas.microsoft.com/office/drawing/2014/main" id="{1D77A5F5-3CC3-C696-F1BD-96BD5FE701A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72" name="Group 71">
            <a:extLst>
              <a:ext uri="{FF2B5EF4-FFF2-40B4-BE49-F238E27FC236}">
                <a16:creationId xmlns:a16="http://schemas.microsoft.com/office/drawing/2014/main" id="{F1B1F022-5E2F-687C-55E3-0A8CEADCA693}"/>
              </a:ext>
            </a:extLst>
          </p:cNvPr>
          <p:cNvGrpSpPr/>
          <p:nvPr/>
        </p:nvGrpSpPr>
        <p:grpSpPr>
          <a:xfrm>
            <a:off x="310294" y="1751680"/>
            <a:ext cx="676288" cy="676171"/>
            <a:chOff x="3258209" y="1217582"/>
            <a:chExt cx="4712093" cy="4711281"/>
          </a:xfrm>
          <a:solidFill>
            <a:srgbClr val="007772"/>
          </a:solidFill>
        </p:grpSpPr>
        <p:sp>
          <p:nvSpPr>
            <p:cNvPr id="73" name="Freeform 31">
              <a:extLst>
                <a:ext uri="{FF2B5EF4-FFF2-40B4-BE49-F238E27FC236}">
                  <a16:creationId xmlns:a16="http://schemas.microsoft.com/office/drawing/2014/main" id="{9E310D9A-C343-EE25-6B2D-2D0D4B98125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74" name="Freeform 32">
              <a:extLst>
                <a:ext uri="{FF2B5EF4-FFF2-40B4-BE49-F238E27FC236}">
                  <a16:creationId xmlns:a16="http://schemas.microsoft.com/office/drawing/2014/main" id="{689D402C-0937-3D0A-F63C-F61DEF0BFF8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dirty="0"/>
            </a:p>
          </p:txBody>
        </p:sp>
        <p:grpSp>
          <p:nvGrpSpPr>
            <p:cNvPr id="75" name="Group 74">
              <a:extLst>
                <a:ext uri="{FF2B5EF4-FFF2-40B4-BE49-F238E27FC236}">
                  <a16:creationId xmlns:a16="http://schemas.microsoft.com/office/drawing/2014/main" id="{90A9441B-ADAC-A727-21A6-77725279F60D}"/>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39EF74BF-C7B3-EEE1-5D6F-A1EC49EACC22}"/>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7" name="Freeform 18">
                <a:extLst>
                  <a:ext uri="{FF2B5EF4-FFF2-40B4-BE49-F238E27FC236}">
                    <a16:creationId xmlns:a16="http://schemas.microsoft.com/office/drawing/2014/main" id="{CCD3F8A7-3086-83B0-161B-4BAEC778290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78" name="Freeform 19">
                <a:extLst>
                  <a:ext uri="{FF2B5EF4-FFF2-40B4-BE49-F238E27FC236}">
                    <a16:creationId xmlns:a16="http://schemas.microsoft.com/office/drawing/2014/main" id="{E2FBDFBC-6F03-186D-3F14-F6374F2222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79" name="Freeform 20">
                <a:extLst>
                  <a:ext uri="{FF2B5EF4-FFF2-40B4-BE49-F238E27FC236}">
                    <a16:creationId xmlns:a16="http://schemas.microsoft.com/office/drawing/2014/main" id="{03360667-D789-AE78-C3EF-98CB275ED2F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0" name="Freeform 21">
                <a:extLst>
                  <a:ext uri="{FF2B5EF4-FFF2-40B4-BE49-F238E27FC236}">
                    <a16:creationId xmlns:a16="http://schemas.microsoft.com/office/drawing/2014/main" id="{F54EEC31-958C-FAA7-EF64-A1F12875385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1" name="Freeform 22">
                <a:extLst>
                  <a:ext uri="{FF2B5EF4-FFF2-40B4-BE49-F238E27FC236}">
                    <a16:creationId xmlns:a16="http://schemas.microsoft.com/office/drawing/2014/main" id="{F38B125C-1418-72C5-5854-7F1D7B88323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2" name="Freeform 23">
                <a:extLst>
                  <a:ext uri="{FF2B5EF4-FFF2-40B4-BE49-F238E27FC236}">
                    <a16:creationId xmlns:a16="http://schemas.microsoft.com/office/drawing/2014/main" id="{60F206AB-61FF-0735-74AE-FF913568135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3" name="Freeform 24">
                <a:extLst>
                  <a:ext uri="{FF2B5EF4-FFF2-40B4-BE49-F238E27FC236}">
                    <a16:creationId xmlns:a16="http://schemas.microsoft.com/office/drawing/2014/main" id="{58D44409-7F6B-55AA-41F8-B8E116E466FF}"/>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4" name="Freeform 25">
                <a:extLst>
                  <a:ext uri="{FF2B5EF4-FFF2-40B4-BE49-F238E27FC236}">
                    <a16:creationId xmlns:a16="http://schemas.microsoft.com/office/drawing/2014/main" id="{D49CF8BA-FF0A-9ED2-9CC6-ECC71E0B5E7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5" name="Freeform 26">
                <a:extLst>
                  <a:ext uri="{FF2B5EF4-FFF2-40B4-BE49-F238E27FC236}">
                    <a16:creationId xmlns:a16="http://schemas.microsoft.com/office/drawing/2014/main" id="{73CB1FE9-1707-ED90-C8D2-04A349443B4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86" name="Freeform 27">
                <a:extLst>
                  <a:ext uri="{FF2B5EF4-FFF2-40B4-BE49-F238E27FC236}">
                    <a16:creationId xmlns:a16="http://schemas.microsoft.com/office/drawing/2014/main" id="{08C1EBE1-2C69-F104-3147-A2C51B1DBC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87" name="Freeform 28">
                <a:extLst>
                  <a:ext uri="{FF2B5EF4-FFF2-40B4-BE49-F238E27FC236}">
                    <a16:creationId xmlns:a16="http://schemas.microsoft.com/office/drawing/2014/main" id="{C21DE01D-38AD-7C6A-2339-442AA84246A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88" name="Freeform 29">
                <a:extLst>
                  <a:ext uri="{FF2B5EF4-FFF2-40B4-BE49-F238E27FC236}">
                    <a16:creationId xmlns:a16="http://schemas.microsoft.com/office/drawing/2014/main" id="{A15A5E1F-2633-A191-D143-AF9C490B07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89" name="Freeform 30">
                <a:extLst>
                  <a:ext uri="{FF2B5EF4-FFF2-40B4-BE49-F238E27FC236}">
                    <a16:creationId xmlns:a16="http://schemas.microsoft.com/office/drawing/2014/main" id="{E21D0402-813E-127A-673C-65F72E12FE8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p:txBody>
          <a:bodyPr/>
          <a:lstStyle/>
          <a:p>
            <a:r>
              <a:rPr lang="en-US" dirty="0"/>
              <a:t>Benefits of renewable energy in agriculture</a:t>
            </a:r>
          </a:p>
        </p:txBody>
      </p:sp>
      <p:sp>
        <p:nvSpPr>
          <p:cNvPr id="3" name="Freeform 246">
            <a:extLst>
              <a:ext uri="{FF2B5EF4-FFF2-40B4-BE49-F238E27FC236}">
                <a16:creationId xmlns:a16="http://schemas.microsoft.com/office/drawing/2014/main" id="{C7A0EFCA-A0F0-3B7C-2379-5674166CB345}"/>
              </a:ext>
            </a:extLst>
          </p:cNvPr>
          <p:cNvSpPr>
            <a:spLocks noChangeArrowheads="1"/>
          </p:cNvSpPr>
          <p:nvPr/>
        </p:nvSpPr>
        <p:spPr bwMode="auto">
          <a:xfrm>
            <a:off x="6080639" y="2469651"/>
            <a:ext cx="2352962" cy="2745704"/>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a:p>
        </p:txBody>
      </p:sp>
      <p:sp>
        <p:nvSpPr>
          <p:cNvPr id="4" name="Freeform 249">
            <a:extLst>
              <a:ext uri="{FF2B5EF4-FFF2-40B4-BE49-F238E27FC236}">
                <a16:creationId xmlns:a16="http://schemas.microsoft.com/office/drawing/2014/main" id="{3E1C46E0-0763-1316-B07F-A698A3B43AE6}"/>
              </a:ext>
            </a:extLst>
          </p:cNvPr>
          <p:cNvSpPr>
            <a:spLocks noChangeArrowheads="1"/>
          </p:cNvSpPr>
          <p:nvPr/>
        </p:nvSpPr>
        <p:spPr bwMode="auto">
          <a:xfrm>
            <a:off x="6027189" y="5207378"/>
            <a:ext cx="2524435" cy="84455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007772">
              <a:alpha val="72000"/>
            </a:srgbClr>
          </a:solidFill>
          <a:ln>
            <a:noFill/>
          </a:ln>
          <a:effectLst/>
        </p:spPr>
        <p:txBody>
          <a:bodyPr wrap="none" anchor="ctr"/>
          <a:lstStyle/>
          <a:p>
            <a:endParaRPr lang="en-US" sz="900"/>
          </a:p>
        </p:txBody>
      </p:sp>
      <p:sp>
        <p:nvSpPr>
          <p:cNvPr id="5" name="Freeform 247">
            <a:extLst>
              <a:ext uri="{FF2B5EF4-FFF2-40B4-BE49-F238E27FC236}">
                <a16:creationId xmlns:a16="http://schemas.microsoft.com/office/drawing/2014/main" id="{2992064A-1456-5E15-9FB4-0FB7FA74E074}"/>
              </a:ext>
            </a:extLst>
          </p:cNvPr>
          <p:cNvSpPr>
            <a:spLocks noChangeArrowheads="1"/>
          </p:cNvSpPr>
          <p:nvPr/>
        </p:nvSpPr>
        <p:spPr bwMode="auto">
          <a:xfrm>
            <a:off x="5945444" y="1450335"/>
            <a:ext cx="2524435"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007772">
              <a:alpha val="72000"/>
            </a:srgbClr>
          </a:solidFill>
          <a:ln>
            <a:noFill/>
          </a:ln>
          <a:effectLst/>
        </p:spPr>
        <p:txBody>
          <a:bodyPr wrap="none" anchor="ctr"/>
          <a:lstStyle/>
          <a:p>
            <a:endParaRPr lang="en-US" sz="900"/>
          </a:p>
        </p:txBody>
      </p:sp>
      <p:sp>
        <p:nvSpPr>
          <p:cNvPr id="6" name="CuadroTexto 599">
            <a:extLst>
              <a:ext uri="{FF2B5EF4-FFF2-40B4-BE49-F238E27FC236}">
                <a16:creationId xmlns:a16="http://schemas.microsoft.com/office/drawing/2014/main" id="{F749D46D-751F-2D96-2EFC-FE9DBAA64BDF}"/>
              </a:ext>
            </a:extLst>
          </p:cNvPr>
          <p:cNvSpPr txBox="1"/>
          <p:nvPr/>
        </p:nvSpPr>
        <p:spPr>
          <a:xfrm>
            <a:off x="6112926" y="1733890"/>
            <a:ext cx="2352962"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Ecological production</a:t>
            </a:r>
          </a:p>
        </p:txBody>
      </p:sp>
      <p:sp>
        <p:nvSpPr>
          <p:cNvPr id="7" name="pole tekstowe 6">
            <a:extLst>
              <a:ext uri="{FF2B5EF4-FFF2-40B4-BE49-F238E27FC236}">
                <a16:creationId xmlns:a16="http://schemas.microsoft.com/office/drawing/2014/main" id="{F8F5C70A-DCF0-00A4-17B7-FA5710EFEA10}"/>
              </a:ext>
            </a:extLst>
          </p:cNvPr>
          <p:cNvSpPr txBox="1"/>
          <p:nvPr/>
        </p:nvSpPr>
        <p:spPr>
          <a:xfrm>
            <a:off x="3661648" y="2883161"/>
            <a:ext cx="2215187" cy="1323439"/>
          </a:xfrm>
          <a:prstGeom prst="rect">
            <a:avLst/>
          </a:prstGeom>
          <a:noFill/>
        </p:spPr>
        <p:txBody>
          <a:bodyPr wrap="square" rtlCol="0">
            <a:spAutoFit/>
          </a:bodyPr>
          <a:lstStyle/>
          <a:p>
            <a:pPr marL="285750" indent="-285750">
              <a:buFont typeface="Wingdings" panose="05000000000000000000" pitchFamily="2" charset="2"/>
              <a:buChar char="Ø"/>
            </a:pPr>
            <a:r>
              <a:rPr lang="en-US" sz="1600" dirty="0">
                <a:solidFill>
                  <a:schemeClr val="bg1"/>
                </a:solidFill>
              </a:rPr>
              <a:t>own energy 
</a:t>
            </a:r>
            <a:r>
              <a:rPr lang="pl-PL" sz="1600" dirty="0">
                <a:solidFill>
                  <a:schemeClr val="bg1"/>
                </a:solidFill>
              </a:rPr>
              <a:t>r</a:t>
            </a:r>
            <a:r>
              <a:rPr lang="en-US" sz="1600" dirty="0">
                <a:solidFill>
                  <a:schemeClr val="bg1"/>
                </a:solidFill>
              </a:rPr>
              <a:t>educed dependence on the power grid
</a:t>
            </a:r>
            <a:r>
              <a:rPr lang="pl-PL" sz="1600" dirty="0">
                <a:solidFill>
                  <a:schemeClr val="bg1"/>
                </a:solidFill>
              </a:rPr>
              <a:t>a</a:t>
            </a:r>
            <a:r>
              <a:rPr lang="en-US" sz="1600" dirty="0">
                <a:solidFill>
                  <a:schemeClr val="bg1"/>
                </a:solidFill>
              </a:rPr>
              <a:t>void power </a:t>
            </a:r>
            <a:r>
              <a:rPr lang="pl-PL" sz="1600" dirty="0" err="1">
                <a:solidFill>
                  <a:schemeClr val="bg1"/>
                </a:solidFill>
              </a:rPr>
              <a:t>cuts</a:t>
            </a:r>
            <a:endParaRPr lang="pl-PL" sz="1600" dirty="0">
              <a:solidFill>
                <a:schemeClr val="bg1"/>
              </a:solidFill>
            </a:endParaRPr>
          </a:p>
        </p:txBody>
      </p:sp>
      <p:sp>
        <p:nvSpPr>
          <p:cNvPr id="8" name="pole tekstowe 7">
            <a:extLst>
              <a:ext uri="{FF2B5EF4-FFF2-40B4-BE49-F238E27FC236}">
                <a16:creationId xmlns:a16="http://schemas.microsoft.com/office/drawing/2014/main" id="{62FA2719-0D47-EBB1-545A-D3421AE97B54}"/>
              </a:ext>
            </a:extLst>
          </p:cNvPr>
          <p:cNvSpPr txBox="1"/>
          <p:nvPr/>
        </p:nvSpPr>
        <p:spPr>
          <a:xfrm>
            <a:off x="6263476" y="2788020"/>
            <a:ext cx="2097582" cy="1569660"/>
          </a:xfrm>
          <a:prstGeom prst="rect">
            <a:avLst/>
          </a:prstGeom>
          <a:noFill/>
        </p:spPr>
        <p:txBody>
          <a:bodyPr wrap="square" rtlCol="0">
            <a:spAutoFit/>
          </a:bodyPr>
          <a:lstStyle/>
          <a:p>
            <a:pPr marL="285750" indent="-285750">
              <a:buFont typeface="Wingdings" panose="05000000000000000000" pitchFamily="2" charset="2"/>
              <a:buChar char="Ø"/>
            </a:pPr>
            <a:r>
              <a:rPr lang="pl-PL" sz="1600" dirty="0">
                <a:solidFill>
                  <a:schemeClr val="bg1"/>
                </a:solidFill>
              </a:rPr>
              <a:t>r</a:t>
            </a:r>
            <a:r>
              <a:rPr lang="en-US" sz="1600" dirty="0">
                <a:solidFill>
                  <a:schemeClr val="bg1"/>
                </a:solidFill>
              </a:rPr>
              <a:t>educe CO₂ emissions
</a:t>
            </a:r>
            <a:r>
              <a:rPr lang="pl-PL" sz="1600" dirty="0">
                <a:solidFill>
                  <a:schemeClr val="bg1"/>
                </a:solidFill>
              </a:rPr>
              <a:t>r</a:t>
            </a:r>
            <a:r>
              <a:rPr lang="en-US" sz="1600" dirty="0">
                <a:solidFill>
                  <a:schemeClr val="bg1"/>
                </a:solidFill>
              </a:rPr>
              <a:t>educed use of fossil fuels
use of agricultural waste</a:t>
            </a:r>
            <a:endParaRPr lang="pl-PL" sz="1600" dirty="0">
              <a:solidFill>
                <a:schemeClr val="bg1"/>
              </a:solidFill>
            </a:endParaRPr>
          </a:p>
        </p:txBody>
      </p:sp>
      <p:sp>
        <p:nvSpPr>
          <p:cNvPr id="307" name="Freeform 249"/>
          <p:cNvSpPr>
            <a:spLocks noChangeArrowheads="1"/>
          </p:cNvSpPr>
          <p:nvPr/>
        </p:nvSpPr>
        <p:spPr bwMode="auto">
          <a:xfrm>
            <a:off x="3449691" y="5207806"/>
            <a:ext cx="2524435" cy="84455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007772">
              <a:alpha val="72000"/>
            </a:srgbClr>
          </a:solidFill>
          <a:ln>
            <a:noFill/>
          </a:ln>
          <a:effectLst/>
        </p:spPr>
        <p:txBody>
          <a:bodyPr wrap="none" anchor="ctr"/>
          <a:lstStyle/>
          <a:p>
            <a:endParaRPr lang="en-US" sz="900"/>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46E79684-4514-49B1-B589-3319087ED578}">
  <ds:schemaRefs>
    <ds:schemaRef ds:uri="http://schemas.microsoft.com/sharepoint/v3/contenttype/forms"/>
  </ds:schemaRefs>
</ds:datastoreItem>
</file>

<file path=customXml/itemProps2.xml><?xml version="1.0" encoding="utf-8"?>
<ds:datastoreItem xmlns:ds="http://schemas.openxmlformats.org/officeDocument/2006/customXml" ds:itemID="{6BC0109E-7CF6-46F6-B6FF-1660D45CF7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A559C5-7F6B-408C-8C00-22ED0B30E141}">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docProps/app.xml><?xml version="1.0" encoding="utf-8"?>
<Properties xmlns="http://schemas.openxmlformats.org/officeDocument/2006/extended-properties" xmlns:vt="http://schemas.openxmlformats.org/officeDocument/2006/docPropsVTypes">
  <TotalTime>3638</TotalTime>
  <Words>1100</Words>
  <Application>Microsoft Office PowerPoint</Application>
  <PresentationFormat>Widescreen</PresentationFormat>
  <Paragraphs>96</Paragraphs>
  <Slides>19</Slides>
  <Notes>10</Notes>
  <HiddenSlides>0</HiddenSlides>
  <MMClips>2</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143</cp:revision>
  <dcterms:created xsi:type="dcterms:W3CDTF">2019-11-20T14:08:21Z</dcterms:created>
  <dcterms:modified xsi:type="dcterms:W3CDTF">2025-07-10T09:28:54Z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